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52"/>
  </p:notesMasterIdLst>
  <p:sldIdLst>
    <p:sldId id="270" r:id="rId2"/>
    <p:sldId id="264" r:id="rId3"/>
    <p:sldId id="265" r:id="rId4"/>
    <p:sldId id="266" r:id="rId5"/>
    <p:sldId id="267" r:id="rId6"/>
    <p:sldId id="268" r:id="rId7"/>
    <p:sldId id="269" r:id="rId8"/>
    <p:sldId id="272" r:id="rId9"/>
    <p:sldId id="273" r:id="rId10"/>
    <p:sldId id="274" r:id="rId11"/>
    <p:sldId id="275" r:id="rId12"/>
    <p:sldId id="276" r:id="rId13"/>
    <p:sldId id="277" r:id="rId14"/>
    <p:sldId id="278" r:id="rId15"/>
    <p:sldId id="279" r:id="rId16"/>
    <p:sldId id="280" r:id="rId17"/>
    <p:sldId id="313" r:id="rId18"/>
    <p:sldId id="312" r:id="rId19"/>
    <p:sldId id="314" r:id="rId20"/>
    <p:sldId id="315" r:id="rId21"/>
    <p:sldId id="311" r:id="rId22"/>
    <p:sldId id="316" r:id="rId23"/>
    <p:sldId id="317"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10" r:id="rId45"/>
    <p:sldId id="304" r:id="rId46"/>
    <p:sldId id="305" r:id="rId47"/>
    <p:sldId id="306" r:id="rId48"/>
    <p:sldId id="307" r:id="rId49"/>
    <p:sldId id="308" r:id="rId50"/>
    <p:sldId id="309" r:id="rId51"/>
  </p:sldIdLst>
  <p:sldSz cx="9144000" cy="6858000" type="screen4x3"/>
  <p:notesSz cx="6858000" cy="9144000"/>
  <p:defaultTextStyle>
    <a:defPPr>
      <a:defRPr lang="zh-CN"/>
    </a:defPPr>
    <a:lvl1pPr algn="l" rtl="0" eaLnBrk="0" fontAlgn="base" hangingPunct="0">
      <a:spcBef>
        <a:spcPct val="0"/>
      </a:spcBef>
      <a:spcAft>
        <a:spcPct val="0"/>
      </a:spcAft>
      <a:defRPr sz="2400" b="1" kern="1200">
        <a:solidFill>
          <a:schemeClr val="bg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b="1" kern="1200">
        <a:solidFill>
          <a:schemeClr val="bg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b="1" kern="1200">
        <a:solidFill>
          <a:schemeClr val="bg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b="1" kern="1200">
        <a:solidFill>
          <a:schemeClr val="bg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b="1" kern="1200">
        <a:solidFill>
          <a:schemeClr val="bg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b="1" kern="1200">
        <a:solidFill>
          <a:schemeClr val="bg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b="1" kern="1200">
        <a:solidFill>
          <a:schemeClr val="bg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b="1" kern="1200">
        <a:solidFill>
          <a:schemeClr val="bg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b="1" kern="1200">
        <a:solidFill>
          <a:schemeClr val="bg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566">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99"/>
    <a:srgbClr val="006699"/>
    <a:srgbClr val="00FFFF"/>
    <a:srgbClr val="FADCAA"/>
    <a:srgbClr val="FF6600"/>
    <a:srgbClr val="666699"/>
    <a:srgbClr val="FF99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6" d="100"/>
          <a:sy n="96" d="100"/>
        </p:scale>
        <p:origin x="978" y="51"/>
      </p:cViewPr>
      <p:guideLst>
        <p:guide orient="horz" pos="3566"/>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emf"/><Relationship Id="rId13" Type="http://schemas.openxmlformats.org/officeDocument/2006/relationships/image" Target="../media/image13.emf"/><Relationship Id="rId3" Type="http://schemas.openxmlformats.org/officeDocument/2006/relationships/image" Target="../media/image3.emf"/><Relationship Id="rId7" Type="http://schemas.openxmlformats.org/officeDocument/2006/relationships/image" Target="../media/image7.emf"/><Relationship Id="rId12" Type="http://schemas.openxmlformats.org/officeDocument/2006/relationships/image" Target="../media/image12.emf"/><Relationship Id="rId2" Type="http://schemas.openxmlformats.org/officeDocument/2006/relationships/image" Target="../media/image2.emf"/><Relationship Id="rId16" Type="http://schemas.openxmlformats.org/officeDocument/2006/relationships/image" Target="../media/image16.emf"/><Relationship Id="rId1" Type="http://schemas.openxmlformats.org/officeDocument/2006/relationships/image" Target="../media/image1.emf"/><Relationship Id="rId6" Type="http://schemas.openxmlformats.org/officeDocument/2006/relationships/image" Target="../media/image6.emf"/><Relationship Id="rId11" Type="http://schemas.openxmlformats.org/officeDocument/2006/relationships/image" Target="../media/image11.emf"/><Relationship Id="rId5" Type="http://schemas.openxmlformats.org/officeDocument/2006/relationships/image" Target="../media/image5.emf"/><Relationship Id="rId15" Type="http://schemas.openxmlformats.org/officeDocument/2006/relationships/image" Target="../media/image15.emf"/><Relationship Id="rId10" Type="http://schemas.openxmlformats.org/officeDocument/2006/relationships/image" Target="../media/image10.emf"/><Relationship Id="rId4" Type="http://schemas.openxmlformats.org/officeDocument/2006/relationships/image" Target="../media/image4.emf"/><Relationship Id="rId9" Type="http://schemas.openxmlformats.org/officeDocument/2006/relationships/image" Target="../media/image9.emf"/><Relationship Id="rId14" Type="http://schemas.openxmlformats.org/officeDocument/2006/relationships/image" Target="../media/image14.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84.emf"/><Relationship Id="rId2" Type="http://schemas.openxmlformats.org/officeDocument/2006/relationships/image" Target="../media/image83.emf"/><Relationship Id="rId1" Type="http://schemas.openxmlformats.org/officeDocument/2006/relationships/image" Target="../media/image82.emf"/><Relationship Id="rId4" Type="http://schemas.openxmlformats.org/officeDocument/2006/relationships/image" Target="../media/image85.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90.emf"/><Relationship Id="rId7" Type="http://schemas.openxmlformats.org/officeDocument/2006/relationships/image" Target="../media/image94.emf"/><Relationship Id="rId2" Type="http://schemas.openxmlformats.org/officeDocument/2006/relationships/image" Target="../media/image89.emf"/><Relationship Id="rId1" Type="http://schemas.openxmlformats.org/officeDocument/2006/relationships/image" Target="../media/image88.emf"/><Relationship Id="rId6" Type="http://schemas.openxmlformats.org/officeDocument/2006/relationships/image" Target="../media/image93.emf"/><Relationship Id="rId5" Type="http://schemas.openxmlformats.org/officeDocument/2006/relationships/image" Target="../media/image92.emf"/><Relationship Id="rId4" Type="http://schemas.openxmlformats.org/officeDocument/2006/relationships/image" Target="../media/image91.e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102.emf"/><Relationship Id="rId3" Type="http://schemas.openxmlformats.org/officeDocument/2006/relationships/image" Target="../media/image97.emf"/><Relationship Id="rId7" Type="http://schemas.openxmlformats.org/officeDocument/2006/relationships/image" Target="../media/image101.emf"/><Relationship Id="rId2" Type="http://schemas.openxmlformats.org/officeDocument/2006/relationships/image" Target="../media/image96.emf"/><Relationship Id="rId1" Type="http://schemas.openxmlformats.org/officeDocument/2006/relationships/image" Target="../media/image95.emf"/><Relationship Id="rId6" Type="http://schemas.openxmlformats.org/officeDocument/2006/relationships/image" Target="../media/image100.emf"/><Relationship Id="rId5" Type="http://schemas.openxmlformats.org/officeDocument/2006/relationships/image" Target="../media/image99.emf"/><Relationship Id="rId10" Type="http://schemas.openxmlformats.org/officeDocument/2006/relationships/image" Target="../media/image104.emf"/><Relationship Id="rId4" Type="http://schemas.openxmlformats.org/officeDocument/2006/relationships/image" Target="../media/image98.emf"/><Relationship Id="rId9" Type="http://schemas.openxmlformats.org/officeDocument/2006/relationships/image" Target="../media/image103.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118.wmf"/><Relationship Id="rId2" Type="http://schemas.openxmlformats.org/officeDocument/2006/relationships/image" Target="../media/image117.wmf"/><Relationship Id="rId1" Type="http://schemas.openxmlformats.org/officeDocument/2006/relationships/image" Target="../media/image116.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130.emf"/><Relationship Id="rId2" Type="http://schemas.openxmlformats.org/officeDocument/2006/relationships/image" Target="../media/image129.emf"/><Relationship Id="rId1" Type="http://schemas.openxmlformats.org/officeDocument/2006/relationships/image" Target="../media/image128.emf"/><Relationship Id="rId5" Type="http://schemas.openxmlformats.org/officeDocument/2006/relationships/image" Target="../media/image132.emf"/><Relationship Id="rId4" Type="http://schemas.openxmlformats.org/officeDocument/2006/relationships/image" Target="../media/image131.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141.emf"/><Relationship Id="rId3" Type="http://schemas.openxmlformats.org/officeDocument/2006/relationships/image" Target="../media/image136.emf"/><Relationship Id="rId7" Type="http://schemas.openxmlformats.org/officeDocument/2006/relationships/image" Target="../media/image140.emf"/><Relationship Id="rId2" Type="http://schemas.openxmlformats.org/officeDocument/2006/relationships/image" Target="../media/image135.emf"/><Relationship Id="rId1" Type="http://schemas.openxmlformats.org/officeDocument/2006/relationships/image" Target="../media/image134.emf"/><Relationship Id="rId6" Type="http://schemas.openxmlformats.org/officeDocument/2006/relationships/image" Target="../media/image139.emf"/><Relationship Id="rId11" Type="http://schemas.openxmlformats.org/officeDocument/2006/relationships/image" Target="../media/image144.emf"/><Relationship Id="rId5" Type="http://schemas.openxmlformats.org/officeDocument/2006/relationships/image" Target="../media/image138.emf"/><Relationship Id="rId10" Type="http://schemas.openxmlformats.org/officeDocument/2006/relationships/image" Target="../media/image143.emf"/><Relationship Id="rId4" Type="http://schemas.openxmlformats.org/officeDocument/2006/relationships/image" Target="../media/image137.emf"/><Relationship Id="rId9" Type="http://schemas.openxmlformats.org/officeDocument/2006/relationships/image" Target="../media/image142.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147.emf"/><Relationship Id="rId2" Type="http://schemas.openxmlformats.org/officeDocument/2006/relationships/image" Target="../media/image146.emf"/><Relationship Id="rId1" Type="http://schemas.openxmlformats.org/officeDocument/2006/relationships/image" Target="../media/image145.emf"/><Relationship Id="rId4" Type="http://schemas.openxmlformats.org/officeDocument/2006/relationships/image" Target="../media/image148.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52.emf"/><Relationship Id="rId2" Type="http://schemas.openxmlformats.org/officeDocument/2006/relationships/image" Target="../media/image151.emf"/><Relationship Id="rId1" Type="http://schemas.openxmlformats.org/officeDocument/2006/relationships/image" Target="../media/image150.e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160.emf"/><Relationship Id="rId3" Type="http://schemas.openxmlformats.org/officeDocument/2006/relationships/image" Target="../media/image155.emf"/><Relationship Id="rId7" Type="http://schemas.openxmlformats.org/officeDocument/2006/relationships/image" Target="../media/image159.emf"/><Relationship Id="rId2" Type="http://schemas.openxmlformats.org/officeDocument/2006/relationships/image" Target="../media/image154.emf"/><Relationship Id="rId1" Type="http://schemas.openxmlformats.org/officeDocument/2006/relationships/image" Target="../media/image153.emf"/><Relationship Id="rId6" Type="http://schemas.openxmlformats.org/officeDocument/2006/relationships/image" Target="../media/image158.emf"/><Relationship Id="rId5" Type="http://schemas.openxmlformats.org/officeDocument/2006/relationships/image" Target="../media/image157.emf"/><Relationship Id="rId4" Type="http://schemas.openxmlformats.org/officeDocument/2006/relationships/image" Target="../media/image156.e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170.emf"/><Relationship Id="rId3" Type="http://schemas.openxmlformats.org/officeDocument/2006/relationships/image" Target="../media/image165.emf"/><Relationship Id="rId7" Type="http://schemas.openxmlformats.org/officeDocument/2006/relationships/image" Target="../media/image169.emf"/><Relationship Id="rId2" Type="http://schemas.openxmlformats.org/officeDocument/2006/relationships/image" Target="../media/image164.emf"/><Relationship Id="rId1" Type="http://schemas.openxmlformats.org/officeDocument/2006/relationships/image" Target="../media/image163.emf"/><Relationship Id="rId6" Type="http://schemas.openxmlformats.org/officeDocument/2006/relationships/image" Target="../media/image168.emf"/><Relationship Id="rId5" Type="http://schemas.openxmlformats.org/officeDocument/2006/relationships/image" Target="../media/image167.emf"/><Relationship Id="rId10" Type="http://schemas.openxmlformats.org/officeDocument/2006/relationships/image" Target="../media/image172.emf"/><Relationship Id="rId4" Type="http://schemas.openxmlformats.org/officeDocument/2006/relationships/image" Target="../media/image166.emf"/><Relationship Id="rId9" Type="http://schemas.openxmlformats.org/officeDocument/2006/relationships/image" Target="../media/image171.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image" Target="../media/image27.emf"/><Relationship Id="rId6" Type="http://schemas.openxmlformats.org/officeDocument/2006/relationships/image" Target="../media/image32.emf"/><Relationship Id="rId5" Type="http://schemas.openxmlformats.org/officeDocument/2006/relationships/image" Target="../media/image31.emf"/><Relationship Id="rId4" Type="http://schemas.openxmlformats.org/officeDocument/2006/relationships/image" Target="../media/image30.e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181.emf"/><Relationship Id="rId3" Type="http://schemas.openxmlformats.org/officeDocument/2006/relationships/image" Target="../media/image176.emf"/><Relationship Id="rId7" Type="http://schemas.openxmlformats.org/officeDocument/2006/relationships/image" Target="../media/image180.emf"/><Relationship Id="rId2" Type="http://schemas.openxmlformats.org/officeDocument/2006/relationships/image" Target="../media/image175.emf"/><Relationship Id="rId1" Type="http://schemas.openxmlformats.org/officeDocument/2006/relationships/image" Target="../media/image174.emf"/><Relationship Id="rId6" Type="http://schemas.openxmlformats.org/officeDocument/2006/relationships/image" Target="../media/image179.emf"/><Relationship Id="rId5" Type="http://schemas.openxmlformats.org/officeDocument/2006/relationships/image" Target="../media/image178.emf"/><Relationship Id="rId4" Type="http://schemas.openxmlformats.org/officeDocument/2006/relationships/image" Target="../media/image177.emf"/><Relationship Id="rId9" Type="http://schemas.openxmlformats.org/officeDocument/2006/relationships/image" Target="../media/image182.e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190.emf"/><Relationship Id="rId3" Type="http://schemas.openxmlformats.org/officeDocument/2006/relationships/image" Target="../media/image185.emf"/><Relationship Id="rId7" Type="http://schemas.openxmlformats.org/officeDocument/2006/relationships/image" Target="../media/image189.emf"/><Relationship Id="rId2" Type="http://schemas.openxmlformats.org/officeDocument/2006/relationships/image" Target="../media/image184.emf"/><Relationship Id="rId1" Type="http://schemas.openxmlformats.org/officeDocument/2006/relationships/image" Target="../media/image183.emf"/><Relationship Id="rId6" Type="http://schemas.openxmlformats.org/officeDocument/2006/relationships/image" Target="../media/image188.emf"/><Relationship Id="rId5" Type="http://schemas.openxmlformats.org/officeDocument/2006/relationships/image" Target="../media/image187.emf"/><Relationship Id="rId4" Type="http://schemas.openxmlformats.org/officeDocument/2006/relationships/image" Target="../media/image186.e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97.emf"/><Relationship Id="rId2" Type="http://schemas.openxmlformats.org/officeDocument/2006/relationships/image" Target="../media/image196.emf"/><Relationship Id="rId1" Type="http://schemas.openxmlformats.org/officeDocument/2006/relationships/image" Target="../media/image195.emf"/><Relationship Id="rId5" Type="http://schemas.openxmlformats.org/officeDocument/2006/relationships/image" Target="../media/image199.emf"/><Relationship Id="rId4" Type="http://schemas.openxmlformats.org/officeDocument/2006/relationships/image" Target="../media/image198.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203.emf"/><Relationship Id="rId2" Type="http://schemas.openxmlformats.org/officeDocument/2006/relationships/image" Target="../media/image202.emf"/><Relationship Id="rId1" Type="http://schemas.openxmlformats.org/officeDocument/2006/relationships/image" Target="../media/image20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204.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206.w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214.emf"/><Relationship Id="rId3" Type="http://schemas.openxmlformats.org/officeDocument/2006/relationships/image" Target="../media/image209.emf"/><Relationship Id="rId7" Type="http://schemas.openxmlformats.org/officeDocument/2006/relationships/image" Target="../media/image213.emf"/><Relationship Id="rId2" Type="http://schemas.openxmlformats.org/officeDocument/2006/relationships/image" Target="../media/image208.emf"/><Relationship Id="rId1" Type="http://schemas.openxmlformats.org/officeDocument/2006/relationships/image" Target="../media/image207.emf"/><Relationship Id="rId6" Type="http://schemas.openxmlformats.org/officeDocument/2006/relationships/image" Target="../media/image212.emf"/><Relationship Id="rId11" Type="http://schemas.openxmlformats.org/officeDocument/2006/relationships/image" Target="../media/image217.emf"/><Relationship Id="rId5" Type="http://schemas.openxmlformats.org/officeDocument/2006/relationships/image" Target="../media/image211.emf"/><Relationship Id="rId10" Type="http://schemas.openxmlformats.org/officeDocument/2006/relationships/image" Target="../media/image216.emf"/><Relationship Id="rId4" Type="http://schemas.openxmlformats.org/officeDocument/2006/relationships/image" Target="../media/image210.emf"/><Relationship Id="rId9" Type="http://schemas.openxmlformats.org/officeDocument/2006/relationships/image" Target="../media/image215.e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220.emf"/><Relationship Id="rId2" Type="http://schemas.openxmlformats.org/officeDocument/2006/relationships/image" Target="../media/image219.emf"/><Relationship Id="rId1" Type="http://schemas.openxmlformats.org/officeDocument/2006/relationships/image" Target="../media/image218.emf"/><Relationship Id="rId5" Type="http://schemas.openxmlformats.org/officeDocument/2006/relationships/image" Target="../media/image222.emf"/><Relationship Id="rId4" Type="http://schemas.openxmlformats.org/officeDocument/2006/relationships/image" Target="../media/image221.e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225.emf"/><Relationship Id="rId2" Type="http://schemas.openxmlformats.org/officeDocument/2006/relationships/image" Target="../media/image224.emf"/><Relationship Id="rId1" Type="http://schemas.openxmlformats.org/officeDocument/2006/relationships/image" Target="../media/image223.emf"/><Relationship Id="rId6" Type="http://schemas.openxmlformats.org/officeDocument/2006/relationships/image" Target="../media/image228.emf"/><Relationship Id="rId5" Type="http://schemas.openxmlformats.org/officeDocument/2006/relationships/image" Target="../media/image227.emf"/><Relationship Id="rId4" Type="http://schemas.openxmlformats.org/officeDocument/2006/relationships/image" Target="../media/image226.e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231.emf"/><Relationship Id="rId2" Type="http://schemas.openxmlformats.org/officeDocument/2006/relationships/image" Target="../media/image230.emf"/><Relationship Id="rId1" Type="http://schemas.openxmlformats.org/officeDocument/2006/relationships/image" Target="../media/image229.emf"/><Relationship Id="rId6" Type="http://schemas.openxmlformats.org/officeDocument/2006/relationships/image" Target="../media/image234.emf"/><Relationship Id="rId5" Type="http://schemas.openxmlformats.org/officeDocument/2006/relationships/image" Target="../media/image233.emf"/><Relationship Id="rId4" Type="http://schemas.openxmlformats.org/officeDocument/2006/relationships/image" Target="../media/image232.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image" Target="../media/image33.emf"/><Relationship Id="rId6" Type="http://schemas.openxmlformats.org/officeDocument/2006/relationships/image" Target="../media/image38.emf"/><Relationship Id="rId5" Type="http://schemas.openxmlformats.org/officeDocument/2006/relationships/image" Target="../media/image37.emf"/><Relationship Id="rId4" Type="http://schemas.openxmlformats.org/officeDocument/2006/relationships/image" Target="../media/image36.e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237.emf"/><Relationship Id="rId2" Type="http://schemas.openxmlformats.org/officeDocument/2006/relationships/image" Target="../media/image236.emf"/><Relationship Id="rId1" Type="http://schemas.openxmlformats.org/officeDocument/2006/relationships/image" Target="../media/image235.emf"/><Relationship Id="rId5" Type="http://schemas.openxmlformats.org/officeDocument/2006/relationships/image" Target="../media/image239.emf"/><Relationship Id="rId4" Type="http://schemas.openxmlformats.org/officeDocument/2006/relationships/image" Target="../media/image238.e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242.emf"/><Relationship Id="rId2" Type="http://schemas.openxmlformats.org/officeDocument/2006/relationships/image" Target="../media/image241.emf"/><Relationship Id="rId1" Type="http://schemas.openxmlformats.org/officeDocument/2006/relationships/image" Target="../media/image240.emf"/><Relationship Id="rId6" Type="http://schemas.openxmlformats.org/officeDocument/2006/relationships/image" Target="../media/image245.emf"/><Relationship Id="rId5" Type="http://schemas.openxmlformats.org/officeDocument/2006/relationships/image" Target="../media/image244.emf"/><Relationship Id="rId4" Type="http://schemas.openxmlformats.org/officeDocument/2006/relationships/image" Target="../media/image243.emf"/></Relationships>
</file>

<file path=ppt/drawings/_rels/vmlDrawing32.vml.rels><?xml version="1.0" encoding="UTF-8" standalone="yes"?>
<Relationships xmlns="http://schemas.openxmlformats.org/package/2006/relationships"><Relationship Id="rId8" Type="http://schemas.openxmlformats.org/officeDocument/2006/relationships/image" Target="../media/image255.emf"/><Relationship Id="rId3" Type="http://schemas.openxmlformats.org/officeDocument/2006/relationships/image" Target="../media/image250.emf"/><Relationship Id="rId7" Type="http://schemas.openxmlformats.org/officeDocument/2006/relationships/image" Target="../media/image254.emf"/><Relationship Id="rId2" Type="http://schemas.openxmlformats.org/officeDocument/2006/relationships/image" Target="../media/image249.emf"/><Relationship Id="rId1" Type="http://schemas.openxmlformats.org/officeDocument/2006/relationships/image" Target="../media/image248.emf"/><Relationship Id="rId6" Type="http://schemas.openxmlformats.org/officeDocument/2006/relationships/image" Target="../media/image253.emf"/><Relationship Id="rId5" Type="http://schemas.openxmlformats.org/officeDocument/2006/relationships/image" Target="../media/image252.emf"/><Relationship Id="rId10" Type="http://schemas.openxmlformats.org/officeDocument/2006/relationships/image" Target="../media/image257.emf"/><Relationship Id="rId4" Type="http://schemas.openxmlformats.org/officeDocument/2006/relationships/image" Target="../media/image251.emf"/><Relationship Id="rId9" Type="http://schemas.openxmlformats.org/officeDocument/2006/relationships/image" Target="../media/image256.e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260.emf"/><Relationship Id="rId2" Type="http://schemas.openxmlformats.org/officeDocument/2006/relationships/image" Target="../media/image259.emf"/><Relationship Id="rId1" Type="http://schemas.openxmlformats.org/officeDocument/2006/relationships/image" Target="../media/image258.emf"/></Relationships>
</file>

<file path=ppt/drawings/_rels/vmlDrawing34.vml.rels><?xml version="1.0" encoding="UTF-8" standalone="yes"?>
<Relationships xmlns="http://schemas.openxmlformats.org/package/2006/relationships"><Relationship Id="rId8" Type="http://schemas.openxmlformats.org/officeDocument/2006/relationships/image" Target="../media/image269.emf"/><Relationship Id="rId3" Type="http://schemas.openxmlformats.org/officeDocument/2006/relationships/image" Target="../media/image264.emf"/><Relationship Id="rId7" Type="http://schemas.openxmlformats.org/officeDocument/2006/relationships/image" Target="../media/image268.emf"/><Relationship Id="rId2" Type="http://schemas.openxmlformats.org/officeDocument/2006/relationships/image" Target="../media/image263.emf"/><Relationship Id="rId1" Type="http://schemas.openxmlformats.org/officeDocument/2006/relationships/image" Target="../media/image262.emf"/><Relationship Id="rId6" Type="http://schemas.openxmlformats.org/officeDocument/2006/relationships/image" Target="../media/image267.emf"/><Relationship Id="rId11" Type="http://schemas.openxmlformats.org/officeDocument/2006/relationships/image" Target="../media/image272.emf"/><Relationship Id="rId5" Type="http://schemas.openxmlformats.org/officeDocument/2006/relationships/image" Target="../media/image266.emf"/><Relationship Id="rId10" Type="http://schemas.openxmlformats.org/officeDocument/2006/relationships/image" Target="../media/image271.emf"/><Relationship Id="rId4" Type="http://schemas.openxmlformats.org/officeDocument/2006/relationships/image" Target="../media/image265.emf"/><Relationship Id="rId9" Type="http://schemas.openxmlformats.org/officeDocument/2006/relationships/image" Target="../media/image270.e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275.emf"/><Relationship Id="rId2" Type="http://schemas.openxmlformats.org/officeDocument/2006/relationships/image" Target="../media/image274.emf"/><Relationship Id="rId1" Type="http://schemas.openxmlformats.org/officeDocument/2006/relationships/image" Target="../media/image273.emf"/><Relationship Id="rId4" Type="http://schemas.openxmlformats.org/officeDocument/2006/relationships/image" Target="../media/image276.emf"/></Relationships>
</file>

<file path=ppt/drawings/_rels/vmlDrawing36.vml.rels><?xml version="1.0" encoding="UTF-8" standalone="yes"?>
<Relationships xmlns="http://schemas.openxmlformats.org/package/2006/relationships"><Relationship Id="rId8" Type="http://schemas.openxmlformats.org/officeDocument/2006/relationships/image" Target="../media/image285.emf"/><Relationship Id="rId3" Type="http://schemas.openxmlformats.org/officeDocument/2006/relationships/image" Target="../media/image280.emf"/><Relationship Id="rId7" Type="http://schemas.openxmlformats.org/officeDocument/2006/relationships/image" Target="../media/image284.emf"/><Relationship Id="rId2" Type="http://schemas.openxmlformats.org/officeDocument/2006/relationships/image" Target="../media/image279.emf"/><Relationship Id="rId1" Type="http://schemas.openxmlformats.org/officeDocument/2006/relationships/image" Target="../media/image278.emf"/><Relationship Id="rId6" Type="http://schemas.openxmlformats.org/officeDocument/2006/relationships/image" Target="../media/image283.emf"/><Relationship Id="rId5" Type="http://schemas.openxmlformats.org/officeDocument/2006/relationships/image" Target="../media/image282.emf"/><Relationship Id="rId10" Type="http://schemas.openxmlformats.org/officeDocument/2006/relationships/image" Target="../media/image287.emf"/><Relationship Id="rId4" Type="http://schemas.openxmlformats.org/officeDocument/2006/relationships/image" Target="../media/image281.emf"/><Relationship Id="rId9" Type="http://schemas.openxmlformats.org/officeDocument/2006/relationships/image" Target="../media/image286.emf"/></Relationships>
</file>

<file path=ppt/drawings/_rels/vmlDrawing37.vml.rels><?xml version="1.0" encoding="UTF-8" standalone="yes"?>
<Relationships xmlns="http://schemas.openxmlformats.org/package/2006/relationships"><Relationship Id="rId8" Type="http://schemas.openxmlformats.org/officeDocument/2006/relationships/image" Target="../media/image295.emf"/><Relationship Id="rId13" Type="http://schemas.openxmlformats.org/officeDocument/2006/relationships/image" Target="../media/image300.emf"/><Relationship Id="rId3" Type="http://schemas.openxmlformats.org/officeDocument/2006/relationships/image" Target="../media/image290.emf"/><Relationship Id="rId7" Type="http://schemas.openxmlformats.org/officeDocument/2006/relationships/image" Target="../media/image294.emf"/><Relationship Id="rId12" Type="http://schemas.openxmlformats.org/officeDocument/2006/relationships/image" Target="../media/image299.emf"/><Relationship Id="rId2" Type="http://schemas.openxmlformats.org/officeDocument/2006/relationships/image" Target="../media/image289.emf"/><Relationship Id="rId1" Type="http://schemas.openxmlformats.org/officeDocument/2006/relationships/image" Target="../media/image288.emf"/><Relationship Id="rId6" Type="http://schemas.openxmlformats.org/officeDocument/2006/relationships/image" Target="../media/image293.emf"/><Relationship Id="rId11" Type="http://schemas.openxmlformats.org/officeDocument/2006/relationships/image" Target="../media/image298.emf"/><Relationship Id="rId5" Type="http://schemas.openxmlformats.org/officeDocument/2006/relationships/image" Target="../media/image292.emf"/><Relationship Id="rId10" Type="http://schemas.openxmlformats.org/officeDocument/2006/relationships/image" Target="../media/image297.emf"/><Relationship Id="rId4" Type="http://schemas.openxmlformats.org/officeDocument/2006/relationships/image" Target="../media/image291.emf"/><Relationship Id="rId9" Type="http://schemas.openxmlformats.org/officeDocument/2006/relationships/image" Target="../media/image296.emf"/></Relationships>
</file>

<file path=ppt/drawings/_rels/vmlDrawing38.vml.rels><?xml version="1.0" encoding="UTF-8" standalone="yes"?>
<Relationships xmlns="http://schemas.openxmlformats.org/package/2006/relationships"><Relationship Id="rId8" Type="http://schemas.openxmlformats.org/officeDocument/2006/relationships/image" Target="../media/image310.emf"/><Relationship Id="rId13" Type="http://schemas.openxmlformats.org/officeDocument/2006/relationships/image" Target="../media/image315.emf"/><Relationship Id="rId3" Type="http://schemas.openxmlformats.org/officeDocument/2006/relationships/image" Target="../media/image306.emf"/><Relationship Id="rId7" Type="http://schemas.openxmlformats.org/officeDocument/2006/relationships/image" Target="../media/image309.emf"/><Relationship Id="rId12" Type="http://schemas.openxmlformats.org/officeDocument/2006/relationships/image" Target="../media/image314.emf"/><Relationship Id="rId2" Type="http://schemas.openxmlformats.org/officeDocument/2006/relationships/image" Target="../media/image305.emf"/><Relationship Id="rId1" Type="http://schemas.openxmlformats.org/officeDocument/2006/relationships/image" Target="../media/image304.emf"/><Relationship Id="rId6" Type="http://schemas.openxmlformats.org/officeDocument/2006/relationships/image" Target="../media/image206.wmf"/><Relationship Id="rId11" Type="http://schemas.openxmlformats.org/officeDocument/2006/relationships/image" Target="../media/image313.emf"/><Relationship Id="rId5" Type="http://schemas.openxmlformats.org/officeDocument/2006/relationships/image" Target="../media/image308.emf"/><Relationship Id="rId10" Type="http://schemas.openxmlformats.org/officeDocument/2006/relationships/image" Target="../media/image312.emf"/><Relationship Id="rId4" Type="http://schemas.openxmlformats.org/officeDocument/2006/relationships/image" Target="../media/image307.emf"/><Relationship Id="rId9" Type="http://schemas.openxmlformats.org/officeDocument/2006/relationships/image" Target="../media/image311.emf"/><Relationship Id="rId14" Type="http://schemas.openxmlformats.org/officeDocument/2006/relationships/image" Target="../media/image316.emf"/></Relationships>
</file>

<file path=ppt/drawings/_rels/vmlDrawing39.vml.rels><?xml version="1.0" encoding="UTF-8" standalone="yes"?>
<Relationships xmlns="http://schemas.openxmlformats.org/package/2006/relationships"><Relationship Id="rId8" Type="http://schemas.openxmlformats.org/officeDocument/2006/relationships/image" Target="../media/image327.emf"/><Relationship Id="rId13" Type="http://schemas.openxmlformats.org/officeDocument/2006/relationships/image" Target="../media/image332.emf"/><Relationship Id="rId3" Type="http://schemas.openxmlformats.org/officeDocument/2006/relationships/image" Target="../media/image322.emf"/><Relationship Id="rId7" Type="http://schemas.openxmlformats.org/officeDocument/2006/relationships/image" Target="../media/image326.emf"/><Relationship Id="rId12" Type="http://schemas.openxmlformats.org/officeDocument/2006/relationships/image" Target="../media/image331.emf"/><Relationship Id="rId2" Type="http://schemas.openxmlformats.org/officeDocument/2006/relationships/image" Target="../media/image321.emf"/><Relationship Id="rId1" Type="http://schemas.openxmlformats.org/officeDocument/2006/relationships/image" Target="../media/image320.emf"/><Relationship Id="rId6" Type="http://schemas.openxmlformats.org/officeDocument/2006/relationships/image" Target="../media/image325.emf"/><Relationship Id="rId11" Type="http://schemas.openxmlformats.org/officeDocument/2006/relationships/image" Target="../media/image330.emf"/><Relationship Id="rId5" Type="http://schemas.openxmlformats.org/officeDocument/2006/relationships/image" Target="../media/image324.emf"/><Relationship Id="rId10" Type="http://schemas.openxmlformats.org/officeDocument/2006/relationships/image" Target="../media/image329.emf"/><Relationship Id="rId4" Type="http://schemas.openxmlformats.org/officeDocument/2006/relationships/image" Target="../media/image323.emf"/><Relationship Id="rId9" Type="http://schemas.openxmlformats.org/officeDocument/2006/relationships/image" Target="../media/image328.e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46.emf"/><Relationship Id="rId3" Type="http://schemas.openxmlformats.org/officeDocument/2006/relationships/image" Target="../media/image41.emf"/><Relationship Id="rId7" Type="http://schemas.openxmlformats.org/officeDocument/2006/relationships/image" Target="../media/image45.emf"/><Relationship Id="rId2" Type="http://schemas.openxmlformats.org/officeDocument/2006/relationships/image" Target="../media/image40.emf"/><Relationship Id="rId1" Type="http://schemas.openxmlformats.org/officeDocument/2006/relationships/image" Target="../media/image39.emf"/><Relationship Id="rId6" Type="http://schemas.openxmlformats.org/officeDocument/2006/relationships/image" Target="../media/image44.emf"/><Relationship Id="rId5" Type="http://schemas.openxmlformats.org/officeDocument/2006/relationships/image" Target="../media/image43.emf"/><Relationship Id="rId10" Type="http://schemas.openxmlformats.org/officeDocument/2006/relationships/image" Target="../media/image48.emf"/><Relationship Id="rId4" Type="http://schemas.openxmlformats.org/officeDocument/2006/relationships/image" Target="../media/image42.emf"/><Relationship Id="rId9" Type="http://schemas.openxmlformats.org/officeDocument/2006/relationships/image" Target="../media/image47.e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335.emf"/><Relationship Id="rId2" Type="http://schemas.openxmlformats.org/officeDocument/2006/relationships/image" Target="../media/image334.emf"/><Relationship Id="rId1" Type="http://schemas.openxmlformats.org/officeDocument/2006/relationships/image" Target="../media/image333.wmf"/><Relationship Id="rId4" Type="http://schemas.openxmlformats.org/officeDocument/2006/relationships/image" Target="../media/image336.e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58.emf"/><Relationship Id="rId3" Type="http://schemas.openxmlformats.org/officeDocument/2006/relationships/image" Target="../media/image53.emf"/><Relationship Id="rId7" Type="http://schemas.openxmlformats.org/officeDocument/2006/relationships/image" Target="../media/image57.emf"/><Relationship Id="rId2" Type="http://schemas.openxmlformats.org/officeDocument/2006/relationships/image" Target="../media/image52.emf"/><Relationship Id="rId1" Type="http://schemas.openxmlformats.org/officeDocument/2006/relationships/image" Target="../media/image51.emf"/><Relationship Id="rId6" Type="http://schemas.openxmlformats.org/officeDocument/2006/relationships/image" Target="../media/image56.emf"/><Relationship Id="rId5" Type="http://schemas.openxmlformats.org/officeDocument/2006/relationships/image" Target="../media/image55.emf"/><Relationship Id="rId4" Type="http://schemas.openxmlformats.org/officeDocument/2006/relationships/image" Target="../media/image54.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image" Target="../media/image61.emf"/><Relationship Id="rId1" Type="http://schemas.openxmlformats.org/officeDocument/2006/relationships/image" Target="../media/image60.emf"/><Relationship Id="rId4" Type="http://schemas.openxmlformats.org/officeDocument/2006/relationships/image" Target="../media/image63.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66.emf"/><Relationship Id="rId2" Type="http://schemas.openxmlformats.org/officeDocument/2006/relationships/image" Target="../media/image65.emf"/><Relationship Id="rId1" Type="http://schemas.openxmlformats.org/officeDocument/2006/relationships/image" Target="../media/image64.emf"/><Relationship Id="rId6" Type="http://schemas.openxmlformats.org/officeDocument/2006/relationships/image" Target="../media/image69.emf"/><Relationship Id="rId5" Type="http://schemas.openxmlformats.org/officeDocument/2006/relationships/image" Target="../media/image68.emf"/><Relationship Id="rId4" Type="http://schemas.openxmlformats.org/officeDocument/2006/relationships/image" Target="../media/image67.e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77.emf"/><Relationship Id="rId3" Type="http://schemas.openxmlformats.org/officeDocument/2006/relationships/image" Target="../media/image72.emf"/><Relationship Id="rId7" Type="http://schemas.openxmlformats.org/officeDocument/2006/relationships/image" Target="../media/image76.emf"/><Relationship Id="rId2" Type="http://schemas.openxmlformats.org/officeDocument/2006/relationships/image" Target="../media/image71.emf"/><Relationship Id="rId1" Type="http://schemas.openxmlformats.org/officeDocument/2006/relationships/image" Target="../media/image70.emf"/><Relationship Id="rId6" Type="http://schemas.openxmlformats.org/officeDocument/2006/relationships/image" Target="../media/image75.emf"/><Relationship Id="rId5" Type="http://schemas.openxmlformats.org/officeDocument/2006/relationships/image" Target="../media/image74.emf"/><Relationship Id="rId4" Type="http://schemas.openxmlformats.org/officeDocument/2006/relationships/image" Target="../media/image73.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80.emf"/><Relationship Id="rId2" Type="http://schemas.openxmlformats.org/officeDocument/2006/relationships/image" Target="../media/image79.emf"/><Relationship Id="rId1" Type="http://schemas.openxmlformats.org/officeDocument/2006/relationships/image" Target="../media/image78.emf"/><Relationship Id="rId4" Type="http://schemas.openxmlformats.org/officeDocument/2006/relationships/image" Target="../media/image8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CFD3DAE7-2F5C-4F35-A49B-43879912F16C}"/>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solidFill>
                  <a:schemeClr val="tx1"/>
                </a:solidFill>
                <a:latin typeface="Arial" charset="0"/>
                <a:ea typeface="宋体" charset="-122"/>
              </a:defRPr>
            </a:lvl1pPr>
          </a:lstStyle>
          <a:p>
            <a:pPr>
              <a:defRPr/>
            </a:pPr>
            <a:endParaRPr lang="en-US" altLang="zh-CN"/>
          </a:p>
        </p:txBody>
      </p:sp>
      <p:sp>
        <p:nvSpPr>
          <p:cNvPr id="14339" name="Rectangle 3">
            <a:extLst>
              <a:ext uri="{FF2B5EF4-FFF2-40B4-BE49-F238E27FC236}">
                <a16:creationId xmlns:a16="http://schemas.microsoft.com/office/drawing/2014/main" id="{F0E77161-87CD-44C9-A869-5BBF05C78C3C}"/>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solidFill>
                  <a:schemeClr val="tx1"/>
                </a:solidFill>
                <a:latin typeface="Arial" charset="0"/>
                <a:ea typeface="宋体" charset="-122"/>
              </a:defRPr>
            </a:lvl1pPr>
          </a:lstStyle>
          <a:p>
            <a:pPr>
              <a:defRPr/>
            </a:pPr>
            <a:endParaRPr lang="en-US" altLang="zh-CN"/>
          </a:p>
        </p:txBody>
      </p:sp>
      <p:sp>
        <p:nvSpPr>
          <p:cNvPr id="53252" name="Rectangle 4">
            <a:extLst>
              <a:ext uri="{FF2B5EF4-FFF2-40B4-BE49-F238E27FC236}">
                <a16:creationId xmlns:a16="http://schemas.microsoft.com/office/drawing/2014/main" id="{2B98503E-CA69-49D5-A048-5B3BD7C3CCE5}"/>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4341" name="Rectangle 5">
            <a:extLst>
              <a:ext uri="{FF2B5EF4-FFF2-40B4-BE49-F238E27FC236}">
                <a16:creationId xmlns:a16="http://schemas.microsoft.com/office/drawing/2014/main" id="{3DBDC158-7B08-489F-9297-C3705186AFEB}"/>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4342" name="Rectangle 6">
            <a:extLst>
              <a:ext uri="{FF2B5EF4-FFF2-40B4-BE49-F238E27FC236}">
                <a16:creationId xmlns:a16="http://schemas.microsoft.com/office/drawing/2014/main" id="{8CFC57DF-7F5D-4BA1-9C9C-F0A6510DBB62}"/>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solidFill>
                  <a:schemeClr val="tx1"/>
                </a:solidFill>
                <a:latin typeface="Arial" charset="0"/>
                <a:ea typeface="宋体" charset="-122"/>
              </a:defRPr>
            </a:lvl1pPr>
          </a:lstStyle>
          <a:p>
            <a:pPr>
              <a:defRPr/>
            </a:pPr>
            <a:endParaRPr lang="en-US" altLang="zh-CN"/>
          </a:p>
        </p:txBody>
      </p:sp>
      <p:sp>
        <p:nvSpPr>
          <p:cNvPr id="14343" name="Rectangle 7">
            <a:extLst>
              <a:ext uri="{FF2B5EF4-FFF2-40B4-BE49-F238E27FC236}">
                <a16:creationId xmlns:a16="http://schemas.microsoft.com/office/drawing/2014/main" id="{348F567C-6DC2-42DB-9475-071E3440B99E}"/>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solidFill>
                  <a:schemeClr val="tx1"/>
                </a:solidFill>
              </a:defRPr>
            </a:lvl1pPr>
          </a:lstStyle>
          <a:p>
            <a:fld id="{317DB1C3-015C-4B0A-90EF-8F431C0BE16E}"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B6BEC6B8-BF37-477C-8DA8-5A5EB4E8D79F}"/>
              </a:ext>
            </a:extLst>
          </p:cNvPr>
          <p:cNvSpPr>
            <a:spLocks noGrp="1" noChangeArrowheads="1"/>
          </p:cNvSpPr>
          <p:nvPr>
            <p:ph type="sldNum" sz="quarter" idx="5"/>
          </p:nvPr>
        </p:nvSpPr>
        <p:spPr>
          <a:noFill/>
        </p:spPr>
        <p:txBody>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fld id="{1155AB3B-74ED-4B95-9E22-6D8639457908}" type="slidenum">
              <a:rPr lang="en-US" altLang="zh-CN" sz="1200" b="0">
                <a:solidFill>
                  <a:schemeClr val="tx1"/>
                </a:solidFill>
              </a:rPr>
              <a:pPr/>
              <a:t>2</a:t>
            </a:fld>
            <a:endParaRPr lang="en-US" altLang="zh-CN" sz="1200" b="0">
              <a:solidFill>
                <a:schemeClr val="tx1"/>
              </a:solidFill>
            </a:endParaRPr>
          </a:p>
        </p:txBody>
      </p:sp>
      <p:sp>
        <p:nvSpPr>
          <p:cNvPr id="54275" name="Rectangle 2">
            <a:extLst>
              <a:ext uri="{FF2B5EF4-FFF2-40B4-BE49-F238E27FC236}">
                <a16:creationId xmlns:a16="http://schemas.microsoft.com/office/drawing/2014/main" id="{B46BD30B-FF57-43B6-BF0E-22D135424859}"/>
              </a:ext>
            </a:extLst>
          </p:cNvPr>
          <p:cNvSpPr>
            <a:spLocks noRot="1" noChangeArrowheads="1" noTextEdit="1"/>
          </p:cNvSpPr>
          <p:nvPr>
            <p:ph type="sldImg"/>
          </p:nvPr>
        </p:nvSpPr>
        <p:spPr>
          <a:ln/>
        </p:spPr>
      </p:sp>
      <p:sp>
        <p:nvSpPr>
          <p:cNvPr id="54276" name="Rectangle 3">
            <a:extLst>
              <a:ext uri="{FF2B5EF4-FFF2-40B4-BE49-F238E27FC236}">
                <a16:creationId xmlns:a16="http://schemas.microsoft.com/office/drawing/2014/main" id="{29228F49-5C5F-41B4-93B0-A4A9FB552369}"/>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a:extLst>
              <a:ext uri="{FF2B5EF4-FFF2-40B4-BE49-F238E27FC236}">
                <a16:creationId xmlns:a16="http://schemas.microsoft.com/office/drawing/2014/main" id="{0F18593D-DA11-453C-87B8-60E89F184E92}"/>
              </a:ext>
            </a:extLst>
          </p:cNvPr>
          <p:cNvSpPr>
            <a:spLocks noGrp="1" noRot="1" noChangeAspect="1" noChangeArrowheads="1" noTextEdit="1"/>
          </p:cNvSpPr>
          <p:nvPr>
            <p:ph type="sldImg"/>
          </p:nvPr>
        </p:nvSpPr>
        <p:spPr>
          <a:ln/>
        </p:spPr>
      </p:sp>
      <p:sp>
        <p:nvSpPr>
          <p:cNvPr id="55299" name="备注占位符 2">
            <a:extLst>
              <a:ext uri="{FF2B5EF4-FFF2-40B4-BE49-F238E27FC236}">
                <a16:creationId xmlns:a16="http://schemas.microsoft.com/office/drawing/2014/main" id="{3A3A6045-6965-4062-823D-7B4D5C410EF1}"/>
              </a:ext>
            </a:extLst>
          </p:cNvPr>
          <p:cNvSpPr>
            <a:spLocks noGrp="1" noChangeArrowheads="1"/>
          </p:cNvSpPr>
          <p:nvPr>
            <p:ph type="body" idx="1"/>
          </p:nvPr>
        </p:nvSpPr>
        <p:spPr>
          <a:noFill/>
        </p:spPr>
        <p:txBody>
          <a:bodyPr/>
          <a:lstStyle/>
          <a:p>
            <a:endParaRPr lang="zh-CN" altLang="en-US">
              <a:latin typeface="Arial" panose="020B0604020202020204" pitchFamily="34" charset="0"/>
              <a:ea typeface="宋体" panose="02010600030101010101" pitchFamily="2" charset="-122"/>
            </a:endParaRPr>
          </a:p>
        </p:txBody>
      </p:sp>
      <p:sp>
        <p:nvSpPr>
          <p:cNvPr id="55300" name="灯片编号占位符 3">
            <a:extLst>
              <a:ext uri="{FF2B5EF4-FFF2-40B4-BE49-F238E27FC236}">
                <a16:creationId xmlns:a16="http://schemas.microsoft.com/office/drawing/2014/main" id="{4F50A1A2-9A00-4B29-A92B-787910A5A52C}"/>
              </a:ext>
            </a:extLst>
          </p:cNvPr>
          <p:cNvSpPr>
            <a:spLocks noGrp="1"/>
          </p:cNvSpPr>
          <p:nvPr>
            <p:ph type="sldNum" sz="quarter" idx="5"/>
          </p:nvPr>
        </p:nvSpPr>
        <p:spPr>
          <a:noFill/>
        </p:spPr>
        <p:txBody>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fld id="{B93F3F56-7A26-48DC-8B39-FE5DDFCE99E6}" type="slidenum">
              <a:rPr lang="en-US" altLang="zh-CN" sz="1200" b="0">
                <a:solidFill>
                  <a:schemeClr val="tx1"/>
                </a:solidFill>
              </a:rPr>
              <a:pPr/>
              <a:t>23</a:t>
            </a:fld>
            <a:endParaRPr lang="en-US" altLang="zh-CN" sz="1200" b="0">
              <a:solidFill>
                <a:schemeClr val="tx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2959502709"/>
      </p:ext>
    </p:extLst>
  </p:cSld>
  <p:clrMapOvr>
    <a:masterClrMapping/>
  </p:clrMapOvr>
  <p:transition spd="slow">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95175500"/>
      </p:ext>
    </p:extLst>
  </p:cSld>
  <p:clrMapOvr>
    <a:masterClrMapping/>
  </p:clrMapOvr>
  <p:transition spd="slow">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950277969"/>
      </p:ext>
    </p:extLst>
  </p:cSld>
  <p:clrMapOvr>
    <a:masterClrMapping/>
  </p:clrMapOvr>
  <p:transition spd="slow">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40276000"/>
      </p:ext>
    </p:extLst>
  </p:cSld>
  <p:clrMapOvr>
    <a:masterClrMapping/>
  </p:clrMapOvr>
  <p:transition spd="slow">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853731747"/>
      </p:ext>
    </p:extLst>
  </p:cSld>
  <p:clrMapOvr>
    <a:masterClrMapping/>
  </p:clrMapOvr>
  <p:transition spd="slow">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206477855"/>
      </p:ext>
    </p:extLst>
  </p:cSld>
  <p:clrMapOvr>
    <a:masterClrMapping/>
  </p:clrMapOvr>
  <p:transition spd="slow">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70297285"/>
      </p:ext>
    </p:extLst>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185715587"/>
      </p:ext>
    </p:extLst>
  </p:cSld>
  <p:clrMapOvr>
    <a:masterClrMapping/>
  </p:clrMapOvr>
  <p:transition spd="slow">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3668200"/>
      </p:ext>
    </p:extLst>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927561488"/>
      </p:ext>
    </p:extLst>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609790504"/>
      </p:ext>
    </p:extLst>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6699"/>
        </a:solidFill>
        <a:effectLst/>
      </p:bgPr>
    </p:bg>
    <p:spTree>
      <p:nvGrpSpPr>
        <p:cNvPr id="1" name=""/>
        <p:cNvGrpSpPr/>
        <p:nvPr/>
      </p:nvGrpSpPr>
      <p:grpSpPr>
        <a:xfrm>
          <a:off x="0" y="0"/>
          <a:ext cx="0" cy="0"/>
          <a:chOff x="0" y="0"/>
          <a:chExt cx="0" cy="0"/>
        </a:xfrm>
      </p:grpSpPr>
      <p:sp>
        <p:nvSpPr>
          <p:cNvPr id="1026" name="AutoShape 4">
            <a:hlinkClick r:id="" action="ppaction://hlinkshowjump?jump=previousslide" highlightClick="1"/>
            <a:extLst>
              <a:ext uri="{FF2B5EF4-FFF2-40B4-BE49-F238E27FC236}">
                <a16:creationId xmlns:a16="http://schemas.microsoft.com/office/drawing/2014/main" id="{788FA580-DC27-4534-935D-AE18D7FEA904}"/>
              </a:ext>
            </a:extLst>
          </p:cNvPr>
          <p:cNvSpPr>
            <a:spLocks noChangeAspect="1" noChangeArrowheads="1"/>
          </p:cNvSpPr>
          <p:nvPr userDrawn="1"/>
        </p:nvSpPr>
        <p:spPr bwMode="auto">
          <a:xfrm>
            <a:off x="7345363" y="6675438"/>
            <a:ext cx="395287" cy="127000"/>
          </a:xfrm>
          <a:prstGeom prst="actionButtonBackPrevious">
            <a:avLst/>
          </a:prstGeom>
          <a:gradFill rotWithShape="1">
            <a:gsLst>
              <a:gs pos="0">
                <a:srgbClr val="FFFFFF">
                  <a:alpha val="62000"/>
                </a:srgbClr>
              </a:gs>
              <a:gs pos="100000">
                <a:srgbClr val="336699">
                  <a:alpha val="89000"/>
                </a:srgbClr>
              </a:gs>
            </a:gsLst>
            <a:lin ang="5400000" scaled="1"/>
          </a:gradFill>
          <a:ln w="0">
            <a:solidFill>
              <a:srgbClr val="339966">
                <a:alpha val="52156"/>
              </a:srgbClr>
            </a:solidFill>
            <a:miter lim="800000"/>
            <a:headEnd/>
            <a:tailEnd/>
          </a:ln>
        </p:spPr>
        <p:txBody>
          <a:bodyPr wrap="none" anchor="ctr"/>
          <a:lstStyle>
            <a:lvl1pPr eaLnBrk="0" hangingPunct="0">
              <a:defRPr sz="2400" b="1">
                <a:solidFill>
                  <a:schemeClr val="bg1"/>
                </a:solidFill>
                <a:latin typeface="Arial" panose="020B0604020202020204" pitchFamily="34" charset="0"/>
                <a:ea typeface="宋体" panose="02010600030101010101" pitchFamily="2" charset="-122"/>
              </a:defRPr>
            </a:lvl1pPr>
            <a:lvl2pPr marL="742950" indent="-285750" eaLnBrk="0" hangingPunct="0">
              <a:defRPr sz="2400" b="1">
                <a:solidFill>
                  <a:schemeClr val="bg1"/>
                </a:solidFill>
                <a:latin typeface="Arial" panose="020B0604020202020204" pitchFamily="34" charset="0"/>
                <a:ea typeface="宋体" panose="02010600030101010101" pitchFamily="2" charset="-122"/>
              </a:defRPr>
            </a:lvl2pPr>
            <a:lvl3pPr marL="1143000" indent="-228600" eaLnBrk="0" hangingPunct="0">
              <a:defRPr sz="2400" b="1">
                <a:solidFill>
                  <a:schemeClr val="bg1"/>
                </a:solidFill>
                <a:latin typeface="Arial" panose="020B0604020202020204" pitchFamily="34" charset="0"/>
                <a:ea typeface="宋体" panose="02010600030101010101" pitchFamily="2" charset="-122"/>
              </a:defRPr>
            </a:lvl3pPr>
            <a:lvl4pPr marL="1600200" indent="-228600" eaLnBrk="0" hangingPunct="0">
              <a:defRPr sz="2400" b="1">
                <a:solidFill>
                  <a:schemeClr val="bg1"/>
                </a:solidFill>
                <a:latin typeface="Arial" panose="020B0604020202020204" pitchFamily="34" charset="0"/>
                <a:ea typeface="宋体" panose="02010600030101010101" pitchFamily="2" charset="-122"/>
              </a:defRPr>
            </a:lvl4pPr>
            <a:lvl5pPr marL="2057400" indent="-228600" eaLnBrk="0" hangingPunct="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defRPr/>
            </a:pPr>
            <a:endParaRPr lang="zh-CN" altLang="en-US" sz="1800" b="0">
              <a:solidFill>
                <a:schemeClr val="tx1"/>
              </a:solidFill>
            </a:endParaRPr>
          </a:p>
        </p:txBody>
      </p:sp>
      <p:sp>
        <p:nvSpPr>
          <p:cNvPr id="1027" name="AutoShape 5">
            <a:hlinkClick r:id="" action="ppaction://hlinkshowjump?jump=firstslide" highlightClick="1"/>
            <a:extLst>
              <a:ext uri="{FF2B5EF4-FFF2-40B4-BE49-F238E27FC236}">
                <a16:creationId xmlns:a16="http://schemas.microsoft.com/office/drawing/2014/main" id="{438C9362-BD80-44A3-9025-275343F04577}"/>
              </a:ext>
            </a:extLst>
          </p:cNvPr>
          <p:cNvSpPr>
            <a:spLocks noChangeAspect="1" noChangeArrowheads="1"/>
          </p:cNvSpPr>
          <p:nvPr userDrawn="1"/>
        </p:nvSpPr>
        <p:spPr bwMode="auto">
          <a:xfrm>
            <a:off x="7812088" y="6675438"/>
            <a:ext cx="395287" cy="127000"/>
          </a:xfrm>
          <a:prstGeom prst="actionButtonHome">
            <a:avLst/>
          </a:prstGeom>
          <a:gradFill rotWithShape="1">
            <a:gsLst>
              <a:gs pos="0">
                <a:srgbClr val="FFFFFF">
                  <a:alpha val="62000"/>
                </a:srgbClr>
              </a:gs>
              <a:gs pos="100000">
                <a:srgbClr val="336699">
                  <a:alpha val="89000"/>
                </a:srgbClr>
              </a:gs>
            </a:gsLst>
            <a:lin ang="5400000" scaled="1"/>
          </a:gradFill>
          <a:ln w="0">
            <a:solidFill>
              <a:srgbClr val="339966">
                <a:alpha val="52156"/>
              </a:srgbClr>
            </a:solidFill>
            <a:miter lim="800000"/>
            <a:headEnd/>
            <a:tailEnd/>
          </a:ln>
        </p:spPr>
        <p:txBody>
          <a:bodyPr wrap="none" anchor="ctr"/>
          <a:lstStyle>
            <a:lvl1pPr eaLnBrk="0" hangingPunct="0">
              <a:defRPr sz="2400" b="1">
                <a:solidFill>
                  <a:schemeClr val="bg1"/>
                </a:solidFill>
                <a:latin typeface="Arial" panose="020B0604020202020204" pitchFamily="34" charset="0"/>
                <a:ea typeface="宋体" panose="02010600030101010101" pitchFamily="2" charset="-122"/>
              </a:defRPr>
            </a:lvl1pPr>
            <a:lvl2pPr marL="742950" indent="-285750" eaLnBrk="0" hangingPunct="0">
              <a:defRPr sz="2400" b="1">
                <a:solidFill>
                  <a:schemeClr val="bg1"/>
                </a:solidFill>
                <a:latin typeface="Arial" panose="020B0604020202020204" pitchFamily="34" charset="0"/>
                <a:ea typeface="宋体" panose="02010600030101010101" pitchFamily="2" charset="-122"/>
              </a:defRPr>
            </a:lvl2pPr>
            <a:lvl3pPr marL="1143000" indent="-228600" eaLnBrk="0" hangingPunct="0">
              <a:defRPr sz="2400" b="1">
                <a:solidFill>
                  <a:schemeClr val="bg1"/>
                </a:solidFill>
                <a:latin typeface="Arial" panose="020B0604020202020204" pitchFamily="34" charset="0"/>
                <a:ea typeface="宋体" panose="02010600030101010101" pitchFamily="2" charset="-122"/>
              </a:defRPr>
            </a:lvl3pPr>
            <a:lvl4pPr marL="1600200" indent="-228600" eaLnBrk="0" hangingPunct="0">
              <a:defRPr sz="2400" b="1">
                <a:solidFill>
                  <a:schemeClr val="bg1"/>
                </a:solidFill>
                <a:latin typeface="Arial" panose="020B0604020202020204" pitchFamily="34" charset="0"/>
                <a:ea typeface="宋体" panose="02010600030101010101" pitchFamily="2" charset="-122"/>
              </a:defRPr>
            </a:lvl4pPr>
            <a:lvl5pPr marL="2057400" indent="-228600" eaLnBrk="0" hangingPunct="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defRPr/>
            </a:pPr>
            <a:endParaRPr lang="zh-CN" altLang="en-US" sz="1800" b="0">
              <a:solidFill>
                <a:schemeClr val="tx1"/>
              </a:solidFill>
            </a:endParaRPr>
          </a:p>
        </p:txBody>
      </p:sp>
      <p:sp>
        <p:nvSpPr>
          <p:cNvPr id="1028" name="AutoShape 6">
            <a:hlinkClick r:id="" action="ppaction://hlinkshowjump?jump=nextslide" highlightClick="1"/>
            <a:extLst>
              <a:ext uri="{FF2B5EF4-FFF2-40B4-BE49-F238E27FC236}">
                <a16:creationId xmlns:a16="http://schemas.microsoft.com/office/drawing/2014/main" id="{A2E48027-C718-49EC-BA87-838D0609BFC7}"/>
              </a:ext>
            </a:extLst>
          </p:cNvPr>
          <p:cNvSpPr>
            <a:spLocks noChangeAspect="1" noChangeArrowheads="1"/>
          </p:cNvSpPr>
          <p:nvPr userDrawn="1"/>
        </p:nvSpPr>
        <p:spPr bwMode="auto">
          <a:xfrm>
            <a:off x="8280400" y="6675438"/>
            <a:ext cx="395288" cy="127000"/>
          </a:xfrm>
          <a:prstGeom prst="actionButtonForwardNext">
            <a:avLst/>
          </a:prstGeom>
          <a:gradFill rotWithShape="1">
            <a:gsLst>
              <a:gs pos="0">
                <a:srgbClr val="FFFFFF">
                  <a:alpha val="62000"/>
                </a:srgbClr>
              </a:gs>
              <a:gs pos="100000">
                <a:srgbClr val="336699">
                  <a:alpha val="89000"/>
                </a:srgbClr>
              </a:gs>
            </a:gsLst>
            <a:lin ang="5400000" scaled="1"/>
          </a:gradFill>
          <a:ln w="0">
            <a:solidFill>
              <a:srgbClr val="339966">
                <a:alpha val="52156"/>
              </a:srgbClr>
            </a:solidFill>
            <a:miter lim="800000"/>
            <a:headEnd/>
            <a:tailEnd/>
          </a:ln>
        </p:spPr>
        <p:txBody>
          <a:bodyPr wrap="none" anchor="ctr"/>
          <a:lstStyle>
            <a:lvl1pPr eaLnBrk="0" hangingPunct="0">
              <a:defRPr sz="2400" b="1">
                <a:solidFill>
                  <a:schemeClr val="bg1"/>
                </a:solidFill>
                <a:latin typeface="Arial" panose="020B0604020202020204" pitchFamily="34" charset="0"/>
                <a:ea typeface="宋体" panose="02010600030101010101" pitchFamily="2" charset="-122"/>
              </a:defRPr>
            </a:lvl1pPr>
            <a:lvl2pPr marL="742950" indent="-285750" eaLnBrk="0" hangingPunct="0">
              <a:defRPr sz="2400" b="1">
                <a:solidFill>
                  <a:schemeClr val="bg1"/>
                </a:solidFill>
                <a:latin typeface="Arial" panose="020B0604020202020204" pitchFamily="34" charset="0"/>
                <a:ea typeface="宋体" panose="02010600030101010101" pitchFamily="2" charset="-122"/>
              </a:defRPr>
            </a:lvl2pPr>
            <a:lvl3pPr marL="1143000" indent="-228600" eaLnBrk="0" hangingPunct="0">
              <a:defRPr sz="2400" b="1">
                <a:solidFill>
                  <a:schemeClr val="bg1"/>
                </a:solidFill>
                <a:latin typeface="Arial" panose="020B0604020202020204" pitchFamily="34" charset="0"/>
                <a:ea typeface="宋体" panose="02010600030101010101" pitchFamily="2" charset="-122"/>
              </a:defRPr>
            </a:lvl3pPr>
            <a:lvl4pPr marL="1600200" indent="-228600" eaLnBrk="0" hangingPunct="0">
              <a:defRPr sz="2400" b="1">
                <a:solidFill>
                  <a:schemeClr val="bg1"/>
                </a:solidFill>
                <a:latin typeface="Arial" panose="020B0604020202020204" pitchFamily="34" charset="0"/>
                <a:ea typeface="宋体" panose="02010600030101010101" pitchFamily="2" charset="-122"/>
              </a:defRPr>
            </a:lvl4pPr>
            <a:lvl5pPr marL="2057400" indent="-228600" eaLnBrk="0" hangingPunct="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defRPr/>
            </a:pPr>
            <a:endParaRPr lang="zh-CN" altLang="en-US" sz="1800" b="0">
              <a:solidFill>
                <a:schemeClr val="tx1"/>
              </a:solidFill>
            </a:endParaRPr>
          </a:p>
        </p:txBody>
      </p:sp>
      <p:sp>
        <p:nvSpPr>
          <p:cNvPr id="68613" name="Rectangle 5">
            <a:extLst>
              <a:ext uri="{FF2B5EF4-FFF2-40B4-BE49-F238E27FC236}">
                <a16:creationId xmlns:a16="http://schemas.microsoft.com/office/drawing/2014/main" id="{D7A3974E-D417-42EE-8907-8639E7B955E9}"/>
              </a:ext>
            </a:extLst>
          </p:cNvPr>
          <p:cNvSpPr>
            <a:spLocks noChangeArrowheads="1"/>
          </p:cNvSpPr>
          <p:nvPr userDrawn="1"/>
        </p:nvSpPr>
        <p:spPr bwMode="auto">
          <a:xfrm>
            <a:off x="1116013" y="3495675"/>
            <a:ext cx="7777162"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spcBef>
                <a:spcPct val="20000"/>
              </a:spcBef>
              <a:buChar char="•"/>
              <a:defRPr sz="2800">
                <a:solidFill>
                  <a:schemeClr val="tx1"/>
                </a:solidFill>
                <a:latin typeface="Times New Roman" pitchFamily="18" charset="0"/>
                <a:ea typeface="宋体" charset="-122"/>
              </a:defRPr>
            </a:lvl1pPr>
            <a:lvl2pPr>
              <a:spcBef>
                <a:spcPct val="20000"/>
              </a:spcBef>
              <a:buChar char="–"/>
              <a:defRPr sz="2400">
                <a:solidFill>
                  <a:schemeClr val="tx1"/>
                </a:solidFill>
                <a:latin typeface="Times New Roman" pitchFamily="18" charset="0"/>
                <a:ea typeface="宋体" charset="-122"/>
              </a:defRPr>
            </a:lvl2pPr>
            <a:lvl3pPr>
              <a:spcBef>
                <a:spcPct val="20000"/>
              </a:spcBef>
              <a:buChar char="•"/>
              <a:defRPr sz="2000">
                <a:solidFill>
                  <a:schemeClr val="tx1"/>
                </a:solidFill>
                <a:latin typeface="Times New Roman" pitchFamily="18" charset="0"/>
                <a:ea typeface="宋体" charset="-122"/>
              </a:defRPr>
            </a:lvl3pPr>
            <a:lvl4pPr>
              <a:spcBef>
                <a:spcPct val="20000"/>
              </a:spcBef>
              <a:buChar char="–"/>
              <a:defRPr>
                <a:solidFill>
                  <a:schemeClr val="tx1"/>
                </a:solidFill>
                <a:latin typeface="Times New Roman" pitchFamily="18" charset="0"/>
                <a:ea typeface="宋体" charset="-122"/>
              </a:defRPr>
            </a:lvl4pPr>
            <a:lvl5pPr>
              <a:spcBef>
                <a:spcPct val="20000"/>
              </a:spcBef>
              <a:buChar char="»"/>
              <a:defRPr>
                <a:solidFill>
                  <a:schemeClr val="tx1"/>
                </a:solidFill>
                <a:latin typeface="Times New Roman" pitchFamily="18" charset="0"/>
                <a:ea typeface="宋体" charset="-122"/>
              </a:defRPr>
            </a:lvl5pPr>
            <a:lvl6pPr fontAlgn="base">
              <a:spcBef>
                <a:spcPct val="20000"/>
              </a:spcBef>
              <a:spcAft>
                <a:spcPct val="0"/>
              </a:spcAft>
              <a:buChar char="»"/>
              <a:defRPr>
                <a:solidFill>
                  <a:schemeClr val="tx1"/>
                </a:solidFill>
                <a:latin typeface="Times New Roman" pitchFamily="18" charset="0"/>
                <a:ea typeface="宋体" charset="-122"/>
              </a:defRPr>
            </a:lvl6pPr>
            <a:lvl7pPr fontAlgn="base">
              <a:spcBef>
                <a:spcPct val="20000"/>
              </a:spcBef>
              <a:spcAft>
                <a:spcPct val="0"/>
              </a:spcAft>
              <a:buChar char="»"/>
              <a:defRPr>
                <a:solidFill>
                  <a:schemeClr val="tx1"/>
                </a:solidFill>
                <a:latin typeface="Times New Roman" pitchFamily="18" charset="0"/>
                <a:ea typeface="宋体" charset="-122"/>
              </a:defRPr>
            </a:lvl7pPr>
            <a:lvl8pPr fontAlgn="base">
              <a:spcBef>
                <a:spcPct val="20000"/>
              </a:spcBef>
              <a:spcAft>
                <a:spcPct val="0"/>
              </a:spcAft>
              <a:buChar char="»"/>
              <a:defRPr>
                <a:solidFill>
                  <a:schemeClr val="tx1"/>
                </a:solidFill>
                <a:latin typeface="Times New Roman" pitchFamily="18" charset="0"/>
                <a:ea typeface="宋体" charset="-122"/>
              </a:defRPr>
            </a:lvl8pPr>
            <a:lvl9pPr fontAlgn="base">
              <a:spcBef>
                <a:spcPct val="20000"/>
              </a:spcBef>
              <a:spcAft>
                <a:spcPct val="0"/>
              </a:spcAft>
              <a:buChar char="»"/>
              <a:defRPr>
                <a:solidFill>
                  <a:schemeClr val="tx1"/>
                </a:solidFill>
                <a:latin typeface="Times New Roman" pitchFamily="18" charset="0"/>
                <a:ea typeface="宋体" charset="-122"/>
              </a:defRPr>
            </a:lvl9pPr>
          </a:lstStyle>
          <a:p>
            <a:pPr eaLnBrk="1" hangingPunct="1">
              <a:buFontTx/>
              <a:buNone/>
              <a:defRPr/>
            </a:pPr>
            <a:endParaRPr lang="zh-CN" altLang="zh-CN" sz="800" b="0"/>
          </a:p>
        </p:txBody>
      </p:sp>
      <p:grpSp>
        <p:nvGrpSpPr>
          <p:cNvPr id="1030" name="Group 6">
            <a:extLst>
              <a:ext uri="{FF2B5EF4-FFF2-40B4-BE49-F238E27FC236}">
                <a16:creationId xmlns:a16="http://schemas.microsoft.com/office/drawing/2014/main" id="{E5E0ED3A-F45F-414A-88F4-CCAFDA869FD4}"/>
              </a:ext>
            </a:extLst>
          </p:cNvPr>
          <p:cNvGrpSpPr>
            <a:grpSpLocks/>
          </p:cNvGrpSpPr>
          <p:nvPr userDrawn="1"/>
        </p:nvGrpSpPr>
        <p:grpSpPr bwMode="auto">
          <a:xfrm>
            <a:off x="7938" y="6604000"/>
            <a:ext cx="9086850" cy="4763"/>
            <a:chOff x="5" y="4160"/>
            <a:chExt cx="5724" cy="3"/>
          </a:xfrm>
        </p:grpSpPr>
        <p:sp>
          <p:nvSpPr>
            <p:cNvPr id="1031" name="Line 7">
              <a:extLst>
                <a:ext uri="{FF2B5EF4-FFF2-40B4-BE49-F238E27FC236}">
                  <a16:creationId xmlns:a16="http://schemas.microsoft.com/office/drawing/2014/main" id="{0E44581E-02E9-44EA-97D9-B859E8CBB395}"/>
                </a:ext>
              </a:extLst>
            </p:cNvPr>
            <p:cNvSpPr>
              <a:spLocks noChangeShapeType="1"/>
            </p:cNvSpPr>
            <p:nvPr userDrawn="1"/>
          </p:nvSpPr>
          <p:spPr bwMode="auto">
            <a:xfrm>
              <a:off x="5" y="4163"/>
              <a:ext cx="5724" cy="0"/>
            </a:xfrm>
            <a:prstGeom prst="line">
              <a:avLst/>
            </a:prstGeom>
            <a:noFill/>
            <a:ln w="3175">
              <a:solidFill>
                <a:srgbClr val="B2B2B2">
                  <a:alpha val="89803"/>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2" name="Line 8">
              <a:extLst>
                <a:ext uri="{FF2B5EF4-FFF2-40B4-BE49-F238E27FC236}">
                  <a16:creationId xmlns:a16="http://schemas.microsoft.com/office/drawing/2014/main" id="{77CB98EE-DA5F-45AA-A201-3AA79335EE67}"/>
                </a:ext>
              </a:extLst>
            </p:cNvPr>
            <p:cNvSpPr>
              <a:spLocks noChangeShapeType="1"/>
            </p:cNvSpPr>
            <p:nvPr userDrawn="1"/>
          </p:nvSpPr>
          <p:spPr bwMode="auto">
            <a:xfrm>
              <a:off x="21" y="4160"/>
              <a:ext cx="5701" cy="0"/>
            </a:xfrm>
            <a:prstGeom prst="line">
              <a:avLst/>
            </a:prstGeom>
            <a:noFill/>
            <a:ln w="635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ransition spd="slow">
    <p:wipe dir="d"/>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ea typeface="宋体" charset="-122"/>
        </a:defRPr>
      </a:lvl2pPr>
      <a:lvl3pPr algn="ctr" rtl="0" eaLnBrk="0" fontAlgn="base" hangingPunct="0">
        <a:spcBef>
          <a:spcPct val="0"/>
        </a:spcBef>
        <a:spcAft>
          <a:spcPct val="0"/>
        </a:spcAft>
        <a:defRPr sz="4400">
          <a:solidFill>
            <a:schemeClr val="tx2"/>
          </a:solidFill>
          <a:latin typeface="Times New Roman" pitchFamily="18" charset="0"/>
          <a:ea typeface="宋体" charset="-122"/>
        </a:defRPr>
      </a:lvl3pPr>
      <a:lvl4pPr algn="ctr" rtl="0" eaLnBrk="0" fontAlgn="base" hangingPunct="0">
        <a:spcBef>
          <a:spcPct val="0"/>
        </a:spcBef>
        <a:spcAft>
          <a:spcPct val="0"/>
        </a:spcAft>
        <a:defRPr sz="4400">
          <a:solidFill>
            <a:schemeClr val="tx2"/>
          </a:solidFill>
          <a:latin typeface="Times New Roman" pitchFamily="18" charset="0"/>
          <a:ea typeface="宋体" charset="-122"/>
        </a:defRPr>
      </a:lvl4pPr>
      <a:lvl5pPr algn="ctr" rtl="0" eaLnBrk="0" fontAlgn="base" hangingPunct="0">
        <a:spcBef>
          <a:spcPct val="0"/>
        </a:spcBef>
        <a:spcAft>
          <a:spcPct val="0"/>
        </a:spcAft>
        <a:defRPr sz="4400">
          <a:solidFill>
            <a:schemeClr val="tx2"/>
          </a:solidFill>
          <a:latin typeface="Times New Roman" pitchFamily="18" charset="0"/>
          <a:ea typeface="宋体" charset="-122"/>
        </a:defRPr>
      </a:lvl5pPr>
      <a:lvl6pPr marL="457200" algn="ctr" rtl="0" fontAlgn="base">
        <a:spcBef>
          <a:spcPct val="0"/>
        </a:spcBef>
        <a:spcAft>
          <a:spcPct val="0"/>
        </a:spcAft>
        <a:defRPr sz="4400">
          <a:solidFill>
            <a:schemeClr val="tx2"/>
          </a:solidFill>
          <a:latin typeface="Times New Roman" pitchFamily="18" charset="0"/>
          <a:ea typeface="宋体" charset="-122"/>
        </a:defRPr>
      </a:lvl6pPr>
      <a:lvl7pPr marL="914400" algn="ctr" rtl="0" fontAlgn="base">
        <a:spcBef>
          <a:spcPct val="0"/>
        </a:spcBef>
        <a:spcAft>
          <a:spcPct val="0"/>
        </a:spcAft>
        <a:defRPr sz="4400">
          <a:solidFill>
            <a:schemeClr val="tx2"/>
          </a:solidFill>
          <a:latin typeface="Times New Roman" pitchFamily="18" charset="0"/>
          <a:ea typeface="宋体" charset="-122"/>
        </a:defRPr>
      </a:lvl7pPr>
      <a:lvl8pPr marL="1371600" algn="ctr" rtl="0" fontAlgn="base">
        <a:spcBef>
          <a:spcPct val="0"/>
        </a:spcBef>
        <a:spcAft>
          <a:spcPct val="0"/>
        </a:spcAft>
        <a:defRPr sz="4400">
          <a:solidFill>
            <a:schemeClr val="tx2"/>
          </a:solidFill>
          <a:latin typeface="Times New Roman" pitchFamily="18" charset="0"/>
          <a:ea typeface="宋体" charset="-122"/>
        </a:defRPr>
      </a:lvl8pPr>
      <a:lvl9pPr marL="1828800" algn="ctr" rtl="0" fontAlgn="base">
        <a:spcBef>
          <a:spcPct val="0"/>
        </a:spcBef>
        <a:spcAft>
          <a:spcPct val="0"/>
        </a:spcAft>
        <a:defRPr sz="4400">
          <a:solidFill>
            <a:schemeClr val="tx2"/>
          </a:solidFill>
          <a:latin typeface="Times New Roman" pitchFamily="18" charset="0"/>
          <a:ea typeface="宋体"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62.emf"/><Relationship Id="rId3" Type="http://schemas.openxmlformats.org/officeDocument/2006/relationships/oleObject" Target="../embeddings/oleObject47.bin"/><Relationship Id="rId7" Type="http://schemas.openxmlformats.org/officeDocument/2006/relationships/oleObject" Target="../embeddings/oleObject49.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61.emf"/><Relationship Id="rId11" Type="http://schemas.openxmlformats.org/officeDocument/2006/relationships/image" Target="../media/image63.emf"/><Relationship Id="rId5" Type="http://schemas.openxmlformats.org/officeDocument/2006/relationships/oleObject" Target="../embeddings/oleObject48.bin"/><Relationship Id="rId10" Type="http://schemas.openxmlformats.org/officeDocument/2006/relationships/oleObject" Target="../embeddings/oleObject50.bin"/><Relationship Id="rId4" Type="http://schemas.openxmlformats.org/officeDocument/2006/relationships/image" Target="../media/image60.emf"/><Relationship Id="rId9" Type="http://schemas.openxmlformats.org/officeDocument/2006/relationships/image" Target="../media/image59.jpeg"/></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53.bin"/><Relationship Id="rId13" Type="http://schemas.openxmlformats.org/officeDocument/2006/relationships/image" Target="../media/image68.emf"/><Relationship Id="rId3" Type="http://schemas.openxmlformats.org/officeDocument/2006/relationships/image" Target="../media/image59.jpeg"/><Relationship Id="rId7" Type="http://schemas.openxmlformats.org/officeDocument/2006/relationships/image" Target="../media/image65.emf"/><Relationship Id="rId12" Type="http://schemas.openxmlformats.org/officeDocument/2006/relationships/oleObject" Target="../embeddings/oleObject55.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52.bin"/><Relationship Id="rId11" Type="http://schemas.openxmlformats.org/officeDocument/2006/relationships/image" Target="../media/image67.emf"/><Relationship Id="rId5" Type="http://schemas.openxmlformats.org/officeDocument/2006/relationships/image" Target="../media/image64.emf"/><Relationship Id="rId15" Type="http://schemas.openxmlformats.org/officeDocument/2006/relationships/image" Target="../media/image69.emf"/><Relationship Id="rId10" Type="http://schemas.openxmlformats.org/officeDocument/2006/relationships/oleObject" Target="../embeddings/oleObject54.bin"/><Relationship Id="rId4" Type="http://schemas.openxmlformats.org/officeDocument/2006/relationships/oleObject" Target="../embeddings/oleObject51.bin"/><Relationship Id="rId9" Type="http://schemas.openxmlformats.org/officeDocument/2006/relationships/image" Target="../media/image66.emf"/><Relationship Id="rId14" Type="http://schemas.openxmlformats.org/officeDocument/2006/relationships/oleObject" Target="../embeddings/oleObject56.bin"/></Relationships>
</file>

<file path=ppt/slides/_rels/slide12.xml.rels><?xml version="1.0" encoding="UTF-8" standalone="yes"?>
<Relationships xmlns="http://schemas.openxmlformats.org/package/2006/relationships"><Relationship Id="rId8" Type="http://schemas.openxmlformats.org/officeDocument/2006/relationships/image" Target="../media/image72.emf"/><Relationship Id="rId13" Type="http://schemas.openxmlformats.org/officeDocument/2006/relationships/oleObject" Target="../embeddings/oleObject62.bin"/><Relationship Id="rId18" Type="http://schemas.openxmlformats.org/officeDocument/2006/relationships/image" Target="../media/image77.emf"/><Relationship Id="rId3" Type="http://schemas.openxmlformats.org/officeDocument/2006/relationships/oleObject" Target="../embeddings/oleObject57.bin"/><Relationship Id="rId7" Type="http://schemas.openxmlformats.org/officeDocument/2006/relationships/oleObject" Target="../embeddings/oleObject59.bin"/><Relationship Id="rId12" Type="http://schemas.openxmlformats.org/officeDocument/2006/relationships/image" Target="../media/image74.emf"/><Relationship Id="rId17" Type="http://schemas.openxmlformats.org/officeDocument/2006/relationships/oleObject" Target="../embeddings/oleObject64.bin"/><Relationship Id="rId2" Type="http://schemas.openxmlformats.org/officeDocument/2006/relationships/slideLayout" Target="../slideLayouts/slideLayout7.xml"/><Relationship Id="rId16" Type="http://schemas.openxmlformats.org/officeDocument/2006/relationships/image" Target="../media/image76.emf"/><Relationship Id="rId1" Type="http://schemas.openxmlformats.org/officeDocument/2006/relationships/vmlDrawing" Target="../drawings/vmlDrawing8.vml"/><Relationship Id="rId6" Type="http://schemas.openxmlformats.org/officeDocument/2006/relationships/image" Target="../media/image71.emf"/><Relationship Id="rId11" Type="http://schemas.openxmlformats.org/officeDocument/2006/relationships/oleObject" Target="../embeddings/oleObject61.bin"/><Relationship Id="rId5" Type="http://schemas.openxmlformats.org/officeDocument/2006/relationships/oleObject" Target="../embeddings/oleObject58.bin"/><Relationship Id="rId15" Type="http://schemas.openxmlformats.org/officeDocument/2006/relationships/oleObject" Target="../embeddings/oleObject63.bin"/><Relationship Id="rId10" Type="http://schemas.openxmlformats.org/officeDocument/2006/relationships/image" Target="../media/image73.emf"/><Relationship Id="rId4" Type="http://schemas.openxmlformats.org/officeDocument/2006/relationships/image" Target="../media/image70.emf"/><Relationship Id="rId9" Type="http://schemas.openxmlformats.org/officeDocument/2006/relationships/oleObject" Target="../embeddings/oleObject60.bin"/><Relationship Id="rId14" Type="http://schemas.openxmlformats.org/officeDocument/2006/relationships/image" Target="../media/image75.emf"/></Relationships>
</file>

<file path=ppt/slides/_rels/slide13.xml.rels><?xml version="1.0" encoding="UTF-8" standalone="yes"?>
<Relationships xmlns="http://schemas.openxmlformats.org/package/2006/relationships"><Relationship Id="rId8" Type="http://schemas.openxmlformats.org/officeDocument/2006/relationships/image" Target="../media/image80.emf"/><Relationship Id="rId3" Type="http://schemas.openxmlformats.org/officeDocument/2006/relationships/oleObject" Target="../embeddings/oleObject65.bin"/><Relationship Id="rId7" Type="http://schemas.openxmlformats.org/officeDocument/2006/relationships/oleObject" Target="../embeddings/oleObject67.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79.emf"/><Relationship Id="rId5" Type="http://schemas.openxmlformats.org/officeDocument/2006/relationships/oleObject" Target="../embeddings/oleObject66.bin"/><Relationship Id="rId10" Type="http://schemas.openxmlformats.org/officeDocument/2006/relationships/image" Target="../media/image81.emf"/><Relationship Id="rId4" Type="http://schemas.openxmlformats.org/officeDocument/2006/relationships/image" Target="../media/image78.emf"/><Relationship Id="rId9" Type="http://schemas.openxmlformats.org/officeDocument/2006/relationships/oleObject" Target="../embeddings/oleObject68.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71.bin"/><Relationship Id="rId13" Type="http://schemas.openxmlformats.org/officeDocument/2006/relationships/image" Target="../media/image87.png"/><Relationship Id="rId3" Type="http://schemas.openxmlformats.org/officeDocument/2006/relationships/image" Target="../media/image59.jpeg"/><Relationship Id="rId7" Type="http://schemas.openxmlformats.org/officeDocument/2006/relationships/image" Target="../media/image83.emf"/><Relationship Id="rId12" Type="http://schemas.openxmlformats.org/officeDocument/2006/relationships/image" Target="../media/image86.png"/><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70.bin"/><Relationship Id="rId11" Type="http://schemas.openxmlformats.org/officeDocument/2006/relationships/image" Target="../media/image85.emf"/><Relationship Id="rId5" Type="http://schemas.openxmlformats.org/officeDocument/2006/relationships/image" Target="../media/image82.emf"/><Relationship Id="rId10" Type="http://schemas.openxmlformats.org/officeDocument/2006/relationships/oleObject" Target="../embeddings/oleObject72.bin"/><Relationship Id="rId4" Type="http://schemas.openxmlformats.org/officeDocument/2006/relationships/oleObject" Target="../embeddings/oleObject69.bin"/><Relationship Id="rId9" Type="http://schemas.openxmlformats.org/officeDocument/2006/relationships/image" Target="../media/image84.emf"/></Relationships>
</file>

<file path=ppt/slides/_rels/slide15.xml.rels><?xml version="1.0" encoding="UTF-8" standalone="yes"?>
<Relationships xmlns="http://schemas.openxmlformats.org/package/2006/relationships"><Relationship Id="rId8" Type="http://schemas.openxmlformats.org/officeDocument/2006/relationships/image" Target="../media/image90.emf"/><Relationship Id="rId13" Type="http://schemas.openxmlformats.org/officeDocument/2006/relationships/oleObject" Target="../embeddings/oleObject78.bin"/><Relationship Id="rId3" Type="http://schemas.openxmlformats.org/officeDocument/2006/relationships/oleObject" Target="../embeddings/oleObject73.bin"/><Relationship Id="rId7" Type="http://schemas.openxmlformats.org/officeDocument/2006/relationships/oleObject" Target="../embeddings/oleObject75.bin"/><Relationship Id="rId12" Type="http://schemas.openxmlformats.org/officeDocument/2006/relationships/image" Target="../media/image92.emf"/><Relationship Id="rId2" Type="http://schemas.openxmlformats.org/officeDocument/2006/relationships/slideLayout" Target="../slideLayouts/slideLayout7.xml"/><Relationship Id="rId16" Type="http://schemas.openxmlformats.org/officeDocument/2006/relationships/image" Target="../media/image94.emf"/><Relationship Id="rId1" Type="http://schemas.openxmlformats.org/officeDocument/2006/relationships/vmlDrawing" Target="../drawings/vmlDrawing11.vml"/><Relationship Id="rId6" Type="http://schemas.openxmlformats.org/officeDocument/2006/relationships/image" Target="../media/image89.emf"/><Relationship Id="rId11" Type="http://schemas.openxmlformats.org/officeDocument/2006/relationships/oleObject" Target="../embeddings/oleObject77.bin"/><Relationship Id="rId5" Type="http://schemas.openxmlformats.org/officeDocument/2006/relationships/oleObject" Target="../embeddings/oleObject74.bin"/><Relationship Id="rId15" Type="http://schemas.openxmlformats.org/officeDocument/2006/relationships/oleObject" Target="../embeddings/oleObject79.bin"/><Relationship Id="rId10" Type="http://schemas.openxmlformats.org/officeDocument/2006/relationships/image" Target="../media/image91.emf"/><Relationship Id="rId4" Type="http://schemas.openxmlformats.org/officeDocument/2006/relationships/image" Target="../media/image88.emf"/><Relationship Id="rId9" Type="http://schemas.openxmlformats.org/officeDocument/2006/relationships/oleObject" Target="../embeddings/oleObject76.bin"/><Relationship Id="rId14" Type="http://schemas.openxmlformats.org/officeDocument/2006/relationships/image" Target="../media/image93.emf"/></Relationships>
</file>

<file path=ppt/slides/_rels/slide16.xml.rels><?xml version="1.0" encoding="UTF-8" standalone="yes"?>
<Relationships xmlns="http://schemas.openxmlformats.org/package/2006/relationships"><Relationship Id="rId8" Type="http://schemas.openxmlformats.org/officeDocument/2006/relationships/image" Target="../media/image97.emf"/><Relationship Id="rId13" Type="http://schemas.openxmlformats.org/officeDocument/2006/relationships/oleObject" Target="../embeddings/oleObject85.bin"/><Relationship Id="rId18" Type="http://schemas.openxmlformats.org/officeDocument/2006/relationships/image" Target="../media/image102.emf"/><Relationship Id="rId3" Type="http://schemas.openxmlformats.org/officeDocument/2006/relationships/oleObject" Target="../embeddings/oleObject80.bin"/><Relationship Id="rId21" Type="http://schemas.openxmlformats.org/officeDocument/2006/relationships/oleObject" Target="../embeddings/oleObject89.bin"/><Relationship Id="rId7" Type="http://schemas.openxmlformats.org/officeDocument/2006/relationships/oleObject" Target="../embeddings/oleObject82.bin"/><Relationship Id="rId12" Type="http://schemas.openxmlformats.org/officeDocument/2006/relationships/image" Target="../media/image99.emf"/><Relationship Id="rId17" Type="http://schemas.openxmlformats.org/officeDocument/2006/relationships/oleObject" Target="../embeddings/oleObject87.bin"/><Relationship Id="rId2" Type="http://schemas.openxmlformats.org/officeDocument/2006/relationships/slideLayout" Target="../slideLayouts/slideLayout7.xml"/><Relationship Id="rId16" Type="http://schemas.openxmlformats.org/officeDocument/2006/relationships/image" Target="../media/image101.emf"/><Relationship Id="rId20" Type="http://schemas.openxmlformats.org/officeDocument/2006/relationships/image" Target="../media/image103.emf"/><Relationship Id="rId1" Type="http://schemas.openxmlformats.org/officeDocument/2006/relationships/vmlDrawing" Target="../drawings/vmlDrawing12.vml"/><Relationship Id="rId6" Type="http://schemas.openxmlformats.org/officeDocument/2006/relationships/image" Target="../media/image96.emf"/><Relationship Id="rId11" Type="http://schemas.openxmlformats.org/officeDocument/2006/relationships/oleObject" Target="../embeddings/oleObject84.bin"/><Relationship Id="rId5" Type="http://schemas.openxmlformats.org/officeDocument/2006/relationships/oleObject" Target="../embeddings/oleObject81.bin"/><Relationship Id="rId15" Type="http://schemas.openxmlformats.org/officeDocument/2006/relationships/oleObject" Target="../embeddings/oleObject86.bin"/><Relationship Id="rId10" Type="http://schemas.openxmlformats.org/officeDocument/2006/relationships/image" Target="../media/image98.emf"/><Relationship Id="rId19" Type="http://schemas.openxmlformats.org/officeDocument/2006/relationships/oleObject" Target="../embeddings/oleObject88.bin"/><Relationship Id="rId4" Type="http://schemas.openxmlformats.org/officeDocument/2006/relationships/image" Target="../media/image95.emf"/><Relationship Id="rId9" Type="http://schemas.openxmlformats.org/officeDocument/2006/relationships/oleObject" Target="../embeddings/oleObject83.bin"/><Relationship Id="rId14" Type="http://schemas.openxmlformats.org/officeDocument/2006/relationships/image" Target="../media/image100.emf"/><Relationship Id="rId22" Type="http://schemas.openxmlformats.org/officeDocument/2006/relationships/image" Target="../media/image104.emf"/></Relationships>
</file>

<file path=ppt/slides/_rels/slide17.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7.xml"/><Relationship Id="rId6" Type="http://schemas.openxmlformats.org/officeDocument/2006/relationships/image" Target="../media/image110.png"/><Relationship Id="rId5" Type="http://schemas.openxmlformats.org/officeDocument/2006/relationships/image" Target="../media/image109.png"/><Relationship Id="rId4" Type="http://schemas.openxmlformats.org/officeDocument/2006/relationships/image" Target="../media/image108.png"/></Relationships>
</file>

<file path=ppt/slides/_rels/slide19.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7.xml"/><Relationship Id="rId5" Type="http://schemas.openxmlformats.org/officeDocument/2006/relationships/image" Target="../media/image114.png"/><Relationship Id="rId4" Type="http://schemas.openxmlformats.org/officeDocument/2006/relationships/image" Target="../media/image1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118.wmf"/><Relationship Id="rId3" Type="http://schemas.openxmlformats.org/officeDocument/2006/relationships/oleObject" Target="../embeddings/oleObject90.bin"/><Relationship Id="rId7" Type="http://schemas.openxmlformats.org/officeDocument/2006/relationships/oleObject" Target="../embeddings/oleObject92.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117.wmf"/><Relationship Id="rId5" Type="http://schemas.openxmlformats.org/officeDocument/2006/relationships/oleObject" Target="../embeddings/oleObject91.bin"/><Relationship Id="rId4" Type="http://schemas.openxmlformats.org/officeDocument/2006/relationships/image" Target="../media/image116.wmf"/></Relationships>
</file>

<file path=ppt/slides/_rels/slide22.xml.rels><?xml version="1.0" encoding="UTF-8" standalone="yes"?>
<Relationships xmlns="http://schemas.openxmlformats.org/package/2006/relationships"><Relationship Id="rId3" Type="http://schemas.openxmlformats.org/officeDocument/2006/relationships/image" Target="../media/image120.emf"/><Relationship Id="rId2" Type="http://schemas.openxmlformats.org/officeDocument/2006/relationships/image" Target="../media/image1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125.emf"/><Relationship Id="rId3" Type="http://schemas.openxmlformats.org/officeDocument/2006/relationships/image" Target="../media/image119.png"/><Relationship Id="rId7" Type="http://schemas.openxmlformats.org/officeDocument/2006/relationships/image" Target="../media/image124.emf"/><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23.emf"/><Relationship Id="rId5" Type="http://schemas.openxmlformats.org/officeDocument/2006/relationships/image" Target="../media/image122.emf"/><Relationship Id="rId10" Type="http://schemas.openxmlformats.org/officeDocument/2006/relationships/image" Target="../media/image127.emf"/><Relationship Id="rId4" Type="http://schemas.openxmlformats.org/officeDocument/2006/relationships/image" Target="../media/image121.emf"/><Relationship Id="rId9" Type="http://schemas.openxmlformats.org/officeDocument/2006/relationships/image" Target="../media/image126.emf"/></Relationships>
</file>

<file path=ppt/slides/_rels/slide24.xml.rels><?xml version="1.0" encoding="UTF-8" standalone="yes"?>
<Relationships xmlns="http://schemas.openxmlformats.org/package/2006/relationships"><Relationship Id="rId8" Type="http://schemas.openxmlformats.org/officeDocument/2006/relationships/image" Target="../media/image130.emf"/><Relationship Id="rId13" Type="http://schemas.openxmlformats.org/officeDocument/2006/relationships/image" Target="../media/image132.emf"/><Relationship Id="rId3" Type="http://schemas.openxmlformats.org/officeDocument/2006/relationships/oleObject" Target="../embeddings/oleObject93.bin"/><Relationship Id="rId7" Type="http://schemas.openxmlformats.org/officeDocument/2006/relationships/oleObject" Target="../embeddings/oleObject95.bin"/><Relationship Id="rId12" Type="http://schemas.openxmlformats.org/officeDocument/2006/relationships/oleObject" Target="../embeddings/oleObject97.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129.emf"/><Relationship Id="rId11" Type="http://schemas.openxmlformats.org/officeDocument/2006/relationships/image" Target="../media/image131.wmf"/><Relationship Id="rId5" Type="http://schemas.openxmlformats.org/officeDocument/2006/relationships/oleObject" Target="../embeddings/oleObject94.bin"/><Relationship Id="rId10" Type="http://schemas.openxmlformats.org/officeDocument/2006/relationships/oleObject" Target="../embeddings/oleObject96.bin"/><Relationship Id="rId4" Type="http://schemas.openxmlformats.org/officeDocument/2006/relationships/image" Target="../media/image128.emf"/><Relationship Id="rId9" Type="http://schemas.openxmlformats.org/officeDocument/2006/relationships/image" Target="../media/image133.jpeg"/></Relationships>
</file>

<file path=ppt/slides/_rels/slide25.xml.rels><?xml version="1.0" encoding="UTF-8" standalone="yes"?>
<Relationships xmlns="http://schemas.openxmlformats.org/package/2006/relationships"><Relationship Id="rId8" Type="http://schemas.openxmlformats.org/officeDocument/2006/relationships/image" Target="../media/image136.emf"/><Relationship Id="rId13" Type="http://schemas.openxmlformats.org/officeDocument/2006/relationships/oleObject" Target="../embeddings/oleObject103.bin"/><Relationship Id="rId18" Type="http://schemas.openxmlformats.org/officeDocument/2006/relationships/image" Target="../media/image141.emf"/><Relationship Id="rId3" Type="http://schemas.openxmlformats.org/officeDocument/2006/relationships/oleObject" Target="../embeddings/oleObject98.bin"/><Relationship Id="rId21" Type="http://schemas.openxmlformats.org/officeDocument/2006/relationships/oleObject" Target="../embeddings/oleObject107.bin"/><Relationship Id="rId7" Type="http://schemas.openxmlformats.org/officeDocument/2006/relationships/oleObject" Target="../embeddings/oleObject100.bin"/><Relationship Id="rId12" Type="http://schemas.openxmlformats.org/officeDocument/2006/relationships/image" Target="../media/image138.emf"/><Relationship Id="rId17" Type="http://schemas.openxmlformats.org/officeDocument/2006/relationships/oleObject" Target="../embeddings/oleObject105.bin"/><Relationship Id="rId2" Type="http://schemas.openxmlformats.org/officeDocument/2006/relationships/slideLayout" Target="../slideLayouts/slideLayout7.xml"/><Relationship Id="rId16" Type="http://schemas.openxmlformats.org/officeDocument/2006/relationships/image" Target="../media/image140.emf"/><Relationship Id="rId20" Type="http://schemas.openxmlformats.org/officeDocument/2006/relationships/image" Target="../media/image142.emf"/><Relationship Id="rId1" Type="http://schemas.openxmlformats.org/officeDocument/2006/relationships/vmlDrawing" Target="../drawings/vmlDrawing15.vml"/><Relationship Id="rId6" Type="http://schemas.openxmlformats.org/officeDocument/2006/relationships/image" Target="../media/image135.emf"/><Relationship Id="rId11" Type="http://schemas.openxmlformats.org/officeDocument/2006/relationships/oleObject" Target="../embeddings/oleObject102.bin"/><Relationship Id="rId24" Type="http://schemas.openxmlformats.org/officeDocument/2006/relationships/image" Target="../media/image144.emf"/><Relationship Id="rId5" Type="http://schemas.openxmlformats.org/officeDocument/2006/relationships/oleObject" Target="../embeddings/oleObject99.bin"/><Relationship Id="rId15" Type="http://schemas.openxmlformats.org/officeDocument/2006/relationships/oleObject" Target="../embeddings/oleObject104.bin"/><Relationship Id="rId23" Type="http://schemas.openxmlformats.org/officeDocument/2006/relationships/oleObject" Target="../embeddings/oleObject108.bin"/><Relationship Id="rId10" Type="http://schemas.openxmlformats.org/officeDocument/2006/relationships/image" Target="../media/image137.emf"/><Relationship Id="rId19" Type="http://schemas.openxmlformats.org/officeDocument/2006/relationships/oleObject" Target="../embeddings/oleObject106.bin"/><Relationship Id="rId4" Type="http://schemas.openxmlformats.org/officeDocument/2006/relationships/image" Target="../media/image134.emf"/><Relationship Id="rId9" Type="http://schemas.openxmlformats.org/officeDocument/2006/relationships/oleObject" Target="../embeddings/oleObject101.bin"/><Relationship Id="rId14" Type="http://schemas.openxmlformats.org/officeDocument/2006/relationships/image" Target="../media/image139.emf"/><Relationship Id="rId22" Type="http://schemas.openxmlformats.org/officeDocument/2006/relationships/image" Target="../media/image143.emf"/></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111.bin"/><Relationship Id="rId3" Type="http://schemas.openxmlformats.org/officeDocument/2006/relationships/image" Target="../media/image149.png"/><Relationship Id="rId7" Type="http://schemas.openxmlformats.org/officeDocument/2006/relationships/image" Target="../media/image146.emf"/><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oleObject" Target="../embeddings/oleObject110.bin"/><Relationship Id="rId11" Type="http://schemas.openxmlformats.org/officeDocument/2006/relationships/image" Target="../media/image148.emf"/><Relationship Id="rId5" Type="http://schemas.openxmlformats.org/officeDocument/2006/relationships/image" Target="../media/image145.emf"/><Relationship Id="rId10" Type="http://schemas.openxmlformats.org/officeDocument/2006/relationships/oleObject" Target="../embeddings/oleObject112.bin"/><Relationship Id="rId4" Type="http://schemas.openxmlformats.org/officeDocument/2006/relationships/oleObject" Target="../embeddings/oleObject109.bin"/><Relationship Id="rId9" Type="http://schemas.openxmlformats.org/officeDocument/2006/relationships/image" Target="../media/image147.emf"/></Relationships>
</file>

<file path=ppt/slides/_rels/slide27.xml.rels><?xml version="1.0" encoding="UTF-8" standalone="yes"?>
<Relationships xmlns="http://schemas.openxmlformats.org/package/2006/relationships"><Relationship Id="rId8" Type="http://schemas.openxmlformats.org/officeDocument/2006/relationships/image" Target="../media/image152.emf"/><Relationship Id="rId3" Type="http://schemas.openxmlformats.org/officeDocument/2006/relationships/oleObject" Target="../embeddings/oleObject113.bin"/><Relationship Id="rId7" Type="http://schemas.openxmlformats.org/officeDocument/2006/relationships/oleObject" Target="../embeddings/oleObject115.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151.emf"/><Relationship Id="rId5" Type="http://schemas.openxmlformats.org/officeDocument/2006/relationships/oleObject" Target="../embeddings/oleObject114.bin"/><Relationship Id="rId4" Type="http://schemas.openxmlformats.org/officeDocument/2006/relationships/image" Target="../media/image150.emf"/></Relationships>
</file>

<file path=ppt/slides/_rels/slide28.xml.rels><?xml version="1.0" encoding="UTF-8" standalone="yes"?>
<Relationships xmlns="http://schemas.openxmlformats.org/package/2006/relationships"><Relationship Id="rId8" Type="http://schemas.openxmlformats.org/officeDocument/2006/relationships/image" Target="../media/image154.emf"/><Relationship Id="rId13" Type="http://schemas.openxmlformats.org/officeDocument/2006/relationships/oleObject" Target="../embeddings/oleObject120.bin"/><Relationship Id="rId18" Type="http://schemas.openxmlformats.org/officeDocument/2006/relationships/image" Target="../media/image159.emf"/><Relationship Id="rId3" Type="http://schemas.openxmlformats.org/officeDocument/2006/relationships/image" Target="../media/image161.png"/><Relationship Id="rId7" Type="http://schemas.openxmlformats.org/officeDocument/2006/relationships/oleObject" Target="../embeddings/oleObject117.bin"/><Relationship Id="rId12" Type="http://schemas.openxmlformats.org/officeDocument/2006/relationships/image" Target="../media/image156.emf"/><Relationship Id="rId17" Type="http://schemas.openxmlformats.org/officeDocument/2006/relationships/oleObject" Target="../embeddings/oleObject122.bin"/><Relationship Id="rId2" Type="http://schemas.openxmlformats.org/officeDocument/2006/relationships/slideLayout" Target="../slideLayouts/slideLayout7.xml"/><Relationship Id="rId16" Type="http://schemas.openxmlformats.org/officeDocument/2006/relationships/image" Target="../media/image158.emf"/><Relationship Id="rId20" Type="http://schemas.openxmlformats.org/officeDocument/2006/relationships/image" Target="../media/image160.emf"/><Relationship Id="rId1" Type="http://schemas.openxmlformats.org/officeDocument/2006/relationships/vmlDrawing" Target="../drawings/vmlDrawing18.vml"/><Relationship Id="rId6" Type="http://schemas.openxmlformats.org/officeDocument/2006/relationships/image" Target="../media/image153.emf"/><Relationship Id="rId11" Type="http://schemas.openxmlformats.org/officeDocument/2006/relationships/oleObject" Target="../embeddings/oleObject119.bin"/><Relationship Id="rId5" Type="http://schemas.openxmlformats.org/officeDocument/2006/relationships/oleObject" Target="../embeddings/oleObject116.bin"/><Relationship Id="rId15" Type="http://schemas.openxmlformats.org/officeDocument/2006/relationships/oleObject" Target="../embeddings/oleObject121.bin"/><Relationship Id="rId10" Type="http://schemas.openxmlformats.org/officeDocument/2006/relationships/image" Target="../media/image155.emf"/><Relationship Id="rId19" Type="http://schemas.openxmlformats.org/officeDocument/2006/relationships/oleObject" Target="../embeddings/oleObject123.bin"/><Relationship Id="rId4" Type="http://schemas.openxmlformats.org/officeDocument/2006/relationships/image" Target="../media/image162.jpeg"/><Relationship Id="rId9" Type="http://schemas.openxmlformats.org/officeDocument/2006/relationships/oleObject" Target="../embeddings/oleObject118.bin"/><Relationship Id="rId14" Type="http://schemas.openxmlformats.org/officeDocument/2006/relationships/image" Target="../media/image157.emf"/></Relationships>
</file>

<file path=ppt/slides/_rels/slide29.xml.rels><?xml version="1.0" encoding="UTF-8" standalone="yes"?>
<Relationships xmlns="http://schemas.openxmlformats.org/package/2006/relationships"><Relationship Id="rId8" Type="http://schemas.openxmlformats.org/officeDocument/2006/relationships/image" Target="../media/image165.emf"/><Relationship Id="rId13" Type="http://schemas.openxmlformats.org/officeDocument/2006/relationships/image" Target="../media/image167.emf"/><Relationship Id="rId18" Type="http://schemas.openxmlformats.org/officeDocument/2006/relationships/oleObject" Target="../embeddings/oleObject131.bin"/><Relationship Id="rId3" Type="http://schemas.openxmlformats.org/officeDocument/2006/relationships/oleObject" Target="../embeddings/oleObject124.bin"/><Relationship Id="rId21" Type="http://schemas.openxmlformats.org/officeDocument/2006/relationships/image" Target="../media/image171.emf"/><Relationship Id="rId7" Type="http://schemas.openxmlformats.org/officeDocument/2006/relationships/oleObject" Target="../embeddings/oleObject126.bin"/><Relationship Id="rId12" Type="http://schemas.openxmlformats.org/officeDocument/2006/relationships/oleObject" Target="../embeddings/oleObject128.bin"/><Relationship Id="rId17" Type="http://schemas.openxmlformats.org/officeDocument/2006/relationships/image" Target="../media/image169.emf"/><Relationship Id="rId2" Type="http://schemas.openxmlformats.org/officeDocument/2006/relationships/slideLayout" Target="../slideLayouts/slideLayout7.xml"/><Relationship Id="rId16" Type="http://schemas.openxmlformats.org/officeDocument/2006/relationships/oleObject" Target="../embeddings/oleObject130.bin"/><Relationship Id="rId20" Type="http://schemas.openxmlformats.org/officeDocument/2006/relationships/oleObject" Target="../embeddings/oleObject132.bin"/><Relationship Id="rId1" Type="http://schemas.openxmlformats.org/officeDocument/2006/relationships/vmlDrawing" Target="../drawings/vmlDrawing19.vml"/><Relationship Id="rId6" Type="http://schemas.openxmlformats.org/officeDocument/2006/relationships/image" Target="../media/image164.emf"/><Relationship Id="rId11" Type="http://schemas.openxmlformats.org/officeDocument/2006/relationships/image" Target="../media/image166.emf"/><Relationship Id="rId5" Type="http://schemas.openxmlformats.org/officeDocument/2006/relationships/oleObject" Target="../embeddings/oleObject125.bin"/><Relationship Id="rId15" Type="http://schemas.openxmlformats.org/officeDocument/2006/relationships/image" Target="../media/image168.emf"/><Relationship Id="rId23" Type="http://schemas.openxmlformats.org/officeDocument/2006/relationships/image" Target="../media/image172.emf"/><Relationship Id="rId10" Type="http://schemas.openxmlformats.org/officeDocument/2006/relationships/oleObject" Target="../embeddings/oleObject127.bin"/><Relationship Id="rId19" Type="http://schemas.openxmlformats.org/officeDocument/2006/relationships/image" Target="../media/image170.emf"/><Relationship Id="rId4" Type="http://schemas.openxmlformats.org/officeDocument/2006/relationships/image" Target="../media/image163.emf"/><Relationship Id="rId9" Type="http://schemas.openxmlformats.org/officeDocument/2006/relationships/image" Target="../media/image173.jpeg"/><Relationship Id="rId14" Type="http://schemas.openxmlformats.org/officeDocument/2006/relationships/oleObject" Target="../embeddings/oleObject129.bin"/><Relationship Id="rId22" Type="http://schemas.openxmlformats.org/officeDocument/2006/relationships/oleObject" Target="../embeddings/oleObject133.bin"/></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5.emf"/><Relationship Id="rId18" Type="http://schemas.openxmlformats.org/officeDocument/2006/relationships/image" Target="../media/image18.jpeg"/><Relationship Id="rId26" Type="http://schemas.openxmlformats.org/officeDocument/2006/relationships/oleObject" Target="../embeddings/oleObject9.bin"/><Relationship Id="rId39" Type="http://schemas.openxmlformats.org/officeDocument/2006/relationships/image" Target="../media/image15.emf"/><Relationship Id="rId3" Type="http://schemas.openxmlformats.org/officeDocument/2006/relationships/image" Target="../media/image17.png"/><Relationship Id="rId21" Type="http://schemas.openxmlformats.org/officeDocument/2006/relationships/image" Target="../media/image21.jpeg"/><Relationship Id="rId34" Type="http://schemas.openxmlformats.org/officeDocument/2006/relationships/oleObject" Target="../embeddings/oleObject13.bin"/><Relationship Id="rId42" Type="http://schemas.openxmlformats.org/officeDocument/2006/relationships/hyperlink" Target="&#21160;&#30011;/&#24377;&#31783;&#25391;&#23376;1(&#21147;&#30340;&#21464;&#21270;&#65289;.swf" TargetMode="External"/><Relationship Id="rId7" Type="http://schemas.openxmlformats.org/officeDocument/2006/relationships/image" Target="../media/image2.emf"/><Relationship Id="rId12" Type="http://schemas.openxmlformats.org/officeDocument/2006/relationships/oleObject" Target="../embeddings/oleObject5.bin"/><Relationship Id="rId17" Type="http://schemas.openxmlformats.org/officeDocument/2006/relationships/image" Target="../media/image7.emf"/><Relationship Id="rId25" Type="http://schemas.openxmlformats.org/officeDocument/2006/relationships/image" Target="../media/image8.emf"/><Relationship Id="rId33" Type="http://schemas.openxmlformats.org/officeDocument/2006/relationships/image" Target="../media/image12.emf"/><Relationship Id="rId38" Type="http://schemas.openxmlformats.org/officeDocument/2006/relationships/oleObject" Target="../embeddings/oleObject15.bin"/><Relationship Id="rId2" Type="http://schemas.openxmlformats.org/officeDocument/2006/relationships/slideLayout" Target="../slideLayouts/slideLayout7.xml"/><Relationship Id="rId16" Type="http://schemas.openxmlformats.org/officeDocument/2006/relationships/oleObject" Target="../embeddings/oleObject7.bin"/><Relationship Id="rId20" Type="http://schemas.openxmlformats.org/officeDocument/2006/relationships/image" Target="../media/image20.jpeg"/><Relationship Id="rId29" Type="http://schemas.openxmlformats.org/officeDocument/2006/relationships/image" Target="../media/image10.emf"/><Relationship Id="rId41" Type="http://schemas.openxmlformats.org/officeDocument/2006/relationships/image" Target="../media/image16.emf"/><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4.emf"/><Relationship Id="rId24" Type="http://schemas.openxmlformats.org/officeDocument/2006/relationships/oleObject" Target="../embeddings/oleObject8.bin"/><Relationship Id="rId32" Type="http://schemas.openxmlformats.org/officeDocument/2006/relationships/oleObject" Target="../embeddings/oleObject12.bin"/><Relationship Id="rId37" Type="http://schemas.openxmlformats.org/officeDocument/2006/relationships/image" Target="../media/image14.emf"/><Relationship Id="rId40" Type="http://schemas.openxmlformats.org/officeDocument/2006/relationships/oleObject" Target="../embeddings/oleObject16.bin"/><Relationship Id="rId5" Type="http://schemas.openxmlformats.org/officeDocument/2006/relationships/image" Target="../media/image1.emf"/><Relationship Id="rId15" Type="http://schemas.openxmlformats.org/officeDocument/2006/relationships/image" Target="../media/image6.emf"/><Relationship Id="rId23" Type="http://schemas.openxmlformats.org/officeDocument/2006/relationships/image" Target="../media/image23.jpeg"/><Relationship Id="rId28" Type="http://schemas.openxmlformats.org/officeDocument/2006/relationships/oleObject" Target="../embeddings/oleObject10.bin"/><Relationship Id="rId36" Type="http://schemas.openxmlformats.org/officeDocument/2006/relationships/oleObject" Target="../embeddings/oleObject14.bin"/><Relationship Id="rId10" Type="http://schemas.openxmlformats.org/officeDocument/2006/relationships/oleObject" Target="../embeddings/oleObject4.bin"/><Relationship Id="rId19" Type="http://schemas.openxmlformats.org/officeDocument/2006/relationships/image" Target="../media/image19.jpeg"/><Relationship Id="rId31" Type="http://schemas.openxmlformats.org/officeDocument/2006/relationships/image" Target="../media/image11.emf"/><Relationship Id="rId44" Type="http://schemas.openxmlformats.org/officeDocument/2006/relationships/hyperlink" Target="&#32032;&#26448;/&#32437;&#27874;4(&#21464;&#21270;&#21608;&#26399;&#65289;.swf" TargetMode="External"/><Relationship Id="rId4" Type="http://schemas.openxmlformats.org/officeDocument/2006/relationships/oleObject" Target="../embeddings/oleObject1.bin"/><Relationship Id="rId9" Type="http://schemas.openxmlformats.org/officeDocument/2006/relationships/image" Target="../media/image3.emf"/><Relationship Id="rId14" Type="http://schemas.openxmlformats.org/officeDocument/2006/relationships/oleObject" Target="../embeddings/oleObject6.bin"/><Relationship Id="rId22" Type="http://schemas.openxmlformats.org/officeDocument/2006/relationships/image" Target="../media/image22.jpeg"/><Relationship Id="rId27" Type="http://schemas.openxmlformats.org/officeDocument/2006/relationships/image" Target="../media/image9.emf"/><Relationship Id="rId30" Type="http://schemas.openxmlformats.org/officeDocument/2006/relationships/oleObject" Target="../embeddings/oleObject11.bin"/><Relationship Id="rId35" Type="http://schemas.openxmlformats.org/officeDocument/2006/relationships/image" Target="../media/image13.emf"/><Relationship Id="rId43" Type="http://schemas.openxmlformats.org/officeDocument/2006/relationships/hyperlink" Target="&#32032;&#26448;/&#27178;&#27874;4(&#21464;&#21270;&#21608;&#26399;&#65289;.swf" TargetMode="External"/></Relationships>
</file>

<file path=ppt/slides/_rels/slide30.xml.rels><?xml version="1.0" encoding="UTF-8" standalone="yes"?>
<Relationships xmlns="http://schemas.openxmlformats.org/package/2006/relationships"><Relationship Id="rId8" Type="http://schemas.openxmlformats.org/officeDocument/2006/relationships/image" Target="../media/image176.emf"/><Relationship Id="rId13" Type="http://schemas.openxmlformats.org/officeDocument/2006/relationships/oleObject" Target="../embeddings/oleObject139.bin"/><Relationship Id="rId18" Type="http://schemas.openxmlformats.org/officeDocument/2006/relationships/image" Target="../media/image181.emf"/><Relationship Id="rId3" Type="http://schemas.openxmlformats.org/officeDocument/2006/relationships/oleObject" Target="../embeddings/oleObject134.bin"/><Relationship Id="rId7" Type="http://schemas.openxmlformats.org/officeDocument/2006/relationships/oleObject" Target="../embeddings/oleObject136.bin"/><Relationship Id="rId12" Type="http://schemas.openxmlformats.org/officeDocument/2006/relationships/image" Target="../media/image178.emf"/><Relationship Id="rId17" Type="http://schemas.openxmlformats.org/officeDocument/2006/relationships/oleObject" Target="../embeddings/oleObject141.bin"/><Relationship Id="rId2" Type="http://schemas.openxmlformats.org/officeDocument/2006/relationships/slideLayout" Target="../slideLayouts/slideLayout7.xml"/><Relationship Id="rId16" Type="http://schemas.openxmlformats.org/officeDocument/2006/relationships/image" Target="../media/image180.emf"/><Relationship Id="rId20" Type="http://schemas.openxmlformats.org/officeDocument/2006/relationships/image" Target="../media/image182.emf"/><Relationship Id="rId1" Type="http://schemas.openxmlformats.org/officeDocument/2006/relationships/vmlDrawing" Target="../drawings/vmlDrawing20.vml"/><Relationship Id="rId6" Type="http://schemas.openxmlformats.org/officeDocument/2006/relationships/image" Target="../media/image175.emf"/><Relationship Id="rId11" Type="http://schemas.openxmlformats.org/officeDocument/2006/relationships/oleObject" Target="../embeddings/oleObject138.bin"/><Relationship Id="rId5" Type="http://schemas.openxmlformats.org/officeDocument/2006/relationships/oleObject" Target="../embeddings/oleObject135.bin"/><Relationship Id="rId15" Type="http://schemas.openxmlformats.org/officeDocument/2006/relationships/oleObject" Target="../embeddings/oleObject140.bin"/><Relationship Id="rId10" Type="http://schemas.openxmlformats.org/officeDocument/2006/relationships/image" Target="../media/image177.emf"/><Relationship Id="rId19" Type="http://schemas.openxmlformats.org/officeDocument/2006/relationships/oleObject" Target="../embeddings/oleObject142.bin"/><Relationship Id="rId4" Type="http://schemas.openxmlformats.org/officeDocument/2006/relationships/image" Target="../media/image174.emf"/><Relationship Id="rId9" Type="http://schemas.openxmlformats.org/officeDocument/2006/relationships/oleObject" Target="../embeddings/oleObject137.bin"/><Relationship Id="rId14" Type="http://schemas.openxmlformats.org/officeDocument/2006/relationships/image" Target="../media/image179.emf"/></Relationships>
</file>

<file path=ppt/slides/_rels/slide31.xml.rels><?xml version="1.0" encoding="UTF-8" standalone="yes"?>
<Relationships xmlns="http://schemas.openxmlformats.org/package/2006/relationships"><Relationship Id="rId8" Type="http://schemas.openxmlformats.org/officeDocument/2006/relationships/image" Target="../media/image185.emf"/><Relationship Id="rId13" Type="http://schemas.openxmlformats.org/officeDocument/2006/relationships/oleObject" Target="../embeddings/oleObject148.bin"/><Relationship Id="rId18" Type="http://schemas.openxmlformats.org/officeDocument/2006/relationships/image" Target="../media/image192.png"/><Relationship Id="rId3" Type="http://schemas.openxmlformats.org/officeDocument/2006/relationships/oleObject" Target="../embeddings/oleObject143.bin"/><Relationship Id="rId21" Type="http://schemas.openxmlformats.org/officeDocument/2006/relationships/oleObject" Target="../embeddings/oleObject150.bin"/><Relationship Id="rId7" Type="http://schemas.openxmlformats.org/officeDocument/2006/relationships/oleObject" Target="../embeddings/oleObject145.bin"/><Relationship Id="rId12" Type="http://schemas.openxmlformats.org/officeDocument/2006/relationships/image" Target="../media/image187.emf"/><Relationship Id="rId17" Type="http://schemas.openxmlformats.org/officeDocument/2006/relationships/image" Target="../media/image191.png"/><Relationship Id="rId2" Type="http://schemas.openxmlformats.org/officeDocument/2006/relationships/slideLayout" Target="../slideLayouts/slideLayout7.xml"/><Relationship Id="rId16" Type="http://schemas.openxmlformats.org/officeDocument/2006/relationships/image" Target="../media/image189.emf"/><Relationship Id="rId20" Type="http://schemas.openxmlformats.org/officeDocument/2006/relationships/image" Target="../media/image194.jpeg"/><Relationship Id="rId1" Type="http://schemas.openxmlformats.org/officeDocument/2006/relationships/vmlDrawing" Target="../drawings/vmlDrawing21.vml"/><Relationship Id="rId6" Type="http://schemas.openxmlformats.org/officeDocument/2006/relationships/image" Target="../media/image184.emf"/><Relationship Id="rId11" Type="http://schemas.openxmlformats.org/officeDocument/2006/relationships/oleObject" Target="../embeddings/oleObject147.bin"/><Relationship Id="rId5" Type="http://schemas.openxmlformats.org/officeDocument/2006/relationships/oleObject" Target="../embeddings/oleObject144.bin"/><Relationship Id="rId15" Type="http://schemas.openxmlformats.org/officeDocument/2006/relationships/oleObject" Target="../embeddings/oleObject149.bin"/><Relationship Id="rId10" Type="http://schemas.openxmlformats.org/officeDocument/2006/relationships/image" Target="../media/image186.emf"/><Relationship Id="rId19" Type="http://schemas.openxmlformats.org/officeDocument/2006/relationships/image" Target="../media/image193.png"/><Relationship Id="rId4" Type="http://schemas.openxmlformats.org/officeDocument/2006/relationships/image" Target="../media/image183.emf"/><Relationship Id="rId9" Type="http://schemas.openxmlformats.org/officeDocument/2006/relationships/oleObject" Target="../embeddings/oleObject146.bin"/><Relationship Id="rId14" Type="http://schemas.openxmlformats.org/officeDocument/2006/relationships/image" Target="../media/image188.emf"/><Relationship Id="rId22" Type="http://schemas.openxmlformats.org/officeDocument/2006/relationships/image" Target="../media/image190.emf"/></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153.bin"/><Relationship Id="rId13" Type="http://schemas.openxmlformats.org/officeDocument/2006/relationships/image" Target="../media/image199.emf"/><Relationship Id="rId3" Type="http://schemas.openxmlformats.org/officeDocument/2006/relationships/image" Target="../media/image200.png"/><Relationship Id="rId7" Type="http://schemas.openxmlformats.org/officeDocument/2006/relationships/image" Target="../media/image196.emf"/><Relationship Id="rId12" Type="http://schemas.openxmlformats.org/officeDocument/2006/relationships/oleObject" Target="../embeddings/oleObject155.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oleObject" Target="../embeddings/oleObject152.bin"/><Relationship Id="rId11" Type="http://schemas.openxmlformats.org/officeDocument/2006/relationships/image" Target="../media/image198.emf"/><Relationship Id="rId5" Type="http://schemas.openxmlformats.org/officeDocument/2006/relationships/image" Target="../media/image195.emf"/><Relationship Id="rId15" Type="http://schemas.openxmlformats.org/officeDocument/2006/relationships/hyperlink" Target="&#32032;&#26448;/&#24800;&#26356;&#26031;&#21407;&#29702;.swf" TargetMode="External"/><Relationship Id="rId10" Type="http://schemas.openxmlformats.org/officeDocument/2006/relationships/oleObject" Target="../embeddings/oleObject154.bin"/><Relationship Id="rId4" Type="http://schemas.openxmlformats.org/officeDocument/2006/relationships/oleObject" Target="../embeddings/oleObject151.bin"/><Relationship Id="rId9" Type="http://schemas.openxmlformats.org/officeDocument/2006/relationships/image" Target="../media/image197.emf"/><Relationship Id="rId14" Type="http://schemas.openxmlformats.org/officeDocument/2006/relationships/hyperlink" Target="file:///H:\&#21160;&#30011;\&#24377;&#31783;&#25391;&#23376;1(&#21147;&#30340;&#21464;&#21270;&#65289;.swf" TargetMode="External"/></Relationships>
</file>

<file path=ppt/slides/_rels/slide33.xml.rels><?xml version="1.0" encoding="UTF-8" standalone="yes"?>
<Relationships xmlns="http://schemas.openxmlformats.org/package/2006/relationships"><Relationship Id="rId8" Type="http://schemas.openxmlformats.org/officeDocument/2006/relationships/image" Target="../media/image203.emf"/><Relationship Id="rId3" Type="http://schemas.openxmlformats.org/officeDocument/2006/relationships/oleObject" Target="../embeddings/oleObject156.bin"/><Relationship Id="rId7" Type="http://schemas.openxmlformats.org/officeDocument/2006/relationships/oleObject" Target="../embeddings/oleObject158.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202.emf"/><Relationship Id="rId11" Type="http://schemas.openxmlformats.org/officeDocument/2006/relationships/hyperlink" Target="&#32032;&#26448;/&#21453;&#23556;1.swf" TargetMode="External"/><Relationship Id="rId5" Type="http://schemas.openxmlformats.org/officeDocument/2006/relationships/oleObject" Target="../embeddings/oleObject157.bin"/><Relationship Id="rId10" Type="http://schemas.openxmlformats.org/officeDocument/2006/relationships/hyperlink" Target="&#32032;&#26448;/&#25240;&#23556;.swf" TargetMode="External"/><Relationship Id="rId4" Type="http://schemas.openxmlformats.org/officeDocument/2006/relationships/image" Target="../media/image201.emf"/><Relationship Id="rId9" Type="http://schemas.openxmlformats.org/officeDocument/2006/relationships/hyperlink" Target="file:///H:\&#21160;&#30011;\&#24377;&#31783;&#25391;&#23376;1(&#21147;&#30340;&#21464;&#21270;&#65289;.swf"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205.jpeg"/><Relationship Id="rId7" Type="http://schemas.openxmlformats.org/officeDocument/2006/relationships/hyperlink" Target="&#32032;&#26448;/&#27874;&#29420;&#31435;&#20256;&#25773;&#30340;&#28436;&#31034;4.swf" TargetMode="External"/><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hyperlink" Target="file:///H:\&#21160;&#30011;\&#24377;&#31783;&#25391;&#23376;1(&#21147;&#30340;&#21464;&#21270;&#65289;.swf" TargetMode="External"/><Relationship Id="rId5" Type="http://schemas.openxmlformats.org/officeDocument/2006/relationships/image" Target="../media/image204.emf"/><Relationship Id="rId4" Type="http://schemas.openxmlformats.org/officeDocument/2006/relationships/oleObject" Target="../embeddings/oleObject159.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60.bin"/><Relationship Id="rId2" Type="http://schemas.openxmlformats.org/officeDocument/2006/relationships/slideLayout" Target="../slideLayouts/slideLayout7.xml"/><Relationship Id="rId1" Type="http://schemas.openxmlformats.org/officeDocument/2006/relationships/vmlDrawing" Target="../drawings/vmlDrawing25.vml"/><Relationship Id="rId4" Type="http://schemas.openxmlformats.org/officeDocument/2006/relationships/image" Target="../media/image206.wmf"/></Relationships>
</file>

<file path=ppt/slides/_rels/slide36.xml.rels><?xml version="1.0" encoding="UTF-8" standalone="yes"?>
<Relationships xmlns="http://schemas.openxmlformats.org/package/2006/relationships"><Relationship Id="rId8" Type="http://schemas.openxmlformats.org/officeDocument/2006/relationships/image" Target="../media/image209.emf"/><Relationship Id="rId13" Type="http://schemas.openxmlformats.org/officeDocument/2006/relationships/oleObject" Target="../embeddings/oleObject166.bin"/><Relationship Id="rId18" Type="http://schemas.openxmlformats.org/officeDocument/2006/relationships/image" Target="../media/image214.emf"/><Relationship Id="rId3" Type="http://schemas.openxmlformats.org/officeDocument/2006/relationships/oleObject" Target="../embeddings/oleObject161.bin"/><Relationship Id="rId21" Type="http://schemas.openxmlformats.org/officeDocument/2006/relationships/oleObject" Target="../embeddings/oleObject170.bin"/><Relationship Id="rId7" Type="http://schemas.openxmlformats.org/officeDocument/2006/relationships/oleObject" Target="../embeddings/oleObject163.bin"/><Relationship Id="rId12" Type="http://schemas.openxmlformats.org/officeDocument/2006/relationships/image" Target="../media/image211.emf"/><Relationship Id="rId17" Type="http://schemas.openxmlformats.org/officeDocument/2006/relationships/oleObject" Target="../embeddings/oleObject168.bin"/><Relationship Id="rId2" Type="http://schemas.openxmlformats.org/officeDocument/2006/relationships/slideLayout" Target="../slideLayouts/slideLayout7.xml"/><Relationship Id="rId16" Type="http://schemas.openxmlformats.org/officeDocument/2006/relationships/image" Target="../media/image213.emf"/><Relationship Id="rId20" Type="http://schemas.openxmlformats.org/officeDocument/2006/relationships/image" Target="../media/image215.emf"/><Relationship Id="rId1" Type="http://schemas.openxmlformats.org/officeDocument/2006/relationships/vmlDrawing" Target="../drawings/vmlDrawing26.vml"/><Relationship Id="rId6" Type="http://schemas.openxmlformats.org/officeDocument/2006/relationships/image" Target="../media/image208.emf"/><Relationship Id="rId11" Type="http://schemas.openxmlformats.org/officeDocument/2006/relationships/oleObject" Target="../embeddings/oleObject165.bin"/><Relationship Id="rId24" Type="http://schemas.openxmlformats.org/officeDocument/2006/relationships/image" Target="../media/image217.emf"/><Relationship Id="rId5" Type="http://schemas.openxmlformats.org/officeDocument/2006/relationships/oleObject" Target="../embeddings/oleObject162.bin"/><Relationship Id="rId15" Type="http://schemas.openxmlformats.org/officeDocument/2006/relationships/oleObject" Target="../embeddings/oleObject167.bin"/><Relationship Id="rId23" Type="http://schemas.openxmlformats.org/officeDocument/2006/relationships/oleObject" Target="../embeddings/oleObject171.bin"/><Relationship Id="rId10" Type="http://schemas.openxmlformats.org/officeDocument/2006/relationships/image" Target="../media/image210.emf"/><Relationship Id="rId19" Type="http://schemas.openxmlformats.org/officeDocument/2006/relationships/oleObject" Target="../embeddings/oleObject169.bin"/><Relationship Id="rId4" Type="http://schemas.openxmlformats.org/officeDocument/2006/relationships/image" Target="../media/image207.emf"/><Relationship Id="rId9" Type="http://schemas.openxmlformats.org/officeDocument/2006/relationships/oleObject" Target="../embeddings/oleObject164.bin"/><Relationship Id="rId14" Type="http://schemas.openxmlformats.org/officeDocument/2006/relationships/image" Target="../media/image212.emf"/><Relationship Id="rId22" Type="http://schemas.openxmlformats.org/officeDocument/2006/relationships/image" Target="../media/image216.emf"/></Relationships>
</file>

<file path=ppt/slides/_rels/slide37.xml.rels><?xml version="1.0" encoding="UTF-8" standalone="yes"?>
<Relationships xmlns="http://schemas.openxmlformats.org/package/2006/relationships"><Relationship Id="rId8" Type="http://schemas.openxmlformats.org/officeDocument/2006/relationships/image" Target="../media/image220.emf"/><Relationship Id="rId3" Type="http://schemas.openxmlformats.org/officeDocument/2006/relationships/oleObject" Target="../embeddings/oleObject172.bin"/><Relationship Id="rId7" Type="http://schemas.openxmlformats.org/officeDocument/2006/relationships/oleObject" Target="../embeddings/oleObject174.bin"/><Relationship Id="rId12" Type="http://schemas.openxmlformats.org/officeDocument/2006/relationships/image" Target="../media/image222.emf"/><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219.emf"/><Relationship Id="rId11" Type="http://schemas.openxmlformats.org/officeDocument/2006/relationships/oleObject" Target="../embeddings/oleObject176.bin"/><Relationship Id="rId5" Type="http://schemas.openxmlformats.org/officeDocument/2006/relationships/oleObject" Target="../embeddings/oleObject173.bin"/><Relationship Id="rId10" Type="http://schemas.openxmlformats.org/officeDocument/2006/relationships/image" Target="../media/image221.emf"/><Relationship Id="rId4" Type="http://schemas.openxmlformats.org/officeDocument/2006/relationships/image" Target="../media/image218.emf"/><Relationship Id="rId9" Type="http://schemas.openxmlformats.org/officeDocument/2006/relationships/oleObject" Target="../embeddings/oleObject175.bin"/></Relationships>
</file>

<file path=ppt/slides/_rels/slide38.xml.rels><?xml version="1.0" encoding="UTF-8" standalone="yes"?>
<Relationships xmlns="http://schemas.openxmlformats.org/package/2006/relationships"><Relationship Id="rId8" Type="http://schemas.openxmlformats.org/officeDocument/2006/relationships/image" Target="../media/image225.emf"/><Relationship Id="rId13" Type="http://schemas.openxmlformats.org/officeDocument/2006/relationships/oleObject" Target="../embeddings/oleObject182.bin"/><Relationship Id="rId3" Type="http://schemas.openxmlformats.org/officeDocument/2006/relationships/oleObject" Target="../embeddings/oleObject177.bin"/><Relationship Id="rId7" Type="http://schemas.openxmlformats.org/officeDocument/2006/relationships/oleObject" Target="../embeddings/oleObject179.bin"/><Relationship Id="rId12" Type="http://schemas.openxmlformats.org/officeDocument/2006/relationships/image" Target="../media/image227.emf"/><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224.emf"/><Relationship Id="rId11" Type="http://schemas.openxmlformats.org/officeDocument/2006/relationships/oleObject" Target="../embeddings/oleObject181.bin"/><Relationship Id="rId5" Type="http://schemas.openxmlformats.org/officeDocument/2006/relationships/oleObject" Target="../embeddings/oleObject178.bin"/><Relationship Id="rId10" Type="http://schemas.openxmlformats.org/officeDocument/2006/relationships/image" Target="../media/image226.emf"/><Relationship Id="rId4" Type="http://schemas.openxmlformats.org/officeDocument/2006/relationships/image" Target="../media/image223.emf"/><Relationship Id="rId9" Type="http://schemas.openxmlformats.org/officeDocument/2006/relationships/oleObject" Target="../embeddings/oleObject180.bin"/><Relationship Id="rId14" Type="http://schemas.openxmlformats.org/officeDocument/2006/relationships/image" Target="../media/image228.emf"/></Relationships>
</file>

<file path=ppt/slides/_rels/slide39.xml.rels><?xml version="1.0" encoding="UTF-8" standalone="yes"?>
<Relationships xmlns="http://schemas.openxmlformats.org/package/2006/relationships"><Relationship Id="rId8" Type="http://schemas.openxmlformats.org/officeDocument/2006/relationships/image" Target="../media/image231.emf"/><Relationship Id="rId13" Type="http://schemas.openxmlformats.org/officeDocument/2006/relationships/oleObject" Target="../embeddings/oleObject188.bin"/><Relationship Id="rId3" Type="http://schemas.openxmlformats.org/officeDocument/2006/relationships/oleObject" Target="../embeddings/oleObject183.bin"/><Relationship Id="rId7" Type="http://schemas.openxmlformats.org/officeDocument/2006/relationships/oleObject" Target="../embeddings/oleObject185.bin"/><Relationship Id="rId12" Type="http://schemas.openxmlformats.org/officeDocument/2006/relationships/image" Target="../media/image233.emf"/><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230.emf"/><Relationship Id="rId11" Type="http://schemas.openxmlformats.org/officeDocument/2006/relationships/oleObject" Target="../embeddings/oleObject187.bin"/><Relationship Id="rId5" Type="http://schemas.openxmlformats.org/officeDocument/2006/relationships/oleObject" Target="../embeddings/oleObject184.bin"/><Relationship Id="rId10" Type="http://schemas.openxmlformats.org/officeDocument/2006/relationships/image" Target="../media/image232.emf"/><Relationship Id="rId4" Type="http://schemas.openxmlformats.org/officeDocument/2006/relationships/image" Target="../media/image229.emf"/><Relationship Id="rId9" Type="http://schemas.openxmlformats.org/officeDocument/2006/relationships/oleObject" Target="../embeddings/oleObject186.bin"/><Relationship Id="rId14" Type="http://schemas.openxmlformats.org/officeDocument/2006/relationships/image" Target="../media/image234.emf"/></Relationships>
</file>

<file path=ppt/slides/_rels/slide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7.xml"/><Relationship Id="rId4" Type="http://schemas.openxmlformats.org/officeDocument/2006/relationships/image" Target="../media/image26.jpeg"/></Relationships>
</file>

<file path=ppt/slides/_rels/slide40.xml.rels><?xml version="1.0" encoding="UTF-8" standalone="yes"?>
<Relationships xmlns="http://schemas.openxmlformats.org/package/2006/relationships"><Relationship Id="rId8" Type="http://schemas.openxmlformats.org/officeDocument/2006/relationships/image" Target="../media/image237.emf"/><Relationship Id="rId3" Type="http://schemas.openxmlformats.org/officeDocument/2006/relationships/oleObject" Target="../embeddings/oleObject189.bin"/><Relationship Id="rId7" Type="http://schemas.openxmlformats.org/officeDocument/2006/relationships/oleObject" Target="../embeddings/oleObject191.bin"/><Relationship Id="rId12" Type="http://schemas.openxmlformats.org/officeDocument/2006/relationships/image" Target="../media/image239.emf"/><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image" Target="../media/image236.emf"/><Relationship Id="rId11" Type="http://schemas.openxmlformats.org/officeDocument/2006/relationships/oleObject" Target="../embeddings/oleObject193.bin"/><Relationship Id="rId5" Type="http://schemas.openxmlformats.org/officeDocument/2006/relationships/oleObject" Target="../embeddings/oleObject190.bin"/><Relationship Id="rId10" Type="http://schemas.openxmlformats.org/officeDocument/2006/relationships/image" Target="../media/image238.emf"/><Relationship Id="rId4" Type="http://schemas.openxmlformats.org/officeDocument/2006/relationships/image" Target="../media/image235.emf"/><Relationship Id="rId9" Type="http://schemas.openxmlformats.org/officeDocument/2006/relationships/oleObject" Target="../embeddings/oleObject192.bin"/></Relationships>
</file>

<file path=ppt/slides/_rels/slide41.xml.rels><?xml version="1.0" encoding="UTF-8" standalone="yes"?>
<Relationships xmlns="http://schemas.openxmlformats.org/package/2006/relationships"><Relationship Id="rId8" Type="http://schemas.openxmlformats.org/officeDocument/2006/relationships/image" Target="../media/image242.emf"/><Relationship Id="rId13" Type="http://schemas.openxmlformats.org/officeDocument/2006/relationships/oleObject" Target="../embeddings/oleObject199.bin"/><Relationship Id="rId3" Type="http://schemas.openxmlformats.org/officeDocument/2006/relationships/oleObject" Target="../embeddings/oleObject194.bin"/><Relationship Id="rId7" Type="http://schemas.openxmlformats.org/officeDocument/2006/relationships/oleObject" Target="../embeddings/oleObject196.bin"/><Relationship Id="rId12" Type="http://schemas.openxmlformats.org/officeDocument/2006/relationships/image" Target="../media/image244.emf"/><Relationship Id="rId2" Type="http://schemas.openxmlformats.org/officeDocument/2006/relationships/slideLayout" Target="../slideLayouts/slideLayout7.xml"/><Relationship Id="rId16" Type="http://schemas.openxmlformats.org/officeDocument/2006/relationships/image" Target="../media/image247.jpeg"/><Relationship Id="rId1" Type="http://schemas.openxmlformats.org/officeDocument/2006/relationships/vmlDrawing" Target="../drawings/vmlDrawing31.vml"/><Relationship Id="rId6" Type="http://schemas.openxmlformats.org/officeDocument/2006/relationships/image" Target="../media/image241.emf"/><Relationship Id="rId11" Type="http://schemas.openxmlformats.org/officeDocument/2006/relationships/oleObject" Target="../embeddings/oleObject198.bin"/><Relationship Id="rId5" Type="http://schemas.openxmlformats.org/officeDocument/2006/relationships/oleObject" Target="../embeddings/oleObject195.bin"/><Relationship Id="rId15" Type="http://schemas.openxmlformats.org/officeDocument/2006/relationships/image" Target="../media/image246.jpeg"/><Relationship Id="rId10" Type="http://schemas.openxmlformats.org/officeDocument/2006/relationships/image" Target="../media/image243.emf"/><Relationship Id="rId4" Type="http://schemas.openxmlformats.org/officeDocument/2006/relationships/image" Target="../media/image240.emf"/><Relationship Id="rId9" Type="http://schemas.openxmlformats.org/officeDocument/2006/relationships/oleObject" Target="../embeddings/oleObject197.bin"/><Relationship Id="rId14" Type="http://schemas.openxmlformats.org/officeDocument/2006/relationships/image" Target="../media/image245.emf"/></Relationships>
</file>

<file path=ppt/slides/_rels/slide42.xml.rels><?xml version="1.0" encoding="UTF-8" standalone="yes"?>
<Relationships xmlns="http://schemas.openxmlformats.org/package/2006/relationships"><Relationship Id="rId8" Type="http://schemas.openxmlformats.org/officeDocument/2006/relationships/image" Target="../media/image250.emf"/><Relationship Id="rId13" Type="http://schemas.openxmlformats.org/officeDocument/2006/relationships/oleObject" Target="../embeddings/oleObject205.bin"/><Relationship Id="rId18" Type="http://schemas.openxmlformats.org/officeDocument/2006/relationships/image" Target="../media/image255.emf"/><Relationship Id="rId3" Type="http://schemas.openxmlformats.org/officeDocument/2006/relationships/oleObject" Target="../embeddings/oleObject200.bin"/><Relationship Id="rId21" Type="http://schemas.openxmlformats.org/officeDocument/2006/relationships/oleObject" Target="../embeddings/oleObject209.bin"/><Relationship Id="rId7" Type="http://schemas.openxmlformats.org/officeDocument/2006/relationships/oleObject" Target="../embeddings/oleObject202.bin"/><Relationship Id="rId12" Type="http://schemas.openxmlformats.org/officeDocument/2006/relationships/image" Target="../media/image252.emf"/><Relationship Id="rId17" Type="http://schemas.openxmlformats.org/officeDocument/2006/relationships/oleObject" Target="../embeddings/oleObject207.bin"/><Relationship Id="rId2" Type="http://schemas.openxmlformats.org/officeDocument/2006/relationships/slideLayout" Target="../slideLayouts/slideLayout7.xml"/><Relationship Id="rId16" Type="http://schemas.openxmlformats.org/officeDocument/2006/relationships/image" Target="../media/image254.emf"/><Relationship Id="rId20" Type="http://schemas.openxmlformats.org/officeDocument/2006/relationships/image" Target="../media/image256.emf"/><Relationship Id="rId1" Type="http://schemas.openxmlformats.org/officeDocument/2006/relationships/vmlDrawing" Target="../drawings/vmlDrawing32.vml"/><Relationship Id="rId6" Type="http://schemas.openxmlformats.org/officeDocument/2006/relationships/image" Target="../media/image249.emf"/><Relationship Id="rId11" Type="http://schemas.openxmlformats.org/officeDocument/2006/relationships/oleObject" Target="../embeddings/oleObject204.bin"/><Relationship Id="rId5" Type="http://schemas.openxmlformats.org/officeDocument/2006/relationships/oleObject" Target="../embeddings/oleObject201.bin"/><Relationship Id="rId15" Type="http://schemas.openxmlformats.org/officeDocument/2006/relationships/oleObject" Target="../embeddings/oleObject206.bin"/><Relationship Id="rId10" Type="http://schemas.openxmlformats.org/officeDocument/2006/relationships/image" Target="../media/image251.emf"/><Relationship Id="rId19" Type="http://schemas.openxmlformats.org/officeDocument/2006/relationships/oleObject" Target="../embeddings/oleObject208.bin"/><Relationship Id="rId4" Type="http://schemas.openxmlformats.org/officeDocument/2006/relationships/image" Target="../media/image248.emf"/><Relationship Id="rId9" Type="http://schemas.openxmlformats.org/officeDocument/2006/relationships/oleObject" Target="../embeddings/oleObject203.bin"/><Relationship Id="rId14" Type="http://schemas.openxmlformats.org/officeDocument/2006/relationships/image" Target="../media/image253.emf"/><Relationship Id="rId22" Type="http://schemas.openxmlformats.org/officeDocument/2006/relationships/image" Target="../media/image257.emf"/></Relationships>
</file>

<file path=ppt/slides/_rels/slide43.xml.rels><?xml version="1.0" encoding="UTF-8" standalone="yes"?>
<Relationships xmlns="http://schemas.openxmlformats.org/package/2006/relationships"><Relationship Id="rId8" Type="http://schemas.openxmlformats.org/officeDocument/2006/relationships/image" Target="../media/image260.emf"/><Relationship Id="rId3" Type="http://schemas.openxmlformats.org/officeDocument/2006/relationships/oleObject" Target="../embeddings/oleObject210.bin"/><Relationship Id="rId7" Type="http://schemas.openxmlformats.org/officeDocument/2006/relationships/oleObject" Target="../embeddings/oleObject212.bin"/><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image" Target="../media/image259.emf"/><Relationship Id="rId11" Type="http://schemas.openxmlformats.org/officeDocument/2006/relationships/image" Target="../media/image261.png"/><Relationship Id="rId5" Type="http://schemas.openxmlformats.org/officeDocument/2006/relationships/oleObject" Target="../embeddings/oleObject211.bin"/><Relationship Id="rId10" Type="http://schemas.openxmlformats.org/officeDocument/2006/relationships/hyperlink" Target="&#32032;&#26448;/&#39547;&#27874;2.swf" TargetMode="External"/><Relationship Id="rId4" Type="http://schemas.openxmlformats.org/officeDocument/2006/relationships/image" Target="../media/image258.emf"/><Relationship Id="rId9" Type="http://schemas.openxmlformats.org/officeDocument/2006/relationships/hyperlink" Target="file:///H:\&#21160;&#30011;\&#24377;&#31783;&#25391;&#23376;1(&#21147;&#30340;&#21464;&#21270;&#65289;.swf" TargetMode="External"/></Relationships>
</file>

<file path=ppt/slides/_rels/slide44.xml.rels><?xml version="1.0" encoding="UTF-8" standalone="yes"?>
<Relationships xmlns="http://schemas.openxmlformats.org/package/2006/relationships"><Relationship Id="rId8" Type="http://schemas.openxmlformats.org/officeDocument/2006/relationships/image" Target="../media/image264.emf"/><Relationship Id="rId13" Type="http://schemas.openxmlformats.org/officeDocument/2006/relationships/oleObject" Target="../embeddings/oleObject218.bin"/><Relationship Id="rId18" Type="http://schemas.openxmlformats.org/officeDocument/2006/relationships/image" Target="../media/image269.emf"/><Relationship Id="rId3" Type="http://schemas.openxmlformats.org/officeDocument/2006/relationships/oleObject" Target="../embeddings/oleObject213.bin"/><Relationship Id="rId21" Type="http://schemas.openxmlformats.org/officeDocument/2006/relationships/oleObject" Target="../embeddings/oleObject222.bin"/><Relationship Id="rId7" Type="http://schemas.openxmlformats.org/officeDocument/2006/relationships/oleObject" Target="../embeddings/oleObject215.bin"/><Relationship Id="rId12" Type="http://schemas.openxmlformats.org/officeDocument/2006/relationships/image" Target="../media/image266.emf"/><Relationship Id="rId17" Type="http://schemas.openxmlformats.org/officeDocument/2006/relationships/oleObject" Target="../embeddings/oleObject220.bin"/><Relationship Id="rId2" Type="http://schemas.openxmlformats.org/officeDocument/2006/relationships/slideLayout" Target="../slideLayouts/slideLayout7.xml"/><Relationship Id="rId16" Type="http://schemas.openxmlformats.org/officeDocument/2006/relationships/image" Target="../media/image268.emf"/><Relationship Id="rId20" Type="http://schemas.openxmlformats.org/officeDocument/2006/relationships/image" Target="../media/image270.emf"/><Relationship Id="rId1" Type="http://schemas.openxmlformats.org/officeDocument/2006/relationships/vmlDrawing" Target="../drawings/vmlDrawing34.vml"/><Relationship Id="rId6" Type="http://schemas.openxmlformats.org/officeDocument/2006/relationships/image" Target="../media/image263.emf"/><Relationship Id="rId11" Type="http://schemas.openxmlformats.org/officeDocument/2006/relationships/oleObject" Target="../embeddings/oleObject217.bin"/><Relationship Id="rId24" Type="http://schemas.openxmlformats.org/officeDocument/2006/relationships/image" Target="../media/image272.emf"/><Relationship Id="rId5" Type="http://schemas.openxmlformats.org/officeDocument/2006/relationships/oleObject" Target="../embeddings/oleObject214.bin"/><Relationship Id="rId15" Type="http://schemas.openxmlformats.org/officeDocument/2006/relationships/oleObject" Target="../embeddings/oleObject219.bin"/><Relationship Id="rId23" Type="http://schemas.openxmlformats.org/officeDocument/2006/relationships/oleObject" Target="../embeddings/oleObject223.bin"/><Relationship Id="rId10" Type="http://schemas.openxmlformats.org/officeDocument/2006/relationships/image" Target="../media/image265.emf"/><Relationship Id="rId19" Type="http://schemas.openxmlformats.org/officeDocument/2006/relationships/oleObject" Target="../embeddings/oleObject221.bin"/><Relationship Id="rId4" Type="http://schemas.openxmlformats.org/officeDocument/2006/relationships/image" Target="../media/image262.emf"/><Relationship Id="rId9" Type="http://schemas.openxmlformats.org/officeDocument/2006/relationships/oleObject" Target="../embeddings/oleObject216.bin"/><Relationship Id="rId14" Type="http://schemas.openxmlformats.org/officeDocument/2006/relationships/image" Target="../media/image267.emf"/><Relationship Id="rId22" Type="http://schemas.openxmlformats.org/officeDocument/2006/relationships/image" Target="../media/image271.emf"/></Relationships>
</file>

<file path=ppt/slides/_rels/slide45.xml.rels><?xml version="1.0" encoding="UTF-8" standalone="yes"?>
<Relationships xmlns="http://schemas.openxmlformats.org/package/2006/relationships"><Relationship Id="rId8" Type="http://schemas.openxmlformats.org/officeDocument/2006/relationships/image" Target="../media/image275.emf"/><Relationship Id="rId3" Type="http://schemas.openxmlformats.org/officeDocument/2006/relationships/oleObject" Target="../embeddings/oleObject224.bin"/><Relationship Id="rId7" Type="http://schemas.openxmlformats.org/officeDocument/2006/relationships/oleObject" Target="../embeddings/oleObject226.bin"/><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image" Target="../media/image274.emf"/><Relationship Id="rId11" Type="http://schemas.openxmlformats.org/officeDocument/2006/relationships/image" Target="../media/image277.png"/><Relationship Id="rId5" Type="http://schemas.openxmlformats.org/officeDocument/2006/relationships/oleObject" Target="../embeddings/oleObject225.bin"/><Relationship Id="rId10" Type="http://schemas.openxmlformats.org/officeDocument/2006/relationships/image" Target="../media/image276.emf"/><Relationship Id="rId4" Type="http://schemas.openxmlformats.org/officeDocument/2006/relationships/image" Target="../media/image273.emf"/><Relationship Id="rId9" Type="http://schemas.openxmlformats.org/officeDocument/2006/relationships/oleObject" Target="../embeddings/oleObject227.bin"/></Relationships>
</file>

<file path=ppt/slides/_rels/slide46.xml.rels><?xml version="1.0" encoding="UTF-8" standalone="yes"?>
<Relationships xmlns="http://schemas.openxmlformats.org/package/2006/relationships"><Relationship Id="rId8" Type="http://schemas.openxmlformats.org/officeDocument/2006/relationships/image" Target="../media/image280.emf"/><Relationship Id="rId13" Type="http://schemas.openxmlformats.org/officeDocument/2006/relationships/oleObject" Target="../embeddings/oleObject233.bin"/><Relationship Id="rId18" Type="http://schemas.openxmlformats.org/officeDocument/2006/relationships/image" Target="../media/image285.emf"/><Relationship Id="rId3" Type="http://schemas.openxmlformats.org/officeDocument/2006/relationships/oleObject" Target="../embeddings/oleObject228.bin"/><Relationship Id="rId21" Type="http://schemas.openxmlformats.org/officeDocument/2006/relationships/oleObject" Target="../embeddings/oleObject237.bin"/><Relationship Id="rId7" Type="http://schemas.openxmlformats.org/officeDocument/2006/relationships/oleObject" Target="../embeddings/oleObject230.bin"/><Relationship Id="rId12" Type="http://schemas.openxmlformats.org/officeDocument/2006/relationships/image" Target="../media/image282.emf"/><Relationship Id="rId17" Type="http://schemas.openxmlformats.org/officeDocument/2006/relationships/oleObject" Target="../embeddings/oleObject235.bin"/><Relationship Id="rId2" Type="http://schemas.openxmlformats.org/officeDocument/2006/relationships/slideLayout" Target="../slideLayouts/slideLayout7.xml"/><Relationship Id="rId16" Type="http://schemas.openxmlformats.org/officeDocument/2006/relationships/image" Target="../media/image284.emf"/><Relationship Id="rId20" Type="http://schemas.openxmlformats.org/officeDocument/2006/relationships/image" Target="../media/image286.emf"/><Relationship Id="rId1" Type="http://schemas.openxmlformats.org/officeDocument/2006/relationships/vmlDrawing" Target="../drawings/vmlDrawing36.vml"/><Relationship Id="rId6" Type="http://schemas.openxmlformats.org/officeDocument/2006/relationships/image" Target="../media/image279.emf"/><Relationship Id="rId11" Type="http://schemas.openxmlformats.org/officeDocument/2006/relationships/oleObject" Target="../embeddings/oleObject232.bin"/><Relationship Id="rId5" Type="http://schemas.openxmlformats.org/officeDocument/2006/relationships/oleObject" Target="../embeddings/oleObject229.bin"/><Relationship Id="rId15" Type="http://schemas.openxmlformats.org/officeDocument/2006/relationships/oleObject" Target="../embeddings/oleObject234.bin"/><Relationship Id="rId10" Type="http://schemas.openxmlformats.org/officeDocument/2006/relationships/image" Target="../media/image281.emf"/><Relationship Id="rId19" Type="http://schemas.openxmlformats.org/officeDocument/2006/relationships/oleObject" Target="../embeddings/oleObject236.bin"/><Relationship Id="rId4" Type="http://schemas.openxmlformats.org/officeDocument/2006/relationships/image" Target="../media/image278.emf"/><Relationship Id="rId9" Type="http://schemas.openxmlformats.org/officeDocument/2006/relationships/oleObject" Target="../embeddings/oleObject231.bin"/><Relationship Id="rId14" Type="http://schemas.openxmlformats.org/officeDocument/2006/relationships/image" Target="../media/image283.emf"/><Relationship Id="rId22" Type="http://schemas.openxmlformats.org/officeDocument/2006/relationships/image" Target="../media/image287.emf"/></Relationships>
</file>

<file path=ppt/slides/_rels/slide47.xml.rels><?xml version="1.0" encoding="UTF-8" standalone="yes"?>
<Relationships xmlns="http://schemas.openxmlformats.org/package/2006/relationships"><Relationship Id="rId8" Type="http://schemas.openxmlformats.org/officeDocument/2006/relationships/image" Target="../media/image290.emf"/><Relationship Id="rId13" Type="http://schemas.openxmlformats.org/officeDocument/2006/relationships/oleObject" Target="../embeddings/oleObject243.bin"/><Relationship Id="rId18" Type="http://schemas.openxmlformats.org/officeDocument/2006/relationships/image" Target="../media/image295.emf"/><Relationship Id="rId26" Type="http://schemas.openxmlformats.org/officeDocument/2006/relationships/image" Target="../media/image302.png"/><Relationship Id="rId3" Type="http://schemas.openxmlformats.org/officeDocument/2006/relationships/oleObject" Target="../embeddings/oleObject238.bin"/><Relationship Id="rId21" Type="http://schemas.openxmlformats.org/officeDocument/2006/relationships/image" Target="../media/image296.emf"/><Relationship Id="rId7" Type="http://schemas.openxmlformats.org/officeDocument/2006/relationships/oleObject" Target="../embeddings/oleObject240.bin"/><Relationship Id="rId12" Type="http://schemas.openxmlformats.org/officeDocument/2006/relationships/image" Target="../media/image292.emf"/><Relationship Id="rId17" Type="http://schemas.openxmlformats.org/officeDocument/2006/relationships/oleObject" Target="../embeddings/oleObject245.bin"/><Relationship Id="rId25" Type="http://schemas.openxmlformats.org/officeDocument/2006/relationships/image" Target="../media/image298.emf"/><Relationship Id="rId33" Type="http://schemas.openxmlformats.org/officeDocument/2006/relationships/hyperlink" Target="&#32032;&#26448;/&#22810;&#26222;&#21202;&#25928;&#24212;&#65288;&#27874;&#38754;&#65289;&#65288;&#27874;&#28304;&#38745;&#12289;&#20154;&#21160;-&#38745;&#65289;.swf" TargetMode="External"/><Relationship Id="rId2" Type="http://schemas.openxmlformats.org/officeDocument/2006/relationships/slideLayout" Target="../slideLayouts/slideLayout7.xml"/><Relationship Id="rId16" Type="http://schemas.openxmlformats.org/officeDocument/2006/relationships/image" Target="../media/image294.emf"/><Relationship Id="rId20" Type="http://schemas.openxmlformats.org/officeDocument/2006/relationships/oleObject" Target="../embeddings/oleObject246.bin"/><Relationship Id="rId29" Type="http://schemas.openxmlformats.org/officeDocument/2006/relationships/image" Target="../media/image303.png"/><Relationship Id="rId1" Type="http://schemas.openxmlformats.org/officeDocument/2006/relationships/vmlDrawing" Target="../drawings/vmlDrawing37.vml"/><Relationship Id="rId6" Type="http://schemas.openxmlformats.org/officeDocument/2006/relationships/image" Target="../media/image289.emf"/><Relationship Id="rId11" Type="http://schemas.openxmlformats.org/officeDocument/2006/relationships/oleObject" Target="../embeddings/oleObject242.bin"/><Relationship Id="rId24" Type="http://schemas.openxmlformats.org/officeDocument/2006/relationships/oleObject" Target="../embeddings/oleObject248.bin"/><Relationship Id="rId32" Type="http://schemas.openxmlformats.org/officeDocument/2006/relationships/hyperlink" Target="file:///H:\&#21160;&#30011;\&#24377;&#31783;&#25391;&#23376;1(&#21147;&#30340;&#21464;&#21270;&#65289;.swf" TargetMode="External"/><Relationship Id="rId5" Type="http://schemas.openxmlformats.org/officeDocument/2006/relationships/oleObject" Target="../embeddings/oleObject239.bin"/><Relationship Id="rId15" Type="http://schemas.openxmlformats.org/officeDocument/2006/relationships/oleObject" Target="../embeddings/oleObject244.bin"/><Relationship Id="rId23" Type="http://schemas.openxmlformats.org/officeDocument/2006/relationships/image" Target="../media/image297.emf"/><Relationship Id="rId28" Type="http://schemas.openxmlformats.org/officeDocument/2006/relationships/image" Target="../media/image299.emf"/><Relationship Id="rId10" Type="http://schemas.openxmlformats.org/officeDocument/2006/relationships/image" Target="../media/image291.emf"/><Relationship Id="rId19" Type="http://schemas.openxmlformats.org/officeDocument/2006/relationships/image" Target="../media/image301.png"/><Relationship Id="rId31" Type="http://schemas.openxmlformats.org/officeDocument/2006/relationships/image" Target="../media/image300.emf"/><Relationship Id="rId4" Type="http://schemas.openxmlformats.org/officeDocument/2006/relationships/image" Target="../media/image288.emf"/><Relationship Id="rId9" Type="http://schemas.openxmlformats.org/officeDocument/2006/relationships/oleObject" Target="../embeddings/oleObject241.bin"/><Relationship Id="rId14" Type="http://schemas.openxmlformats.org/officeDocument/2006/relationships/image" Target="../media/image293.emf"/><Relationship Id="rId22" Type="http://schemas.openxmlformats.org/officeDocument/2006/relationships/oleObject" Target="../embeddings/oleObject247.bin"/><Relationship Id="rId27" Type="http://schemas.openxmlformats.org/officeDocument/2006/relationships/oleObject" Target="../embeddings/oleObject249.bin"/><Relationship Id="rId30" Type="http://schemas.openxmlformats.org/officeDocument/2006/relationships/oleObject" Target="../embeddings/oleObject250.bin"/></Relationships>
</file>

<file path=ppt/slides/_rels/slide48.xml.rels><?xml version="1.0" encoding="UTF-8" standalone="yes"?>
<Relationships xmlns="http://schemas.openxmlformats.org/package/2006/relationships"><Relationship Id="rId8" Type="http://schemas.openxmlformats.org/officeDocument/2006/relationships/image" Target="../media/image306.emf"/><Relationship Id="rId13" Type="http://schemas.openxmlformats.org/officeDocument/2006/relationships/oleObject" Target="../embeddings/oleObject256.bin"/><Relationship Id="rId18" Type="http://schemas.openxmlformats.org/officeDocument/2006/relationships/image" Target="../media/image310.emf"/><Relationship Id="rId26" Type="http://schemas.openxmlformats.org/officeDocument/2006/relationships/image" Target="../media/image313.emf"/><Relationship Id="rId3" Type="http://schemas.openxmlformats.org/officeDocument/2006/relationships/oleObject" Target="../embeddings/oleObject251.bin"/><Relationship Id="rId21" Type="http://schemas.openxmlformats.org/officeDocument/2006/relationships/image" Target="../media/image311.emf"/><Relationship Id="rId34" Type="http://schemas.openxmlformats.org/officeDocument/2006/relationships/image" Target="../media/image319.png"/><Relationship Id="rId7" Type="http://schemas.openxmlformats.org/officeDocument/2006/relationships/oleObject" Target="../embeddings/oleObject253.bin"/><Relationship Id="rId12" Type="http://schemas.openxmlformats.org/officeDocument/2006/relationships/image" Target="../media/image308.emf"/><Relationship Id="rId17" Type="http://schemas.openxmlformats.org/officeDocument/2006/relationships/oleObject" Target="../embeddings/oleObject258.bin"/><Relationship Id="rId25" Type="http://schemas.openxmlformats.org/officeDocument/2006/relationships/oleObject" Target="../embeddings/oleObject262.bin"/><Relationship Id="rId33" Type="http://schemas.openxmlformats.org/officeDocument/2006/relationships/image" Target="../media/image316.emf"/><Relationship Id="rId2" Type="http://schemas.openxmlformats.org/officeDocument/2006/relationships/slideLayout" Target="../slideLayouts/slideLayout7.xml"/><Relationship Id="rId16" Type="http://schemas.openxmlformats.org/officeDocument/2006/relationships/image" Target="../media/image309.emf"/><Relationship Id="rId20" Type="http://schemas.openxmlformats.org/officeDocument/2006/relationships/oleObject" Target="../embeddings/oleObject259.bin"/><Relationship Id="rId29" Type="http://schemas.openxmlformats.org/officeDocument/2006/relationships/image" Target="../media/image314.emf"/><Relationship Id="rId1" Type="http://schemas.openxmlformats.org/officeDocument/2006/relationships/vmlDrawing" Target="../drawings/vmlDrawing38.vml"/><Relationship Id="rId6" Type="http://schemas.openxmlformats.org/officeDocument/2006/relationships/image" Target="../media/image305.emf"/><Relationship Id="rId11" Type="http://schemas.openxmlformats.org/officeDocument/2006/relationships/oleObject" Target="../embeddings/oleObject255.bin"/><Relationship Id="rId24" Type="http://schemas.openxmlformats.org/officeDocument/2006/relationships/image" Target="../media/image312.emf"/><Relationship Id="rId32" Type="http://schemas.openxmlformats.org/officeDocument/2006/relationships/oleObject" Target="../embeddings/oleObject265.bin"/><Relationship Id="rId5" Type="http://schemas.openxmlformats.org/officeDocument/2006/relationships/oleObject" Target="../embeddings/oleObject252.bin"/><Relationship Id="rId15" Type="http://schemas.openxmlformats.org/officeDocument/2006/relationships/oleObject" Target="../embeddings/oleObject257.bin"/><Relationship Id="rId23" Type="http://schemas.openxmlformats.org/officeDocument/2006/relationships/oleObject" Target="../embeddings/oleObject261.bin"/><Relationship Id="rId28" Type="http://schemas.openxmlformats.org/officeDocument/2006/relationships/oleObject" Target="../embeddings/oleObject263.bin"/><Relationship Id="rId36" Type="http://schemas.openxmlformats.org/officeDocument/2006/relationships/hyperlink" Target="&#32032;&#26448;/&#22810;&#26222;&#21202;&#25928;&#24212;&#65288;2&#20010;&#27874;&#38754;&#65289;&#65288;&#27874;&#28304;&#36816;&#21160;&#65289;.swf" TargetMode="External"/><Relationship Id="rId10" Type="http://schemas.openxmlformats.org/officeDocument/2006/relationships/image" Target="../media/image307.emf"/><Relationship Id="rId19" Type="http://schemas.openxmlformats.org/officeDocument/2006/relationships/image" Target="../media/image317.png"/><Relationship Id="rId31" Type="http://schemas.openxmlformats.org/officeDocument/2006/relationships/image" Target="../media/image315.emf"/><Relationship Id="rId4" Type="http://schemas.openxmlformats.org/officeDocument/2006/relationships/image" Target="../media/image304.emf"/><Relationship Id="rId9" Type="http://schemas.openxmlformats.org/officeDocument/2006/relationships/oleObject" Target="../embeddings/oleObject254.bin"/><Relationship Id="rId14" Type="http://schemas.openxmlformats.org/officeDocument/2006/relationships/image" Target="../media/image206.wmf"/><Relationship Id="rId22" Type="http://schemas.openxmlformats.org/officeDocument/2006/relationships/oleObject" Target="../embeddings/oleObject260.bin"/><Relationship Id="rId27" Type="http://schemas.openxmlformats.org/officeDocument/2006/relationships/image" Target="../media/image318.png"/><Relationship Id="rId30" Type="http://schemas.openxmlformats.org/officeDocument/2006/relationships/oleObject" Target="../embeddings/oleObject264.bin"/><Relationship Id="rId35" Type="http://schemas.openxmlformats.org/officeDocument/2006/relationships/hyperlink" Target="file:///H:\&#21160;&#30011;\&#24377;&#31783;&#25391;&#23376;1(&#21147;&#30340;&#21464;&#21270;&#65289;.swf" TargetMode="External"/></Relationships>
</file>

<file path=ppt/slides/_rels/slide49.xml.rels><?xml version="1.0" encoding="UTF-8" standalone="yes"?>
<Relationships xmlns="http://schemas.openxmlformats.org/package/2006/relationships"><Relationship Id="rId8" Type="http://schemas.openxmlformats.org/officeDocument/2006/relationships/image" Target="../media/image322.emf"/><Relationship Id="rId13" Type="http://schemas.openxmlformats.org/officeDocument/2006/relationships/oleObject" Target="../embeddings/oleObject271.bin"/><Relationship Id="rId18" Type="http://schemas.openxmlformats.org/officeDocument/2006/relationships/image" Target="../media/image327.emf"/><Relationship Id="rId26" Type="http://schemas.openxmlformats.org/officeDocument/2006/relationships/image" Target="../media/image331.emf"/><Relationship Id="rId3" Type="http://schemas.openxmlformats.org/officeDocument/2006/relationships/oleObject" Target="../embeddings/oleObject266.bin"/><Relationship Id="rId21" Type="http://schemas.openxmlformats.org/officeDocument/2006/relationships/oleObject" Target="../embeddings/oleObject275.bin"/><Relationship Id="rId7" Type="http://schemas.openxmlformats.org/officeDocument/2006/relationships/oleObject" Target="../embeddings/oleObject268.bin"/><Relationship Id="rId12" Type="http://schemas.openxmlformats.org/officeDocument/2006/relationships/image" Target="../media/image324.emf"/><Relationship Id="rId17" Type="http://schemas.openxmlformats.org/officeDocument/2006/relationships/oleObject" Target="../embeddings/oleObject273.bin"/><Relationship Id="rId25" Type="http://schemas.openxmlformats.org/officeDocument/2006/relationships/oleObject" Target="../embeddings/oleObject277.bin"/><Relationship Id="rId2" Type="http://schemas.openxmlformats.org/officeDocument/2006/relationships/slideLayout" Target="../slideLayouts/slideLayout7.xml"/><Relationship Id="rId16" Type="http://schemas.openxmlformats.org/officeDocument/2006/relationships/image" Target="../media/image326.emf"/><Relationship Id="rId20" Type="http://schemas.openxmlformats.org/officeDocument/2006/relationships/image" Target="../media/image328.emf"/><Relationship Id="rId29" Type="http://schemas.openxmlformats.org/officeDocument/2006/relationships/hyperlink" Target="file:///H:\&#21160;&#30011;\&#24377;&#31783;&#25391;&#23376;1(&#21147;&#30340;&#21464;&#21270;&#65289;.swf" TargetMode="External"/><Relationship Id="rId1" Type="http://schemas.openxmlformats.org/officeDocument/2006/relationships/vmlDrawing" Target="../drawings/vmlDrawing39.vml"/><Relationship Id="rId6" Type="http://schemas.openxmlformats.org/officeDocument/2006/relationships/image" Target="../media/image321.emf"/><Relationship Id="rId11" Type="http://schemas.openxmlformats.org/officeDocument/2006/relationships/oleObject" Target="../embeddings/oleObject270.bin"/><Relationship Id="rId24" Type="http://schemas.openxmlformats.org/officeDocument/2006/relationships/image" Target="../media/image330.emf"/><Relationship Id="rId5" Type="http://schemas.openxmlformats.org/officeDocument/2006/relationships/oleObject" Target="../embeddings/oleObject267.bin"/><Relationship Id="rId15" Type="http://schemas.openxmlformats.org/officeDocument/2006/relationships/oleObject" Target="../embeddings/oleObject272.bin"/><Relationship Id="rId23" Type="http://schemas.openxmlformats.org/officeDocument/2006/relationships/oleObject" Target="../embeddings/oleObject276.bin"/><Relationship Id="rId28" Type="http://schemas.openxmlformats.org/officeDocument/2006/relationships/image" Target="../media/image332.emf"/><Relationship Id="rId10" Type="http://schemas.openxmlformats.org/officeDocument/2006/relationships/image" Target="../media/image323.emf"/><Relationship Id="rId19" Type="http://schemas.openxmlformats.org/officeDocument/2006/relationships/oleObject" Target="../embeddings/oleObject274.bin"/><Relationship Id="rId4" Type="http://schemas.openxmlformats.org/officeDocument/2006/relationships/image" Target="../media/image320.emf"/><Relationship Id="rId9" Type="http://schemas.openxmlformats.org/officeDocument/2006/relationships/oleObject" Target="../embeddings/oleObject269.bin"/><Relationship Id="rId14" Type="http://schemas.openxmlformats.org/officeDocument/2006/relationships/image" Target="../media/image325.emf"/><Relationship Id="rId22" Type="http://schemas.openxmlformats.org/officeDocument/2006/relationships/image" Target="../media/image329.emf"/><Relationship Id="rId27" Type="http://schemas.openxmlformats.org/officeDocument/2006/relationships/oleObject" Target="../embeddings/oleObject278.bin"/><Relationship Id="rId30" Type="http://schemas.openxmlformats.org/officeDocument/2006/relationships/hyperlink" Target="&#32032;&#26448;/&#28608;&#27874;&#65288;6&#20010;&#27874;&#38754;&#65289;.swf"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29.emf"/><Relationship Id="rId13" Type="http://schemas.openxmlformats.org/officeDocument/2006/relationships/oleObject" Target="../embeddings/oleObject22.bin"/><Relationship Id="rId3" Type="http://schemas.openxmlformats.org/officeDocument/2006/relationships/oleObject" Target="../embeddings/oleObject17.bin"/><Relationship Id="rId7" Type="http://schemas.openxmlformats.org/officeDocument/2006/relationships/oleObject" Target="../embeddings/oleObject19.bin"/><Relationship Id="rId12" Type="http://schemas.openxmlformats.org/officeDocument/2006/relationships/image" Target="../media/image31.e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28.emf"/><Relationship Id="rId11" Type="http://schemas.openxmlformats.org/officeDocument/2006/relationships/oleObject" Target="../embeddings/oleObject21.bin"/><Relationship Id="rId5" Type="http://schemas.openxmlformats.org/officeDocument/2006/relationships/oleObject" Target="../embeddings/oleObject18.bin"/><Relationship Id="rId10" Type="http://schemas.openxmlformats.org/officeDocument/2006/relationships/image" Target="../media/image30.emf"/><Relationship Id="rId4" Type="http://schemas.openxmlformats.org/officeDocument/2006/relationships/image" Target="../media/image27.emf"/><Relationship Id="rId9" Type="http://schemas.openxmlformats.org/officeDocument/2006/relationships/oleObject" Target="../embeddings/oleObject20.bin"/><Relationship Id="rId14" Type="http://schemas.openxmlformats.org/officeDocument/2006/relationships/image" Target="../media/image32.emf"/></Relationships>
</file>

<file path=ppt/slides/_rels/slide50.xml.rels><?xml version="1.0" encoding="UTF-8" standalone="yes"?>
<Relationships xmlns="http://schemas.openxmlformats.org/package/2006/relationships"><Relationship Id="rId8" Type="http://schemas.openxmlformats.org/officeDocument/2006/relationships/image" Target="../media/image335.emf"/><Relationship Id="rId3" Type="http://schemas.openxmlformats.org/officeDocument/2006/relationships/oleObject" Target="../embeddings/oleObject279.bin"/><Relationship Id="rId7" Type="http://schemas.openxmlformats.org/officeDocument/2006/relationships/oleObject" Target="../embeddings/oleObject281.bin"/><Relationship Id="rId2" Type="http://schemas.openxmlformats.org/officeDocument/2006/relationships/slideLayout" Target="../slideLayouts/slideLayout7.xml"/><Relationship Id="rId1" Type="http://schemas.openxmlformats.org/officeDocument/2006/relationships/vmlDrawing" Target="../drawings/vmlDrawing40.vml"/><Relationship Id="rId6" Type="http://schemas.openxmlformats.org/officeDocument/2006/relationships/image" Target="../media/image334.emf"/><Relationship Id="rId5" Type="http://schemas.openxmlformats.org/officeDocument/2006/relationships/oleObject" Target="../embeddings/oleObject280.bin"/><Relationship Id="rId10" Type="http://schemas.openxmlformats.org/officeDocument/2006/relationships/image" Target="../media/image336.emf"/><Relationship Id="rId4" Type="http://schemas.openxmlformats.org/officeDocument/2006/relationships/image" Target="../media/image333.wmf"/><Relationship Id="rId9" Type="http://schemas.openxmlformats.org/officeDocument/2006/relationships/oleObject" Target="../embeddings/oleObject282.bin"/></Relationships>
</file>

<file path=ppt/slides/_rels/slide6.xml.rels><?xml version="1.0" encoding="UTF-8" standalone="yes"?>
<Relationships xmlns="http://schemas.openxmlformats.org/package/2006/relationships"><Relationship Id="rId8" Type="http://schemas.openxmlformats.org/officeDocument/2006/relationships/image" Target="../media/image35.emf"/><Relationship Id="rId13" Type="http://schemas.openxmlformats.org/officeDocument/2006/relationships/oleObject" Target="../embeddings/oleObject28.bin"/><Relationship Id="rId3" Type="http://schemas.openxmlformats.org/officeDocument/2006/relationships/oleObject" Target="../embeddings/oleObject23.bin"/><Relationship Id="rId7" Type="http://schemas.openxmlformats.org/officeDocument/2006/relationships/oleObject" Target="../embeddings/oleObject25.bin"/><Relationship Id="rId12" Type="http://schemas.openxmlformats.org/officeDocument/2006/relationships/image" Target="../media/image37.e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34.emf"/><Relationship Id="rId11" Type="http://schemas.openxmlformats.org/officeDocument/2006/relationships/oleObject" Target="../embeddings/oleObject27.bin"/><Relationship Id="rId5" Type="http://schemas.openxmlformats.org/officeDocument/2006/relationships/oleObject" Target="../embeddings/oleObject24.bin"/><Relationship Id="rId10" Type="http://schemas.openxmlformats.org/officeDocument/2006/relationships/image" Target="../media/image36.emf"/><Relationship Id="rId4" Type="http://schemas.openxmlformats.org/officeDocument/2006/relationships/image" Target="../media/image33.emf"/><Relationship Id="rId9" Type="http://schemas.openxmlformats.org/officeDocument/2006/relationships/oleObject" Target="../embeddings/oleObject26.bin"/><Relationship Id="rId14" Type="http://schemas.openxmlformats.org/officeDocument/2006/relationships/image" Target="../media/image38.emf"/></Relationships>
</file>

<file path=ppt/slides/_rels/slide7.xml.rels><?xml version="1.0" encoding="UTF-8" standalone="yes"?>
<Relationships xmlns="http://schemas.openxmlformats.org/package/2006/relationships"><Relationship Id="rId8" Type="http://schemas.openxmlformats.org/officeDocument/2006/relationships/image" Target="../media/image41.emf"/><Relationship Id="rId13" Type="http://schemas.openxmlformats.org/officeDocument/2006/relationships/oleObject" Target="../embeddings/oleObject34.bin"/><Relationship Id="rId18" Type="http://schemas.openxmlformats.org/officeDocument/2006/relationships/image" Target="../media/image46.emf"/><Relationship Id="rId3" Type="http://schemas.openxmlformats.org/officeDocument/2006/relationships/oleObject" Target="../embeddings/oleObject29.bin"/><Relationship Id="rId21" Type="http://schemas.openxmlformats.org/officeDocument/2006/relationships/oleObject" Target="../embeddings/oleObject38.bin"/><Relationship Id="rId7" Type="http://schemas.openxmlformats.org/officeDocument/2006/relationships/oleObject" Target="../embeddings/oleObject31.bin"/><Relationship Id="rId12" Type="http://schemas.openxmlformats.org/officeDocument/2006/relationships/image" Target="../media/image43.emf"/><Relationship Id="rId17" Type="http://schemas.openxmlformats.org/officeDocument/2006/relationships/oleObject" Target="../embeddings/oleObject36.bin"/><Relationship Id="rId2" Type="http://schemas.openxmlformats.org/officeDocument/2006/relationships/slideLayout" Target="../slideLayouts/slideLayout7.xml"/><Relationship Id="rId16" Type="http://schemas.openxmlformats.org/officeDocument/2006/relationships/image" Target="../media/image45.emf"/><Relationship Id="rId20" Type="http://schemas.openxmlformats.org/officeDocument/2006/relationships/image" Target="../media/image47.emf"/><Relationship Id="rId1" Type="http://schemas.openxmlformats.org/officeDocument/2006/relationships/vmlDrawing" Target="../drawings/vmlDrawing4.vml"/><Relationship Id="rId6" Type="http://schemas.openxmlformats.org/officeDocument/2006/relationships/image" Target="../media/image40.emf"/><Relationship Id="rId11" Type="http://schemas.openxmlformats.org/officeDocument/2006/relationships/oleObject" Target="../embeddings/oleObject33.bin"/><Relationship Id="rId5" Type="http://schemas.openxmlformats.org/officeDocument/2006/relationships/oleObject" Target="../embeddings/oleObject30.bin"/><Relationship Id="rId15" Type="http://schemas.openxmlformats.org/officeDocument/2006/relationships/oleObject" Target="../embeddings/oleObject35.bin"/><Relationship Id="rId10" Type="http://schemas.openxmlformats.org/officeDocument/2006/relationships/image" Target="../media/image42.emf"/><Relationship Id="rId19" Type="http://schemas.openxmlformats.org/officeDocument/2006/relationships/oleObject" Target="../embeddings/oleObject37.bin"/><Relationship Id="rId4" Type="http://schemas.openxmlformats.org/officeDocument/2006/relationships/image" Target="../media/image39.emf"/><Relationship Id="rId9" Type="http://schemas.openxmlformats.org/officeDocument/2006/relationships/oleObject" Target="../embeddings/oleObject32.bin"/><Relationship Id="rId14" Type="http://schemas.openxmlformats.org/officeDocument/2006/relationships/image" Target="../media/image44.emf"/><Relationship Id="rId22" Type="http://schemas.openxmlformats.org/officeDocument/2006/relationships/image" Target="../media/image48.emf"/></Relationships>
</file>

<file path=ppt/slides/_rels/slide8.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53.emf"/><Relationship Id="rId13" Type="http://schemas.openxmlformats.org/officeDocument/2006/relationships/image" Target="../media/image55.emf"/><Relationship Id="rId18" Type="http://schemas.openxmlformats.org/officeDocument/2006/relationships/oleObject" Target="../embeddings/oleObject46.bin"/><Relationship Id="rId3" Type="http://schemas.openxmlformats.org/officeDocument/2006/relationships/oleObject" Target="../embeddings/oleObject39.bin"/><Relationship Id="rId7" Type="http://schemas.openxmlformats.org/officeDocument/2006/relationships/oleObject" Target="../embeddings/oleObject41.bin"/><Relationship Id="rId12" Type="http://schemas.openxmlformats.org/officeDocument/2006/relationships/oleObject" Target="../embeddings/oleObject43.bin"/><Relationship Id="rId17" Type="http://schemas.openxmlformats.org/officeDocument/2006/relationships/image" Target="../media/image57.emf"/><Relationship Id="rId2" Type="http://schemas.openxmlformats.org/officeDocument/2006/relationships/slideLayout" Target="../slideLayouts/slideLayout7.xml"/><Relationship Id="rId16" Type="http://schemas.openxmlformats.org/officeDocument/2006/relationships/oleObject" Target="../embeddings/oleObject45.bin"/><Relationship Id="rId1" Type="http://schemas.openxmlformats.org/officeDocument/2006/relationships/vmlDrawing" Target="../drawings/vmlDrawing5.vml"/><Relationship Id="rId6" Type="http://schemas.openxmlformats.org/officeDocument/2006/relationships/image" Target="../media/image52.emf"/><Relationship Id="rId11" Type="http://schemas.openxmlformats.org/officeDocument/2006/relationships/image" Target="../media/image54.emf"/><Relationship Id="rId5" Type="http://schemas.openxmlformats.org/officeDocument/2006/relationships/oleObject" Target="../embeddings/oleObject40.bin"/><Relationship Id="rId15" Type="http://schemas.openxmlformats.org/officeDocument/2006/relationships/image" Target="../media/image56.emf"/><Relationship Id="rId10" Type="http://schemas.openxmlformats.org/officeDocument/2006/relationships/oleObject" Target="../embeddings/oleObject42.bin"/><Relationship Id="rId19" Type="http://schemas.openxmlformats.org/officeDocument/2006/relationships/image" Target="../media/image58.emf"/><Relationship Id="rId4" Type="http://schemas.openxmlformats.org/officeDocument/2006/relationships/image" Target="../media/image51.emf"/><Relationship Id="rId9" Type="http://schemas.openxmlformats.org/officeDocument/2006/relationships/image" Target="../media/image59.jpeg"/><Relationship Id="rId14" Type="http://schemas.openxmlformats.org/officeDocument/2006/relationships/oleObject" Target="../embeddings/oleObject44.bin"/></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8" name="Text Box 4">
            <a:extLst>
              <a:ext uri="{FF2B5EF4-FFF2-40B4-BE49-F238E27FC236}">
                <a16:creationId xmlns:a16="http://schemas.microsoft.com/office/drawing/2014/main" id="{A643ADAE-F732-4240-8A41-6BEE82AABF28}"/>
              </a:ext>
            </a:extLst>
          </p:cNvPr>
          <p:cNvSpPr txBox="1">
            <a:spLocks noChangeArrowheads="1"/>
          </p:cNvSpPr>
          <p:nvPr/>
        </p:nvSpPr>
        <p:spPr bwMode="auto">
          <a:xfrm>
            <a:off x="1417638" y="576263"/>
            <a:ext cx="62801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defRPr/>
            </a:pPr>
            <a:r>
              <a:rPr lang="zh-CN" altLang="en-US" sz="6000" dirty="0">
                <a:solidFill>
                  <a:srgbClr val="FF3300"/>
                </a:solidFill>
                <a:effectLst>
                  <a:outerShdw blurRad="38100" dist="38100" dir="2700000" algn="tl">
                    <a:srgbClr val="000000"/>
                  </a:outerShdw>
                </a:effectLst>
                <a:latin typeface="隶书" pitchFamily="49" charset="-122"/>
                <a:ea typeface="隶书" pitchFamily="49" charset="-122"/>
              </a:rPr>
              <a:t>第</a:t>
            </a:r>
            <a:r>
              <a:rPr lang="en-US" altLang="zh-CN" sz="6000" dirty="0">
                <a:solidFill>
                  <a:srgbClr val="FF3300"/>
                </a:solidFill>
                <a:effectLst>
                  <a:outerShdw blurRad="38100" dist="38100" dir="2700000" algn="tl">
                    <a:srgbClr val="000000"/>
                  </a:outerShdw>
                </a:effectLst>
                <a:latin typeface="隶书" pitchFamily="49" charset="-122"/>
                <a:ea typeface="隶书" pitchFamily="49" charset="-122"/>
              </a:rPr>
              <a:t>8</a:t>
            </a:r>
            <a:r>
              <a:rPr lang="zh-CN" altLang="en-US" sz="6000" dirty="0">
                <a:solidFill>
                  <a:srgbClr val="FF3300"/>
                </a:solidFill>
                <a:effectLst>
                  <a:outerShdw blurRad="38100" dist="38100" dir="2700000" algn="tl">
                    <a:srgbClr val="000000"/>
                  </a:outerShdw>
                </a:effectLst>
                <a:latin typeface="隶书" pitchFamily="49" charset="-122"/>
                <a:ea typeface="隶书" pitchFamily="49" charset="-122"/>
              </a:rPr>
              <a:t>章  机械波</a:t>
            </a:r>
          </a:p>
        </p:txBody>
      </p:sp>
      <p:sp>
        <p:nvSpPr>
          <p:cNvPr id="2051" name="Text Box 4">
            <a:extLst>
              <a:ext uri="{FF2B5EF4-FFF2-40B4-BE49-F238E27FC236}">
                <a16:creationId xmlns:a16="http://schemas.microsoft.com/office/drawing/2014/main" id="{B89E7036-2854-4ABB-B593-CFCCD310A894}"/>
              </a:ext>
            </a:extLst>
          </p:cNvPr>
          <p:cNvSpPr txBox="1">
            <a:spLocks noChangeArrowheads="1"/>
          </p:cNvSpPr>
          <p:nvPr/>
        </p:nvSpPr>
        <p:spPr bwMode="auto">
          <a:xfrm>
            <a:off x="3319463" y="2119313"/>
            <a:ext cx="5105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solidFill>
                  <a:srgbClr val="FFFF66"/>
                </a:solidFill>
                <a:latin typeface="Times New Roman" panose="02020603050405020304" pitchFamily="18" charset="0"/>
              </a:rPr>
              <a:t>8. 1 </a:t>
            </a:r>
            <a:r>
              <a:rPr kumimoji="1" lang="zh-CN" altLang="en-US">
                <a:solidFill>
                  <a:srgbClr val="FFFF66"/>
                </a:solidFill>
                <a:latin typeface="Times New Roman" panose="02020603050405020304" pitchFamily="18" charset="0"/>
              </a:rPr>
              <a:t>机械波的产生和传播</a:t>
            </a:r>
          </a:p>
        </p:txBody>
      </p:sp>
      <p:sp>
        <p:nvSpPr>
          <p:cNvPr id="2052" name="Text Box 5">
            <a:extLst>
              <a:ext uri="{FF2B5EF4-FFF2-40B4-BE49-F238E27FC236}">
                <a16:creationId xmlns:a16="http://schemas.microsoft.com/office/drawing/2014/main" id="{A432F816-637A-4ED2-A7F4-03D6779597E8}"/>
              </a:ext>
            </a:extLst>
          </p:cNvPr>
          <p:cNvSpPr txBox="1">
            <a:spLocks noChangeArrowheads="1"/>
          </p:cNvSpPr>
          <p:nvPr/>
        </p:nvSpPr>
        <p:spPr bwMode="auto">
          <a:xfrm>
            <a:off x="3319463" y="2686050"/>
            <a:ext cx="5105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solidFill>
                  <a:srgbClr val="FFFF66"/>
                </a:solidFill>
                <a:latin typeface="Times New Roman" panose="02020603050405020304" pitchFamily="18" charset="0"/>
              </a:rPr>
              <a:t>8. 2 </a:t>
            </a:r>
            <a:r>
              <a:rPr kumimoji="1" lang="zh-CN" altLang="en-US">
                <a:solidFill>
                  <a:srgbClr val="FFFF66"/>
                </a:solidFill>
                <a:latin typeface="Times New Roman" panose="02020603050405020304" pitchFamily="18" charset="0"/>
              </a:rPr>
              <a:t>平面简谐波</a:t>
            </a:r>
          </a:p>
        </p:txBody>
      </p:sp>
      <p:sp>
        <p:nvSpPr>
          <p:cNvPr id="2053" name="Text Box 6">
            <a:extLst>
              <a:ext uri="{FF2B5EF4-FFF2-40B4-BE49-F238E27FC236}">
                <a16:creationId xmlns:a16="http://schemas.microsoft.com/office/drawing/2014/main" id="{AA7C8764-A243-4906-90B8-89E21B1BAE80}"/>
              </a:ext>
            </a:extLst>
          </p:cNvPr>
          <p:cNvSpPr txBox="1">
            <a:spLocks noChangeArrowheads="1"/>
          </p:cNvSpPr>
          <p:nvPr/>
        </p:nvSpPr>
        <p:spPr bwMode="auto">
          <a:xfrm>
            <a:off x="3319463" y="3252788"/>
            <a:ext cx="53276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solidFill>
                  <a:srgbClr val="FFFF66"/>
                </a:solidFill>
                <a:latin typeface="Times New Roman" panose="02020603050405020304" pitchFamily="18" charset="0"/>
              </a:rPr>
              <a:t>8. 3 </a:t>
            </a:r>
            <a:r>
              <a:rPr kumimoji="1" lang="zh-CN" altLang="en-US">
                <a:solidFill>
                  <a:srgbClr val="FFFF66"/>
                </a:solidFill>
                <a:latin typeface="Times New Roman" panose="02020603050405020304" pitchFamily="18" charset="0"/>
              </a:rPr>
              <a:t>波的能量</a:t>
            </a:r>
          </a:p>
        </p:txBody>
      </p:sp>
      <p:sp>
        <p:nvSpPr>
          <p:cNvPr id="2054" name="Text Box 7">
            <a:extLst>
              <a:ext uri="{FF2B5EF4-FFF2-40B4-BE49-F238E27FC236}">
                <a16:creationId xmlns:a16="http://schemas.microsoft.com/office/drawing/2014/main" id="{73782744-2947-48C0-8AAB-A61754458517}"/>
              </a:ext>
            </a:extLst>
          </p:cNvPr>
          <p:cNvSpPr txBox="1">
            <a:spLocks noChangeArrowheads="1"/>
          </p:cNvSpPr>
          <p:nvPr/>
        </p:nvSpPr>
        <p:spPr bwMode="auto">
          <a:xfrm>
            <a:off x="3319463" y="3819525"/>
            <a:ext cx="46085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solidFill>
                  <a:srgbClr val="FFFF66"/>
                </a:solidFill>
                <a:latin typeface="Times New Roman" panose="02020603050405020304" pitchFamily="18" charset="0"/>
              </a:rPr>
              <a:t>8. 4 </a:t>
            </a:r>
            <a:r>
              <a:rPr kumimoji="1" lang="zh-CN" altLang="en-US">
                <a:solidFill>
                  <a:srgbClr val="FFFF66"/>
                </a:solidFill>
                <a:latin typeface="Times New Roman" panose="02020603050405020304" pitchFamily="18" charset="0"/>
              </a:rPr>
              <a:t>惠更斯原理</a:t>
            </a:r>
            <a:endParaRPr kumimoji="1" lang="zh-CN" altLang="en-US">
              <a:solidFill>
                <a:srgbClr val="FFFF66"/>
              </a:solidFill>
            </a:endParaRPr>
          </a:p>
        </p:txBody>
      </p:sp>
      <p:sp>
        <p:nvSpPr>
          <p:cNvPr id="2055" name="Text Box 8">
            <a:extLst>
              <a:ext uri="{FF2B5EF4-FFF2-40B4-BE49-F238E27FC236}">
                <a16:creationId xmlns:a16="http://schemas.microsoft.com/office/drawing/2014/main" id="{DBE5BE47-3D22-4331-B498-7730F097FE20}"/>
              </a:ext>
            </a:extLst>
          </p:cNvPr>
          <p:cNvSpPr txBox="1">
            <a:spLocks noChangeArrowheads="1"/>
          </p:cNvSpPr>
          <p:nvPr/>
        </p:nvSpPr>
        <p:spPr bwMode="auto">
          <a:xfrm>
            <a:off x="3317875" y="4386263"/>
            <a:ext cx="46085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solidFill>
                  <a:srgbClr val="FFFF66"/>
                </a:solidFill>
                <a:latin typeface="Times New Roman" panose="02020603050405020304" pitchFamily="18" charset="0"/>
              </a:rPr>
              <a:t>8. 5 </a:t>
            </a:r>
            <a:r>
              <a:rPr kumimoji="1" lang="zh-CN" altLang="en-US">
                <a:solidFill>
                  <a:srgbClr val="FFFF66"/>
                </a:solidFill>
                <a:latin typeface="Times New Roman" panose="02020603050405020304" pitchFamily="18" charset="0"/>
              </a:rPr>
              <a:t>波的干涉</a:t>
            </a:r>
          </a:p>
        </p:txBody>
      </p:sp>
      <p:sp>
        <p:nvSpPr>
          <p:cNvPr id="2056" name="Text Box 9">
            <a:extLst>
              <a:ext uri="{FF2B5EF4-FFF2-40B4-BE49-F238E27FC236}">
                <a16:creationId xmlns:a16="http://schemas.microsoft.com/office/drawing/2014/main" id="{2C844DEE-5EE7-4BFC-A40B-9035FCB5E2E7}"/>
              </a:ext>
            </a:extLst>
          </p:cNvPr>
          <p:cNvSpPr txBox="1">
            <a:spLocks noChangeArrowheads="1"/>
          </p:cNvSpPr>
          <p:nvPr/>
        </p:nvSpPr>
        <p:spPr bwMode="auto">
          <a:xfrm>
            <a:off x="3319463" y="4953000"/>
            <a:ext cx="3384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solidFill>
                  <a:srgbClr val="FFFF66"/>
                </a:solidFill>
                <a:latin typeface="Times New Roman" panose="02020603050405020304" pitchFamily="18" charset="0"/>
              </a:rPr>
              <a:t>8. 6 </a:t>
            </a:r>
            <a:r>
              <a:rPr kumimoji="1" lang="zh-CN" altLang="en-US">
                <a:solidFill>
                  <a:srgbClr val="FFFF66"/>
                </a:solidFill>
                <a:latin typeface="Times New Roman" panose="02020603050405020304" pitchFamily="18" charset="0"/>
              </a:rPr>
              <a:t>驻波</a:t>
            </a:r>
          </a:p>
        </p:txBody>
      </p:sp>
      <p:sp>
        <p:nvSpPr>
          <p:cNvPr id="2057" name="Text Box 10">
            <a:extLst>
              <a:ext uri="{FF2B5EF4-FFF2-40B4-BE49-F238E27FC236}">
                <a16:creationId xmlns:a16="http://schemas.microsoft.com/office/drawing/2014/main" id="{3A68DD81-79B3-4526-82D5-183D35D682A4}"/>
              </a:ext>
            </a:extLst>
          </p:cNvPr>
          <p:cNvSpPr txBox="1">
            <a:spLocks noChangeArrowheads="1"/>
          </p:cNvSpPr>
          <p:nvPr/>
        </p:nvSpPr>
        <p:spPr bwMode="auto">
          <a:xfrm>
            <a:off x="3319463" y="5529263"/>
            <a:ext cx="3384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solidFill>
                  <a:srgbClr val="FFFF66"/>
                </a:solidFill>
                <a:latin typeface="Times New Roman" panose="02020603050405020304" pitchFamily="18" charset="0"/>
              </a:rPr>
              <a:t>8. 7 </a:t>
            </a:r>
            <a:r>
              <a:rPr kumimoji="1" lang="zh-CN" altLang="en-US">
                <a:solidFill>
                  <a:srgbClr val="FFFF66"/>
                </a:solidFill>
                <a:latin typeface="Times New Roman" panose="02020603050405020304" pitchFamily="18" charset="0"/>
              </a:rPr>
              <a:t>多普勒效应</a:t>
            </a:r>
          </a:p>
        </p:txBody>
      </p:sp>
    </p:spTree>
  </p:cSld>
  <p:clrMapOvr>
    <a:masterClrMapping/>
  </p:clrMapOvr>
  <p:transition spd="slow">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22" name="Object 2">
            <a:extLst>
              <a:ext uri="{FF2B5EF4-FFF2-40B4-BE49-F238E27FC236}">
                <a16:creationId xmlns:a16="http://schemas.microsoft.com/office/drawing/2014/main" id="{601F18CE-B617-483E-8BAA-619200D957B9}"/>
              </a:ext>
            </a:extLst>
          </p:cNvPr>
          <p:cNvGraphicFramePr>
            <a:graphicFrameLocks/>
          </p:cNvGraphicFramePr>
          <p:nvPr/>
        </p:nvGraphicFramePr>
        <p:xfrm>
          <a:off x="3465513" y="2066925"/>
          <a:ext cx="4275137" cy="569913"/>
        </p:xfrm>
        <a:graphic>
          <a:graphicData uri="http://schemas.openxmlformats.org/presentationml/2006/ole">
            <mc:AlternateContent xmlns:mc="http://schemas.openxmlformats.org/markup-compatibility/2006">
              <mc:Choice xmlns:v="urn:schemas-microsoft-com:vml" Requires="v">
                <p:oleObj spid="_x0000_s11281" name="公式" r:id="rId3" imgW="4200429" imgH="590584" progId="Equation.3">
                  <p:embed/>
                </p:oleObj>
              </mc:Choice>
              <mc:Fallback>
                <p:oleObj name="公式" r:id="rId3" imgW="4200429" imgH="590584" progId="Equation.3">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5513" y="2066925"/>
                        <a:ext cx="4275137" cy="56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23" name="Object 3">
            <a:extLst>
              <a:ext uri="{FF2B5EF4-FFF2-40B4-BE49-F238E27FC236}">
                <a16:creationId xmlns:a16="http://schemas.microsoft.com/office/drawing/2014/main" id="{E0E75C23-63C7-4BE6-AA07-761B38387D46}"/>
              </a:ext>
            </a:extLst>
          </p:cNvPr>
          <p:cNvGraphicFramePr>
            <a:graphicFrameLocks/>
          </p:cNvGraphicFramePr>
          <p:nvPr/>
        </p:nvGraphicFramePr>
        <p:xfrm>
          <a:off x="3414713" y="342900"/>
          <a:ext cx="4324350" cy="657225"/>
        </p:xfrm>
        <a:graphic>
          <a:graphicData uri="http://schemas.openxmlformats.org/presentationml/2006/ole">
            <mc:AlternateContent xmlns:mc="http://schemas.openxmlformats.org/markup-compatibility/2006">
              <mc:Choice xmlns:v="urn:schemas-microsoft-com:vml" Requires="v">
                <p:oleObj spid="_x0000_s11282" name="公式" r:id="rId5" imgW="4248137" imgH="590584" progId="Equation.3">
                  <p:embed/>
                </p:oleObj>
              </mc:Choice>
              <mc:Fallback>
                <p:oleObj name="公式" r:id="rId5" imgW="4248137" imgH="590584" progId="Equation.3">
                  <p:embed/>
                  <p:pic>
                    <p:nvPicPr>
                      <p:cNvPr id="0" name="Object 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4713" y="342900"/>
                        <a:ext cx="4324350"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24" name="Object 4">
            <a:extLst>
              <a:ext uri="{FF2B5EF4-FFF2-40B4-BE49-F238E27FC236}">
                <a16:creationId xmlns:a16="http://schemas.microsoft.com/office/drawing/2014/main" id="{375820D5-C7AB-400B-9411-F44BD0DE2735}"/>
              </a:ext>
            </a:extLst>
          </p:cNvPr>
          <p:cNvGraphicFramePr>
            <a:graphicFrameLocks/>
          </p:cNvGraphicFramePr>
          <p:nvPr/>
        </p:nvGraphicFramePr>
        <p:xfrm>
          <a:off x="3440113" y="1174750"/>
          <a:ext cx="4243387" cy="658813"/>
        </p:xfrm>
        <a:graphic>
          <a:graphicData uri="http://schemas.openxmlformats.org/presentationml/2006/ole">
            <mc:AlternateContent xmlns:mc="http://schemas.openxmlformats.org/markup-compatibility/2006">
              <mc:Choice xmlns:v="urn:schemas-microsoft-com:vml" Requires="v">
                <p:oleObj spid="_x0000_s11283" name="公式" r:id="rId7" imgW="4171988" imgH="590584" progId="Equation.3">
                  <p:embed/>
                </p:oleObj>
              </mc:Choice>
              <mc:Fallback>
                <p:oleObj name="公式" r:id="rId7" imgW="4171988" imgH="590584" progId="Equation.3">
                  <p:embed/>
                  <p:pic>
                    <p:nvPicPr>
                      <p:cNvPr id="0" name="Object 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40113" y="1174750"/>
                        <a:ext cx="4243387" cy="65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25" name="AutoShape 5">
            <a:extLst>
              <a:ext uri="{FF2B5EF4-FFF2-40B4-BE49-F238E27FC236}">
                <a16:creationId xmlns:a16="http://schemas.microsoft.com/office/drawing/2014/main" id="{7A0068ED-48BB-40C2-8F01-5931F249FDD6}"/>
              </a:ext>
            </a:extLst>
          </p:cNvPr>
          <p:cNvSpPr>
            <a:spLocks/>
          </p:cNvSpPr>
          <p:nvPr/>
        </p:nvSpPr>
        <p:spPr bwMode="auto">
          <a:xfrm>
            <a:off x="3038475" y="728663"/>
            <a:ext cx="142875" cy="1584325"/>
          </a:xfrm>
          <a:prstGeom prst="leftBrace">
            <a:avLst>
              <a:gd name="adj1" fmla="val 92407"/>
              <a:gd name="adj2" fmla="val 50000"/>
            </a:avLst>
          </a:prstGeom>
          <a:noFill/>
          <a:ln w="25400">
            <a:solidFill>
              <a:srgbClr val="FF99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endParaRPr kumimoji="1" lang="zh-CN" altLang="zh-CN">
              <a:solidFill>
                <a:srgbClr val="66FFFF"/>
              </a:solidFill>
              <a:latin typeface="Times New Roman" panose="02020603050405020304" pitchFamily="18" charset="0"/>
              <a:ea typeface="仿宋_GB2312" pitchFamily="49" charset="-122"/>
            </a:endParaRPr>
          </a:p>
        </p:txBody>
      </p:sp>
      <p:sp>
        <p:nvSpPr>
          <p:cNvPr id="30726" name="Text Box 6" descr="绿色大理石">
            <a:extLst>
              <a:ext uri="{FF2B5EF4-FFF2-40B4-BE49-F238E27FC236}">
                <a16:creationId xmlns:a16="http://schemas.microsoft.com/office/drawing/2014/main" id="{2810F38C-E546-4D5E-AC53-A7C9BF65E37C}"/>
              </a:ext>
            </a:extLst>
          </p:cNvPr>
          <p:cNvSpPr txBox="1">
            <a:spLocks noChangeArrowheads="1"/>
          </p:cNvSpPr>
          <p:nvPr/>
        </p:nvSpPr>
        <p:spPr bwMode="auto">
          <a:xfrm>
            <a:off x="1395413" y="800100"/>
            <a:ext cx="1655762" cy="1187450"/>
          </a:xfrm>
          <a:prstGeom prst="rect">
            <a:avLst/>
          </a:prstGeom>
          <a:noFill/>
          <a:ln>
            <a:noFill/>
          </a:ln>
          <a:effectLst/>
          <a:extLst>
            <a:ext uri="{909E8E84-426E-40DD-AFC4-6F175D3DCCD1}">
              <a14:hiddenFill xmlns:a14="http://schemas.microsoft.com/office/drawing/2010/main">
                <a:blipFill dpi="0" rotWithShape="0">
                  <a:blip r:embed="rId9"/>
                  <a:srcRect/>
                  <a:tile tx="0" ty="0" sx="100000" sy="100000" flip="none" algn="tl"/>
                </a:blipFill>
              </a14:hiddenFill>
            </a:ext>
            <a:ext uri="{91240B29-F687-4F45-9708-019B960494DF}">
              <a14:hiddenLine xmlns:a14="http://schemas.microsoft.com/office/drawing/2010/main" w="9525">
                <a:solidFill>
                  <a:srgbClr val="FF66FF"/>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nSpc>
                <a:spcPct val="150000"/>
              </a:lnSpc>
              <a:spcBef>
                <a:spcPct val="50000"/>
              </a:spcBef>
            </a:pPr>
            <a:r>
              <a:rPr kumimoji="1" lang="zh-CN" altLang="en-US">
                <a:latin typeface="宋体" panose="02010600030101010101" pitchFamily="2" charset="-122"/>
              </a:rPr>
              <a:t>波函数的其它形式</a:t>
            </a:r>
          </a:p>
        </p:txBody>
      </p:sp>
      <p:sp>
        <p:nvSpPr>
          <p:cNvPr id="30727" name="Text Box 7" descr="绿色大理石">
            <a:extLst>
              <a:ext uri="{FF2B5EF4-FFF2-40B4-BE49-F238E27FC236}">
                <a16:creationId xmlns:a16="http://schemas.microsoft.com/office/drawing/2014/main" id="{4601851F-269B-4059-AE4A-F604F6A25D3A}"/>
              </a:ext>
            </a:extLst>
          </p:cNvPr>
          <p:cNvSpPr txBox="1">
            <a:spLocks noChangeArrowheads="1"/>
          </p:cNvSpPr>
          <p:nvPr/>
        </p:nvSpPr>
        <p:spPr bwMode="auto">
          <a:xfrm>
            <a:off x="577850" y="2954338"/>
            <a:ext cx="8242300" cy="1187450"/>
          </a:xfrm>
          <a:prstGeom prst="rect">
            <a:avLst/>
          </a:prstGeom>
          <a:noFill/>
          <a:ln>
            <a:noFill/>
          </a:ln>
          <a:effectLst/>
          <a:extLst>
            <a:ext uri="{909E8E84-426E-40DD-AFC4-6F175D3DCCD1}">
              <a14:hiddenFill xmlns:a14="http://schemas.microsoft.com/office/drawing/2010/main">
                <a:blipFill dpi="0" rotWithShape="0">
                  <a:blip r:embed="rId9"/>
                  <a:srcRect/>
                  <a:tile tx="0" ty="0" sx="100000" sy="100000" flip="none" algn="tl"/>
                </a:blipFill>
              </a14:hiddenFill>
            </a:ext>
            <a:ext uri="{91240B29-F687-4F45-9708-019B960494DF}">
              <a14:hiddenLine xmlns:a14="http://schemas.microsoft.com/office/drawing/2010/main" w="9525">
                <a:solidFill>
                  <a:srgbClr val="FF66FF"/>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marL="633413" indent="-633413">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a:lnSpc>
                <a:spcPct val="150000"/>
              </a:lnSpc>
              <a:spcBef>
                <a:spcPct val="50000"/>
              </a:spcBef>
            </a:pPr>
            <a:r>
              <a:rPr kumimoji="1" lang="en-US" altLang="zh-CN">
                <a:latin typeface="楷体_GB2312" pitchFamily="49" charset="-122"/>
                <a:ea typeface="楷体_GB2312" pitchFamily="49" charset="-122"/>
              </a:rPr>
              <a:t>    </a:t>
            </a:r>
            <a:r>
              <a:rPr kumimoji="1" lang="zh-CN" altLang="en-US">
                <a:latin typeface="楷体_GB2312" pitchFamily="49" charset="-122"/>
                <a:ea typeface="楷体_GB2312" pitchFamily="49" charset="-122"/>
              </a:rPr>
              <a:t>由波函数可知波的传播过程中任意两质点 </a:t>
            </a:r>
            <a:r>
              <a:rPr kumimoji="1" lang="en-US" altLang="zh-CN" i="1">
                <a:solidFill>
                  <a:srgbClr val="00FFFF"/>
                </a:solidFill>
                <a:latin typeface="Times New Roman" panose="02020603050405020304" pitchFamily="18" charset="0"/>
                <a:ea typeface="楷体_GB2312" pitchFamily="49" charset="-122"/>
              </a:rPr>
              <a:t>x</a:t>
            </a:r>
            <a:r>
              <a:rPr kumimoji="1" lang="en-US" altLang="zh-CN" baseline="-25000">
                <a:solidFill>
                  <a:srgbClr val="00FFFF"/>
                </a:solidFill>
                <a:latin typeface="Times New Roman" panose="02020603050405020304" pitchFamily="18" charset="0"/>
                <a:ea typeface="楷体_GB2312" pitchFamily="49" charset="-122"/>
              </a:rPr>
              <a:t>1 </a:t>
            </a:r>
            <a:r>
              <a:rPr kumimoji="1" lang="zh-CN" altLang="en-US">
                <a:latin typeface="Times New Roman" panose="02020603050405020304" pitchFamily="18" charset="0"/>
                <a:ea typeface="楷体_GB2312" pitchFamily="49" charset="-122"/>
              </a:rPr>
              <a:t>和</a:t>
            </a:r>
            <a:r>
              <a:rPr kumimoji="1" lang="zh-CN" altLang="en-US" sz="1800">
                <a:latin typeface="Times New Roman" panose="02020603050405020304" pitchFamily="18" charset="0"/>
              </a:rPr>
              <a:t> </a:t>
            </a:r>
            <a:r>
              <a:rPr kumimoji="1" lang="en-US" altLang="zh-CN" i="1">
                <a:solidFill>
                  <a:srgbClr val="00FFFF"/>
                </a:solidFill>
                <a:latin typeface="Times New Roman" panose="02020603050405020304" pitchFamily="18" charset="0"/>
                <a:ea typeface="楷体_GB2312" pitchFamily="49" charset="-122"/>
              </a:rPr>
              <a:t>x</a:t>
            </a:r>
            <a:r>
              <a:rPr kumimoji="1" lang="en-US" altLang="zh-CN" baseline="-25000">
                <a:solidFill>
                  <a:srgbClr val="00FFFF"/>
                </a:solidFill>
                <a:latin typeface="Times New Roman" panose="02020603050405020304" pitchFamily="18" charset="0"/>
                <a:ea typeface="楷体_GB2312" pitchFamily="49" charset="-122"/>
              </a:rPr>
              <a:t>2 </a:t>
            </a:r>
            <a:r>
              <a:rPr kumimoji="1" lang="zh-CN" altLang="en-US">
                <a:latin typeface="楷体_GB2312" pitchFamily="49" charset="-122"/>
                <a:ea typeface="楷体_GB2312" pitchFamily="49" charset="-122"/>
              </a:rPr>
              <a:t>振动的相位差为</a:t>
            </a:r>
          </a:p>
        </p:txBody>
      </p:sp>
      <p:graphicFrame>
        <p:nvGraphicFramePr>
          <p:cNvPr id="30728" name="Object 8">
            <a:extLst>
              <a:ext uri="{FF2B5EF4-FFF2-40B4-BE49-F238E27FC236}">
                <a16:creationId xmlns:a16="http://schemas.microsoft.com/office/drawing/2014/main" id="{1E4E66C5-E064-4560-839B-6DB8063C285B}"/>
              </a:ext>
            </a:extLst>
          </p:cNvPr>
          <p:cNvGraphicFramePr>
            <a:graphicFrameLocks/>
          </p:cNvGraphicFramePr>
          <p:nvPr/>
        </p:nvGraphicFramePr>
        <p:xfrm>
          <a:off x="1476375" y="4187825"/>
          <a:ext cx="7007225" cy="825500"/>
        </p:xfrm>
        <a:graphic>
          <a:graphicData uri="http://schemas.openxmlformats.org/presentationml/2006/ole">
            <mc:AlternateContent xmlns:mc="http://schemas.openxmlformats.org/markup-compatibility/2006">
              <mc:Choice xmlns:v="urn:schemas-microsoft-com:vml" Requires="v">
                <p:oleObj spid="_x0000_s11284" name="公式" r:id="rId10" imgW="6934149" imgH="762034" progId="Equation.3">
                  <p:embed/>
                </p:oleObj>
              </mc:Choice>
              <mc:Fallback>
                <p:oleObj name="公式" r:id="rId10" imgW="6934149" imgH="762034" progId="Equation.3">
                  <p:embed/>
                  <p:pic>
                    <p:nvPicPr>
                      <p:cNvPr id="0" name="Object 8"/>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76375" y="4187825"/>
                        <a:ext cx="7007225"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29" name="Rectangle 9" descr="绿色大理石">
            <a:extLst>
              <a:ext uri="{FF2B5EF4-FFF2-40B4-BE49-F238E27FC236}">
                <a16:creationId xmlns:a16="http://schemas.microsoft.com/office/drawing/2014/main" id="{D53A2FFB-4795-4902-82E4-8C7A1F337783}"/>
              </a:ext>
            </a:extLst>
          </p:cNvPr>
          <p:cNvSpPr>
            <a:spLocks noChangeArrowheads="1"/>
          </p:cNvSpPr>
          <p:nvPr/>
        </p:nvSpPr>
        <p:spPr bwMode="auto">
          <a:xfrm>
            <a:off x="611188" y="5121275"/>
            <a:ext cx="8280400" cy="1187450"/>
          </a:xfrm>
          <a:prstGeom prst="rect">
            <a:avLst/>
          </a:prstGeom>
          <a:noFill/>
          <a:ln>
            <a:noFill/>
          </a:ln>
          <a:effectLst/>
          <a:extLst>
            <a:ext uri="{909E8E84-426E-40DD-AFC4-6F175D3DCCD1}">
              <a14:hiddenFill xmlns:a14="http://schemas.microsoft.com/office/drawing/2010/main">
                <a:blipFill dpi="0" rotWithShape="0">
                  <a:blip r:embed="rId9"/>
                  <a:srcRect/>
                  <a:tile tx="0" ty="0" sx="100000" sy="100000" flip="none" algn="tl"/>
                </a:blipFill>
              </a14:hiddenFill>
            </a:ext>
            <a:ext uri="{91240B29-F687-4F45-9708-019B960494DF}">
              <a14:hiddenLine xmlns:a14="http://schemas.microsoft.com/office/drawing/2010/main" w="9525">
                <a:solidFill>
                  <a:srgbClr val="FF66FF"/>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marL="623888" indent="-623888">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nSpc>
                <a:spcPct val="150000"/>
              </a:lnSpc>
              <a:spcBef>
                <a:spcPct val="50000"/>
              </a:spcBef>
            </a:pPr>
            <a:r>
              <a:rPr kumimoji="1" lang="en-US" altLang="zh-CN" i="1">
                <a:latin typeface="Times New Roman" panose="02020603050405020304" pitchFamily="18" charset="0"/>
                <a:ea typeface="仿宋_GB2312" pitchFamily="49" charset="-122"/>
              </a:rPr>
              <a:t>        </a:t>
            </a:r>
            <a:r>
              <a:rPr kumimoji="1" lang="en-US" altLang="zh-CN" i="1">
                <a:solidFill>
                  <a:srgbClr val="00FFFF"/>
                </a:solidFill>
                <a:latin typeface="Times New Roman" panose="02020603050405020304" pitchFamily="18" charset="0"/>
                <a:ea typeface="仿宋_GB2312" pitchFamily="49" charset="-122"/>
              </a:rPr>
              <a:t>x</a:t>
            </a:r>
            <a:r>
              <a:rPr kumimoji="1" lang="en-US" altLang="zh-CN" baseline="-25000">
                <a:solidFill>
                  <a:srgbClr val="00FFFF"/>
                </a:solidFill>
                <a:latin typeface="Times New Roman" panose="02020603050405020304" pitchFamily="18" charset="0"/>
                <a:ea typeface="仿宋_GB2312" pitchFamily="49" charset="-122"/>
              </a:rPr>
              <a:t>2</a:t>
            </a:r>
            <a:r>
              <a:rPr kumimoji="1" lang="en-US" altLang="zh-CN">
                <a:solidFill>
                  <a:srgbClr val="00FFFF"/>
                </a:solidFill>
                <a:latin typeface="Times New Roman" panose="02020603050405020304" pitchFamily="18" charset="0"/>
                <a:ea typeface="仿宋_GB2312" pitchFamily="49" charset="-122"/>
              </a:rPr>
              <a:t>&gt;</a:t>
            </a:r>
            <a:r>
              <a:rPr kumimoji="1" lang="en-US" altLang="zh-CN" i="1">
                <a:solidFill>
                  <a:srgbClr val="00FFFF"/>
                </a:solidFill>
                <a:latin typeface="Times New Roman" panose="02020603050405020304" pitchFamily="18" charset="0"/>
              </a:rPr>
              <a:t>x</a:t>
            </a:r>
            <a:r>
              <a:rPr kumimoji="1" lang="en-US" altLang="zh-CN" baseline="-25000">
                <a:solidFill>
                  <a:srgbClr val="00FFFF"/>
                </a:solidFill>
                <a:latin typeface="Times New Roman" panose="02020603050405020304" pitchFamily="18" charset="0"/>
                <a:ea typeface="仿宋_GB2312" pitchFamily="49" charset="-122"/>
              </a:rPr>
              <a:t>1</a:t>
            </a:r>
            <a:r>
              <a:rPr kumimoji="1" lang="en-US" altLang="zh-CN">
                <a:solidFill>
                  <a:srgbClr val="00FFFF"/>
                </a:solidFill>
                <a:latin typeface="Times New Roman" panose="02020603050405020304" pitchFamily="18" charset="0"/>
                <a:ea typeface="仿宋_GB2312" pitchFamily="49" charset="-122"/>
              </a:rPr>
              <a:t>, </a:t>
            </a:r>
            <a:r>
              <a:rPr kumimoji="1" lang="el-GR" altLang="zh-CN" i="1">
                <a:solidFill>
                  <a:srgbClr val="00FFFF"/>
                </a:solidFill>
                <a:latin typeface="Times New Roman" panose="02020603050405020304" pitchFamily="18" charset="0"/>
                <a:ea typeface="仿宋_GB2312" pitchFamily="49" charset="-122"/>
              </a:rPr>
              <a:t>Δ</a:t>
            </a:r>
            <a:r>
              <a:rPr kumimoji="1" lang="en-US" altLang="zh-CN">
                <a:solidFill>
                  <a:srgbClr val="00FFFF"/>
                </a:solidFill>
                <a:latin typeface="Times New Roman" panose="02020603050405020304" pitchFamily="18" charset="0"/>
                <a:ea typeface="仿宋_GB2312" pitchFamily="49" charset="-122"/>
              </a:rPr>
              <a:t>&lt;0</a:t>
            </a:r>
            <a:r>
              <a:rPr kumimoji="1" lang="zh-CN" altLang="en-US">
                <a:latin typeface="仿宋_GB2312" pitchFamily="49" charset="-122"/>
                <a:ea typeface="仿宋_GB2312" pitchFamily="49" charset="-122"/>
              </a:rPr>
              <a:t>，</a:t>
            </a:r>
            <a:r>
              <a:rPr kumimoji="1" lang="zh-CN" altLang="en-US">
                <a:latin typeface="楷体_GB2312" pitchFamily="49" charset="-122"/>
                <a:ea typeface="楷体_GB2312" pitchFamily="49" charset="-122"/>
              </a:rPr>
              <a:t>说明 </a:t>
            </a:r>
            <a:r>
              <a:rPr kumimoji="1" lang="en-US" altLang="zh-CN" i="1">
                <a:solidFill>
                  <a:srgbClr val="00FFFF"/>
                </a:solidFill>
                <a:latin typeface="Times New Roman" panose="02020603050405020304" pitchFamily="18" charset="0"/>
                <a:ea typeface="楷体_GB2312" pitchFamily="49" charset="-122"/>
              </a:rPr>
              <a:t>x</a:t>
            </a:r>
            <a:r>
              <a:rPr kumimoji="1" lang="en-US" altLang="zh-CN" baseline="-25000">
                <a:solidFill>
                  <a:srgbClr val="00FFFF"/>
                </a:solidFill>
                <a:latin typeface="Times New Roman" panose="02020603050405020304" pitchFamily="18" charset="0"/>
                <a:ea typeface="楷体_GB2312" pitchFamily="49" charset="-122"/>
              </a:rPr>
              <a:t>2  </a:t>
            </a:r>
            <a:r>
              <a:rPr kumimoji="1" lang="zh-CN" altLang="en-US">
                <a:latin typeface="楷体_GB2312" pitchFamily="49" charset="-122"/>
                <a:ea typeface="楷体_GB2312" pitchFamily="49" charset="-122"/>
              </a:rPr>
              <a:t>处质点振动的相位总落后于</a:t>
            </a:r>
            <a:r>
              <a:rPr kumimoji="1" lang="en-US" altLang="zh-CN" i="1">
                <a:solidFill>
                  <a:srgbClr val="00FFFF"/>
                </a:solidFill>
                <a:latin typeface="Times New Roman" panose="02020603050405020304" pitchFamily="18" charset="0"/>
                <a:ea typeface="楷体_GB2312" pitchFamily="49" charset="-122"/>
              </a:rPr>
              <a:t>x</a:t>
            </a:r>
            <a:r>
              <a:rPr kumimoji="1" lang="en-US" altLang="zh-CN" baseline="-25000">
                <a:solidFill>
                  <a:srgbClr val="00FFFF"/>
                </a:solidFill>
                <a:latin typeface="Times New Roman" panose="02020603050405020304" pitchFamily="18" charset="0"/>
                <a:ea typeface="楷体_GB2312" pitchFamily="49" charset="-122"/>
              </a:rPr>
              <a:t>1 </a:t>
            </a:r>
            <a:r>
              <a:rPr kumimoji="1" lang="zh-CN" altLang="en-US">
                <a:latin typeface="楷体_GB2312" pitchFamily="49" charset="-122"/>
                <a:ea typeface="楷体_GB2312" pitchFamily="49" charset="-122"/>
              </a:rPr>
              <a:t>处质点的振动；</a:t>
            </a:r>
          </a:p>
        </p:txBody>
      </p:sp>
      <p:sp>
        <p:nvSpPr>
          <p:cNvPr id="30730" name="Text Box 10">
            <a:extLst>
              <a:ext uri="{FF2B5EF4-FFF2-40B4-BE49-F238E27FC236}">
                <a16:creationId xmlns:a16="http://schemas.microsoft.com/office/drawing/2014/main" id="{E3C2A36A-9DB7-4C42-B34A-41D6A2529179}"/>
              </a:ext>
            </a:extLst>
          </p:cNvPr>
          <p:cNvSpPr txBox="1">
            <a:spLocks noChangeArrowheads="1"/>
          </p:cNvSpPr>
          <p:nvPr/>
        </p:nvSpPr>
        <p:spPr bwMode="auto">
          <a:xfrm>
            <a:off x="633413" y="2492375"/>
            <a:ext cx="1079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r>
              <a:rPr kumimoji="1" lang="zh-CN" altLang="en-US">
                <a:solidFill>
                  <a:srgbClr val="FFFF00"/>
                </a:solidFill>
                <a:latin typeface="宋体" panose="02010600030101010101" pitchFamily="2" charset="-122"/>
              </a:rPr>
              <a:t>讨论</a:t>
            </a:r>
          </a:p>
        </p:txBody>
      </p:sp>
      <p:sp>
        <p:nvSpPr>
          <p:cNvPr id="30731" name="Rectangle 11">
            <a:extLst>
              <a:ext uri="{FF2B5EF4-FFF2-40B4-BE49-F238E27FC236}">
                <a16:creationId xmlns:a16="http://schemas.microsoft.com/office/drawing/2014/main" id="{94EC44EB-0AA8-43FA-B792-D0D07B86743A}"/>
              </a:ext>
            </a:extLst>
          </p:cNvPr>
          <p:cNvSpPr>
            <a:spLocks noChangeArrowheads="1"/>
          </p:cNvSpPr>
          <p:nvPr/>
        </p:nvSpPr>
        <p:spPr bwMode="auto">
          <a:xfrm>
            <a:off x="666750" y="3119438"/>
            <a:ext cx="692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r>
              <a:rPr lang="en-US" altLang="zh-CN">
                <a:latin typeface="Times New Roman" panose="02020603050405020304" pitchFamily="18" charset="0"/>
              </a:rPr>
              <a:t> </a:t>
            </a:r>
            <a:r>
              <a:rPr kumimoji="1" lang="en-US" altLang="zh-CN">
                <a:latin typeface="Times New Roman" panose="02020603050405020304" pitchFamily="18" charset="0"/>
              </a:rPr>
              <a:t>(1)</a:t>
            </a:r>
            <a:r>
              <a:rPr kumimoji="1" lang="en-US" altLang="zh-CN">
                <a:solidFill>
                  <a:srgbClr val="FFFF00"/>
                </a:solidFill>
                <a:latin typeface="Times New Roman" panose="02020603050405020304" pitchFamily="18" charset="0"/>
              </a:rPr>
              <a:t> </a:t>
            </a:r>
          </a:p>
        </p:txBody>
      </p:sp>
      <p:sp>
        <p:nvSpPr>
          <p:cNvPr id="30732" name="AutoShape 12">
            <a:extLst>
              <a:ext uri="{FF2B5EF4-FFF2-40B4-BE49-F238E27FC236}">
                <a16:creationId xmlns:a16="http://schemas.microsoft.com/office/drawing/2014/main" id="{2200AE97-ABE9-4FE8-B561-A8406884E5E5}"/>
              </a:ext>
            </a:extLst>
          </p:cNvPr>
          <p:cNvSpPr>
            <a:spLocks noChangeArrowheads="1"/>
          </p:cNvSpPr>
          <p:nvPr/>
        </p:nvSpPr>
        <p:spPr bwMode="auto">
          <a:xfrm>
            <a:off x="323850" y="2439988"/>
            <a:ext cx="360363" cy="576262"/>
          </a:xfrm>
          <a:prstGeom prst="star4">
            <a:avLst>
              <a:gd name="adj" fmla="val 18519"/>
            </a:avLst>
          </a:prstGeom>
          <a:gradFill rotWithShape="0">
            <a:gsLst>
              <a:gs pos="0">
                <a:srgbClr val="99FF99"/>
              </a:gs>
              <a:gs pos="100000">
                <a:srgbClr val="477647"/>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726"/>
                                        </p:tgtEl>
                                        <p:attrNameLst>
                                          <p:attrName>style.visibility</p:attrName>
                                        </p:attrNameLst>
                                      </p:cBhvr>
                                      <p:to>
                                        <p:strVal val="visible"/>
                                      </p:to>
                                    </p:set>
                                    <p:animEffect transition="in" filter="wipe(left)">
                                      <p:cBhvr>
                                        <p:cTn id="7" dur="500"/>
                                        <p:tgtEl>
                                          <p:spTgt spid="307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0725"/>
                                        </p:tgtEl>
                                        <p:attrNameLst>
                                          <p:attrName>style.visibility</p:attrName>
                                        </p:attrNameLst>
                                      </p:cBhvr>
                                      <p:to>
                                        <p:strVal val="visible"/>
                                      </p:to>
                                    </p:set>
                                    <p:animEffect transition="in" filter="wipe(up)">
                                      <p:cBhvr>
                                        <p:cTn id="12" dur="500"/>
                                        <p:tgtEl>
                                          <p:spTgt spid="307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0723"/>
                                        </p:tgtEl>
                                        <p:attrNameLst>
                                          <p:attrName>style.visibility</p:attrName>
                                        </p:attrNameLst>
                                      </p:cBhvr>
                                      <p:to>
                                        <p:strVal val="visible"/>
                                      </p:to>
                                    </p:set>
                                    <p:animEffect transition="in" filter="wipe(left)">
                                      <p:cBhvr>
                                        <p:cTn id="17" dur="500"/>
                                        <p:tgtEl>
                                          <p:spTgt spid="3072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0724"/>
                                        </p:tgtEl>
                                        <p:attrNameLst>
                                          <p:attrName>style.visibility</p:attrName>
                                        </p:attrNameLst>
                                      </p:cBhvr>
                                      <p:to>
                                        <p:strVal val="visible"/>
                                      </p:to>
                                    </p:set>
                                    <p:animEffect transition="in" filter="wipe(left)">
                                      <p:cBhvr>
                                        <p:cTn id="22" dur="500"/>
                                        <p:tgtEl>
                                          <p:spTgt spid="3072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0722"/>
                                        </p:tgtEl>
                                        <p:attrNameLst>
                                          <p:attrName>style.visibility</p:attrName>
                                        </p:attrNameLst>
                                      </p:cBhvr>
                                      <p:to>
                                        <p:strVal val="visible"/>
                                      </p:to>
                                    </p:set>
                                    <p:animEffect transition="in" filter="wipe(left)">
                                      <p:cBhvr>
                                        <p:cTn id="27" dur="500"/>
                                        <p:tgtEl>
                                          <p:spTgt spid="3072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3" presetClass="entr" presetSubtype="32" fill="hold" grpId="0" nodeType="clickEffect">
                                  <p:stCondLst>
                                    <p:cond delay="0"/>
                                  </p:stCondLst>
                                  <p:childTnLst>
                                    <p:set>
                                      <p:cBhvr>
                                        <p:cTn id="31" dur="1" fill="hold">
                                          <p:stCondLst>
                                            <p:cond delay="0"/>
                                          </p:stCondLst>
                                        </p:cTn>
                                        <p:tgtEl>
                                          <p:spTgt spid="30732"/>
                                        </p:tgtEl>
                                        <p:attrNameLst>
                                          <p:attrName>style.visibility</p:attrName>
                                        </p:attrNameLst>
                                      </p:cBhvr>
                                      <p:to>
                                        <p:strVal val="visible"/>
                                      </p:to>
                                    </p:set>
                                    <p:anim calcmode="lin" valueType="num">
                                      <p:cBhvr>
                                        <p:cTn id="32" dur="500" fill="hold"/>
                                        <p:tgtEl>
                                          <p:spTgt spid="30732"/>
                                        </p:tgtEl>
                                        <p:attrNameLst>
                                          <p:attrName>ppt_w</p:attrName>
                                        </p:attrNameLst>
                                      </p:cBhvr>
                                      <p:tavLst>
                                        <p:tav tm="0">
                                          <p:val>
                                            <p:strVal val="4*#ppt_w"/>
                                          </p:val>
                                        </p:tav>
                                        <p:tav tm="100000">
                                          <p:val>
                                            <p:strVal val="#ppt_w"/>
                                          </p:val>
                                        </p:tav>
                                      </p:tavLst>
                                    </p:anim>
                                    <p:anim calcmode="lin" valueType="num">
                                      <p:cBhvr>
                                        <p:cTn id="33" dur="500" fill="hold"/>
                                        <p:tgtEl>
                                          <p:spTgt spid="30732"/>
                                        </p:tgtEl>
                                        <p:attrNameLst>
                                          <p:attrName>ppt_h</p:attrName>
                                        </p:attrNameLst>
                                      </p:cBhvr>
                                      <p:tavLst>
                                        <p:tav tm="0">
                                          <p:val>
                                            <p:strVal val="4*#ppt_h"/>
                                          </p:val>
                                        </p:tav>
                                        <p:tav tm="100000">
                                          <p:val>
                                            <p:strVal val="#ppt_h"/>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0730"/>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0731"/>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30727"/>
                                        </p:tgtEl>
                                        <p:attrNameLst>
                                          <p:attrName>style.visibility</p:attrName>
                                        </p:attrNameLst>
                                      </p:cBhvr>
                                      <p:to>
                                        <p:strVal val="visible"/>
                                      </p:to>
                                    </p:set>
                                    <p:animEffect transition="in" filter="wipe(left)">
                                      <p:cBhvr>
                                        <p:cTn id="46" dur="500"/>
                                        <p:tgtEl>
                                          <p:spTgt spid="30727"/>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30728"/>
                                        </p:tgtEl>
                                        <p:attrNameLst>
                                          <p:attrName>style.visibility</p:attrName>
                                        </p:attrNameLst>
                                      </p:cBhvr>
                                      <p:to>
                                        <p:strVal val="visible"/>
                                      </p:to>
                                    </p:set>
                                    <p:animEffect transition="in" filter="wipe(left)">
                                      <p:cBhvr>
                                        <p:cTn id="51" dur="500"/>
                                        <p:tgtEl>
                                          <p:spTgt spid="30728"/>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30729"/>
                                        </p:tgtEl>
                                        <p:attrNameLst>
                                          <p:attrName>style.visibility</p:attrName>
                                        </p:attrNameLst>
                                      </p:cBhvr>
                                      <p:to>
                                        <p:strVal val="visible"/>
                                      </p:to>
                                    </p:set>
                                    <p:animEffect transition="in" filter="wipe(left)">
                                      <p:cBhvr>
                                        <p:cTn id="56" dur="500"/>
                                        <p:tgtEl>
                                          <p:spTgt spid="307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5" grpId="0" animBg="1"/>
      <p:bldP spid="30726" grpId="0"/>
      <p:bldP spid="30727" grpId="0" autoUpdateAnimBg="0"/>
      <p:bldP spid="30729" grpId="0"/>
      <p:bldP spid="30730" grpId="0"/>
      <p:bldP spid="30731" grpId="0"/>
      <p:bldP spid="3073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descr="绿色大理石">
            <a:extLst>
              <a:ext uri="{FF2B5EF4-FFF2-40B4-BE49-F238E27FC236}">
                <a16:creationId xmlns:a16="http://schemas.microsoft.com/office/drawing/2014/main" id="{C22EF1C2-DA07-4222-B0AD-28B8DBEFC25B}"/>
              </a:ext>
            </a:extLst>
          </p:cNvPr>
          <p:cNvSpPr>
            <a:spLocks noChangeArrowheads="1"/>
          </p:cNvSpPr>
          <p:nvPr/>
        </p:nvSpPr>
        <p:spPr bwMode="auto">
          <a:xfrm>
            <a:off x="1171575" y="404813"/>
            <a:ext cx="4741863" cy="457200"/>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9525">
                <a:solidFill>
                  <a:srgbClr val="FF66FF"/>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a:spcBef>
                <a:spcPct val="50000"/>
              </a:spcBef>
            </a:pPr>
            <a:r>
              <a:rPr kumimoji="1" lang="en-US" altLang="zh-CN" i="1">
                <a:solidFill>
                  <a:srgbClr val="00FFFF"/>
                </a:solidFill>
                <a:latin typeface="Times New Roman" panose="02020603050405020304" pitchFamily="18" charset="0"/>
                <a:ea typeface="楷体_GB2312" pitchFamily="49" charset="-122"/>
              </a:rPr>
              <a:t>u </a:t>
            </a:r>
            <a:r>
              <a:rPr kumimoji="1" lang="zh-CN" altLang="en-US">
                <a:latin typeface="楷体_GB2312" pitchFamily="49" charset="-122"/>
                <a:ea typeface="楷体_GB2312" pitchFamily="49" charset="-122"/>
              </a:rPr>
              <a:t>实际上是振动相位的传播速度。</a:t>
            </a:r>
          </a:p>
        </p:txBody>
      </p:sp>
      <p:sp>
        <p:nvSpPr>
          <p:cNvPr id="31747" name="Rectangle 3">
            <a:extLst>
              <a:ext uri="{FF2B5EF4-FFF2-40B4-BE49-F238E27FC236}">
                <a16:creationId xmlns:a16="http://schemas.microsoft.com/office/drawing/2014/main" id="{C5C9D79C-9ABD-47EC-9124-4401103CF8A2}"/>
              </a:ext>
            </a:extLst>
          </p:cNvPr>
          <p:cNvSpPr>
            <a:spLocks noChangeArrowheads="1"/>
          </p:cNvSpPr>
          <p:nvPr/>
        </p:nvSpPr>
        <p:spPr bwMode="auto">
          <a:xfrm>
            <a:off x="733425" y="404813"/>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r>
              <a:rPr kumimoji="1" lang="en-US" altLang="zh-CN">
                <a:latin typeface="Times New Roman" panose="02020603050405020304" pitchFamily="18" charset="0"/>
              </a:rPr>
              <a:t>(2)</a:t>
            </a:r>
          </a:p>
        </p:txBody>
      </p:sp>
      <p:sp>
        <p:nvSpPr>
          <p:cNvPr id="31748" name="Rectangle 4">
            <a:extLst>
              <a:ext uri="{FF2B5EF4-FFF2-40B4-BE49-F238E27FC236}">
                <a16:creationId xmlns:a16="http://schemas.microsoft.com/office/drawing/2014/main" id="{597D4194-AADD-4EED-956A-BC0495DC9FDF}"/>
              </a:ext>
            </a:extLst>
          </p:cNvPr>
          <p:cNvSpPr>
            <a:spLocks noChangeArrowheads="1"/>
          </p:cNvSpPr>
          <p:nvPr/>
        </p:nvSpPr>
        <p:spPr bwMode="auto">
          <a:xfrm>
            <a:off x="1160463" y="981075"/>
            <a:ext cx="7545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r>
              <a:rPr kumimoji="1" lang="en-US" altLang="zh-CN" i="1">
                <a:solidFill>
                  <a:srgbClr val="00FFFF"/>
                </a:solidFill>
                <a:latin typeface="Times New Roman" panose="02020603050405020304" pitchFamily="18" charset="0"/>
                <a:ea typeface="楷体_GB2312" pitchFamily="49" charset="-122"/>
              </a:rPr>
              <a:t>t</a:t>
            </a:r>
            <a:r>
              <a:rPr kumimoji="1" lang="en-US" altLang="zh-CN" baseline="-25000">
                <a:solidFill>
                  <a:srgbClr val="00FFFF"/>
                </a:solidFill>
                <a:latin typeface="Times New Roman" panose="02020603050405020304" pitchFamily="18" charset="0"/>
                <a:ea typeface="楷体_GB2312" pitchFamily="49" charset="-122"/>
              </a:rPr>
              <a:t>1</a:t>
            </a:r>
            <a:r>
              <a:rPr kumimoji="1" lang="en-US" altLang="zh-CN" baseline="-25000">
                <a:latin typeface="Times New Roman" panose="02020603050405020304" pitchFamily="18" charset="0"/>
                <a:ea typeface="楷体_GB2312" pitchFamily="49" charset="-122"/>
              </a:rPr>
              <a:t> </a:t>
            </a:r>
            <a:r>
              <a:rPr kumimoji="1" lang="zh-CN" altLang="en-US">
                <a:latin typeface="楷体_GB2312" pitchFamily="49" charset="-122"/>
                <a:ea typeface="楷体_GB2312" pitchFamily="49" charset="-122"/>
              </a:rPr>
              <a:t>时刻</a:t>
            </a:r>
            <a:r>
              <a:rPr kumimoji="1" lang="en-US" altLang="zh-CN" i="1">
                <a:solidFill>
                  <a:srgbClr val="00FFFF"/>
                </a:solidFill>
                <a:latin typeface="Times New Roman" panose="02020603050405020304" pitchFamily="18" charset="0"/>
                <a:ea typeface="楷体_GB2312" pitchFamily="49" charset="-122"/>
              </a:rPr>
              <a:t>x</a:t>
            </a:r>
            <a:r>
              <a:rPr kumimoji="1" lang="en-US" altLang="zh-CN" baseline="-25000">
                <a:solidFill>
                  <a:srgbClr val="00FFFF"/>
                </a:solidFill>
                <a:latin typeface="Times New Roman" panose="02020603050405020304" pitchFamily="18" charset="0"/>
                <a:ea typeface="楷体_GB2312" pitchFamily="49" charset="-122"/>
              </a:rPr>
              <a:t>1 </a:t>
            </a:r>
            <a:r>
              <a:rPr kumimoji="1" lang="zh-CN" altLang="en-US">
                <a:latin typeface="楷体_GB2312" pitchFamily="49" charset="-122"/>
                <a:ea typeface="楷体_GB2312" pitchFamily="49" charset="-122"/>
              </a:rPr>
              <a:t>处的振动状态经</a:t>
            </a:r>
            <a:r>
              <a:rPr kumimoji="1" lang="el-GR" altLang="zh-CN">
                <a:solidFill>
                  <a:srgbClr val="00FFFF"/>
                </a:solidFill>
                <a:latin typeface="Times New Roman" panose="02020603050405020304" pitchFamily="18" charset="0"/>
                <a:ea typeface="楷体_GB2312" pitchFamily="49" charset="-122"/>
              </a:rPr>
              <a:t>Δ</a:t>
            </a:r>
            <a:r>
              <a:rPr kumimoji="1" lang="en-US" altLang="zh-CN" i="1">
                <a:solidFill>
                  <a:srgbClr val="00FFFF"/>
                </a:solidFill>
                <a:latin typeface="Times New Roman" panose="02020603050405020304" pitchFamily="18" charset="0"/>
                <a:ea typeface="楷体_GB2312" pitchFamily="49" charset="-122"/>
              </a:rPr>
              <a:t>t</a:t>
            </a:r>
            <a:r>
              <a:rPr kumimoji="1" lang="en-US" altLang="zh-CN" i="1">
                <a:latin typeface="Times New Roman" panose="02020603050405020304" pitchFamily="18" charset="0"/>
                <a:ea typeface="楷体_GB2312" pitchFamily="49" charset="-122"/>
              </a:rPr>
              <a:t>  </a:t>
            </a:r>
            <a:r>
              <a:rPr kumimoji="1" lang="zh-CN" altLang="en-US">
                <a:latin typeface="楷体_GB2312" pitchFamily="49" charset="-122"/>
                <a:ea typeface="楷体_GB2312" pitchFamily="49" charset="-122"/>
              </a:rPr>
              <a:t>时间传播到</a:t>
            </a:r>
            <a:r>
              <a:rPr kumimoji="1" lang="en-US" altLang="zh-CN" i="1">
                <a:solidFill>
                  <a:srgbClr val="00FFFF"/>
                </a:solidFill>
                <a:latin typeface="Times New Roman" panose="02020603050405020304" pitchFamily="18" charset="0"/>
                <a:ea typeface="楷体_GB2312" pitchFamily="49" charset="-122"/>
              </a:rPr>
              <a:t>x</a:t>
            </a:r>
            <a:r>
              <a:rPr kumimoji="1" lang="en-US" altLang="zh-CN" baseline="-25000">
                <a:solidFill>
                  <a:srgbClr val="00FFFF"/>
                </a:solidFill>
                <a:latin typeface="Times New Roman" panose="02020603050405020304" pitchFamily="18" charset="0"/>
                <a:ea typeface="楷体_GB2312" pitchFamily="49" charset="-122"/>
              </a:rPr>
              <a:t>1</a:t>
            </a:r>
            <a:r>
              <a:rPr kumimoji="1" lang="en-US" altLang="zh-CN">
                <a:solidFill>
                  <a:srgbClr val="00FFFF"/>
                </a:solidFill>
                <a:latin typeface="Times New Roman" panose="02020603050405020304" pitchFamily="18" charset="0"/>
                <a:ea typeface="楷体_GB2312" pitchFamily="49" charset="-122"/>
              </a:rPr>
              <a:t>+</a:t>
            </a:r>
            <a:r>
              <a:rPr kumimoji="1" lang="el-GR" altLang="zh-CN">
                <a:solidFill>
                  <a:srgbClr val="00FFFF"/>
                </a:solidFill>
                <a:latin typeface="Times New Roman" panose="02020603050405020304" pitchFamily="18" charset="0"/>
                <a:ea typeface="楷体_GB2312" pitchFamily="49" charset="-122"/>
              </a:rPr>
              <a:t>Δ</a:t>
            </a:r>
            <a:r>
              <a:rPr kumimoji="1" lang="en-US" altLang="zh-CN" i="1">
                <a:solidFill>
                  <a:srgbClr val="00FFFF"/>
                </a:solidFill>
                <a:latin typeface="Times New Roman" panose="02020603050405020304" pitchFamily="18" charset="0"/>
                <a:ea typeface="楷体_GB2312" pitchFamily="49" charset="-122"/>
              </a:rPr>
              <a:t>x</a:t>
            </a:r>
            <a:r>
              <a:rPr kumimoji="1" lang="en-US" altLang="zh-CN" i="1">
                <a:latin typeface="Times New Roman" panose="02020603050405020304" pitchFamily="18" charset="0"/>
                <a:ea typeface="楷体_GB2312" pitchFamily="49" charset="-122"/>
              </a:rPr>
              <a:t>  </a:t>
            </a:r>
            <a:r>
              <a:rPr kumimoji="1" lang="zh-CN" altLang="en-US">
                <a:latin typeface="楷体_GB2312" pitchFamily="49" charset="-122"/>
                <a:ea typeface="楷体_GB2312" pitchFamily="49" charset="-122"/>
              </a:rPr>
              <a:t>处，则</a:t>
            </a:r>
          </a:p>
        </p:txBody>
      </p:sp>
      <p:graphicFrame>
        <p:nvGraphicFramePr>
          <p:cNvPr id="31749" name="Object 5">
            <a:extLst>
              <a:ext uri="{FF2B5EF4-FFF2-40B4-BE49-F238E27FC236}">
                <a16:creationId xmlns:a16="http://schemas.microsoft.com/office/drawing/2014/main" id="{6B0E78DA-D11C-492B-8CDE-7059A37ED5A2}"/>
              </a:ext>
            </a:extLst>
          </p:cNvPr>
          <p:cNvGraphicFramePr>
            <a:graphicFrameLocks/>
          </p:cNvGraphicFramePr>
          <p:nvPr/>
        </p:nvGraphicFramePr>
        <p:xfrm>
          <a:off x="2700338" y="1449388"/>
          <a:ext cx="4416425" cy="827087"/>
        </p:xfrm>
        <a:graphic>
          <a:graphicData uri="http://schemas.openxmlformats.org/presentationml/2006/ole">
            <mc:AlternateContent xmlns:mc="http://schemas.openxmlformats.org/markup-compatibility/2006">
              <mc:Choice xmlns:v="urn:schemas-microsoft-com:vml" Requires="v">
                <p:oleObj spid="_x0000_s12309" name="公式" r:id="rId4" imgW="4324286" imgH="762034" progId="Equation.3">
                  <p:embed/>
                </p:oleObj>
              </mc:Choice>
              <mc:Fallback>
                <p:oleObj name="公式" r:id="rId4" imgW="4324286" imgH="762034" progId="Equation.3">
                  <p:embed/>
                  <p:pic>
                    <p:nvPicPr>
                      <p:cNvPr id="0" name="Object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0338" y="1449388"/>
                        <a:ext cx="4416425" cy="827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50" name="Text Box 6" descr="绿色大理石">
            <a:extLst>
              <a:ext uri="{FF2B5EF4-FFF2-40B4-BE49-F238E27FC236}">
                <a16:creationId xmlns:a16="http://schemas.microsoft.com/office/drawing/2014/main" id="{81E8D9AA-9A00-4B9F-923B-671CA7937EDD}"/>
              </a:ext>
            </a:extLst>
          </p:cNvPr>
          <p:cNvSpPr txBox="1">
            <a:spLocks noChangeArrowheads="1"/>
          </p:cNvSpPr>
          <p:nvPr/>
        </p:nvSpPr>
        <p:spPr bwMode="auto">
          <a:xfrm>
            <a:off x="971550" y="2466975"/>
            <a:ext cx="1447800" cy="457200"/>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9525">
                <a:solidFill>
                  <a:srgbClr val="FF66FF"/>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a:spcBef>
                <a:spcPct val="50000"/>
              </a:spcBef>
            </a:pPr>
            <a:r>
              <a:rPr kumimoji="1" lang="zh-CN" altLang="en-US">
                <a:latin typeface="Bookman Old Style" panose="02050604050505020204" pitchFamily="18" charset="0"/>
                <a:ea typeface="楷体_GB2312" pitchFamily="49" charset="-122"/>
              </a:rPr>
              <a:t>可得到</a:t>
            </a:r>
          </a:p>
        </p:txBody>
      </p:sp>
      <p:graphicFrame>
        <p:nvGraphicFramePr>
          <p:cNvPr id="31751" name="Object 7">
            <a:extLst>
              <a:ext uri="{FF2B5EF4-FFF2-40B4-BE49-F238E27FC236}">
                <a16:creationId xmlns:a16="http://schemas.microsoft.com/office/drawing/2014/main" id="{5D5655BB-02F2-4119-A78B-080A42F8D5AC}"/>
              </a:ext>
            </a:extLst>
          </p:cNvPr>
          <p:cNvGraphicFramePr>
            <a:graphicFrameLocks/>
          </p:cNvGraphicFramePr>
          <p:nvPr/>
        </p:nvGraphicFramePr>
        <p:xfrm>
          <a:off x="3808413" y="2244725"/>
          <a:ext cx="979487" cy="823913"/>
        </p:xfrm>
        <a:graphic>
          <a:graphicData uri="http://schemas.openxmlformats.org/presentationml/2006/ole">
            <mc:AlternateContent xmlns:mc="http://schemas.openxmlformats.org/markup-compatibility/2006">
              <mc:Choice xmlns:v="urn:schemas-microsoft-com:vml" Requires="v">
                <p:oleObj spid="_x0000_s12310" name="公式" r:id="rId6" imgW="914400" imgH="762034" progId="Equation.3">
                  <p:embed/>
                </p:oleObj>
              </mc:Choice>
              <mc:Fallback>
                <p:oleObj name="公式" r:id="rId6" imgW="914400" imgH="762034" progId="Equation.3">
                  <p:embed/>
                  <p:pic>
                    <p:nvPicPr>
                      <p:cNvPr id="0" name="Object 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08413" y="2244725"/>
                        <a:ext cx="979487" cy="823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52" name="Text Box 8" descr="绿色大理石">
            <a:extLst>
              <a:ext uri="{FF2B5EF4-FFF2-40B4-BE49-F238E27FC236}">
                <a16:creationId xmlns:a16="http://schemas.microsoft.com/office/drawing/2014/main" id="{67E970B3-804B-4DCB-B973-1D94828E9894}"/>
              </a:ext>
            </a:extLst>
          </p:cNvPr>
          <p:cNvSpPr txBox="1">
            <a:spLocks noChangeArrowheads="1"/>
          </p:cNvSpPr>
          <p:nvPr/>
        </p:nvSpPr>
        <p:spPr bwMode="auto">
          <a:xfrm>
            <a:off x="395288" y="3124200"/>
            <a:ext cx="7056437" cy="457200"/>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9525">
                <a:solidFill>
                  <a:srgbClr val="FF66FF"/>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a:spcBef>
                <a:spcPct val="50000"/>
              </a:spcBef>
            </a:pPr>
            <a:r>
              <a:rPr kumimoji="1" lang="en-US" altLang="zh-CN">
                <a:latin typeface="Times New Roman" panose="02020603050405020304" pitchFamily="18" charset="0"/>
              </a:rPr>
              <a:t>(3)</a:t>
            </a:r>
            <a:r>
              <a:rPr kumimoji="1" lang="en-US" altLang="zh-CN">
                <a:latin typeface="Times New Roman" panose="02020603050405020304" pitchFamily="18" charset="0"/>
                <a:ea typeface="仿宋_GB2312" pitchFamily="49" charset="-122"/>
              </a:rPr>
              <a:t> </a:t>
            </a:r>
            <a:r>
              <a:rPr kumimoji="1" lang="zh-CN" altLang="en-US">
                <a:latin typeface="楷体_GB2312" pitchFamily="49" charset="-122"/>
                <a:ea typeface="楷体_GB2312" pitchFamily="49" charset="-122"/>
              </a:rPr>
              <a:t>若波沿轴负向传播时，同样可得到波函数</a:t>
            </a:r>
            <a:r>
              <a:rPr kumimoji="1" lang="en-US" altLang="zh-CN">
                <a:latin typeface="楷体_GB2312" pitchFamily="49" charset="-122"/>
                <a:ea typeface="楷体_GB2312" pitchFamily="49" charset="-122"/>
              </a:rPr>
              <a:t>:</a:t>
            </a:r>
          </a:p>
        </p:txBody>
      </p:sp>
      <p:graphicFrame>
        <p:nvGraphicFramePr>
          <p:cNvPr id="31753" name="Object 9">
            <a:extLst>
              <a:ext uri="{FF2B5EF4-FFF2-40B4-BE49-F238E27FC236}">
                <a16:creationId xmlns:a16="http://schemas.microsoft.com/office/drawing/2014/main" id="{6E5945FC-1A80-4E25-9185-8E955ABBB285}"/>
              </a:ext>
            </a:extLst>
          </p:cNvPr>
          <p:cNvGraphicFramePr>
            <a:graphicFrameLocks/>
          </p:cNvGraphicFramePr>
          <p:nvPr/>
        </p:nvGraphicFramePr>
        <p:xfrm>
          <a:off x="2640013" y="3573463"/>
          <a:ext cx="4048125" cy="822325"/>
        </p:xfrm>
        <a:graphic>
          <a:graphicData uri="http://schemas.openxmlformats.org/presentationml/2006/ole">
            <mc:AlternateContent xmlns:mc="http://schemas.openxmlformats.org/markup-compatibility/2006">
              <mc:Choice xmlns:v="urn:schemas-microsoft-com:vml" Requires="v">
                <p:oleObj spid="_x0000_s12311" name="公式" r:id="rId8" imgW="3981463" imgH="762034" progId="Equation.3">
                  <p:embed/>
                </p:oleObj>
              </mc:Choice>
              <mc:Fallback>
                <p:oleObj name="公式" r:id="rId8" imgW="3981463" imgH="762034" progId="Equation.3">
                  <p:embed/>
                  <p:pic>
                    <p:nvPicPr>
                      <p:cNvPr id="0" name="Object 9"/>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40013" y="3573463"/>
                        <a:ext cx="40481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54" name="Object 10">
            <a:extLst>
              <a:ext uri="{FF2B5EF4-FFF2-40B4-BE49-F238E27FC236}">
                <a16:creationId xmlns:a16="http://schemas.microsoft.com/office/drawing/2014/main" id="{FF0BAE38-5714-4104-A8ED-0606EA2F7F99}"/>
              </a:ext>
            </a:extLst>
          </p:cNvPr>
          <p:cNvGraphicFramePr>
            <a:graphicFrameLocks/>
          </p:cNvGraphicFramePr>
          <p:nvPr/>
        </p:nvGraphicFramePr>
        <p:xfrm>
          <a:off x="2690813" y="5805488"/>
          <a:ext cx="4402137" cy="712787"/>
        </p:xfrm>
        <a:graphic>
          <a:graphicData uri="http://schemas.openxmlformats.org/presentationml/2006/ole">
            <mc:AlternateContent xmlns:mc="http://schemas.openxmlformats.org/markup-compatibility/2006">
              <mc:Choice xmlns:v="urn:schemas-microsoft-com:vml" Requires="v">
                <p:oleObj spid="_x0000_s12312" name="公式" r:id="rId10" imgW="4324286" imgH="762034" progId="Equation.3">
                  <p:embed/>
                </p:oleObj>
              </mc:Choice>
              <mc:Fallback>
                <p:oleObj name="公式" r:id="rId10" imgW="4324286" imgH="762034" progId="Equation.3">
                  <p:embed/>
                  <p:pic>
                    <p:nvPicPr>
                      <p:cNvPr id="0" name="Object 10"/>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90813" y="5805488"/>
                        <a:ext cx="4402137" cy="712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55" name="Object 11">
            <a:extLst>
              <a:ext uri="{FF2B5EF4-FFF2-40B4-BE49-F238E27FC236}">
                <a16:creationId xmlns:a16="http://schemas.microsoft.com/office/drawing/2014/main" id="{8737806D-F89A-49E7-ACFD-7B5DDC514E55}"/>
              </a:ext>
            </a:extLst>
          </p:cNvPr>
          <p:cNvGraphicFramePr>
            <a:graphicFrameLocks/>
          </p:cNvGraphicFramePr>
          <p:nvPr/>
        </p:nvGraphicFramePr>
        <p:xfrm>
          <a:off x="2654300" y="4256088"/>
          <a:ext cx="4365625" cy="822325"/>
        </p:xfrm>
        <a:graphic>
          <a:graphicData uri="http://schemas.openxmlformats.org/presentationml/2006/ole">
            <mc:AlternateContent xmlns:mc="http://schemas.openxmlformats.org/markup-compatibility/2006">
              <mc:Choice xmlns:v="urn:schemas-microsoft-com:vml" Requires="v">
                <p:oleObj spid="_x0000_s12313" name="公式" r:id="rId12" imgW="4286365" imgH="762034" progId="Equation.3">
                  <p:embed/>
                </p:oleObj>
              </mc:Choice>
              <mc:Fallback>
                <p:oleObj name="公式" r:id="rId12" imgW="4286365" imgH="762034" progId="Equation.3">
                  <p:embed/>
                  <p:pic>
                    <p:nvPicPr>
                      <p:cNvPr id="0" name="Object 11"/>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54300" y="4256088"/>
                        <a:ext cx="43656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56" name="Object 12">
            <a:extLst>
              <a:ext uri="{FF2B5EF4-FFF2-40B4-BE49-F238E27FC236}">
                <a16:creationId xmlns:a16="http://schemas.microsoft.com/office/drawing/2014/main" id="{A423146B-7440-47E5-B291-86F8F7F91E39}"/>
              </a:ext>
            </a:extLst>
          </p:cNvPr>
          <p:cNvGraphicFramePr>
            <a:graphicFrameLocks/>
          </p:cNvGraphicFramePr>
          <p:nvPr/>
        </p:nvGraphicFramePr>
        <p:xfrm>
          <a:off x="2662238" y="5013325"/>
          <a:ext cx="4357687" cy="822325"/>
        </p:xfrm>
        <a:graphic>
          <a:graphicData uri="http://schemas.openxmlformats.org/presentationml/2006/ole">
            <mc:AlternateContent xmlns:mc="http://schemas.openxmlformats.org/markup-compatibility/2006">
              <mc:Choice xmlns:v="urn:schemas-microsoft-com:vml" Requires="v">
                <p:oleObj spid="_x0000_s12314" name="公式" r:id="rId14" imgW="4286365" imgH="762034" progId="Equation.3">
                  <p:embed/>
                </p:oleObj>
              </mc:Choice>
              <mc:Fallback>
                <p:oleObj name="公式" r:id="rId14" imgW="4286365" imgH="762034" progId="Equation.3">
                  <p:embed/>
                  <p:pic>
                    <p:nvPicPr>
                      <p:cNvPr id="0" name="Object 12"/>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662238" y="5013325"/>
                        <a:ext cx="435768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57" name="Rectangle 13">
            <a:extLst>
              <a:ext uri="{FF2B5EF4-FFF2-40B4-BE49-F238E27FC236}">
                <a16:creationId xmlns:a16="http://schemas.microsoft.com/office/drawing/2014/main" id="{B6CE5B1A-E12C-4767-8880-E1FCABBF19D2}"/>
              </a:ext>
            </a:extLst>
          </p:cNvPr>
          <p:cNvSpPr>
            <a:spLocks noChangeArrowheads="1"/>
          </p:cNvSpPr>
          <p:nvPr/>
        </p:nvSpPr>
        <p:spPr bwMode="auto">
          <a:xfrm>
            <a:off x="1631950" y="4581525"/>
            <a:ext cx="558800" cy="1871663"/>
          </a:xfrm>
          <a:prstGeom prst="rect">
            <a:avLst/>
          </a:prstGeom>
          <a:solidFill>
            <a:srgbClr val="00CC99">
              <a:alpha val="25882"/>
            </a:srgbClr>
          </a:solidFill>
          <a:ln w="9525">
            <a:solidFill>
              <a:srgbClr val="5F5F5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r>
              <a:rPr kumimoji="1" lang="zh-CN" altLang="en-US">
                <a:solidFill>
                  <a:srgbClr val="FFFF00"/>
                </a:solidFill>
                <a:latin typeface="楷体_GB2312" pitchFamily="49" charset="-122"/>
                <a:ea typeface="楷体_GB2312" pitchFamily="49" charset="-122"/>
              </a:rPr>
              <a:t>其 它 形 式</a:t>
            </a:r>
          </a:p>
        </p:txBody>
      </p:sp>
      <p:sp>
        <p:nvSpPr>
          <p:cNvPr id="31758" name="AutoShape 14">
            <a:extLst>
              <a:ext uri="{FF2B5EF4-FFF2-40B4-BE49-F238E27FC236}">
                <a16:creationId xmlns:a16="http://schemas.microsoft.com/office/drawing/2014/main" id="{D58BAA1C-F1BF-4EC2-9E03-74252EE9B162}"/>
              </a:ext>
            </a:extLst>
          </p:cNvPr>
          <p:cNvSpPr>
            <a:spLocks/>
          </p:cNvSpPr>
          <p:nvPr/>
        </p:nvSpPr>
        <p:spPr bwMode="auto">
          <a:xfrm>
            <a:off x="2484438" y="4652963"/>
            <a:ext cx="142875" cy="1584325"/>
          </a:xfrm>
          <a:prstGeom prst="leftBrace">
            <a:avLst>
              <a:gd name="adj1" fmla="val 92407"/>
              <a:gd name="adj2" fmla="val 50000"/>
            </a:avLst>
          </a:prstGeom>
          <a:noFill/>
          <a:ln w="19050">
            <a:solidFill>
              <a:srgbClr val="FF99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endParaRPr kumimoji="1" lang="zh-CN" altLang="zh-CN">
              <a:solidFill>
                <a:srgbClr val="66FFFF"/>
              </a:solidFill>
              <a:latin typeface="Times New Roman" panose="02020603050405020304" pitchFamily="18" charset="0"/>
              <a:ea typeface="仿宋_GB2312" pitchFamily="49" charset="-122"/>
            </a:endParaRP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iterate type="wd">
                                    <p:tmPct val="100000"/>
                                  </p:iterate>
                                  <p:childTnLst>
                                    <p:set>
                                      <p:cBhvr>
                                        <p:cTn id="10" dur="1" fill="hold">
                                          <p:stCondLst>
                                            <p:cond delay="0"/>
                                          </p:stCondLst>
                                        </p:cTn>
                                        <p:tgtEl>
                                          <p:spTgt spid="31746"/>
                                        </p:tgtEl>
                                        <p:attrNameLst>
                                          <p:attrName>style.visibility</p:attrName>
                                        </p:attrNameLst>
                                      </p:cBhvr>
                                      <p:to>
                                        <p:strVal val="visible"/>
                                      </p:to>
                                    </p:set>
                                    <p:animEffect transition="in" filter="wipe(left)">
                                      <p:cBhvr>
                                        <p:cTn id="11" dur="300"/>
                                        <p:tgtEl>
                                          <p:spTgt spid="3174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1748"/>
                                        </p:tgtEl>
                                        <p:attrNameLst>
                                          <p:attrName>style.visibility</p:attrName>
                                        </p:attrNameLst>
                                      </p:cBhvr>
                                      <p:to>
                                        <p:strVal val="visible"/>
                                      </p:to>
                                    </p:set>
                                    <p:animEffect transition="in" filter="wipe(left)">
                                      <p:cBhvr>
                                        <p:cTn id="16" dur="500"/>
                                        <p:tgtEl>
                                          <p:spTgt spid="3174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31749"/>
                                        </p:tgtEl>
                                        <p:attrNameLst>
                                          <p:attrName>style.visibility</p:attrName>
                                        </p:attrNameLst>
                                      </p:cBhvr>
                                      <p:to>
                                        <p:strVal val="visible"/>
                                      </p:to>
                                    </p:set>
                                    <p:animEffect transition="in" filter="wipe(left)">
                                      <p:cBhvr>
                                        <p:cTn id="21" dur="500"/>
                                        <p:tgtEl>
                                          <p:spTgt spid="3174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1750"/>
                                        </p:tgtEl>
                                        <p:attrNameLst>
                                          <p:attrName>style.visibility</p:attrName>
                                        </p:attrNameLst>
                                      </p:cBhvr>
                                      <p:to>
                                        <p:strVal val="visible"/>
                                      </p:to>
                                    </p:set>
                                    <p:animEffect transition="in" filter="wipe(left)">
                                      <p:cBhvr>
                                        <p:cTn id="26" dur="500"/>
                                        <p:tgtEl>
                                          <p:spTgt spid="3175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3175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31752"/>
                                        </p:tgtEl>
                                        <p:attrNameLst>
                                          <p:attrName>style.visibility</p:attrName>
                                        </p:attrNameLst>
                                      </p:cBhvr>
                                      <p:to>
                                        <p:strVal val="visible"/>
                                      </p:to>
                                    </p:set>
                                    <p:animEffect transition="in" filter="wipe(left)">
                                      <p:cBhvr>
                                        <p:cTn id="35" dur="500"/>
                                        <p:tgtEl>
                                          <p:spTgt spid="3175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31753"/>
                                        </p:tgtEl>
                                        <p:attrNameLst>
                                          <p:attrName>style.visibility</p:attrName>
                                        </p:attrNameLst>
                                      </p:cBhvr>
                                      <p:to>
                                        <p:strVal val="visible"/>
                                      </p:to>
                                    </p:set>
                                    <p:animEffect transition="in" filter="wipe(left)">
                                      <p:cBhvr>
                                        <p:cTn id="40" dur="500"/>
                                        <p:tgtEl>
                                          <p:spTgt spid="31753"/>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31757"/>
                                        </p:tgtEl>
                                        <p:attrNameLst>
                                          <p:attrName>style.visibility</p:attrName>
                                        </p:attrNameLst>
                                      </p:cBhvr>
                                      <p:to>
                                        <p:strVal val="visible"/>
                                      </p:to>
                                    </p:set>
                                    <p:animEffect transition="in" filter="wipe(up)">
                                      <p:cBhvr>
                                        <p:cTn id="45" dur="500"/>
                                        <p:tgtEl>
                                          <p:spTgt spid="31757"/>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31758"/>
                                        </p:tgtEl>
                                        <p:attrNameLst>
                                          <p:attrName>style.visibility</p:attrName>
                                        </p:attrNameLst>
                                      </p:cBhvr>
                                      <p:to>
                                        <p:strVal val="visible"/>
                                      </p:to>
                                    </p:set>
                                    <p:animEffect transition="in" filter="wipe(up)">
                                      <p:cBhvr>
                                        <p:cTn id="50" dur="500"/>
                                        <p:tgtEl>
                                          <p:spTgt spid="31758"/>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31755"/>
                                        </p:tgtEl>
                                        <p:attrNameLst>
                                          <p:attrName>style.visibility</p:attrName>
                                        </p:attrNameLst>
                                      </p:cBhvr>
                                      <p:to>
                                        <p:strVal val="visible"/>
                                      </p:to>
                                    </p:set>
                                    <p:animEffect transition="in" filter="wipe(left)">
                                      <p:cBhvr>
                                        <p:cTn id="55" dur="500"/>
                                        <p:tgtEl>
                                          <p:spTgt spid="31755"/>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nodeType="clickEffect">
                                  <p:stCondLst>
                                    <p:cond delay="0"/>
                                  </p:stCondLst>
                                  <p:childTnLst>
                                    <p:set>
                                      <p:cBhvr>
                                        <p:cTn id="59" dur="1" fill="hold">
                                          <p:stCondLst>
                                            <p:cond delay="0"/>
                                          </p:stCondLst>
                                        </p:cTn>
                                        <p:tgtEl>
                                          <p:spTgt spid="31756"/>
                                        </p:tgtEl>
                                        <p:attrNameLst>
                                          <p:attrName>style.visibility</p:attrName>
                                        </p:attrNameLst>
                                      </p:cBhvr>
                                      <p:to>
                                        <p:strVal val="visible"/>
                                      </p:to>
                                    </p:set>
                                    <p:animEffect transition="in" filter="wipe(left)">
                                      <p:cBhvr>
                                        <p:cTn id="60" dur="500"/>
                                        <p:tgtEl>
                                          <p:spTgt spid="31756"/>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nodeType="clickEffect">
                                  <p:stCondLst>
                                    <p:cond delay="0"/>
                                  </p:stCondLst>
                                  <p:childTnLst>
                                    <p:set>
                                      <p:cBhvr>
                                        <p:cTn id="64" dur="1" fill="hold">
                                          <p:stCondLst>
                                            <p:cond delay="0"/>
                                          </p:stCondLst>
                                        </p:cTn>
                                        <p:tgtEl>
                                          <p:spTgt spid="31754"/>
                                        </p:tgtEl>
                                        <p:attrNameLst>
                                          <p:attrName>style.visibility</p:attrName>
                                        </p:attrNameLst>
                                      </p:cBhvr>
                                      <p:to>
                                        <p:strVal val="visible"/>
                                      </p:to>
                                    </p:set>
                                    <p:animEffect transition="in" filter="wipe(left)">
                                      <p:cBhvr>
                                        <p:cTn id="65" dur="500"/>
                                        <p:tgtEl>
                                          <p:spTgt spid="317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autoUpdateAnimBg="0"/>
      <p:bldP spid="31747" grpId="0"/>
      <p:bldP spid="31748" grpId="0"/>
      <p:bldP spid="31750" grpId="0" autoUpdateAnimBg="0"/>
      <p:bldP spid="31752" grpId="0"/>
      <p:bldP spid="31757" grpId="0" animBg="1"/>
      <p:bldP spid="3175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a:extLst>
              <a:ext uri="{FF2B5EF4-FFF2-40B4-BE49-F238E27FC236}">
                <a16:creationId xmlns:a16="http://schemas.microsoft.com/office/drawing/2014/main" id="{515FCFF2-111A-4205-8B8F-31079A667EDE}"/>
              </a:ext>
            </a:extLst>
          </p:cNvPr>
          <p:cNvSpPr txBox="1">
            <a:spLocks noChangeArrowheads="1"/>
          </p:cNvSpPr>
          <p:nvPr/>
        </p:nvSpPr>
        <p:spPr bwMode="auto">
          <a:xfrm>
            <a:off x="620713" y="525463"/>
            <a:ext cx="14081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a:r>
              <a:rPr lang="zh-CN" altLang="en-US">
                <a:latin typeface="Times New Roman" panose="02020603050405020304" pitchFamily="18" charset="0"/>
              </a:rPr>
              <a:t>如图，</a:t>
            </a:r>
          </a:p>
        </p:txBody>
      </p:sp>
      <p:sp>
        <p:nvSpPr>
          <p:cNvPr id="13315" name="Rectangle 3">
            <a:extLst>
              <a:ext uri="{FF2B5EF4-FFF2-40B4-BE49-F238E27FC236}">
                <a16:creationId xmlns:a16="http://schemas.microsoft.com/office/drawing/2014/main" id="{80F70C34-696C-4DE5-8E30-DA5A5A712325}"/>
              </a:ext>
            </a:extLst>
          </p:cNvPr>
          <p:cNvSpPr>
            <a:spLocks noChangeArrowheads="1"/>
          </p:cNvSpPr>
          <p:nvPr/>
        </p:nvSpPr>
        <p:spPr bwMode="auto">
          <a:xfrm>
            <a:off x="750888" y="1100138"/>
            <a:ext cx="60626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r>
              <a:rPr lang="zh-CN" altLang="en-US">
                <a:latin typeface="Times New Roman" panose="02020603050405020304" pitchFamily="18" charset="0"/>
              </a:rPr>
              <a:t>在下列情况下试求波函数：</a:t>
            </a:r>
          </a:p>
        </p:txBody>
      </p:sp>
      <p:graphicFrame>
        <p:nvGraphicFramePr>
          <p:cNvPr id="13316" name="Object 4">
            <a:extLst>
              <a:ext uri="{FF2B5EF4-FFF2-40B4-BE49-F238E27FC236}">
                <a16:creationId xmlns:a16="http://schemas.microsoft.com/office/drawing/2014/main" id="{5B7FC54F-BE64-4241-8E8C-EC1CE2D4EDE7}"/>
              </a:ext>
            </a:extLst>
          </p:cNvPr>
          <p:cNvGraphicFramePr>
            <a:graphicFrameLocks noChangeAspect="1"/>
          </p:cNvGraphicFramePr>
          <p:nvPr/>
        </p:nvGraphicFramePr>
        <p:xfrm>
          <a:off x="4926013" y="339725"/>
          <a:ext cx="2973387" cy="825500"/>
        </p:xfrm>
        <a:graphic>
          <a:graphicData uri="http://schemas.openxmlformats.org/presentationml/2006/ole">
            <mc:AlternateContent xmlns:mc="http://schemas.openxmlformats.org/markup-compatibility/2006">
              <mc:Choice xmlns:v="urn:schemas-microsoft-com:vml" Requires="v">
                <p:oleObj spid="_x0000_s13361" name="公式" r:id="rId3" imgW="2904978" imgH="762034" progId="Equation.3">
                  <p:embed/>
                </p:oleObj>
              </mc:Choice>
              <mc:Fallback>
                <p:oleObj name="公式" r:id="rId3" imgW="2904978" imgH="762034"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6013" y="339725"/>
                        <a:ext cx="2973387"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7" name="Rectangle 5">
            <a:extLst>
              <a:ext uri="{FF2B5EF4-FFF2-40B4-BE49-F238E27FC236}">
                <a16:creationId xmlns:a16="http://schemas.microsoft.com/office/drawing/2014/main" id="{D03F70BB-4801-4815-B389-A32B669F85DF}"/>
              </a:ext>
            </a:extLst>
          </p:cNvPr>
          <p:cNvSpPr>
            <a:spLocks noChangeArrowheads="1"/>
          </p:cNvSpPr>
          <p:nvPr/>
        </p:nvSpPr>
        <p:spPr bwMode="auto">
          <a:xfrm>
            <a:off x="741363" y="2852738"/>
            <a:ext cx="6323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a:r>
              <a:rPr kumimoji="1" lang="en-US" altLang="zh-CN">
                <a:latin typeface="Times New Roman" panose="02020603050405020304" pitchFamily="18" charset="0"/>
              </a:rPr>
              <a:t>(3)</a:t>
            </a:r>
            <a:r>
              <a:rPr kumimoji="1" lang="en-US" altLang="zh-CN">
                <a:solidFill>
                  <a:srgbClr val="FFFF66"/>
                </a:solidFill>
                <a:latin typeface="Times New Roman" panose="02020603050405020304" pitchFamily="18" charset="0"/>
              </a:rPr>
              <a:t> </a:t>
            </a:r>
            <a:r>
              <a:rPr lang="zh-CN" altLang="en-US">
                <a:latin typeface="Times New Roman" panose="02020603050405020304" pitchFamily="18" charset="0"/>
              </a:rPr>
              <a:t>若 </a:t>
            </a:r>
            <a:r>
              <a:rPr lang="en-US" altLang="zh-CN" i="1">
                <a:solidFill>
                  <a:srgbClr val="00FFFF"/>
                </a:solidFill>
                <a:latin typeface="Times New Roman" panose="02020603050405020304" pitchFamily="18" charset="0"/>
              </a:rPr>
              <a:t>u </a:t>
            </a:r>
            <a:r>
              <a:rPr lang="en-US" altLang="zh-CN" i="1">
                <a:latin typeface="Times New Roman" panose="02020603050405020304" pitchFamily="18" charset="0"/>
              </a:rPr>
              <a:t> </a:t>
            </a:r>
            <a:r>
              <a:rPr lang="zh-CN" altLang="en-US">
                <a:latin typeface="Times New Roman" panose="02020603050405020304" pitchFamily="18" charset="0"/>
              </a:rPr>
              <a:t>沿 </a:t>
            </a:r>
            <a:r>
              <a:rPr lang="en-US" altLang="zh-CN" i="1">
                <a:solidFill>
                  <a:srgbClr val="00FFFF"/>
                </a:solidFill>
                <a:latin typeface="Times New Roman" panose="02020603050405020304" pitchFamily="18" charset="0"/>
              </a:rPr>
              <a:t>x </a:t>
            </a:r>
            <a:r>
              <a:rPr lang="en-US" altLang="zh-CN">
                <a:solidFill>
                  <a:srgbClr val="00FFFF"/>
                </a:solidFill>
                <a:latin typeface="Times New Roman" panose="02020603050405020304" pitchFamily="18" charset="0"/>
              </a:rPr>
              <a:t> </a:t>
            </a:r>
            <a:r>
              <a:rPr lang="zh-CN" altLang="en-US">
                <a:latin typeface="Times New Roman" panose="02020603050405020304" pitchFamily="18" charset="0"/>
              </a:rPr>
              <a:t>轴负向，以上两种情况又如何？</a:t>
            </a:r>
          </a:p>
        </p:txBody>
      </p:sp>
      <p:sp>
        <p:nvSpPr>
          <p:cNvPr id="13318" name="Text Box 6">
            <a:extLst>
              <a:ext uri="{FF2B5EF4-FFF2-40B4-BE49-F238E27FC236}">
                <a16:creationId xmlns:a16="http://schemas.microsoft.com/office/drawing/2014/main" id="{01766686-ED26-43C3-B459-B6F0C81F3803}"/>
              </a:ext>
            </a:extLst>
          </p:cNvPr>
          <p:cNvSpPr txBox="1">
            <a:spLocks noChangeArrowheads="1"/>
          </p:cNvSpPr>
          <p:nvPr/>
        </p:nvSpPr>
        <p:spPr bwMode="auto">
          <a:xfrm>
            <a:off x="273050" y="525463"/>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r>
              <a:rPr kumimoji="1" lang="zh-CN" altLang="en-US">
                <a:solidFill>
                  <a:srgbClr val="FFFF00"/>
                </a:solidFill>
                <a:latin typeface="Times New Roman" panose="02020603050405020304" pitchFamily="18" charset="0"/>
              </a:rPr>
              <a:t>例</a:t>
            </a:r>
          </a:p>
        </p:txBody>
      </p:sp>
      <p:sp>
        <p:nvSpPr>
          <p:cNvPr id="13319" name="Rectangle 7">
            <a:extLst>
              <a:ext uri="{FF2B5EF4-FFF2-40B4-BE49-F238E27FC236}">
                <a16:creationId xmlns:a16="http://schemas.microsoft.com/office/drawing/2014/main" id="{64E40CC9-F208-45CD-9C39-7D6C35785053}"/>
              </a:ext>
            </a:extLst>
          </p:cNvPr>
          <p:cNvSpPr>
            <a:spLocks noChangeArrowheads="1"/>
          </p:cNvSpPr>
          <p:nvPr/>
        </p:nvSpPr>
        <p:spPr bwMode="auto">
          <a:xfrm>
            <a:off x="666750" y="1700213"/>
            <a:ext cx="2587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a:r>
              <a:rPr lang="en-US" altLang="zh-CN">
                <a:latin typeface="Times New Roman" panose="02020603050405020304" pitchFamily="18" charset="0"/>
              </a:rPr>
              <a:t> </a:t>
            </a:r>
            <a:r>
              <a:rPr kumimoji="1" lang="en-US" altLang="zh-CN">
                <a:latin typeface="Times New Roman" panose="02020603050405020304" pitchFamily="18" charset="0"/>
              </a:rPr>
              <a:t>(1)</a:t>
            </a:r>
            <a:r>
              <a:rPr kumimoji="1" lang="en-US" altLang="zh-CN">
                <a:solidFill>
                  <a:srgbClr val="FFFF00"/>
                </a:solidFill>
                <a:latin typeface="Times New Roman" panose="02020603050405020304" pitchFamily="18" charset="0"/>
              </a:rPr>
              <a:t> </a:t>
            </a:r>
            <a:r>
              <a:rPr lang="zh-CN" altLang="en-US">
                <a:latin typeface="Times New Roman" panose="02020603050405020304" pitchFamily="18" charset="0"/>
              </a:rPr>
              <a:t>以 </a:t>
            </a:r>
            <a:r>
              <a:rPr lang="en-US" altLang="zh-CN" i="1">
                <a:solidFill>
                  <a:srgbClr val="00FFFF"/>
                </a:solidFill>
                <a:latin typeface="Times New Roman" panose="02020603050405020304" pitchFamily="18" charset="0"/>
              </a:rPr>
              <a:t>A </a:t>
            </a:r>
            <a:r>
              <a:rPr lang="zh-CN" altLang="en-US">
                <a:latin typeface="Times New Roman" panose="02020603050405020304" pitchFamily="18" charset="0"/>
              </a:rPr>
              <a:t>为原点；</a:t>
            </a:r>
          </a:p>
        </p:txBody>
      </p:sp>
      <p:sp>
        <p:nvSpPr>
          <p:cNvPr id="13320" name="Rectangle 8">
            <a:extLst>
              <a:ext uri="{FF2B5EF4-FFF2-40B4-BE49-F238E27FC236}">
                <a16:creationId xmlns:a16="http://schemas.microsoft.com/office/drawing/2014/main" id="{0F897DE7-C9D7-43F4-A618-86AB068371D6}"/>
              </a:ext>
            </a:extLst>
          </p:cNvPr>
          <p:cNvSpPr>
            <a:spLocks noChangeArrowheads="1"/>
          </p:cNvSpPr>
          <p:nvPr/>
        </p:nvSpPr>
        <p:spPr bwMode="auto">
          <a:xfrm>
            <a:off x="730250" y="2254250"/>
            <a:ext cx="2587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r>
              <a:rPr kumimoji="1" lang="en-US" altLang="zh-CN">
                <a:latin typeface="Times New Roman" panose="02020603050405020304" pitchFamily="18" charset="0"/>
              </a:rPr>
              <a:t>(2)</a:t>
            </a:r>
            <a:r>
              <a:rPr kumimoji="1" lang="en-US" altLang="zh-CN">
                <a:solidFill>
                  <a:srgbClr val="FFFF66"/>
                </a:solidFill>
                <a:latin typeface="Times New Roman" panose="02020603050405020304" pitchFamily="18" charset="0"/>
              </a:rPr>
              <a:t>  </a:t>
            </a:r>
            <a:r>
              <a:rPr lang="zh-CN" altLang="en-US">
                <a:latin typeface="Times New Roman" panose="02020603050405020304" pitchFamily="18" charset="0"/>
              </a:rPr>
              <a:t>以 </a:t>
            </a:r>
            <a:r>
              <a:rPr lang="en-US" altLang="zh-CN" i="1">
                <a:solidFill>
                  <a:srgbClr val="00FFFF"/>
                </a:solidFill>
                <a:latin typeface="Times New Roman" panose="02020603050405020304" pitchFamily="18" charset="0"/>
              </a:rPr>
              <a:t>B </a:t>
            </a:r>
            <a:r>
              <a:rPr lang="zh-CN" altLang="en-US">
                <a:latin typeface="Times New Roman" panose="02020603050405020304" pitchFamily="18" charset="0"/>
              </a:rPr>
              <a:t>为原点；</a:t>
            </a:r>
          </a:p>
        </p:txBody>
      </p:sp>
      <p:sp>
        <p:nvSpPr>
          <p:cNvPr id="13321" name="Line 9">
            <a:extLst>
              <a:ext uri="{FF2B5EF4-FFF2-40B4-BE49-F238E27FC236}">
                <a16:creationId xmlns:a16="http://schemas.microsoft.com/office/drawing/2014/main" id="{5D5BCF61-2159-4658-A6F7-1D830928F467}"/>
              </a:ext>
            </a:extLst>
          </p:cNvPr>
          <p:cNvSpPr>
            <a:spLocks noChangeShapeType="1"/>
          </p:cNvSpPr>
          <p:nvPr/>
        </p:nvSpPr>
        <p:spPr bwMode="auto">
          <a:xfrm>
            <a:off x="4868863" y="2109788"/>
            <a:ext cx="3429000" cy="0"/>
          </a:xfrm>
          <a:prstGeom prst="line">
            <a:avLst/>
          </a:prstGeom>
          <a:noFill/>
          <a:ln w="28575">
            <a:solidFill>
              <a:schemeClr val="bg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22" name="Text Box 10">
            <a:extLst>
              <a:ext uri="{FF2B5EF4-FFF2-40B4-BE49-F238E27FC236}">
                <a16:creationId xmlns:a16="http://schemas.microsoft.com/office/drawing/2014/main" id="{A9A6F42C-E639-4FE5-A16B-73ED8C7B3D89}"/>
              </a:ext>
            </a:extLst>
          </p:cNvPr>
          <p:cNvSpPr txBox="1">
            <a:spLocks noChangeArrowheads="1"/>
          </p:cNvSpPr>
          <p:nvPr/>
        </p:nvSpPr>
        <p:spPr bwMode="auto">
          <a:xfrm>
            <a:off x="5373688" y="2133600"/>
            <a:ext cx="762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a:r>
              <a:rPr lang="en-US" altLang="zh-CN" b="0" i="1">
                <a:solidFill>
                  <a:srgbClr val="FFFF00"/>
                </a:solidFill>
                <a:latin typeface="Times New Roman" panose="02020603050405020304" pitchFamily="18" charset="0"/>
              </a:rPr>
              <a:t>B</a:t>
            </a:r>
          </a:p>
        </p:txBody>
      </p:sp>
      <p:sp>
        <p:nvSpPr>
          <p:cNvPr id="13323" name="Text Box 11">
            <a:extLst>
              <a:ext uri="{FF2B5EF4-FFF2-40B4-BE49-F238E27FC236}">
                <a16:creationId xmlns:a16="http://schemas.microsoft.com/office/drawing/2014/main" id="{92FCBF9F-2D23-4EA0-8CF0-6FDB39A14CF8}"/>
              </a:ext>
            </a:extLst>
          </p:cNvPr>
          <p:cNvSpPr txBox="1">
            <a:spLocks noChangeArrowheads="1"/>
          </p:cNvSpPr>
          <p:nvPr/>
        </p:nvSpPr>
        <p:spPr bwMode="auto">
          <a:xfrm>
            <a:off x="6288088" y="2133600"/>
            <a:ext cx="609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a:r>
              <a:rPr lang="en-US" altLang="zh-CN" b="0" i="1">
                <a:solidFill>
                  <a:srgbClr val="FFFF00"/>
                </a:solidFill>
                <a:latin typeface="Times New Roman" panose="02020603050405020304" pitchFamily="18" charset="0"/>
              </a:rPr>
              <a:t>A</a:t>
            </a:r>
          </a:p>
        </p:txBody>
      </p:sp>
      <p:sp>
        <p:nvSpPr>
          <p:cNvPr id="13324" name="Line 12">
            <a:extLst>
              <a:ext uri="{FF2B5EF4-FFF2-40B4-BE49-F238E27FC236}">
                <a16:creationId xmlns:a16="http://schemas.microsoft.com/office/drawing/2014/main" id="{70FA0972-1DC2-4609-AB4E-E2839433DB79}"/>
              </a:ext>
            </a:extLst>
          </p:cNvPr>
          <p:cNvSpPr>
            <a:spLocks noChangeShapeType="1"/>
          </p:cNvSpPr>
          <p:nvPr/>
        </p:nvSpPr>
        <p:spPr bwMode="auto">
          <a:xfrm flipV="1">
            <a:off x="5732463" y="1703388"/>
            <a:ext cx="0" cy="38100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25" name="Line 13">
            <a:extLst>
              <a:ext uri="{FF2B5EF4-FFF2-40B4-BE49-F238E27FC236}">
                <a16:creationId xmlns:a16="http://schemas.microsoft.com/office/drawing/2014/main" id="{48A74027-61CE-4AA0-9C48-8CAFB6BE33B3}"/>
              </a:ext>
            </a:extLst>
          </p:cNvPr>
          <p:cNvSpPr>
            <a:spLocks noChangeShapeType="1"/>
          </p:cNvSpPr>
          <p:nvPr/>
        </p:nvSpPr>
        <p:spPr bwMode="auto">
          <a:xfrm flipV="1">
            <a:off x="6583363" y="1703388"/>
            <a:ext cx="0" cy="38100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26" name="Line 14">
            <a:extLst>
              <a:ext uri="{FF2B5EF4-FFF2-40B4-BE49-F238E27FC236}">
                <a16:creationId xmlns:a16="http://schemas.microsoft.com/office/drawing/2014/main" id="{8127CC88-3268-42FA-9D48-7D1A224BF148}"/>
              </a:ext>
            </a:extLst>
          </p:cNvPr>
          <p:cNvSpPr>
            <a:spLocks noChangeShapeType="1"/>
          </p:cNvSpPr>
          <p:nvPr/>
        </p:nvSpPr>
        <p:spPr bwMode="auto">
          <a:xfrm>
            <a:off x="5707063" y="1855788"/>
            <a:ext cx="890587" cy="0"/>
          </a:xfrm>
          <a:prstGeom prst="line">
            <a:avLst/>
          </a:prstGeom>
          <a:noFill/>
          <a:ln w="28575">
            <a:solidFill>
              <a:schemeClr val="bg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3327" name="Object 15">
            <a:extLst>
              <a:ext uri="{FF2B5EF4-FFF2-40B4-BE49-F238E27FC236}">
                <a16:creationId xmlns:a16="http://schemas.microsoft.com/office/drawing/2014/main" id="{BDFFCD1E-2930-4BA8-88B3-552CF6D664F4}"/>
              </a:ext>
            </a:extLst>
          </p:cNvPr>
          <p:cNvGraphicFramePr>
            <a:graphicFrameLocks noChangeAspect="1"/>
          </p:cNvGraphicFramePr>
          <p:nvPr/>
        </p:nvGraphicFramePr>
        <p:xfrm>
          <a:off x="5972175" y="1414463"/>
          <a:ext cx="344488" cy="488950"/>
        </p:xfrm>
        <a:graphic>
          <a:graphicData uri="http://schemas.openxmlformats.org/presentationml/2006/ole">
            <mc:AlternateContent xmlns:mc="http://schemas.openxmlformats.org/markup-compatibility/2006">
              <mc:Choice xmlns:v="urn:schemas-microsoft-com:vml" Requires="v">
                <p:oleObj spid="_x0000_s13362" name="Equation" r:id="rId5" imgW="85629" imgH="152468" progId="Equation.3">
                  <p:embed/>
                </p:oleObj>
              </mc:Choice>
              <mc:Fallback>
                <p:oleObj name="Equation" r:id="rId5" imgW="85629" imgH="152468"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72175" y="1414463"/>
                        <a:ext cx="344488"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8" name="Object 16">
            <a:extLst>
              <a:ext uri="{FF2B5EF4-FFF2-40B4-BE49-F238E27FC236}">
                <a16:creationId xmlns:a16="http://schemas.microsoft.com/office/drawing/2014/main" id="{D8EDDED0-FA55-4CC8-8281-7971C88E960F}"/>
              </a:ext>
            </a:extLst>
          </p:cNvPr>
          <p:cNvGraphicFramePr>
            <a:graphicFrameLocks noChangeAspect="1"/>
          </p:cNvGraphicFramePr>
          <p:nvPr/>
        </p:nvGraphicFramePr>
        <p:xfrm>
          <a:off x="8297863" y="1966913"/>
          <a:ext cx="287337" cy="315912"/>
        </p:xfrm>
        <a:graphic>
          <a:graphicData uri="http://schemas.openxmlformats.org/presentationml/2006/ole">
            <mc:AlternateContent xmlns:mc="http://schemas.openxmlformats.org/markup-compatibility/2006">
              <mc:Choice xmlns:v="urn:schemas-microsoft-com:vml" Requires="v">
                <p:oleObj spid="_x0000_s13363" name="Equation" r:id="rId7" imgW="57188" imgH="76234" progId="Equation.3">
                  <p:embed/>
                </p:oleObj>
              </mc:Choice>
              <mc:Fallback>
                <p:oleObj name="Equation" r:id="rId7" imgW="57188" imgH="76234" progId="Equation.3">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97863" y="1966913"/>
                        <a:ext cx="287337" cy="315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29" name="Rectangle 17">
            <a:extLst>
              <a:ext uri="{FF2B5EF4-FFF2-40B4-BE49-F238E27FC236}">
                <a16:creationId xmlns:a16="http://schemas.microsoft.com/office/drawing/2014/main" id="{1BBCAA38-6E44-44E9-B89B-32B8F59CA643}"/>
              </a:ext>
            </a:extLst>
          </p:cNvPr>
          <p:cNvSpPr>
            <a:spLocks noChangeArrowheads="1"/>
          </p:cNvSpPr>
          <p:nvPr/>
        </p:nvSpPr>
        <p:spPr bwMode="auto">
          <a:xfrm>
            <a:off x="1525588" y="549275"/>
            <a:ext cx="3543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a:r>
              <a:rPr lang="zh-CN" altLang="en-US">
                <a:latin typeface="Times New Roman" panose="02020603050405020304" pitchFamily="18" charset="0"/>
              </a:rPr>
              <a:t>已知</a:t>
            </a:r>
            <a:r>
              <a:rPr lang="en-US" altLang="zh-CN" i="1">
                <a:solidFill>
                  <a:srgbClr val="00FFFF"/>
                </a:solidFill>
                <a:latin typeface="Times New Roman" panose="02020603050405020304" pitchFamily="18" charset="0"/>
              </a:rPr>
              <a:t>A </a:t>
            </a:r>
            <a:r>
              <a:rPr lang="zh-CN" altLang="en-US">
                <a:latin typeface="Times New Roman" panose="02020603050405020304" pitchFamily="18" charset="0"/>
              </a:rPr>
              <a:t>点的振动方程为：</a:t>
            </a:r>
          </a:p>
        </p:txBody>
      </p:sp>
      <p:sp>
        <p:nvSpPr>
          <p:cNvPr id="13330" name="Text Box 18">
            <a:extLst>
              <a:ext uri="{FF2B5EF4-FFF2-40B4-BE49-F238E27FC236}">
                <a16:creationId xmlns:a16="http://schemas.microsoft.com/office/drawing/2014/main" id="{5E21EC4B-AB18-4AAA-AB42-835CCDF60010}"/>
              </a:ext>
            </a:extLst>
          </p:cNvPr>
          <p:cNvSpPr txBox="1">
            <a:spLocks noChangeArrowheads="1"/>
          </p:cNvSpPr>
          <p:nvPr/>
        </p:nvSpPr>
        <p:spPr bwMode="auto">
          <a:xfrm>
            <a:off x="5557838" y="1497013"/>
            <a:ext cx="288925"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4800">
                <a:solidFill>
                  <a:srgbClr val="66FF33"/>
                </a:solidFill>
                <a:latin typeface="Bookman Old Style" panose="02050604050505020204" pitchFamily="18" charset="0"/>
                <a:ea typeface="仿宋_GB2312" pitchFamily="49" charset="-122"/>
                <a:sym typeface="Symbol" panose="05050102010706020507" pitchFamily="18" charset="2"/>
              </a:rPr>
              <a:t></a:t>
            </a:r>
          </a:p>
        </p:txBody>
      </p:sp>
      <p:sp>
        <p:nvSpPr>
          <p:cNvPr id="13331" name="Text Box 19">
            <a:extLst>
              <a:ext uri="{FF2B5EF4-FFF2-40B4-BE49-F238E27FC236}">
                <a16:creationId xmlns:a16="http://schemas.microsoft.com/office/drawing/2014/main" id="{326FCCC9-CF01-40A4-A318-21EA13784A94}"/>
              </a:ext>
            </a:extLst>
          </p:cNvPr>
          <p:cNvSpPr txBox="1">
            <a:spLocks noChangeArrowheads="1"/>
          </p:cNvSpPr>
          <p:nvPr/>
        </p:nvSpPr>
        <p:spPr bwMode="auto">
          <a:xfrm>
            <a:off x="6405563" y="1497013"/>
            <a:ext cx="247650"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4800">
                <a:solidFill>
                  <a:srgbClr val="66FF33"/>
                </a:solidFill>
                <a:latin typeface="Bookman Old Style" panose="02050604050505020204" pitchFamily="18" charset="0"/>
                <a:ea typeface="仿宋_GB2312" pitchFamily="49" charset="-122"/>
                <a:sym typeface="Symbol" panose="05050102010706020507" pitchFamily="18" charset="2"/>
              </a:rPr>
              <a:t></a:t>
            </a:r>
          </a:p>
        </p:txBody>
      </p:sp>
      <p:graphicFrame>
        <p:nvGraphicFramePr>
          <p:cNvPr id="32788" name="Object 20">
            <a:extLst>
              <a:ext uri="{FF2B5EF4-FFF2-40B4-BE49-F238E27FC236}">
                <a16:creationId xmlns:a16="http://schemas.microsoft.com/office/drawing/2014/main" id="{D73C856B-5563-4F46-862B-D498110A8301}"/>
              </a:ext>
            </a:extLst>
          </p:cNvPr>
          <p:cNvGraphicFramePr>
            <a:graphicFrameLocks noChangeAspect="1"/>
          </p:cNvGraphicFramePr>
          <p:nvPr/>
        </p:nvGraphicFramePr>
        <p:xfrm>
          <a:off x="7512050" y="3865563"/>
          <a:ext cx="400050" cy="428625"/>
        </p:xfrm>
        <a:graphic>
          <a:graphicData uri="http://schemas.openxmlformats.org/presentationml/2006/ole">
            <mc:AlternateContent xmlns:mc="http://schemas.openxmlformats.org/markup-compatibility/2006">
              <mc:Choice xmlns:v="urn:schemas-microsoft-com:vml" Requires="v">
                <p:oleObj spid="_x0000_s13364" name="Equation" r:id="rId9" imgW="57188" imgH="95216" progId="Equation.3">
                  <p:embed/>
                </p:oleObj>
              </mc:Choice>
              <mc:Fallback>
                <p:oleObj name="Equation" r:id="rId9" imgW="57188" imgH="95216" progId="Equation.3">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12050" y="3865563"/>
                        <a:ext cx="400050"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89" name="Line 21">
            <a:extLst>
              <a:ext uri="{FF2B5EF4-FFF2-40B4-BE49-F238E27FC236}">
                <a16:creationId xmlns:a16="http://schemas.microsoft.com/office/drawing/2014/main" id="{BD9D8777-9BE8-4B26-809C-1BB530D81784}"/>
              </a:ext>
            </a:extLst>
          </p:cNvPr>
          <p:cNvSpPr>
            <a:spLocks noChangeShapeType="1"/>
          </p:cNvSpPr>
          <p:nvPr/>
        </p:nvSpPr>
        <p:spPr bwMode="auto">
          <a:xfrm>
            <a:off x="6975475" y="4081463"/>
            <a:ext cx="457200" cy="0"/>
          </a:xfrm>
          <a:prstGeom prst="line">
            <a:avLst/>
          </a:prstGeom>
          <a:noFill/>
          <a:ln w="28575">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90" name="Rectangle 22">
            <a:extLst>
              <a:ext uri="{FF2B5EF4-FFF2-40B4-BE49-F238E27FC236}">
                <a16:creationId xmlns:a16="http://schemas.microsoft.com/office/drawing/2014/main" id="{482C7EB0-643E-4BCF-8420-E792D4ACFCD6}"/>
              </a:ext>
            </a:extLst>
          </p:cNvPr>
          <p:cNvSpPr>
            <a:spLocks noChangeArrowheads="1"/>
          </p:cNvSpPr>
          <p:nvPr/>
        </p:nvSpPr>
        <p:spPr bwMode="auto">
          <a:xfrm>
            <a:off x="733425" y="3429000"/>
            <a:ext cx="446405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nSpc>
                <a:spcPct val="150000"/>
              </a:lnSpc>
              <a:buFontTx/>
              <a:buAutoNum type="arabicParenBoth"/>
            </a:pPr>
            <a:r>
              <a:rPr lang="zh-CN" altLang="en-US">
                <a:latin typeface="Times New Roman" panose="02020603050405020304" pitchFamily="18" charset="0"/>
              </a:rPr>
              <a:t>在 </a:t>
            </a:r>
            <a:r>
              <a:rPr lang="en-US" altLang="zh-CN" i="1">
                <a:solidFill>
                  <a:srgbClr val="00FFFF"/>
                </a:solidFill>
                <a:latin typeface="Times New Roman" panose="02020603050405020304" pitchFamily="18" charset="0"/>
              </a:rPr>
              <a:t>x </a:t>
            </a:r>
            <a:r>
              <a:rPr lang="zh-CN" altLang="en-US">
                <a:latin typeface="Times New Roman" panose="02020603050405020304" pitchFamily="18" charset="0"/>
              </a:rPr>
              <a:t>轴上任取一点</a:t>
            </a:r>
            <a:r>
              <a:rPr lang="en-US" altLang="zh-CN" i="1">
                <a:solidFill>
                  <a:srgbClr val="00FFFF"/>
                </a:solidFill>
                <a:latin typeface="Times New Roman" panose="02020603050405020304" pitchFamily="18" charset="0"/>
              </a:rPr>
              <a:t>P </a:t>
            </a:r>
            <a:r>
              <a:rPr lang="zh-CN" altLang="en-US">
                <a:latin typeface="Times New Roman" panose="02020603050405020304" pitchFamily="18" charset="0"/>
              </a:rPr>
              <a:t>，该点      </a:t>
            </a:r>
          </a:p>
          <a:p>
            <a:pPr>
              <a:lnSpc>
                <a:spcPct val="150000"/>
              </a:lnSpc>
            </a:pPr>
            <a:r>
              <a:rPr lang="zh-CN" altLang="en-US">
                <a:latin typeface="Times New Roman" panose="02020603050405020304" pitchFamily="18" charset="0"/>
              </a:rPr>
              <a:t>      振动方程为：</a:t>
            </a:r>
          </a:p>
        </p:txBody>
      </p:sp>
      <p:graphicFrame>
        <p:nvGraphicFramePr>
          <p:cNvPr id="32791" name="Object 23">
            <a:extLst>
              <a:ext uri="{FF2B5EF4-FFF2-40B4-BE49-F238E27FC236}">
                <a16:creationId xmlns:a16="http://schemas.microsoft.com/office/drawing/2014/main" id="{41745443-3958-4029-B03E-649DE9393AB0}"/>
              </a:ext>
            </a:extLst>
          </p:cNvPr>
          <p:cNvGraphicFramePr>
            <a:graphicFrameLocks/>
          </p:cNvGraphicFramePr>
          <p:nvPr/>
        </p:nvGraphicFramePr>
        <p:xfrm>
          <a:off x="1262063" y="4619625"/>
          <a:ext cx="3498850" cy="825500"/>
        </p:xfrm>
        <a:graphic>
          <a:graphicData uri="http://schemas.openxmlformats.org/presentationml/2006/ole">
            <mc:AlternateContent xmlns:mc="http://schemas.openxmlformats.org/markup-compatibility/2006">
              <mc:Choice xmlns:v="urn:schemas-microsoft-com:vml" Requires="v">
                <p:oleObj spid="_x0000_s13365" name="公式" r:id="rId11" imgW="3438633" imgH="762034" progId="Equation.3">
                  <p:embed/>
                </p:oleObj>
              </mc:Choice>
              <mc:Fallback>
                <p:oleObj name="公式" r:id="rId11" imgW="3438633" imgH="762034" progId="Equation.3">
                  <p:embed/>
                  <p:pic>
                    <p:nvPicPr>
                      <p:cNvPr id="0" name="Object 23"/>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62063" y="4619625"/>
                        <a:ext cx="349885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92" name="Object 24">
            <a:extLst>
              <a:ext uri="{FF2B5EF4-FFF2-40B4-BE49-F238E27FC236}">
                <a16:creationId xmlns:a16="http://schemas.microsoft.com/office/drawing/2014/main" id="{AF1D0DBE-1CAB-47BC-99C2-DD8D88718F87}"/>
              </a:ext>
            </a:extLst>
          </p:cNvPr>
          <p:cNvGraphicFramePr>
            <a:graphicFrameLocks/>
          </p:cNvGraphicFramePr>
          <p:nvPr/>
        </p:nvGraphicFramePr>
        <p:xfrm>
          <a:off x="3490913" y="5516563"/>
          <a:ext cx="3998912" cy="825500"/>
        </p:xfrm>
        <a:graphic>
          <a:graphicData uri="http://schemas.openxmlformats.org/presentationml/2006/ole">
            <mc:AlternateContent xmlns:mc="http://schemas.openxmlformats.org/markup-compatibility/2006">
              <mc:Choice xmlns:v="urn:schemas-microsoft-com:vml" Requires="v">
                <p:oleObj spid="_x0000_s13366" name="公式" r:id="rId13" imgW="3933755" imgH="762034" progId="Equation.3">
                  <p:embed/>
                </p:oleObj>
              </mc:Choice>
              <mc:Fallback>
                <p:oleObj name="公式" r:id="rId13" imgW="3933755" imgH="762034" progId="Equation.3">
                  <p:embed/>
                  <p:pic>
                    <p:nvPicPr>
                      <p:cNvPr id="0" name="Object 24"/>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90913" y="5516563"/>
                        <a:ext cx="3998912"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93" name="Rectangle 25">
            <a:extLst>
              <a:ext uri="{FF2B5EF4-FFF2-40B4-BE49-F238E27FC236}">
                <a16:creationId xmlns:a16="http://schemas.microsoft.com/office/drawing/2014/main" id="{3D27A785-0488-4C97-B646-C7EF653DD8ED}"/>
              </a:ext>
            </a:extLst>
          </p:cNvPr>
          <p:cNvSpPr>
            <a:spLocks noChangeArrowheads="1"/>
          </p:cNvSpPr>
          <p:nvPr/>
        </p:nvSpPr>
        <p:spPr bwMode="auto">
          <a:xfrm>
            <a:off x="1203325" y="5726113"/>
            <a:ext cx="1724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a:r>
              <a:rPr lang="zh-CN" altLang="en-US">
                <a:latin typeface="Times New Roman" panose="02020603050405020304" pitchFamily="18" charset="0"/>
              </a:rPr>
              <a:t>波函数为：</a:t>
            </a:r>
          </a:p>
        </p:txBody>
      </p:sp>
      <p:sp>
        <p:nvSpPr>
          <p:cNvPr id="32794" name="Text Box 26">
            <a:extLst>
              <a:ext uri="{FF2B5EF4-FFF2-40B4-BE49-F238E27FC236}">
                <a16:creationId xmlns:a16="http://schemas.microsoft.com/office/drawing/2014/main" id="{13AAA9E9-DCEF-466D-8C16-43D85EBF6C64}"/>
              </a:ext>
            </a:extLst>
          </p:cNvPr>
          <p:cNvSpPr txBox="1">
            <a:spLocks noChangeArrowheads="1"/>
          </p:cNvSpPr>
          <p:nvPr/>
        </p:nvSpPr>
        <p:spPr bwMode="auto">
          <a:xfrm>
            <a:off x="261938" y="3600450"/>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r>
              <a:rPr kumimoji="1" lang="zh-CN" altLang="en-US">
                <a:solidFill>
                  <a:srgbClr val="FFFF66"/>
                </a:solidFill>
                <a:latin typeface="Times New Roman" panose="02020603050405020304" pitchFamily="18" charset="0"/>
              </a:rPr>
              <a:t>解</a:t>
            </a:r>
          </a:p>
        </p:txBody>
      </p:sp>
      <p:sp>
        <p:nvSpPr>
          <p:cNvPr id="32795" name="Text Box 27">
            <a:extLst>
              <a:ext uri="{FF2B5EF4-FFF2-40B4-BE49-F238E27FC236}">
                <a16:creationId xmlns:a16="http://schemas.microsoft.com/office/drawing/2014/main" id="{D4A7A194-BF0F-49C7-8221-B988D4F40292}"/>
              </a:ext>
            </a:extLst>
          </p:cNvPr>
          <p:cNvSpPr txBox="1">
            <a:spLocks noChangeArrowheads="1"/>
          </p:cNvSpPr>
          <p:nvPr/>
        </p:nvSpPr>
        <p:spPr bwMode="auto">
          <a:xfrm>
            <a:off x="7596188" y="4797425"/>
            <a:ext cx="609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a:r>
              <a:rPr lang="en-US" altLang="zh-CN" i="1">
                <a:solidFill>
                  <a:srgbClr val="FFFF00"/>
                </a:solidFill>
                <a:latin typeface="Times New Roman" panose="02020603050405020304" pitchFamily="18" charset="0"/>
              </a:rPr>
              <a:t>P</a:t>
            </a:r>
          </a:p>
        </p:txBody>
      </p:sp>
      <p:sp>
        <p:nvSpPr>
          <p:cNvPr id="32796" name="Rectangle 28">
            <a:extLst>
              <a:ext uri="{FF2B5EF4-FFF2-40B4-BE49-F238E27FC236}">
                <a16:creationId xmlns:a16="http://schemas.microsoft.com/office/drawing/2014/main" id="{1D507DD5-673F-4A22-B591-E6AAD7E1D996}"/>
              </a:ext>
            </a:extLst>
          </p:cNvPr>
          <p:cNvSpPr>
            <a:spLocks noChangeArrowheads="1"/>
          </p:cNvSpPr>
          <p:nvPr/>
        </p:nvSpPr>
        <p:spPr bwMode="auto">
          <a:xfrm>
            <a:off x="7800975" y="4060825"/>
            <a:ext cx="33655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r>
              <a:rPr kumimoji="1" lang="en-US" altLang="zh-CN" sz="4800">
                <a:solidFill>
                  <a:srgbClr val="66FF33"/>
                </a:solidFill>
                <a:latin typeface="Bookman Old Style" panose="02050604050505020204" pitchFamily="18" charset="0"/>
                <a:ea typeface="仿宋_GB2312" pitchFamily="49" charset="-122"/>
                <a:sym typeface="Symbol" panose="05050102010706020507" pitchFamily="18" charset="2"/>
              </a:rPr>
              <a:t></a:t>
            </a:r>
          </a:p>
        </p:txBody>
      </p:sp>
      <p:grpSp>
        <p:nvGrpSpPr>
          <p:cNvPr id="32797" name="Group 29">
            <a:extLst>
              <a:ext uri="{FF2B5EF4-FFF2-40B4-BE49-F238E27FC236}">
                <a16:creationId xmlns:a16="http://schemas.microsoft.com/office/drawing/2014/main" id="{B2DE77F4-01EA-4D02-847A-924ED5B8A137}"/>
              </a:ext>
            </a:extLst>
          </p:cNvPr>
          <p:cNvGrpSpPr>
            <a:grpSpLocks/>
          </p:cNvGrpSpPr>
          <p:nvPr/>
        </p:nvGrpSpPr>
        <p:grpSpPr bwMode="auto">
          <a:xfrm>
            <a:off x="5103813" y="3976688"/>
            <a:ext cx="3716337" cy="1182687"/>
            <a:chOff x="3334" y="432"/>
            <a:chExt cx="2341" cy="745"/>
          </a:xfrm>
        </p:grpSpPr>
        <p:graphicFrame>
          <p:nvGraphicFramePr>
            <p:cNvPr id="13342" name="Object 30">
              <a:extLst>
                <a:ext uri="{FF2B5EF4-FFF2-40B4-BE49-F238E27FC236}">
                  <a16:creationId xmlns:a16="http://schemas.microsoft.com/office/drawing/2014/main" id="{1CFA3343-CC46-4469-B8E0-6A527537FA4A}"/>
                </a:ext>
              </a:extLst>
            </p:cNvPr>
            <p:cNvGraphicFramePr>
              <a:graphicFrameLocks noChangeAspect="1"/>
            </p:cNvGraphicFramePr>
            <p:nvPr/>
          </p:nvGraphicFramePr>
          <p:xfrm>
            <a:off x="4032" y="432"/>
            <a:ext cx="217" cy="308"/>
          </p:xfrm>
          <a:graphic>
            <a:graphicData uri="http://schemas.openxmlformats.org/presentationml/2006/ole">
              <mc:AlternateContent xmlns:mc="http://schemas.openxmlformats.org/markup-compatibility/2006">
                <mc:Choice xmlns:v="urn:schemas-microsoft-com:vml" Requires="v">
                  <p:oleObj spid="_x0000_s13367" name="Equation" r:id="rId15" imgW="85629" imgH="152468" progId="Equation.3">
                    <p:embed/>
                  </p:oleObj>
                </mc:Choice>
                <mc:Fallback>
                  <p:oleObj name="Equation" r:id="rId15" imgW="85629" imgH="152468" progId="Equation.3">
                    <p:embed/>
                    <p:pic>
                      <p:nvPicPr>
                        <p:cNvPr id="0" name="Object 3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032" y="432"/>
                          <a:ext cx="217"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43" name="Line 31">
              <a:extLst>
                <a:ext uri="{FF2B5EF4-FFF2-40B4-BE49-F238E27FC236}">
                  <a16:creationId xmlns:a16="http://schemas.microsoft.com/office/drawing/2014/main" id="{C7BAD4E5-9C90-46E3-B4F9-CBB33A14251D}"/>
                </a:ext>
              </a:extLst>
            </p:cNvPr>
            <p:cNvSpPr>
              <a:spLocks noChangeShapeType="1"/>
            </p:cNvSpPr>
            <p:nvPr/>
          </p:nvSpPr>
          <p:spPr bwMode="auto">
            <a:xfrm>
              <a:off x="3334" y="874"/>
              <a:ext cx="2160" cy="0"/>
            </a:xfrm>
            <a:prstGeom prst="line">
              <a:avLst/>
            </a:prstGeom>
            <a:noFill/>
            <a:ln w="28575">
              <a:solidFill>
                <a:schemeClr val="bg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44" name="Text Box 32">
              <a:extLst>
                <a:ext uri="{FF2B5EF4-FFF2-40B4-BE49-F238E27FC236}">
                  <a16:creationId xmlns:a16="http://schemas.microsoft.com/office/drawing/2014/main" id="{9E11D390-EAD4-4FA9-B578-A4375CEAF2AB}"/>
                </a:ext>
              </a:extLst>
            </p:cNvPr>
            <p:cNvSpPr txBox="1">
              <a:spLocks noChangeArrowheads="1"/>
            </p:cNvSpPr>
            <p:nvPr/>
          </p:nvSpPr>
          <p:spPr bwMode="auto">
            <a:xfrm>
              <a:off x="3652" y="889"/>
              <a:ext cx="48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a:r>
                <a:rPr lang="en-US" altLang="zh-CN" i="1">
                  <a:solidFill>
                    <a:srgbClr val="FFFF00"/>
                  </a:solidFill>
                  <a:latin typeface="Times New Roman" panose="02020603050405020304" pitchFamily="18" charset="0"/>
                </a:rPr>
                <a:t>B</a:t>
              </a:r>
            </a:p>
          </p:txBody>
        </p:sp>
        <p:sp>
          <p:nvSpPr>
            <p:cNvPr id="13345" name="Text Box 33">
              <a:extLst>
                <a:ext uri="{FF2B5EF4-FFF2-40B4-BE49-F238E27FC236}">
                  <a16:creationId xmlns:a16="http://schemas.microsoft.com/office/drawing/2014/main" id="{EE5DF096-54D7-4F7F-9314-10A813D1B29E}"/>
                </a:ext>
              </a:extLst>
            </p:cNvPr>
            <p:cNvSpPr txBox="1">
              <a:spLocks noChangeArrowheads="1"/>
            </p:cNvSpPr>
            <p:nvPr/>
          </p:nvSpPr>
          <p:spPr bwMode="auto">
            <a:xfrm>
              <a:off x="4228" y="889"/>
              <a:ext cx="38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a:r>
                <a:rPr lang="en-US" altLang="zh-CN" i="1">
                  <a:solidFill>
                    <a:srgbClr val="FFFF00"/>
                  </a:solidFill>
                  <a:latin typeface="Times New Roman" panose="02020603050405020304" pitchFamily="18" charset="0"/>
                </a:rPr>
                <a:t>A</a:t>
              </a:r>
            </a:p>
          </p:txBody>
        </p:sp>
        <p:sp>
          <p:nvSpPr>
            <p:cNvPr id="13346" name="Line 34">
              <a:extLst>
                <a:ext uri="{FF2B5EF4-FFF2-40B4-BE49-F238E27FC236}">
                  <a16:creationId xmlns:a16="http://schemas.microsoft.com/office/drawing/2014/main" id="{20CADDEA-524D-46AC-9161-ACEBAA2758C8}"/>
                </a:ext>
              </a:extLst>
            </p:cNvPr>
            <p:cNvSpPr>
              <a:spLocks noChangeShapeType="1"/>
            </p:cNvSpPr>
            <p:nvPr/>
          </p:nvSpPr>
          <p:spPr bwMode="auto">
            <a:xfrm flipV="1">
              <a:off x="3878" y="618"/>
              <a:ext cx="0" cy="24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47" name="Line 35">
              <a:extLst>
                <a:ext uri="{FF2B5EF4-FFF2-40B4-BE49-F238E27FC236}">
                  <a16:creationId xmlns:a16="http://schemas.microsoft.com/office/drawing/2014/main" id="{3A1B25A0-F195-4761-B4D2-5565F05459B4}"/>
                </a:ext>
              </a:extLst>
            </p:cNvPr>
            <p:cNvSpPr>
              <a:spLocks noChangeShapeType="1"/>
            </p:cNvSpPr>
            <p:nvPr/>
          </p:nvSpPr>
          <p:spPr bwMode="auto">
            <a:xfrm flipV="1">
              <a:off x="4414" y="618"/>
              <a:ext cx="0" cy="24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48" name="Line 36">
              <a:extLst>
                <a:ext uri="{FF2B5EF4-FFF2-40B4-BE49-F238E27FC236}">
                  <a16:creationId xmlns:a16="http://schemas.microsoft.com/office/drawing/2014/main" id="{1D92ACAC-D794-4372-ADAD-6E4330F8E70B}"/>
                </a:ext>
              </a:extLst>
            </p:cNvPr>
            <p:cNvSpPr>
              <a:spLocks noChangeShapeType="1"/>
            </p:cNvSpPr>
            <p:nvPr/>
          </p:nvSpPr>
          <p:spPr bwMode="auto">
            <a:xfrm>
              <a:off x="3862" y="714"/>
              <a:ext cx="561" cy="0"/>
            </a:xfrm>
            <a:prstGeom prst="line">
              <a:avLst/>
            </a:prstGeom>
            <a:noFill/>
            <a:ln w="28575">
              <a:solidFill>
                <a:schemeClr val="bg1"/>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3349" name="Object 37">
              <a:extLst>
                <a:ext uri="{FF2B5EF4-FFF2-40B4-BE49-F238E27FC236}">
                  <a16:creationId xmlns:a16="http://schemas.microsoft.com/office/drawing/2014/main" id="{029D68DC-7383-4401-8EA6-6977AFF2E8FD}"/>
                </a:ext>
              </a:extLst>
            </p:cNvPr>
            <p:cNvGraphicFramePr>
              <a:graphicFrameLocks noChangeAspect="1"/>
            </p:cNvGraphicFramePr>
            <p:nvPr/>
          </p:nvGraphicFramePr>
          <p:xfrm>
            <a:off x="5494" y="784"/>
            <a:ext cx="181" cy="199"/>
          </p:xfrm>
          <a:graphic>
            <a:graphicData uri="http://schemas.openxmlformats.org/presentationml/2006/ole">
              <mc:AlternateContent xmlns:mc="http://schemas.openxmlformats.org/markup-compatibility/2006">
                <mc:Choice xmlns:v="urn:schemas-microsoft-com:vml" Requires="v">
                  <p:oleObj spid="_x0000_s13368" name="Equation" r:id="rId17" imgW="57188" imgH="76234" progId="Equation.3">
                    <p:embed/>
                  </p:oleObj>
                </mc:Choice>
                <mc:Fallback>
                  <p:oleObj name="Equation" r:id="rId17" imgW="57188" imgH="76234" progId="Equation.3">
                    <p:embed/>
                    <p:pic>
                      <p:nvPicPr>
                        <p:cNvPr id="0" name="Object 3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494" y="784"/>
                          <a:ext cx="181"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50" name="Text Box 38">
              <a:extLst>
                <a:ext uri="{FF2B5EF4-FFF2-40B4-BE49-F238E27FC236}">
                  <a16:creationId xmlns:a16="http://schemas.microsoft.com/office/drawing/2014/main" id="{69C29266-79A6-474D-8B1C-7867999DBEEB}"/>
                </a:ext>
              </a:extLst>
            </p:cNvPr>
            <p:cNvSpPr txBox="1">
              <a:spLocks noChangeArrowheads="1"/>
            </p:cNvSpPr>
            <p:nvPr/>
          </p:nvSpPr>
          <p:spPr bwMode="auto">
            <a:xfrm>
              <a:off x="3768" y="488"/>
              <a:ext cx="182"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4800">
                  <a:solidFill>
                    <a:srgbClr val="66FF33"/>
                  </a:solidFill>
                  <a:latin typeface="Bookman Old Style" panose="02050604050505020204" pitchFamily="18" charset="0"/>
                  <a:ea typeface="仿宋_GB2312" pitchFamily="49" charset="-122"/>
                  <a:sym typeface="Symbol" panose="05050102010706020507" pitchFamily="18" charset="2"/>
                </a:rPr>
                <a:t></a:t>
              </a:r>
            </a:p>
          </p:txBody>
        </p:sp>
        <p:sp>
          <p:nvSpPr>
            <p:cNvPr id="13351" name="Text Box 39">
              <a:extLst>
                <a:ext uri="{FF2B5EF4-FFF2-40B4-BE49-F238E27FC236}">
                  <a16:creationId xmlns:a16="http://schemas.microsoft.com/office/drawing/2014/main" id="{5EB0B135-B281-408E-93DD-06DC00E5ED47}"/>
                </a:ext>
              </a:extLst>
            </p:cNvPr>
            <p:cNvSpPr txBox="1">
              <a:spLocks noChangeArrowheads="1"/>
            </p:cNvSpPr>
            <p:nvPr/>
          </p:nvSpPr>
          <p:spPr bwMode="auto">
            <a:xfrm>
              <a:off x="4302" y="488"/>
              <a:ext cx="156"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4800">
                  <a:solidFill>
                    <a:srgbClr val="66FF33"/>
                  </a:solidFill>
                  <a:latin typeface="Bookman Old Style" panose="02050604050505020204" pitchFamily="18" charset="0"/>
                  <a:ea typeface="仿宋_GB2312" pitchFamily="49" charset="-122"/>
                  <a:sym typeface="Symbol" panose="05050102010706020507" pitchFamily="18" charset="2"/>
                </a:rPr>
                <a:t></a:t>
              </a:r>
            </a:p>
          </p:txBody>
        </p:sp>
        <p:sp>
          <p:nvSpPr>
            <p:cNvPr id="13352" name="Rectangle 40">
              <a:extLst>
                <a:ext uri="{FF2B5EF4-FFF2-40B4-BE49-F238E27FC236}">
                  <a16:creationId xmlns:a16="http://schemas.microsoft.com/office/drawing/2014/main" id="{8E86C9D5-8041-4959-A38E-39D951DBC51A}"/>
                </a:ext>
              </a:extLst>
            </p:cNvPr>
            <p:cNvSpPr>
              <a:spLocks noChangeArrowheads="1"/>
            </p:cNvSpPr>
            <p:nvPr/>
          </p:nvSpPr>
          <p:spPr bwMode="auto">
            <a:xfrm>
              <a:off x="5033" y="487"/>
              <a:ext cx="212"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r>
                <a:rPr kumimoji="1" lang="en-US" altLang="zh-CN" sz="4800">
                  <a:solidFill>
                    <a:srgbClr val="66FF33"/>
                  </a:solidFill>
                  <a:latin typeface="Bookman Old Style" panose="02050604050505020204" pitchFamily="18" charset="0"/>
                  <a:ea typeface="仿宋_GB2312" pitchFamily="49" charset="-122"/>
                  <a:sym typeface="Symbol" panose="05050102010706020507" pitchFamily="18" charset="2"/>
                </a:rPr>
                <a:t></a:t>
              </a:r>
            </a:p>
          </p:txBody>
        </p:sp>
      </p:gr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794"/>
                                        </p:tgtEl>
                                        <p:attrNameLst>
                                          <p:attrName>style.visibility</p:attrName>
                                        </p:attrNameLst>
                                      </p:cBhvr>
                                      <p:to>
                                        <p:strVal val="visible"/>
                                      </p:to>
                                    </p:set>
                                    <p:animEffect transition="in" filter="wipe(left)">
                                      <p:cBhvr>
                                        <p:cTn id="7" dur="500"/>
                                        <p:tgtEl>
                                          <p:spTgt spid="327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2797"/>
                                        </p:tgtEl>
                                        <p:attrNameLst>
                                          <p:attrName>style.visibility</p:attrName>
                                        </p:attrNameLst>
                                      </p:cBhvr>
                                      <p:to>
                                        <p:strVal val="visible"/>
                                      </p:to>
                                    </p:set>
                                    <p:animEffect transition="in" filter="wipe(left)">
                                      <p:cBhvr>
                                        <p:cTn id="12" dur="500"/>
                                        <p:tgtEl>
                                          <p:spTgt spid="327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3279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32795"/>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32789"/>
                                        </p:tgtEl>
                                        <p:attrNameLst>
                                          <p:attrName>style.visibility</p:attrName>
                                        </p:attrNameLst>
                                      </p:cBhvr>
                                      <p:to>
                                        <p:strVal val="visible"/>
                                      </p:to>
                                    </p:set>
                                    <p:animEffect transition="in" filter="wipe(left)">
                                      <p:cBhvr>
                                        <p:cTn id="25" dur="500"/>
                                        <p:tgtEl>
                                          <p:spTgt spid="3278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499"/>
                                          </p:stCondLst>
                                        </p:cTn>
                                        <p:tgtEl>
                                          <p:spTgt spid="32788"/>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2790"/>
                                        </p:tgtEl>
                                        <p:attrNameLst>
                                          <p:attrName>style.visibility</p:attrName>
                                        </p:attrNameLst>
                                      </p:cBhvr>
                                      <p:to>
                                        <p:strVal val="visible"/>
                                      </p:to>
                                    </p:set>
                                    <p:animEffect transition="in" filter="wipe(left)">
                                      <p:cBhvr>
                                        <p:cTn id="34" dur="500"/>
                                        <p:tgtEl>
                                          <p:spTgt spid="3279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32791"/>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32793"/>
                                        </p:tgtEl>
                                        <p:attrNameLst>
                                          <p:attrName>style.visibility</p:attrName>
                                        </p:attrNameLst>
                                      </p:cBhvr>
                                      <p:to>
                                        <p:strVal val="visible"/>
                                      </p:to>
                                    </p:set>
                                    <p:animEffect transition="in" filter="wipe(left)">
                                      <p:cBhvr>
                                        <p:cTn id="43" dur="500"/>
                                        <p:tgtEl>
                                          <p:spTgt spid="32793"/>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nodeType="clickEffect">
                                  <p:stCondLst>
                                    <p:cond delay="0"/>
                                  </p:stCondLst>
                                  <p:childTnLst>
                                    <p:set>
                                      <p:cBhvr>
                                        <p:cTn id="47" dur="1" fill="hold">
                                          <p:stCondLst>
                                            <p:cond delay="499"/>
                                          </p:stCondLst>
                                        </p:cTn>
                                        <p:tgtEl>
                                          <p:spTgt spid="327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90" grpId="0" autoUpdateAnimBg="0"/>
      <p:bldP spid="32793" grpId="0" autoUpdateAnimBg="0"/>
      <p:bldP spid="32794" grpId="0" autoUpdateAnimBg="0"/>
      <p:bldP spid="32795" grpId="0" autoUpdateAnimBg="0"/>
      <p:bldP spid="32796"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2EFFCDFC-F1EE-4C55-A485-ADB9AF25770E}"/>
              </a:ext>
            </a:extLst>
          </p:cNvPr>
          <p:cNvSpPr>
            <a:spLocks noChangeArrowheads="1"/>
          </p:cNvSpPr>
          <p:nvPr/>
        </p:nvSpPr>
        <p:spPr bwMode="auto">
          <a:xfrm>
            <a:off x="730250" y="711200"/>
            <a:ext cx="3051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a:r>
              <a:rPr kumimoji="1" lang="en-US" altLang="zh-CN">
                <a:latin typeface="Times New Roman" panose="02020603050405020304" pitchFamily="18" charset="0"/>
              </a:rPr>
              <a:t>(2)</a:t>
            </a:r>
            <a:r>
              <a:rPr lang="en-US" altLang="zh-CN">
                <a:latin typeface="Times New Roman" panose="02020603050405020304" pitchFamily="18" charset="0"/>
              </a:rPr>
              <a:t> </a:t>
            </a:r>
            <a:r>
              <a:rPr lang="en-US" altLang="zh-CN" i="1">
                <a:solidFill>
                  <a:srgbClr val="00FFFF"/>
                </a:solidFill>
                <a:latin typeface="Times New Roman" panose="02020603050405020304" pitchFamily="18" charset="0"/>
              </a:rPr>
              <a:t>B </a:t>
            </a:r>
            <a:r>
              <a:rPr lang="zh-CN" altLang="en-US">
                <a:latin typeface="Times New Roman" panose="02020603050405020304" pitchFamily="18" charset="0"/>
              </a:rPr>
              <a:t>点振动方程为：</a:t>
            </a:r>
          </a:p>
        </p:txBody>
      </p:sp>
      <p:graphicFrame>
        <p:nvGraphicFramePr>
          <p:cNvPr id="33795" name="Object 3">
            <a:extLst>
              <a:ext uri="{FF2B5EF4-FFF2-40B4-BE49-F238E27FC236}">
                <a16:creationId xmlns:a16="http://schemas.microsoft.com/office/drawing/2014/main" id="{3A116F5F-6A1C-4D7F-B01C-B31D4B096B0B}"/>
              </a:ext>
            </a:extLst>
          </p:cNvPr>
          <p:cNvGraphicFramePr>
            <a:graphicFrameLocks noChangeAspect="1"/>
          </p:cNvGraphicFramePr>
          <p:nvPr/>
        </p:nvGraphicFramePr>
        <p:xfrm>
          <a:off x="3635375" y="508000"/>
          <a:ext cx="3965575" cy="825500"/>
        </p:xfrm>
        <a:graphic>
          <a:graphicData uri="http://schemas.openxmlformats.org/presentationml/2006/ole">
            <mc:AlternateContent xmlns:mc="http://schemas.openxmlformats.org/markup-compatibility/2006">
              <mc:Choice xmlns:v="urn:schemas-microsoft-com:vml" Requires="v">
                <p:oleObj spid="_x0000_s14350" name="公式" r:id="rId3" imgW="3895833" imgH="762034" progId="Equation.3">
                  <p:embed/>
                </p:oleObj>
              </mc:Choice>
              <mc:Fallback>
                <p:oleObj name="公式" r:id="rId3" imgW="3895833" imgH="762034"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375" y="508000"/>
                        <a:ext cx="3965575"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6" name="Object 4">
            <a:extLst>
              <a:ext uri="{FF2B5EF4-FFF2-40B4-BE49-F238E27FC236}">
                <a16:creationId xmlns:a16="http://schemas.microsoft.com/office/drawing/2014/main" id="{AAF2732C-3DC2-4A65-91D6-EB19FF515836}"/>
              </a:ext>
            </a:extLst>
          </p:cNvPr>
          <p:cNvGraphicFramePr>
            <a:graphicFrameLocks noChangeAspect="1"/>
          </p:cNvGraphicFramePr>
          <p:nvPr/>
        </p:nvGraphicFramePr>
        <p:xfrm>
          <a:off x="3492500" y="3108325"/>
          <a:ext cx="4611688" cy="825500"/>
        </p:xfrm>
        <a:graphic>
          <a:graphicData uri="http://schemas.openxmlformats.org/presentationml/2006/ole">
            <mc:AlternateContent xmlns:mc="http://schemas.openxmlformats.org/markup-compatibility/2006">
              <mc:Choice xmlns:v="urn:schemas-microsoft-com:vml" Requires="v">
                <p:oleObj spid="_x0000_s14351" name="公式" r:id="rId5" imgW="4533773" imgH="762034" progId="Equation.3">
                  <p:embed/>
                </p:oleObj>
              </mc:Choice>
              <mc:Fallback>
                <p:oleObj name="公式" r:id="rId5" imgW="4533773" imgH="762034"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2500" y="3108325"/>
                        <a:ext cx="4611688"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7" name="Object 5">
            <a:extLst>
              <a:ext uri="{FF2B5EF4-FFF2-40B4-BE49-F238E27FC236}">
                <a16:creationId xmlns:a16="http://schemas.microsoft.com/office/drawing/2014/main" id="{A5402F31-6F88-44DE-9FEF-BD8879AD2A45}"/>
              </a:ext>
            </a:extLst>
          </p:cNvPr>
          <p:cNvGraphicFramePr>
            <a:graphicFrameLocks noChangeAspect="1"/>
          </p:cNvGraphicFramePr>
          <p:nvPr/>
        </p:nvGraphicFramePr>
        <p:xfrm>
          <a:off x="3498850" y="2244725"/>
          <a:ext cx="4000500" cy="823913"/>
        </p:xfrm>
        <a:graphic>
          <a:graphicData uri="http://schemas.openxmlformats.org/presentationml/2006/ole">
            <mc:AlternateContent xmlns:mc="http://schemas.openxmlformats.org/markup-compatibility/2006">
              <mc:Choice xmlns:v="urn:schemas-microsoft-com:vml" Requires="v">
                <p:oleObj spid="_x0000_s14352" name="公式" r:id="rId7" imgW="3933755" imgH="762034" progId="Equation.3">
                  <p:embed/>
                </p:oleObj>
              </mc:Choice>
              <mc:Fallback>
                <p:oleObj name="公式" r:id="rId7" imgW="3933755" imgH="762034"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98850" y="2244725"/>
                        <a:ext cx="4000500" cy="823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798" name="Rectangle 6">
            <a:extLst>
              <a:ext uri="{FF2B5EF4-FFF2-40B4-BE49-F238E27FC236}">
                <a16:creationId xmlns:a16="http://schemas.microsoft.com/office/drawing/2014/main" id="{E7AEAEF0-7D27-4575-A1EA-E1828384D277}"/>
              </a:ext>
            </a:extLst>
          </p:cNvPr>
          <p:cNvSpPr>
            <a:spLocks noChangeArrowheads="1"/>
          </p:cNvSpPr>
          <p:nvPr/>
        </p:nvSpPr>
        <p:spPr bwMode="auto">
          <a:xfrm>
            <a:off x="742950" y="2468563"/>
            <a:ext cx="2511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a:r>
              <a:rPr kumimoji="1" lang="en-US" altLang="zh-CN">
                <a:latin typeface="Times New Roman" panose="02020603050405020304" pitchFamily="18" charset="0"/>
              </a:rPr>
              <a:t>(3) </a:t>
            </a:r>
            <a:r>
              <a:rPr lang="zh-CN" altLang="en-US">
                <a:latin typeface="Times New Roman" panose="02020603050405020304" pitchFamily="18" charset="0"/>
              </a:rPr>
              <a:t>以 </a:t>
            </a:r>
            <a:r>
              <a:rPr lang="en-US" altLang="zh-CN" i="1">
                <a:solidFill>
                  <a:srgbClr val="00FFFF"/>
                </a:solidFill>
                <a:latin typeface="Times New Roman" panose="02020603050405020304" pitchFamily="18" charset="0"/>
              </a:rPr>
              <a:t>A </a:t>
            </a:r>
            <a:r>
              <a:rPr lang="zh-CN" altLang="en-US">
                <a:latin typeface="Times New Roman" panose="02020603050405020304" pitchFamily="18" charset="0"/>
              </a:rPr>
              <a:t>为原点：</a:t>
            </a:r>
          </a:p>
        </p:txBody>
      </p:sp>
      <p:sp>
        <p:nvSpPr>
          <p:cNvPr id="33799" name="Rectangle 7">
            <a:extLst>
              <a:ext uri="{FF2B5EF4-FFF2-40B4-BE49-F238E27FC236}">
                <a16:creationId xmlns:a16="http://schemas.microsoft.com/office/drawing/2014/main" id="{C35D37D6-9E05-4EEF-809A-63351FDC37D4}"/>
              </a:ext>
            </a:extLst>
          </p:cNvPr>
          <p:cNvSpPr>
            <a:spLocks noChangeArrowheads="1"/>
          </p:cNvSpPr>
          <p:nvPr/>
        </p:nvSpPr>
        <p:spPr bwMode="auto">
          <a:xfrm>
            <a:off x="1152525" y="3333750"/>
            <a:ext cx="2079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a:r>
              <a:rPr lang="zh-CN" altLang="en-US">
                <a:latin typeface="Times New Roman" panose="02020603050405020304" pitchFamily="18" charset="0"/>
              </a:rPr>
              <a:t>以 </a:t>
            </a:r>
            <a:r>
              <a:rPr lang="en-US" altLang="zh-CN" i="1">
                <a:solidFill>
                  <a:srgbClr val="00FFFF"/>
                </a:solidFill>
                <a:latin typeface="Times New Roman" panose="02020603050405020304" pitchFamily="18" charset="0"/>
              </a:rPr>
              <a:t>B </a:t>
            </a:r>
            <a:r>
              <a:rPr lang="zh-CN" altLang="en-US">
                <a:latin typeface="Times New Roman" panose="02020603050405020304" pitchFamily="18" charset="0"/>
              </a:rPr>
              <a:t>为原点：</a:t>
            </a:r>
          </a:p>
        </p:txBody>
      </p:sp>
      <p:sp>
        <p:nvSpPr>
          <p:cNvPr id="33800" name="Rectangle 8">
            <a:extLst>
              <a:ext uri="{FF2B5EF4-FFF2-40B4-BE49-F238E27FC236}">
                <a16:creationId xmlns:a16="http://schemas.microsoft.com/office/drawing/2014/main" id="{7B1A5783-EA71-4142-82DB-8DDD1F52E48A}"/>
              </a:ext>
            </a:extLst>
          </p:cNvPr>
          <p:cNvSpPr>
            <a:spLocks noChangeArrowheads="1"/>
          </p:cNvSpPr>
          <p:nvPr/>
        </p:nvSpPr>
        <p:spPr bwMode="auto">
          <a:xfrm>
            <a:off x="622300" y="1604963"/>
            <a:ext cx="2797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a:r>
              <a:rPr lang="zh-CN" altLang="en-US">
                <a:latin typeface="Times New Roman" panose="02020603050405020304" pitchFamily="18" charset="0"/>
              </a:rPr>
              <a:t>波函数为</a:t>
            </a:r>
            <a:r>
              <a:rPr lang="en-US" altLang="zh-CN">
                <a:latin typeface="Times New Roman" panose="02020603050405020304" pitchFamily="18" charset="0"/>
              </a:rPr>
              <a:t>:</a:t>
            </a:r>
          </a:p>
        </p:txBody>
      </p:sp>
      <p:graphicFrame>
        <p:nvGraphicFramePr>
          <p:cNvPr id="33801" name="Object 9">
            <a:extLst>
              <a:ext uri="{FF2B5EF4-FFF2-40B4-BE49-F238E27FC236}">
                <a16:creationId xmlns:a16="http://schemas.microsoft.com/office/drawing/2014/main" id="{16267EF4-6FA4-4EBA-8F0F-B569D2E38D9E}"/>
              </a:ext>
            </a:extLst>
          </p:cNvPr>
          <p:cNvGraphicFramePr>
            <a:graphicFrameLocks/>
          </p:cNvGraphicFramePr>
          <p:nvPr/>
        </p:nvGraphicFramePr>
        <p:xfrm>
          <a:off x="3563938" y="1382713"/>
          <a:ext cx="4586287" cy="822325"/>
        </p:xfrm>
        <a:graphic>
          <a:graphicData uri="http://schemas.openxmlformats.org/presentationml/2006/ole">
            <mc:AlternateContent xmlns:mc="http://schemas.openxmlformats.org/markup-compatibility/2006">
              <mc:Choice xmlns:v="urn:schemas-microsoft-com:vml" Requires="v">
                <p:oleObj spid="_x0000_s14353" name="公式" r:id="rId9" imgW="4533773" imgH="762034" progId="Equation.3">
                  <p:embed/>
                </p:oleObj>
              </mc:Choice>
              <mc:Fallback>
                <p:oleObj name="公式" r:id="rId9" imgW="4533773" imgH="762034" progId="Equation.3">
                  <p:embed/>
                  <p:pic>
                    <p:nvPicPr>
                      <p:cNvPr id="0" name="Object 9"/>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63938" y="1382713"/>
                        <a:ext cx="4586287"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794"/>
                                        </p:tgtEl>
                                        <p:attrNameLst>
                                          <p:attrName>style.visibility</p:attrName>
                                        </p:attrNameLst>
                                      </p:cBhvr>
                                      <p:to>
                                        <p:strVal val="visible"/>
                                      </p:to>
                                    </p:set>
                                    <p:animEffect transition="in" filter="wipe(left)">
                                      <p:cBhvr>
                                        <p:cTn id="7" dur="500"/>
                                        <p:tgtEl>
                                          <p:spTgt spid="337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33795"/>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3800"/>
                                        </p:tgtEl>
                                        <p:attrNameLst>
                                          <p:attrName>style.visibility</p:attrName>
                                        </p:attrNameLst>
                                      </p:cBhvr>
                                      <p:to>
                                        <p:strVal val="visible"/>
                                      </p:to>
                                    </p:set>
                                    <p:animEffect transition="in" filter="wipe(left)">
                                      <p:cBhvr>
                                        <p:cTn id="16" dur="500"/>
                                        <p:tgtEl>
                                          <p:spTgt spid="3380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33801"/>
                                        </p:tgtEl>
                                        <p:attrNameLst>
                                          <p:attrName>style.visibility</p:attrName>
                                        </p:attrNameLst>
                                      </p:cBhvr>
                                      <p:to>
                                        <p:strVal val="visible"/>
                                      </p:to>
                                    </p:set>
                                    <p:animEffect transition="in" filter="wipe(left)">
                                      <p:cBhvr>
                                        <p:cTn id="21" dur="500"/>
                                        <p:tgtEl>
                                          <p:spTgt spid="3380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iterate type="wd">
                                    <p:tmPct val="100000"/>
                                  </p:iterate>
                                  <p:childTnLst>
                                    <p:set>
                                      <p:cBhvr>
                                        <p:cTn id="25" dur="1" fill="hold">
                                          <p:stCondLst>
                                            <p:cond delay="0"/>
                                          </p:stCondLst>
                                        </p:cTn>
                                        <p:tgtEl>
                                          <p:spTgt spid="33798"/>
                                        </p:tgtEl>
                                        <p:attrNameLst>
                                          <p:attrName>style.visibility</p:attrName>
                                        </p:attrNameLst>
                                      </p:cBhvr>
                                      <p:to>
                                        <p:strVal val="visible"/>
                                      </p:to>
                                    </p:set>
                                    <p:animEffect transition="in" filter="wipe(left)">
                                      <p:cBhvr>
                                        <p:cTn id="26" dur="300"/>
                                        <p:tgtEl>
                                          <p:spTgt spid="3379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3379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33799"/>
                                        </p:tgtEl>
                                        <p:attrNameLst>
                                          <p:attrName>style.visibility</p:attrName>
                                        </p:attrNameLst>
                                      </p:cBhvr>
                                      <p:to>
                                        <p:strVal val="visible"/>
                                      </p:to>
                                    </p:set>
                                    <p:animEffect transition="in" filter="wipe(left)">
                                      <p:cBhvr>
                                        <p:cTn id="35" dur="500"/>
                                        <p:tgtEl>
                                          <p:spTgt spid="3379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499"/>
                                          </p:stCondLst>
                                        </p:cTn>
                                        <p:tgtEl>
                                          <p:spTgt spid="337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autoUpdateAnimBg="0"/>
      <p:bldP spid="33798" grpId="0" autoUpdateAnimBg="0"/>
      <p:bldP spid="33799" grpId="0" autoUpdateAnimBg="0"/>
      <p:bldP spid="33800"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descr="绿色大理石">
            <a:extLst>
              <a:ext uri="{FF2B5EF4-FFF2-40B4-BE49-F238E27FC236}">
                <a16:creationId xmlns:a16="http://schemas.microsoft.com/office/drawing/2014/main" id="{5BED3D90-E8F0-494A-BE63-85DAB4D5E12A}"/>
              </a:ext>
            </a:extLst>
          </p:cNvPr>
          <p:cNvSpPr txBox="1">
            <a:spLocks noChangeArrowheads="1"/>
          </p:cNvSpPr>
          <p:nvPr/>
        </p:nvSpPr>
        <p:spPr bwMode="auto">
          <a:xfrm>
            <a:off x="-323850" y="317500"/>
            <a:ext cx="4679950" cy="519113"/>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9525">
                <a:solidFill>
                  <a:srgbClr val="FF66FF"/>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a:spcBef>
                <a:spcPct val="50000"/>
              </a:spcBef>
            </a:pPr>
            <a:r>
              <a:rPr kumimoji="1" lang="zh-CN" altLang="en-US" sz="2800">
                <a:solidFill>
                  <a:srgbClr val="FFFF00"/>
                </a:solidFill>
                <a:latin typeface="Times New Roman" panose="02020603050405020304" pitchFamily="18" charset="0"/>
              </a:rPr>
              <a:t>二</a:t>
            </a:r>
            <a:r>
              <a:rPr kumimoji="1" lang="en-US" altLang="zh-CN" sz="2800">
                <a:solidFill>
                  <a:srgbClr val="FFFF00"/>
                </a:solidFill>
                <a:latin typeface="Times New Roman" panose="02020603050405020304" pitchFamily="18" charset="0"/>
              </a:rPr>
              <a:t>. </a:t>
            </a:r>
            <a:r>
              <a:rPr kumimoji="1" lang="zh-CN" altLang="en-US" sz="2800">
                <a:solidFill>
                  <a:srgbClr val="FFFF00"/>
                </a:solidFill>
                <a:latin typeface="Times New Roman" panose="02020603050405020304" pitchFamily="18" charset="0"/>
              </a:rPr>
              <a:t>波函数的物理意义</a:t>
            </a:r>
          </a:p>
        </p:txBody>
      </p:sp>
      <p:sp>
        <p:nvSpPr>
          <p:cNvPr id="34819" name="Text Box 3" descr="绿色大理石">
            <a:extLst>
              <a:ext uri="{FF2B5EF4-FFF2-40B4-BE49-F238E27FC236}">
                <a16:creationId xmlns:a16="http://schemas.microsoft.com/office/drawing/2014/main" id="{E38CF094-7D51-4F01-812D-2471E7F74C9F}"/>
              </a:ext>
            </a:extLst>
          </p:cNvPr>
          <p:cNvSpPr txBox="1">
            <a:spLocks noChangeArrowheads="1"/>
          </p:cNvSpPr>
          <p:nvPr/>
        </p:nvSpPr>
        <p:spPr bwMode="auto">
          <a:xfrm>
            <a:off x="631825" y="1916113"/>
            <a:ext cx="3962400" cy="457200"/>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9525">
                <a:solidFill>
                  <a:srgbClr val="FF66FF"/>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a:spcBef>
                <a:spcPct val="50000"/>
              </a:spcBef>
            </a:pPr>
            <a:r>
              <a:rPr kumimoji="1" lang="en-US" altLang="zh-CN">
                <a:solidFill>
                  <a:srgbClr val="66FFFF"/>
                </a:solidFill>
                <a:latin typeface="Times New Roman" panose="02020603050405020304" pitchFamily="18" charset="0"/>
              </a:rPr>
              <a:t>(2) </a:t>
            </a:r>
            <a:r>
              <a:rPr kumimoji="1" lang="zh-CN" altLang="en-US">
                <a:solidFill>
                  <a:srgbClr val="66FFFF"/>
                </a:solidFill>
                <a:latin typeface="Times New Roman" panose="02020603050405020304" pitchFamily="18" charset="0"/>
              </a:rPr>
              <a:t>波形传播的时间周期性</a:t>
            </a:r>
          </a:p>
        </p:txBody>
      </p:sp>
      <p:sp>
        <p:nvSpPr>
          <p:cNvPr id="34820" name="Rectangle 4" descr="绿色大理石">
            <a:extLst>
              <a:ext uri="{FF2B5EF4-FFF2-40B4-BE49-F238E27FC236}">
                <a16:creationId xmlns:a16="http://schemas.microsoft.com/office/drawing/2014/main" id="{20ED213B-7971-434B-8CEB-713404AFE3B4}"/>
              </a:ext>
            </a:extLst>
          </p:cNvPr>
          <p:cNvSpPr>
            <a:spLocks noChangeArrowheads="1"/>
          </p:cNvSpPr>
          <p:nvPr/>
        </p:nvSpPr>
        <p:spPr bwMode="auto">
          <a:xfrm>
            <a:off x="746125" y="904875"/>
            <a:ext cx="3695700" cy="457200"/>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9525">
                <a:solidFill>
                  <a:srgbClr val="FF66FF"/>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a:spcBef>
                <a:spcPct val="50000"/>
              </a:spcBef>
            </a:pPr>
            <a:r>
              <a:rPr kumimoji="1" lang="en-US" altLang="zh-CN">
                <a:solidFill>
                  <a:srgbClr val="66FFFF"/>
                </a:solidFill>
                <a:latin typeface="Times New Roman" panose="02020603050405020304" pitchFamily="18" charset="0"/>
              </a:rPr>
              <a:t>(1) </a:t>
            </a:r>
            <a:r>
              <a:rPr kumimoji="1" lang="zh-CN" altLang="en-US">
                <a:solidFill>
                  <a:srgbClr val="66FFFF"/>
                </a:solidFill>
                <a:latin typeface="Times New Roman" panose="02020603050405020304" pitchFamily="18" charset="0"/>
              </a:rPr>
              <a:t>振动状态的空间周期性</a:t>
            </a:r>
          </a:p>
        </p:txBody>
      </p:sp>
      <p:graphicFrame>
        <p:nvGraphicFramePr>
          <p:cNvPr id="34821" name="Object 5">
            <a:extLst>
              <a:ext uri="{FF2B5EF4-FFF2-40B4-BE49-F238E27FC236}">
                <a16:creationId xmlns:a16="http://schemas.microsoft.com/office/drawing/2014/main" id="{2C0EFE34-1A26-436E-AFD2-ADE3C415DFAA}"/>
              </a:ext>
            </a:extLst>
          </p:cNvPr>
          <p:cNvGraphicFramePr>
            <a:graphicFrameLocks/>
          </p:cNvGraphicFramePr>
          <p:nvPr/>
        </p:nvGraphicFramePr>
        <p:xfrm>
          <a:off x="1157288" y="1427163"/>
          <a:ext cx="2982912" cy="417512"/>
        </p:xfrm>
        <a:graphic>
          <a:graphicData uri="http://schemas.openxmlformats.org/presentationml/2006/ole">
            <mc:AlternateContent xmlns:mc="http://schemas.openxmlformats.org/markup-compatibility/2006">
              <mc:Choice xmlns:v="urn:schemas-microsoft-com:vml" Requires="v">
                <p:oleObj spid="_x0000_s15397" name="公式" r:id="rId4" imgW="2904978" imgH="352391" progId="Equation.3">
                  <p:embed/>
                </p:oleObj>
              </mc:Choice>
              <mc:Fallback>
                <p:oleObj name="公式" r:id="rId4" imgW="2904978" imgH="352391" progId="Equation.3">
                  <p:embed/>
                  <p:pic>
                    <p:nvPicPr>
                      <p:cNvPr id="0" name="Object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7288" y="1427163"/>
                        <a:ext cx="2982912" cy="417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22" name="Text Box 6" descr="绿色大理石">
            <a:extLst>
              <a:ext uri="{FF2B5EF4-FFF2-40B4-BE49-F238E27FC236}">
                <a16:creationId xmlns:a16="http://schemas.microsoft.com/office/drawing/2014/main" id="{5C0665F8-8F99-4011-8D6C-E5D14DF03979}"/>
              </a:ext>
            </a:extLst>
          </p:cNvPr>
          <p:cNvSpPr txBox="1">
            <a:spLocks noChangeArrowheads="1"/>
          </p:cNvSpPr>
          <p:nvPr/>
        </p:nvSpPr>
        <p:spPr bwMode="auto">
          <a:xfrm>
            <a:off x="3922713" y="1387475"/>
            <a:ext cx="5221287" cy="457200"/>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9525">
                <a:solidFill>
                  <a:srgbClr val="FF66FF"/>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spcBef>
                <a:spcPct val="50000"/>
              </a:spcBef>
            </a:pPr>
            <a:r>
              <a:rPr kumimoji="1" lang="en-US" altLang="zh-CN">
                <a:latin typeface="宋体" panose="02010600030101010101" pitchFamily="2" charset="-122"/>
              </a:rPr>
              <a:t> </a:t>
            </a:r>
            <a:r>
              <a:rPr kumimoji="1" lang="zh-CN" altLang="en-US">
                <a:latin typeface="宋体" panose="02010600030101010101" pitchFamily="2" charset="-122"/>
              </a:rPr>
              <a:t>说明波线上振动状态的空间周期性</a:t>
            </a:r>
          </a:p>
        </p:txBody>
      </p:sp>
      <p:graphicFrame>
        <p:nvGraphicFramePr>
          <p:cNvPr id="34823" name="Object 7">
            <a:extLst>
              <a:ext uri="{FF2B5EF4-FFF2-40B4-BE49-F238E27FC236}">
                <a16:creationId xmlns:a16="http://schemas.microsoft.com/office/drawing/2014/main" id="{9A889589-B4A0-4B5F-830C-076BDFC596D0}"/>
              </a:ext>
            </a:extLst>
          </p:cNvPr>
          <p:cNvGraphicFramePr>
            <a:graphicFrameLocks/>
          </p:cNvGraphicFramePr>
          <p:nvPr/>
        </p:nvGraphicFramePr>
        <p:xfrm>
          <a:off x="1177925" y="2565400"/>
          <a:ext cx="2746375" cy="392113"/>
        </p:xfrm>
        <a:graphic>
          <a:graphicData uri="http://schemas.openxmlformats.org/presentationml/2006/ole">
            <mc:AlternateContent xmlns:mc="http://schemas.openxmlformats.org/markup-compatibility/2006">
              <mc:Choice xmlns:v="urn:schemas-microsoft-com:vml" Requires="v">
                <p:oleObj spid="_x0000_s15398" name="公式" r:id="rId6" imgW="2686012" imgH="323918" progId="Equation.3">
                  <p:embed/>
                </p:oleObj>
              </mc:Choice>
              <mc:Fallback>
                <p:oleObj name="公式" r:id="rId6" imgW="2686012" imgH="323918" progId="Equation.3">
                  <p:embed/>
                  <p:pic>
                    <p:nvPicPr>
                      <p:cNvPr id="0" name="Object 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77925" y="2565400"/>
                        <a:ext cx="2746375"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24" name="Text Box 8" descr="绿色大理石">
            <a:extLst>
              <a:ext uri="{FF2B5EF4-FFF2-40B4-BE49-F238E27FC236}">
                <a16:creationId xmlns:a16="http://schemas.microsoft.com/office/drawing/2014/main" id="{12960E03-348D-477F-89EB-19D4EDE3D763}"/>
              </a:ext>
            </a:extLst>
          </p:cNvPr>
          <p:cNvSpPr txBox="1">
            <a:spLocks noChangeArrowheads="1"/>
          </p:cNvSpPr>
          <p:nvPr/>
        </p:nvSpPr>
        <p:spPr bwMode="auto">
          <a:xfrm>
            <a:off x="3492500" y="2492375"/>
            <a:ext cx="4968875" cy="457200"/>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9525">
                <a:solidFill>
                  <a:srgbClr val="FF66FF"/>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a:spcBef>
                <a:spcPct val="50000"/>
              </a:spcBef>
            </a:pPr>
            <a:r>
              <a:rPr kumimoji="1" lang="zh-CN" altLang="en-US">
                <a:latin typeface="Times New Roman" panose="02020603050405020304" pitchFamily="18" charset="0"/>
              </a:rPr>
              <a:t>说明波形传播的时间周期性</a:t>
            </a:r>
          </a:p>
        </p:txBody>
      </p:sp>
      <p:sp>
        <p:nvSpPr>
          <p:cNvPr id="34825" name="Text Box 9">
            <a:extLst>
              <a:ext uri="{FF2B5EF4-FFF2-40B4-BE49-F238E27FC236}">
                <a16:creationId xmlns:a16="http://schemas.microsoft.com/office/drawing/2014/main" id="{860668D3-3784-40FE-8F98-483C591986DE}"/>
              </a:ext>
            </a:extLst>
          </p:cNvPr>
          <p:cNvSpPr txBox="1">
            <a:spLocks noChangeArrowheads="1"/>
          </p:cNvSpPr>
          <p:nvPr/>
        </p:nvSpPr>
        <p:spPr bwMode="auto">
          <a:xfrm>
            <a:off x="3924300" y="4702175"/>
            <a:ext cx="2087563" cy="396875"/>
          </a:xfrm>
          <a:prstGeom prst="rect">
            <a:avLst/>
          </a:prstGeom>
          <a:noFill/>
          <a:ln>
            <a:noFill/>
          </a:ln>
          <a:effectLst/>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a:spcBef>
                <a:spcPct val="50000"/>
              </a:spcBef>
            </a:pPr>
            <a:r>
              <a:rPr kumimoji="1" lang="en-US" altLang="zh-CN" sz="2000" i="1">
                <a:solidFill>
                  <a:srgbClr val="FFFF00"/>
                </a:solidFill>
                <a:latin typeface="Times New Roman" panose="02020603050405020304" pitchFamily="18" charset="0"/>
              </a:rPr>
              <a:t>t</a:t>
            </a:r>
            <a:r>
              <a:rPr kumimoji="1" lang="en-US" altLang="zh-CN" sz="2000" i="1" baseline="-25000">
                <a:solidFill>
                  <a:srgbClr val="FFFF00"/>
                </a:solidFill>
                <a:latin typeface="Times New Roman" panose="02020603050405020304" pitchFamily="18" charset="0"/>
              </a:rPr>
              <a:t>1</a:t>
            </a:r>
            <a:r>
              <a:rPr kumimoji="1" lang="zh-CN" altLang="en-US" sz="2000">
                <a:solidFill>
                  <a:srgbClr val="FFFF00"/>
                </a:solidFill>
                <a:latin typeface="Times New Roman" panose="02020603050405020304" pitchFamily="18" charset="0"/>
              </a:rPr>
              <a:t>时刻的波形</a:t>
            </a:r>
          </a:p>
        </p:txBody>
      </p:sp>
      <p:sp>
        <p:nvSpPr>
          <p:cNvPr id="34826" name="Line 10">
            <a:extLst>
              <a:ext uri="{FF2B5EF4-FFF2-40B4-BE49-F238E27FC236}">
                <a16:creationId xmlns:a16="http://schemas.microsoft.com/office/drawing/2014/main" id="{E4A3A70F-B302-4420-9B20-226B1BA8370B}"/>
              </a:ext>
            </a:extLst>
          </p:cNvPr>
          <p:cNvSpPr>
            <a:spLocks noChangeShapeType="1"/>
          </p:cNvSpPr>
          <p:nvPr/>
        </p:nvSpPr>
        <p:spPr bwMode="auto">
          <a:xfrm>
            <a:off x="4838700" y="5516563"/>
            <a:ext cx="3463925" cy="0"/>
          </a:xfrm>
          <a:prstGeom prst="line">
            <a:avLst/>
          </a:prstGeom>
          <a:noFill/>
          <a:ln w="2857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a:p>
        </p:txBody>
      </p:sp>
      <p:sp>
        <p:nvSpPr>
          <p:cNvPr id="34827" name="Line 11">
            <a:extLst>
              <a:ext uri="{FF2B5EF4-FFF2-40B4-BE49-F238E27FC236}">
                <a16:creationId xmlns:a16="http://schemas.microsoft.com/office/drawing/2014/main" id="{9617B495-1D01-4E47-B8BD-CB0067EB8BBC}"/>
              </a:ext>
            </a:extLst>
          </p:cNvPr>
          <p:cNvSpPr>
            <a:spLocks noChangeShapeType="1"/>
          </p:cNvSpPr>
          <p:nvPr/>
        </p:nvSpPr>
        <p:spPr bwMode="auto">
          <a:xfrm flipV="1">
            <a:off x="5878513" y="4687888"/>
            <a:ext cx="0" cy="1635125"/>
          </a:xfrm>
          <a:prstGeom prst="line">
            <a:avLst/>
          </a:prstGeom>
          <a:noFill/>
          <a:ln w="2857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a:p>
        </p:txBody>
      </p:sp>
      <p:sp>
        <p:nvSpPr>
          <p:cNvPr id="34828" name="Line 12">
            <a:extLst>
              <a:ext uri="{FF2B5EF4-FFF2-40B4-BE49-F238E27FC236}">
                <a16:creationId xmlns:a16="http://schemas.microsoft.com/office/drawing/2014/main" id="{CAAC19F2-F422-4B17-A1C2-0944ED6B04D5}"/>
              </a:ext>
            </a:extLst>
          </p:cNvPr>
          <p:cNvSpPr>
            <a:spLocks noChangeShapeType="1"/>
          </p:cNvSpPr>
          <p:nvPr/>
        </p:nvSpPr>
        <p:spPr bwMode="auto">
          <a:xfrm rot="391609" flipH="1" flipV="1">
            <a:off x="4916488" y="5068888"/>
            <a:ext cx="277812" cy="604837"/>
          </a:xfrm>
          <a:prstGeom prst="line">
            <a:avLst/>
          </a:prstGeom>
          <a:noFill/>
          <a:ln w="28575">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a:p>
        </p:txBody>
      </p:sp>
      <p:sp>
        <p:nvSpPr>
          <p:cNvPr id="34829" name="Line 13">
            <a:extLst>
              <a:ext uri="{FF2B5EF4-FFF2-40B4-BE49-F238E27FC236}">
                <a16:creationId xmlns:a16="http://schemas.microsoft.com/office/drawing/2014/main" id="{979FF8D7-A262-487B-B1A0-E0FEB7F80A0D}"/>
              </a:ext>
            </a:extLst>
          </p:cNvPr>
          <p:cNvSpPr>
            <a:spLocks noChangeShapeType="1"/>
          </p:cNvSpPr>
          <p:nvPr/>
        </p:nvSpPr>
        <p:spPr bwMode="auto">
          <a:xfrm flipV="1">
            <a:off x="6783388" y="4816475"/>
            <a:ext cx="288925" cy="360363"/>
          </a:xfrm>
          <a:prstGeom prst="line">
            <a:avLst/>
          </a:prstGeom>
          <a:noFill/>
          <a:ln w="28575">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a:p>
        </p:txBody>
      </p:sp>
      <p:sp>
        <p:nvSpPr>
          <p:cNvPr id="34830" name="Text Box 14">
            <a:extLst>
              <a:ext uri="{FF2B5EF4-FFF2-40B4-BE49-F238E27FC236}">
                <a16:creationId xmlns:a16="http://schemas.microsoft.com/office/drawing/2014/main" id="{F2B81B74-A7F2-4FC3-97EF-F3353548972A}"/>
              </a:ext>
            </a:extLst>
          </p:cNvPr>
          <p:cNvSpPr txBox="1">
            <a:spLocks noChangeArrowheads="1"/>
          </p:cNvSpPr>
          <p:nvPr/>
        </p:nvSpPr>
        <p:spPr bwMode="auto">
          <a:xfrm>
            <a:off x="5191125" y="5027613"/>
            <a:ext cx="965200" cy="457200"/>
          </a:xfrm>
          <a:prstGeom prst="rect">
            <a:avLst/>
          </a:prstGeom>
          <a:noFill/>
          <a:ln>
            <a:noFill/>
          </a:ln>
          <a:effectLst/>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a:spcBef>
                <a:spcPct val="50000"/>
              </a:spcBef>
            </a:pPr>
            <a:r>
              <a:rPr kumimoji="1" lang="en-US" altLang="zh-CN" i="1">
                <a:latin typeface="Times New Roman" panose="02020603050405020304" pitchFamily="18" charset="0"/>
              </a:rPr>
              <a:t>O</a:t>
            </a:r>
          </a:p>
        </p:txBody>
      </p:sp>
      <p:sp>
        <p:nvSpPr>
          <p:cNvPr id="34831" name="Text Box 15" descr="绿色大理石">
            <a:extLst>
              <a:ext uri="{FF2B5EF4-FFF2-40B4-BE49-F238E27FC236}">
                <a16:creationId xmlns:a16="http://schemas.microsoft.com/office/drawing/2014/main" id="{AA345C1B-C1E7-4A48-8C43-5C973F3B4DF7}"/>
              </a:ext>
            </a:extLst>
          </p:cNvPr>
          <p:cNvSpPr txBox="1">
            <a:spLocks noChangeArrowheads="1"/>
          </p:cNvSpPr>
          <p:nvPr/>
        </p:nvSpPr>
        <p:spPr bwMode="auto">
          <a:xfrm>
            <a:off x="5686425" y="4306888"/>
            <a:ext cx="346075" cy="457200"/>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a:spcBef>
                <a:spcPct val="50000"/>
              </a:spcBef>
            </a:pPr>
            <a:r>
              <a:rPr kumimoji="1" lang="en-US" altLang="zh-CN" i="1">
                <a:latin typeface="Times New Roman" panose="02020603050405020304" pitchFamily="18" charset="0"/>
              </a:rPr>
              <a:t>y</a:t>
            </a:r>
          </a:p>
        </p:txBody>
      </p:sp>
      <p:sp>
        <p:nvSpPr>
          <p:cNvPr id="34832" name="Text Box 16">
            <a:extLst>
              <a:ext uri="{FF2B5EF4-FFF2-40B4-BE49-F238E27FC236}">
                <a16:creationId xmlns:a16="http://schemas.microsoft.com/office/drawing/2014/main" id="{C4851F7D-81B3-4CA4-84B6-8DADE689C5F4}"/>
              </a:ext>
            </a:extLst>
          </p:cNvPr>
          <p:cNvSpPr txBox="1">
            <a:spLocks noChangeArrowheads="1"/>
          </p:cNvSpPr>
          <p:nvPr/>
        </p:nvSpPr>
        <p:spPr bwMode="auto">
          <a:xfrm>
            <a:off x="8302625" y="5291138"/>
            <a:ext cx="346075" cy="457200"/>
          </a:xfrm>
          <a:prstGeom prst="rect">
            <a:avLst/>
          </a:prstGeom>
          <a:noFill/>
          <a:ln>
            <a:noFill/>
          </a:ln>
          <a:effectLst/>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a:spcBef>
                <a:spcPct val="50000"/>
              </a:spcBef>
            </a:pPr>
            <a:r>
              <a:rPr kumimoji="1" lang="en-US" altLang="zh-CN" i="1">
                <a:latin typeface="Times New Roman" panose="02020603050405020304" pitchFamily="18" charset="0"/>
              </a:rPr>
              <a:t>x</a:t>
            </a:r>
          </a:p>
        </p:txBody>
      </p:sp>
      <p:grpSp>
        <p:nvGrpSpPr>
          <p:cNvPr id="34833" name="Group 17">
            <a:extLst>
              <a:ext uri="{FF2B5EF4-FFF2-40B4-BE49-F238E27FC236}">
                <a16:creationId xmlns:a16="http://schemas.microsoft.com/office/drawing/2014/main" id="{27AC6ECE-BDA0-4C00-8AB8-7017D28CDE00}"/>
              </a:ext>
            </a:extLst>
          </p:cNvPr>
          <p:cNvGrpSpPr>
            <a:grpSpLocks/>
          </p:cNvGrpSpPr>
          <p:nvPr/>
        </p:nvGrpSpPr>
        <p:grpSpPr bwMode="auto">
          <a:xfrm>
            <a:off x="7208838" y="4829175"/>
            <a:ext cx="1108075" cy="361950"/>
            <a:chOff x="4883" y="3234"/>
            <a:chExt cx="698" cy="228"/>
          </a:xfrm>
        </p:grpSpPr>
        <p:sp>
          <p:nvSpPr>
            <p:cNvPr id="15391" name="Line 18">
              <a:extLst>
                <a:ext uri="{FF2B5EF4-FFF2-40B4-BE49-F238E27FC236}">
                  <a16:creationId xmlns:a16="http://schemas.microsoft.com/office/drawing/2014/main" id="{81A8AC5E-627F-4FE7-A8A7-13CD2712A9E9}"/>
                </a:ext>
              </a:extLst>
            </p:cNvPr>
            <p:cNvSpPr>
              <a:spLocks noChangeShapeType="1"/>
            </p:cNvSpPr>
            <p:nvPr/>
          </p:nvSpPr>
          <p:spPr bwMode="auto">
            <a:xfrm>
              <a:off x="4883" y="3337"/>
              <a:ext cx="349" cy="0"/>
            </a:xfrm>
            <a:prstGeom prst="line">
              <a:avLst/>
            </a:prstGeom>
            <a:noFill/>
            <a:ln w="2857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a:p>
          </p:txBody>
        </p:sp>
        <p:graphicFrame>
          <p:nvGraphicFramePr>
            <p:cNvPr id="15392" name="Object 19">
              <a:extLst>
                <a:ext uri="{FF2B5EF4-FFF2-40B4-BE49-F238E27FC236}">
                  <a16:creationId xmlns:a16="http://schemas.microsoft.com/office/drawing/2014/main" id="{9400098B-0609-436B-9AF1-C0036FB1B9ED}"/>
                </a:ext>
              </a:extLst>
            </p:cNvPr>
            <p:cNvGraphicFramePr>
              <a:graphicFrameLocks noChangeAspect="1"/>
            </p:cNvGraphicFramePr>
            <p:nvPr/>
          </p:nvGraphicFramePr>
          <p:xfrm>
            <a:off x="5239" y="3234"/>
            <a:ext cx="342" cy="228"/>
          </p:xfrm>
          <a:graphic>
            <a:graphicData uri="http://schemas.openxmlformats.org/presentationml/2006/ole">
              <mc:AlternateContent xmlns:mc="http://schemas.openxmlformats.org/markup-compatibility/2006">
                <mc:Choice xmlns:v="urn:schemas-microsoft-com:vml" Requires="v">
                  <p:oleObj spid="_x0000_s15399" name="Equation" r:id="rId8" imgW="57188" imgH="95216" progId="Equation.3">
                    <p:embed/>
                  </p:oleObj>
                </mc:Choice>
                <mc:Fallback>
                  <p:oleObj name="Equation" r:id="rId8" imgW="57188" imgH="95216" progId="Equation.3">
                    <p:embed/>
                    <p:pic>
                      <p:nvPicPr>
                        <p:cNvPr id="0" name="Object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39" y="3234"/>
                          <a:ext cx="342" cy="2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4836" name="Line 20">
            <a:extLst>
              <a:ext uri="{FF2B5EF4-FFF2-40B4-BE49-F238E27FC236}">
                <a16:creationId xmlns:a16="http://schemas.microsoft.com/office/drawing/2014/main" id="{0859024C-B8F8-44BF-8F43-6B9CD9553E3F}"/>
              </a:ext>
            </a:extLst>
          </p:cNvPr>
          <p:cNvSpPr>
            <a:spLocks noChangeShapeType="1"/>
          </p:cNvSpPr>
          <p:nvPr/>
        </p:nvSpPr>
        <p:spPr bwMode="auto">
          <a:xfrm>
            <a:off x="6804025" y="5278438"/>
            <a:ext cx="0" cy="1149350"/>
          </a:xfrm>
          <a:prstGeom prst="line">
            <a:avLst/>
          </a:prstGeom>
          <a:noFill/>
          <a:ln w="28575">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a:p>
        </p:txBody>
      </p:sp>
      <p:sp>
        <p:nvSpPr>
          <p:cNvPr id="34837" name="Line 21">
            <a:extLst>
              <a:ext uri="{FF2B5EF4-FFF2-40B4-BE49-F238E27FC236}">
                <a16:creationId xmlns:a16="http://schemas.microsoft.com/office/drawing/2014/main" id="{6833041A-D866-4034-BB34-DFB14619364B}"/>
              </a:ext>
            </a:extLst>
          </p:cNvPr>
          <p:cNvSpPr>
            <a:spLocks noChangeShapeType="1"/>
          </p:cNvSpPr>
          <p:nvPr/>
        </p:nvSpPr>
        <p:spPr bwMode="auto">
          <a:xfrm flipV="1">
            <a:off x="5878513" y="6261100"/>
            <a:ext cx="919162" cy="1588"/>
          </a:xfrm>
          <a:prstGeom prst="line">
            <a:avLst/>
          </a:prstGeom>
          <a:noFill/>
          <a:ln w="28575">
            <a:solidFill>
              <a:srgbClr val="66FF33"/>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4838" name="Object 22">
            <a:extLst>
              <a:ext uri="{FF2B5EF4-FFF2-40B4-BE49-F238E27FC236}">
                <a16:creationId xmlns:a16="http://schemas.microsoft.com/office/drawing/2014/main" id="{E892AA49-620E-4F2E-9FDF-F54116623EA4}"/>
              </a:ext>
            </a:extLst>
          </p:cNvPr>
          <p:cNvGraphicFramePr>
            <a:graphicFrameLocks noChangeAspect="1"/>
          </p:cNvGraphicFramePr>
          <p:nvPr/>
        </p:nvGraphicFramePr>
        <p:xfrm>
          <a:off x="5868988" y="5908675"/>
          <a:ext cx="1008062" cy="327025"/>
        </p:xfrm>
        <a:graphic>
          <a:graphicData uri="http://schemas.openxmlformats.org/presentationml/2006/ole">
            <mc:AlternateContent xmlns:mc="http://schemas.openxmlformats.org/markup-compatibility/2006">
              <mc:Choice xmlns:v="urn:schemas-microsoft-com:vml" Requires="v">
                <p:oleObj spid="_x0000_s15400" name="Equation" r:id="rId10" imgW="1066698" imgH="352391" progId="Equation.3">
                  <p:embed/>
                </p:oleObj>
              </mc:Choice>
              <mc:Fallback>
                <p:oleObj name="Equation" r:id="rId10" imgW="1066698" imgH="352391" progId="Equation.3">
                  <p:embed/>
                  <p:pic>
                    <p:nvPicPr>
                      <p:cNvPr id="0" name="Object 2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868988" y="5908675"/>
                        <a:ext cx="1008062" cy="327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39" name="Text Box 23" descr="绿色大理石">
            <a:extLst>
              <a:ext uri="{FF2B5EF4-FFF2-40B4-BE49-F238E27FC236}">
                <a16:creationId xmlns:a16="http://schemas.microsoft.com/office/drawing/2014/main" id="{EB342DFB-B685-428D-BFB6-80A384BD1EF8}"/>
              </a:ext>
            </a:extLst>
          </p:cNvPr>
          <p:cNvSpPr txBox="1">
            <a:spLocks noChangeArrowheads="1"/>
          </p:cNvSpPr>
          <p:nvPr/>
        </p:nvSpPr>
        <p:spPr bwMode="auto">
          <a:xfrm>
            <a:off x="730250" y="3525838"/>
            <a:ext cx="7945438" cy="733425"/>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9525">
                <a:solidFill>
                  <a:srgbClr val="FF66FF"/>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marL="457200" indent="-457200">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nSpc>
                <a:spcPct val="150000"/>
              </a:lnSpc>
              <a:spcBef>
                <a:spcPct val="50000"/>
              </a:spcBef>
            </a:pPr>
            <a:r>
              <a:rPr kumimoji="1" lang="en-US" altLang="zh-CN">
                <a:solidFill>
                  <a:srgbClr val="66FFFF"/>
                </a:solidFill>
                <a:latin typeface="Times New Roman" panose="02020603050405020304" pitchFamily="18" charset="0"/>
              </a:rPr>
              <a:t>(4) </a:t>
            </a:r>
            <a:r>
              <a:rPr kumimoji="1" lang="en-US" altLang="zh-CN" sz="2800" i="1">
                <a:solidFill>
                  <a:srgbClr val="66FFFF"/>
                </a:solidFill>
                <a:latin typeface="Times New Roman" panose="02020603050405020304" pitchFamily="18" charset="0"/>
              </a:rPr>
              <a:t>t </a:t>
            </a:r>
            <a:r>
              <a:rPr kumimoji="1" lang="zh-CN" altLang="en-US">
                <a:solidFill>
                  <a:srgbClr val="66FFFF"/>
                </a:solidFill>
                <a:latin typeface="Times New Roman" panose="02020603050405020304" pitchFamily="18" charset="0"/>
              </a:rPr>
              <a:t>给定</a:t>
            </a:r>
            <a:r>
              <a:rPr kumimoji="1" lang="zh-CN" altLang="en-US">
                <a:latin typeface="Times New Roman" panose="02020603050405020304" pitchFamily="18" charset="0"/>
              </a:rPr>
              <a:t>，</a:t>
            </a:r>
            <a:r>
              <a:rPr kumimoji="1" lang="en-US" altLang="zh-CN" sz="2800" i="1">
                <a:solidFill>
                  <a:srgbClr val="FFCC66"/>
                </a:solidFill>
                <a:latin typeface="Times New Roman" panose="02020603050405020304" pitchFamily="18" charset="0"/>
              </a:rPr>
              <a:t>y = y</a:t>
            </a:r>
            <a:r>
              <a:rPr kumimoji="1" lang="en-US" altLang="zh-CN" sz="2800">
                <a:solidFill>
                  <a:srgbClr val="FFCC66"/>
                </a:solidFill>
                <a:latin typeface="Times New Roman" panose="02020603050405020304" pitchFamily="18" charset="0"/>
              </a:rPr>
              <a:t>(</a:t>
            </a:r>
            <a:r>
              <a:rPr kumimoji="1" lang="en-US" altLang="zh-CN" sz="2800" i="1">
                <a:solidFill>
                  <a:srgbClr val="FFCC66"/>
                </a:solidFill>
                <a:latin typeface="Times New Roman" panose="02020603050405020304" pitchFamily="18" charset="0"/>
              </a:rPr>
              <a:t>x</a:t>
            </a:r>
            <a:r>
              <a:rPr kumimoji="1" lang="en-US" altLang="zh-CN" sz="2800">
                <a:solidFill>
                  <a:srgbClr val="FFCC66"/>
                </a:solidFill>
                <a:latin typeface="Times New Roman" panose="02020603050405020304" pitchFamily="18" charset="0"/>
              </a:rPr>
              <a:t>)</a:t>
            </a:r>
            <a:r>
              <a:rPr kumimoji="1" lang="en-US" altLang="zh-CN">
                <a:solidFill>
                  <a:srgbClr val="FFCC66"/>
                </a:solidFill>
                <a:latin typeface="Times New Roman" panose="02020603050405020304" pitchFamily="18" charset="0"/>
              </a:rPr>
              <a:t> </a:t>
            </a:r>
            <a:r>
              <a:rPr kumimoji="1" lang="zh-CN" altLang="en-US">
                <a:latin typeface="Times New Roman" panose="02020603050405020304" pitchFamily="18" charset="0"/>
              </a:rPr>
              <a:t>表示 </a:t>
            </a:r>
            <a:r>
              <a:rPr kumimoji="1" lang="en-US" altLang="zh-CN" sz="2800" i="1">
                <a:solidFill>
                  <a:srgbClr val="FFCC66"/>
                </a:solidFill>
                <a:latin typeface="Times New Roman" panose="02020603050405020304" pitchFamily="18" charset="0"/>
              </a:rPr>
              <a:t>t</a:t>
            </a:r>
            <a:r>
              <a:rPr kumimoji="1" lang="en-US" altLang="zh-CN" sz="2800">
                <a:latin typeface="Times New Roman" panose="02020603050405020304" pitchFamily="18" charset="0"/>
              </a:rPr>
              <a:t> </a:t>
            </a:r>
            <a:r>
              <a:rPr kumimoji="1" lang="zh-CN" altLang="en-US">
                <a:latin typeface="Times New Roman" panose="02020603050405020304" pitchFamily="18" charset="0"/>
              </a:rPr>
              <a:t>时刻的波形图</a:t>
            </a:r>
          </a:p>
        </p:txBody>
      </p:sp>
      <p:sp>
        <p:nvSpPr>
          <p:cNvPr id="34840" name="Text Box 24" descr="绿色大理石">
            <a:extLst>
              <a:ext uri="{FF2B5EF4-FFF2-40B4-BE49-F238E27FC236}">
                <a16:creationId xmlns:a16="http://schemas.microsoft.com/office/drawing/2014/main" id="{90ABF803-0E58-42E6-965C-D686AD690FD1}"/>
              </a:ext>
            </a:extLst>
          </p:cNvPr>
          <p:cNvSpPr txBox="1">
            <a:spLocks noChangeArrowheads="1"/>
          </p:cNvSpPr>
          <p:nvPr/>
        </p:nvSpPr>
        <p:spPr bwMode="auto">
          <a:xfrm>
            <a:off x="735013" y="4149725"/>
            <a:ext cx="2900362" cy="2376488"/>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9525">
                <a:solidFill>
                  <a:srgbClr val="FF66FF"/>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marL="457200" indent="-457200">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nSpc>
                <a:spcPct val="150000"/>
              </a:lnSpc>
            </a:pPr>
            <a:r>
              <a:rPr kumimoji="1" lang="en-US" altLang="zh-CN">
                <a:solidFill>
                  <a:srgbClr val="66FFFF"/>
                </a:solidFill>
                <a:latin typeface="Times New Roman" panose="02020603050405020304" pitchFamily="18" charset="0"/>
              </a:rPr>
              <a:t>(5) </a:t>
            </a:r>
            <a:r>
              <a:rPr kumimoji="1" lang="en-US" altLang="zh-CN" sz="2800" i="1">
                <a:solidFill>
                  <a:srgbClr val="66FFFF"/>
                </a:solidFill>
                <a:latin typeface="Times New Roman" panose="02020603050405020304" pitchFamily="18" charset="0"/>
              </a:rPr>
              <a:t>y </a:t>
            </a:r>
            <a:r>
              <a:rPr kumimoji="1" lang="zh-CN" altLang="en-US">
                <a:solidFill>
                  <a:srgbClr val="66FFFF"/>
                </a:solidFill>
                <a:latin typeface="Times New Roman" panose="02020603050405020304" pitchFamily="18" charset="0"/>
              </a:rPr>
              <a:t>给定</a:t>
            </a:r>
            <a:r>
              <a:rPr kumimoji="1" lang="en-US" altLang="zh-CN">
                <a:latin typeface="Times New Roman" panose="02020603050405020304" pitchFamily="18" charset="0"/>
              </a:rPr>
              <a:t>,</a:t>
            </a:r>
            <a:r>
              <a:rPr kumimoji="1" lang="en-US" altLang="zh-CN">
                <a:solidFill>
                  <a:srgbClr val="66FFFF"/>
                </a:solidFill>
                <a:latin typeface="Times New Roman" panose="02020603050405020304" pitchFamily="18" charset="0"/>
              </a:rPr>
              <a:t> </a:t>
            </a:r>
            <a:r>
              <a:rPr kumimoji="1" lang="en-US" altLang="zh-CN" sz="2800" i="1">
                <a:solidFill>
                  <a:srgbClr val="FFCC66"/>
                </a:solidFill>
                <a:latin typeface="Times New Roman" panose="02020603050405020304" pitchFamily="18" charset="0"/>
              </a:rPr>
              <a:t>x</a:t>
            </a:r>
            <a:r>
              <a:rPr kumimoji="1" lang="zh-CN" altLang="en-US">
                <a:latin typeface="Times New Roman" panose="02020603050405020304" pitchFamily="18" charset="0"/>
              </a:rPr>
              <a:t>和</a:t>
            </a:r>
            <a:r>
              <a:rPr kumimoji="1" lang="zh-CN" altLang="en-US">
                <a:solidFill>
                  <a:srgbClr val="FFCC66"/>
                </a:solidFill>
                <a:latin typeface="Times New Roman" panose="02020603050405020304" pitchFamily="18" charset="0"/>
              </a:rPr>
              <a:t> </a:t>
            </a:r>
            <a:r>
              <a:rPr kumimoji="1" lang="en-US" altLang="zh-CN" sz="2800" i="1">
                <a:solidFill>
                  <a:srgbClr val="FFCC66"/>
                </a:solidFill>
                <a:latin typeface="Times New Roman" panose="02020603050405020304" pitchFamily="18" charset="0"/>
              </a:rPr>
              <a:t>t</a:t>
            </a:r>
            <a:r>
              <a:rPr kumimoji="1" lang="en-US" altLang="zh-CN">
                <a:latin typeface="Times New Roman" panose="02020603050405020304" pitchFamily="18" charset="0"/>
              </a:rPr>
              <a:t> </a:t>
            </a:r>
            <a:r>
              <a:rPr kumimoji="1" lang="zh-CN" altLang="en-US">
                <a:latin typeface="Times New Roman" panose="02020603050405020304" pitchFamily="18" charset="0"/>
              </a:rPr>
              <a:t>都在变化，表明波形传播和分布的时空周期性。</a:t>
            </a:r>
          </a:p>
        </p:txBody>
      </p:sp>
      <p:sp>
        <p:nvSpPr>
          <p:cNvPr id="34841" name="Text Box 25" descr="绿色大理石">
            <a:extLst>
              <a:ext uri="{FF2B5EF4-FFF2-40B4-BE49-F238E27FC236}">
                <a16:creationId xmlns:a16="http://schemas.microsoft.com/office/drawing/2014/main" id="{09516867-B0C3-4C45-8B39-CF5FDD24E546}"/>
              </a:ext>
            </a:extLst>
          </p:cNvPr>
          <p:cNvSpPr txBox="1">
            <a:spLocks noChangeArrowheads="1"/>
          </p:cNvSpPr>
          <p:nvPr/>
        </p:nvSpPr>
        <p:spPr bwMode="auto">
          <a:xfrm>
            <a:off x="652463" y="3068638"/>
            <a:ext cx="5688012" cy="519112"/>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9525">
                <a:solidFill>
                  <a:srgbClr val="FF66FF"/>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spcBef>
                <a:spcPct val="50000"/>
              </a:spcBef>
            </a:pPr>
            <a:r>
              <a:rPr kumimoji="1" lang="en-US" altLang="zh-CN">
                <a:solidFill>
                  <a:srgbClr val="66FFFF"/>
                </a:solidFill>
                <a:latin typeface="Times New Roman" panose="02020603050405020304" pitchFamily="18" charset="0"/>
              </a:rPr>
              <a:t> (3) </a:t>
            </a:r>
            <a:r>
              <a:rPr kumimoji="1" lang="en-US" altLang="zh-CN" sz="2800" i="1">
                <a:solidFill>
                  <a:srgbClr val="66FFFF"/>
                </a:solidFill>
                <a:latin typeface="Times New Roman" panose="02020603050405020304" pitchFamily="18" charset="0"/>
              </a:rPr>
              <a:t>x</a:t>
            </a:r>
            <a:r>
              <a:rPr kumimoji="1" lang="en-US" altLang="zh-CN" i="1">
                <a:solidFill>
                  <a:srgbClr val="66FFFF"/>
                </a:solidFill>
                <a:latin typeface="Times New Roman" panose="02020603050405020304" pitchFamily="18" charset="0"/>
              </a:rPr>
              <a:t> </a:t>
            </a:r>
            <a:r>
              <a:rPr kumimoji="1" lang="zh-CN" altLang="en-US">
                <a:solidFill>
                  <a:srgbClr val="66FFFF"/>
                </a:solidFill>
                <a:latin typeface="Times New Roman" panose="02020603050405020304" pitchFamily="18" charset="0"/>
              </a:rPr>
              <a:t>给定</a:t>
            </a:r>
            <a:r>
              <a:rPr kumimoji="1" lang="zh-CN" altLang="en-US">
                <a:latin typeface="Times New Roman" panose="02020603050405020304" pitchFamily="18" charset="0"/>
              </a:rPr>
              <a:t>，</a:t>
            </a:r>
            <a:r>
              <a:rPr kumimoji="1" lang="en-US" altLang="zh-CN" sz="2800" i="1">
                <a:solidFill>
                  <a:srgbClr val="FFCC66"/>
                </a:solidFill>
                <a:latin typeface="Times New Roman" panose="02020603050405020304" pitchFamily="18" charset="0"/>
              </a:rPr>
              <a:t>y = y </a:t>
            </a:r>
            <a:r>
              <a:rPr kumimoji="1" lang="en-US" altLang="zh-CN" sz="2800">
                <a:solidFill>
                  <a:srgbClr val="FFCC66"/>
                </a:solidFill>
                <a:latin typeface="Times New Roman" panose="02020603050405020304" pitchFamily="18" charset="0"/>
              </a:rPr>
              <a:t>(</a:t>
            </a:r>
            <a:r>
              <a:rPr kumimoji="1" lang="en-US" altLang="zh-CN" sz="2800" i="1">
                <a:solidFill>
                  <a:srgbClr val="FFCC66"/>
                </a:solidFill>
                <a:latin typeface="Times New Roman" panose="02020603050405020304" pitchFamily="18" charset="0"/>
              </a:rPr>
              <a:t>t</a:t>
            </a:r>
            <a:r>
              <a:rPr kumimoji="1" lang="en-US" altLang="zh-CN" sz="2800">
                <a:solidFill>
                  <a:srgbClr val="FFCC66"/>
                </a:solidFill>
                <a:latin typeface="Times New Roman" panose="02020603050405020304" pitchFamily="18" charset="0"/>
              </a:rPr>
              <a:t>)</a:t>
            </a:r>
            <a:r>
              <a:rPr kumimoji="1" lang="en-US" altLang="zh-CN">
                <a:latin typeface="Times New Roman" panose="02020603050405020304" pitchFamily="18" charset="0"/>
              </a:rPr>
              <a:t> </a:t>
            </a:r>
            <a:r>
              <a:rPr kumimoji="1" lang="zh-CN" altLang="en-US">
                <a:latin typeface="Times New Roman" panose="02020603050405020304" pitchFamily="18" charset="0"/>
              </a:rPr>
              <a:t>是</a:t>
            </a:r>
            <a:r>
              <a:rPr kumimoji="1" lang="zh-CN" altLang="en-US">
                <a:solidFill>
                  <a:srgbClr val="FFCC66"/>
                </a:solidFill>
                <a:latin typeface="Times New Roman" panose="02020603050405020304" pitchFamily="18" charset="0"/>
              </a:rPr>
              <a:t> </a:t>
            </a:r>
            <a:r>
              <a:rPr kumimoji="1" lang="en-US" altLang="zh-CN" sz="2800" i="1">
                <a:solidFill>
                  <a:srgbClr val="FFCC66"/>
                </a:solidFill>
                <a:latin typeface="Times New Roman" panose="02020603050405020304" pitchFamily="18" charset="0"/>
              </a:rPr>
              <a:t>x</a:t>
            </a:r>
            <a:r>
              <a:rPr kumimoji="1" lang="en-US" altLang="zh-CN" i="1">
                <a:latin typeface="Times New Roman" panose="02020603050405020304" pitchFamily="18" charset="0"/>
              </a:rPr>
              <a:t> </a:t>
            </a:r>
            <a:r>
              <a:rPr kumimoji="1" lang="zh-CN" altLang="en-US">
                <a:latin typeface="Times New Roman" panose="02020603050405020304" pitchFamily="18" charset="0"/>
              </a:rPr>
              <a:t>处振动方程</a:t>
            </a:r>
          </a:p>
        </p:txBody>
      </p:sp>
      <p:sp>
        <p:nvSpPr>
          <p:cNvPr id="34842" name="Text Box 26" descr="绿色大理石">
            <a:extLst>
              <a:ext uri="{FF2B5EF4-FFF2-40B4-BE49-F238E27FC236}">
                <a16:creationId xmlns:a16="http://schemas.microsoft.com/office/drawing/2014/main" id="{247096AF-17A5-4F15-8340-DFC867F07010}"/>
              </a:ext>
            </a:extLst>
          </p:cNvPr>
          <p:cNvSpPr txBox="1">
            <a:spLocks noChangeArrowheads="1"/>
          </p:cNvSpPr>
          <p:nvPr/>
        </p:nvSpPr>
        <p:spPr bwMode="auto">
          <a:xfrm>
            <a:off x="5940425" y="4486275"/>
            <a:ext cx="2663825" cy="396875"/>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a:spcBef>
                <a:spcPct val="50000"/>
              </a:spcBef>
            </a:pPr>
            <a:r>
              <a:rPr kumimoji="1" lang="en-US" altLang="zh-CN" sz="2000" i="1">
                <a:solidFill>
                  <a:srgbClr val="FFFF00"/>
                </a:solidFill>
                <a:latin typeface="Times New Roman" panose="02020603050405020304" pitchFamily="18" charset="0"/>
              </a:rPr>
              <a:t>t</a:t>
            </a:r>
            <a:r>
              <a:rPr kumimoji="1" lang="en-US" altLang="zh-CN" sz="2000" i="1" baseline="-25000">
                <a:solidFill>
                  <a:srgbClr val="FFFF00"/>
                </a:solidFill>
                <a:latin typeface="Times New Roman" panose="02020603050405020304" pitchFamily="18" charset="0"/>
              </a:rPr>
              <a:t>1</a:t>
            </a:r>
            <a:r>
              <a:rPr kumimoji="1" lang="en-US" altLang="zh-CN" sz="2000" i="1">
                <a:solidFill>
                  <a:srgbClr val="FFFF00"/>
                </a:solidFill>
                <a:latin typeface="Times New Roman" panose="02020603050405020304" pitchFamily="18" charset="0"/>
              </a:rPr>
              <a:t>+</a:t>
            </a:r>
            <a:r>
              <a:rPr kumimoji="1" lang="el-GR" altLang="zh-CN" sz="2000" i="1">
                <a:solidFill>
                  <a:srgbClr val="FFFF00"/>
                </a:solidFill>
                <a:latin typeface="Times New Roman" panose="02020603050405020304" pitchFamily="18" charset="0"/>
              </a:rPr>
              <a:t>Δ</a:t>
            </a:r>
            <a:r>
              <a:rPr kumimoji="1" lang="en-US" altLang="zh-CN" sz="2000" i="1">
                <a:solidFill>
                  <a:srgbClr val="FFFF00"/>
                </a:solidFill>
                <a:latin typeface="Times New Roman" panose="02020603050405020304" pitchFamily="18" charset="0"/>
              </a:rPr>
              <a:t>t</a:t>
            </a:r>
            <a:r>
              <a:rPr kumimoji="1" lang="zh-CN" altLang="en-US" sz="2000">
                <a:solidFill>
                  <a:srgbClr val="FFFF00"/>
                </a:solidFill>
                <a:latin typeface="Times New Roman" panose="02020603050405020304" pitchFamily="18" charset="0"/>
              </a:rPr>
              <a:t>时刻的波形</a:t>
            </a:r>
          </a:p>
        </p:txBody>
      </p:sp>
      <p:pic>
        <p:nvPicPr>
          <p:cNvPr id="34843" name="Picture 27" descr="图形4">
            <a:extLst>
              <a:ext uri="{FF2B5EF4-FFF2-40B4-BE49-F238E27FC236}">
                <a16:creationId xmlns:a16="http://schemas.microsoft.com/office/drawing/2014/main" id="{AD733962-482C-4838-9923-1906053322ED}"/>
              </a:ext>
            </a:extLst>
          </p:cNvPr>
          <p:cNvPicPr>
            <a:picLocks noChangeAspect="1" noChangeArrowheads="1"/>
          </p:cNvPicPr>
          <p:nvPr/>
        </p:nvPicPr>
        <p:blipFill>
          <a:blip r:embed="rId1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53038" y="5057775"/>
            <a:ext cx="2678112"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44" name="Picture 28" descr="图形3">
            <a:extLst>
              <a:ext uri="{FF2B5EF4-FFF2-40B4-BE49-F238E27FC236}">
                <a16:creationId xmlns:a16="http://schemas.microsoft.com/office/drawing/2014/main" id="{B15579F0-F895-43D7-99BD-4716613A7391}"/>
              </a:ext>
            </a:extLst>
          </p:cNvPr>
          <p:cNvPicPr>
            <a:picLocks noChangeAspect="1" noChangeArrowheads="1"/>
          </p:cNvPicPr>
          <p:nvPr/>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003800" y="5045075"/>
            <a:ext cx="2663825"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4845" name="Group 29">
            <a:extLst>
              <a:ext uri="{FF2B5EF4-FFF2-40B4-BE49-F238E27FC236}">
                <a16:creationId xmlns:a16="http://schemas.microsoft.com/office/drawing/2014/main" id="{84996C28-F8DC-4BD6-AC73-2A50BA83467A}"/>
              </a:ext>
            </a:extLst>
          </p:cNvPr>
          <p:cNvGrpSpPr>
            <a:grpSpLocks/>
          </p:cNvGrpSpPr>
          <p:nvPr/>
        </p:nvGrpSpPr>
        <p:grpSpPr bwMode="auto">
          <a:xfrm>
            <a:off x="5878513" y="5476875"/>
            <a:ext cx="692150" cy="457200"/>
            <a:chOff x="3839" y="3521"/>
            <a:chExt cx="436" cy="288"/>
          </a:xfrm>
        </p:grpSpPr>
        <p:sp>
          <p:nvSpPr>
            <p:cNvPr id="15389" name="Line 30">
              <a:extLst>
                <a:ext uri="{FF2B5EF4-FFF2-40B4-BE49-F238E27FC236}">
                  <a16:creationId xmlns:a16="http://schemas.microsoft.com/office/drawing/2014/main" id="{CB41A5AD-439F-4B48-BAC1-37AC6FE85670}"/>
                </a:ext>
              </a:extLst>
            </p:cNvPr>
            <p:cNvSpPr>
              <a:spLocks noChangeShapeType="1"/>
            </p:cNvSpPr>
            <p:nvPr/>
          </p:nvSpPr>
          <p:spPr bwMode="auto">
            <a:xfrm>
              <a:off x="3839" y="3786"/>
              <a:ext cx="436" cy="0"/>
            </a:xfrm>
            <a:prstGeom prst="line">
              <a:avLst/>
            </a:prstGeom>
            <a:noFill/>
            <a:ln w="28575">
              <a:solidFill>
                <a:srgbClr val="66FF33"/>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90" name="Text Box 31">
              <a:extLst>
                <a:ext uri="{FF2B5EF4-FFF2-40B4-BE49-F238E27FC236}">
                  <a16:creationId xmlns:a16="http://schemas.microsoft.com/office/drawing/2014/main" id="{923E851E-808E-451A-A3C8-48A4BED4C364}"/>
                </a:ext>
              </a:extLst>
            </p:cNvPr>
            <p:cNvSpPr txBox="1">
              <a:spLocks noChangeArrowheads="1"/>
            </p:cNvSpPr>
            <p:nvPr/>
          </p:nvSpPr>
          <p:spPr bwMode="auto">
            <a:xfrm>
              <a:off x="3926" y="3521"/>
              <a:ext cx="315" cy="288"/>
            </a:xfrm>
            <a:prstGeom prst="rect">
              <a:avLst/>
            </a:prstGeom>
            <a:noFill/>
            <a:ln>
              <a:noFill/>
            </a:ln>
            <a:effectLst/>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a:spcBef>
                  <a:spcPct val="50000"/>
                </a:spcBef>
              </a:pPr>
              <a:r>
                <a:rPr kumimoji="1" lang="en-US" altLang="zh-CN" i="1">
                  <a:latin typeface="Times New Roman" panose="02020603050405020304" pitchFamily="18" charset="0"/>
                </a:rPr>
                <a:t>x</a:t>
              </a:r>
              <a:r>
                <a:rPr kumimoji="1" lang="en-US" altLang="zh-CN" baseline="-25000">
                  <a:latin typeface="Times New Roman" panose="02020603050405020304" pitchFamily="18" charset="0"/>
                </a:rPr>
                <a:t>1</a:t>
              </a:r>
            </a:p>
          </p:txBody>
        </p:sp>
      </p:grpSp>
      <p:sp>
        <p:nvSpPr>
          <p:cNvPr id="34848" name="Line 32">
            <a:extLst>
              <a:ext uri="{FF2B5EF4-FFF2-40B4-BE49-F238E27FC236}">
                <a16:creationId xmlns:a16="http://schemas.microsoft.com/office/drawing/2014/main" id="{C39B2208-0712-467A-B4EB-EAC1F56A17E3}"/>
              </a:ext>
            </a:extLst>
          </p:cNvPr>
          <p:cNvSpPr>
            <a:spLocks noChangeShapeType="1"/>
          </p:cNvSpPr>
          <p:nvPr/>
        </p:nvSpPr>
        <p:spPr bwMode="auto">
          <a:xfrm>
            <a:off x="6557963" y="5276850"/>
            <a:ext cx="3175" cy="722313"/>
          </a:xfrm>
          <a:prstGeom prst="line">
            <a:avLst/>
          </a:prstGeom>
          <a:noFill/>
          <a:ln w="28575">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p>
            <a:endParaRPr lang="zh-CN" altLang="en-US"/>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818"/>
                                        </p:tgtEl>
                                        <p:attrNameLst>
                                          <p:attrName>style.visibility</p:attrName>
                                        </p:attrNameLst>
                                      </p:cBhvr>
                                      <p:to>
                                        <p:strVal val="visible"/>
                                      </p:to>
                                    </p:set>
                                    <p:animEffect transition="in" filter="wipe(left)">
                                      <p:cBhvr>
                                        <p:cTn id="7" dur="500"/>
                                        <p:tgtEl>
                                          <p:spTgt spid="348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820"/>
                                        </p:tgtEl>
                                        <p:attrNameLst>
                                          <p:attrName>style.visibility</p:attrName>
                                        </p:attrNameLst>
                                      </p:cBhvr>
                                      <p:to>
                                        <p:strVal val="visible"/>
                                      </p:to>
                                    </p:set>
                                    <p:animEffect transition="in" filter="wipe(left)">
                                      <p:cBhvr>
                                        <p:cTn id="12" dur="500"/>
                                        <p:tgtEl>
                                          <p:spTgt spid="348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4821"/>
                                        </p:tgtEl>
                                        <p:attrNameLst>
                                          <p:attrName>style.visibility</p:attrName>
                                        </p:attrNameLst>
                                      </p:cBhvr>
                                      <p:to>
                                        <p:strVal val="visible"/>
                                      </p:to>
                                    </p:set>
                                    <p:animEffect transition="in" filter="wipe(left)">
                                      <p:cBhvr>
                                        <p:cTn id="17" dur="500"/>
                                        <p:tgtEl>
                                          <p:spTgt spid="3482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4822"/>
                                        </p:tgtEl>
                                        <p:attrNameLst>
                                          <p:attrName>style.visibility</p:attrName>
                                        </p:attrNameLst>
                                      </p:cBhvr>
                                      <p:to>
                                        <p:strVal val="visible"/>
                                      </p:to>
                                    </p:set>
                                    <p:animEffect transition="in" filter="wipe(left)">
                                      <p:cBhvr>
                                        <p:cTn id="22" dur="500"/>
                                        <p:tgtEl>
                                          <p:spTgt spid="3482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4819"/>
                                        </p:tgtEl>
                                        <p:attrNameLst>
                                          <p:attrName>style.visibility</p:attrName>
                                        </p:attrNameLst>
                                      </p:cBhvr>
                                      <p:to>
                                        <p:strVal val="visible"/>
                                      </p:to>
                                    </p:set>
                                    <p:animEffect transition="in" filter="wipe(left)">
                                      <p:cBhvr>
                                        <p:cTn id="27" dur="500"/>
                                        <p:tgtEl>
                                          <p:spTgt spid="3481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4823"/>
                                        </p:tgtEl>
                                        <p:attrNameLst>
                                          <p:attrName>style.visibility</p:attrName>
                                        </p:attrNameLst>
                                      </p:cBhvr>
                                      <p:to>
                                        <p:strVal val="visible"/>
                                      </p:to>
                                    </p:set>
                                    <p:animEffect transition="in" filter="wipe(left)">
                                      <p:cBhvr>
                                        <p:cTn id="32" dur="500"/>
                                        <p:tgtEl>
                                          <p:spTgt spid="3482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4824"/>
                                        </p:tgtEl>
                                        <p:attrNameLst>
                                          <p:attrName>style.visibility</p:attrName>
                                        </p:attrNameLst>
                                      </p:cBhvr>
                                      <p:to>
                                        <p:strVal val="visible"/>
                                      </p:to>
                                    </p:set>
                                    <p:animEffect transition="in" filter="wipe(left)">
                                      <p:cBhvr>
                                        <p:cTn id="37" dur="500"/>
                                        <p:tgtEl>
                                          <p:spTgt spid="3482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4841"/>
                                        </p:tgtEl>
                                        <p:attrNameLst>
                                          <p:attrName>style.visibility</p:attrName>
                                        </p:attrNameLst>
                                      </p:cBhvr>
                                      <p:to>
                                        <p:strVal val="visible"/>
                                      </p:to>
                                    </p:set>
                                    <p:animEffect transition="in" filter="wipe(left)">
                                      <p:cBhvr>
                                        <p:cTn id="42" dur="500"/>
                                        <p:tgtEl>
                                          <p:spTgt spid="3484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4839"/>
                                        </p:tgtEl>
                                        <p:attrNameLst>
                                          <p:attrName>style.visibility</p:attrName>
                                        </p:attrNameLst>
                                      </p:cBhvr>
                                      <p:to>
                                        <p:strVal val="visible"/>
                                      </p:to>
                                    </p:set>
                                    <p:animEffect transition="in" filter="wipe(left)">
                                      <p:cBhvr>
                                        <p:cTn id="47" dur="500"/>
                                        <p:tgtEl>
                                          <p:spTgt spid="3483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4840"/>
                                        </p:tgtEl>
                                        <p:attrNameLst>
                                          <p:attrName>style.visibility</p:attrName>
                                        </p:attrNameLst>
                                      </p:cBhvr>
                                      <p:to>
                                        <p:strVal val="visible"/>
                                      </p:to>
                                    </p:set>
                                    <p:animEffect transition="in" filter="wipe(left)">
                                      <p:cBhvr>
                                        <p:cTn id="52" dur="500"/>
                                        <p:tgtEl>
                                          <p:spTgt spid="3484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34826"/>
                                        </p:tgtEl>
                                        <p:attrNameLst>
                                          <p:attrName>style.visibility</p:attrName>
                                        </p:attrNameLst>
                                      </p:cBhvr>
                                      <p:to>
                                        <p:strVal val="visible"/>
                                      </p:to>
                                    </p:set>
                                    <p:animEffect transition="in" filter="wipe(left)">
                                      <p:cBhvr>
                                        <p:cTn id="57" dur="500"/>
                                        <p:tgtEl>
                                          <p:spTgt spid="3482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ntr" presetSubtype="0" fill="hold" grpId="0" nodeType="clickEffect">
                                  <p:stCondLst>
                                    <p:cond delay="0"/>
                                  </p:stCondLst>
                                  <p:childTnLst>
                                    <p:set>
                                      <p:cBhvr>
                                        <p:cTn id="61" dur="1" fill="hold">
                                          <p:stCondLst>
                                            <p:cond delay="499"/>
                                          </p:stCondLst>
                                        </p:cTn>
                                        <p:tgtEl>
                                          <p:spTgt spid="34832"/>
                                        </p:tgtEl>
                                        <p:attrNameLst>
                                          <p:attrName>style.visibility</p:attrName>
                                        </p:attrNameLst>
                                      </p:cBhvr>
                                      <p:to>
                                        <p:strVal val="visible"/>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4" fill="hold" nodeType="clickEffect">
                                  <p:stCondLst>
                                    <p:cond delay="0"/>
                                  </p:stCondLst>
                                  <p:childTnLst>
                                    <p:set>
                                      <p:cBhvr>
                                        <p:cTn id="65" dur="1" fill="hold">
                                          <p:stCondLst>
                                            <p:cond delay="0"/>
                                          </p:stCondLst>
                                        </p:cTn>
                                        <p:tgtEl>
                                          <p:spTgt spid="34827"/>
                                        </p:tgtEl>
                                        <p:attrNameLst>
                                          <p:attrName>style.visibility</p:attrName>
                                        </p:attrNameLst>
                                      </p:cBhvr>
                                      <p:to>
                                        <p:strVal val="visible"/>
                                      </p:to>
                                    </p:set>
                                    <p:animEffect transition="in" filter="wipe(down)">
                                      <p:cBhvr>
                                        <p:cTn id="66" dur="500"/>
                                        <p:tgtEl>
                                          <p:spTgt spid="34827"/>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34831"/>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34830"/>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8" fill="hold" nodeType="clickEffect">
                                  <p:stCondLst>
                                    <p:cond delay="0"/>
                                  </p:stCondLst>
                                  <p:childTnLst>
                                    <p:set>
                                      <p:cBhvr>
                                        <p:cTn id="78" dur="1" fill="hold">
                                          <p:stCondLst>
                                            <p:cond delay="0"/>
                                          </p:stCondLst>
                                        </p:cTn>
                                        <p:tgtEl>
                                          <p:spTgt spid="34844"/>
                                        </p:tgtEl>
                                        <p:attrNameLst>
                                          <p:attrName>style.visibility</p:attrName>
                                        </p:attrNameLst>
                                      </p:cBhvr>
                                      <p:to>
                                        <p:strVal val="visible"/>
                                      </p:to>
                                    </p:set>
                                    <p:animEffect transition="in" filter="wipe(left)">
                                      <p:cBhvr>
                                        <p:cTn id="79" dur="500"/>
                                        <p:tgtEl>
                                          <p:spTgt spid="34844"/>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4" fill="hold" nodeType="clickEffect">
                                  <p:stCondLst>
                                    <p:cond delay="0"/>
                                  </p:stCondLst>
                                  <p:childTnLst>
                                    <p:set>
                                      <p:cBhvr>
                                        <p:cTn id="83" dur="1" fill="hold">
                                          <p:stCondLst>
                                            <p:cond delay="0"/>
                                          </p:stCondLst>
                                        </p:cTn>
                                        <p:tgtEl>
                                          <p:spTgt spid="34828"/>
                                        </p:tgtEl>
                                        <p:attrNameLst>
                                          <p:attrName>style.visibility</p:attrName>
                                        </p:attrNameLst>
                                      </p:cBhvr>
                                      <p:to>
                                        <p:strVal val="visible"/>
                                      </p:to>
                                    </p:set>
                                    <p:animEffect transition="in" filter="wipe(down)">
                                      <p:cBhvr>
                                        <p:cTn id="84" dur="500"/>
                                        <p:tgtEl>
                                          <p:spTgt spid="34828"/>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12" presetClass="entr" presetSubtype="8" fill="hold" grpId="0" nodeType="clickEffect">
                                  <p:stCondLst>
                                    <p:cond delay="0"/>
                                  </p:stCondLst>
                                  <p:childTnLst>
                                    <p:set>
                                      <p:cBhvr>
                                        <p:cTn id="88" dur="1" fill="hold">
                                          <p:stCondLst>
                                            <p:cond delay="0"/>
                                          </p:stCondLst>
                                        </p:cTn>
                                        <p:tgtEl>
                                          <p:spTgt spid="34825"/>
                                        </p:tgtEl>
                                        <p:attrNameLst>
                                          <p:attrName>style.visibility</p:attrName>
                                        </p:attrNameLst>
                                      </p:cBhvr>
                                      <p:to>
                                        <p:strVal val="visible"/>
                                      </p:to>
                                    </p:set>
                                    <p:animEffect transition="in" filter="slide(fromLeft)">
                                      <p:cBhvr>
                                        <p:cTn id="89" dur="500"/>
                                        <p:tgtEl>
                                          <p:spTgt spid="34825"/>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1" presetClass="entr" presetSubtype="0" fill="hold" nodeType="clickEffect">
                                  <p:stCondLst>
                                    <p:cond delay="0"/>
                                  </p:stCondLst>
                                  <p:childTnLst>
                                    <p:set>
                                      <p:cBhvr>
                                        <p:cTn id="93" dur="1" fill="hold">
                                          <p:stCondLst>
                                            <p:cond delay="499"/>
                                          </p:stCondLst>
                                        </p:cTn>
                                        <p:tgtEl>
                                          <p:spTgt spid="34833"/>
                                        </p:tgtEl>
                                        <p:attrNameLst>
                                          <p:attrName>style.visibility</p:attrName>
                                        </p:attrNameLst>
                                      </p:cBhvr>
                                      <p:to>
                                        <p:strVal val="visible"/>
                                      </p:to>
                                    </p:se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8" fill="hold" nodeType="clickEffect">
                                  <p:stCondLst>
                                    <p:cond delay="0"/>
                                  </p:stCondLst>
                                  <p:childTnLst>
                                    <p:set>
                                      <p:cBhvr>
                                        <p:cTn id="97" dur="1" fill="hold">
                                          <p:stCondLst>
                                            <p:cond delay="0"/>
                                          </p:stCondLst>
                                        </p:cTn>
                                        <p:tgtEl>
                                          <p:spTgt spid="34843"/>
                                        </p:tgtEl>
                                        <p:attrNameLst>
                                          <p:attrName>style.visibility</p:attrName>
                                        </p:attrNameLst>
                                      </p:cBhvr>
                                      <p:to>
                                        <p:strVal val="visible"/>
                                      </p:to>
                                    </p:set>
                                    <p:animEffect transition="in" filter="wipe(left)">
                                      <p:cBhvr>
                                        <p:cTn id="98" dur="500"/>
                                        <p:tgtEl>
                                          <p:spTgt spid="34843"/>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2" presetClass="entr" presetSubtype="4" fill="hold" nodeType="clickEffect">
                                  <p:stCondLst>
                                    <p:cond delay="0"/>
                                  </p:stCondLst>
                                  <p:childTnLst>
                                    <p:set>
                                      <p:cBhvr>
                                        <p:cTn id="102" dur="1" fill="hold">
                                          <p:stCondLst>
                                            <p:cond delay="0"/>
                                          </p:stCondLst>
                                        </p:cTn>
                                        <p:tgtEl>
                                          <p:spTgt spid="34829"/>
                                        </p:tgtEl>
                                        <p:attrNameLst>
                                          <p:attrName>style.visibility</p:attrName>
                                        </p:attrNameLst>
                                      </p:cBhvr>
                                      <p:to>
                                        <p:strVal val="visible"/>
                                      </p:to>
                                    </p:set>
                                    <p:animEffect transition="in" filter="wipe(down)">
                                      <p:cBhvr>
                                        <p:cTn id="103" dur="500"/>
                                        <p:tgtEl>
                                          <p:spTgt spid="34829"/>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22" presetClass="entr" presetSubtype="8" fill="hold" grpId="0" nodeType="clickEffect">
                                  <p:stCondLst>
                                    <p:cond delay="0"/>
                                  </p:stCondLst>
                                  <p:childTnLst>
                                    <p:set>
                                      <p:cBhvr>
                                        <p:cTn id="107" dur="1" fill="hold">
                                          <p:stCondLst>
                                            <p:cond delay="0"/>
                                          </p:stCondLst>
                                        </p:cTn>
                                        <p:tgtEl>
                                          <p:spTgt spid="34842"/>
                                        </p:tgtEl>
                                        <p:attrNameLst>
                                          <p:attrName>style.visibility</p:attrName>
                                        </p:attrNameLst>
                                      </p:cBhvr>
                                      <p:to>
                                        <p:strVal val="visible"/>
                                      </p:to>
                                    </p:set>
                                    <p:animEffect transition="in" filter="wipe(left)">
                                      <p:cBhvr>
                                        <p:cTn id="108" dur="500"/>
                                        <p:tgtEl>
                                          <p:spTgt spid="34842"/>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22" presetClass="entr" presetSubtype="1" fill="hold" nodeType="clickEffect">
                                  <p:stCondLst>
                                    <p:cond delay="0"/>
                                  </p:stCondLst>
                                  <p:childTnLst>
                                    <p:set>
                                      <p:cBhvr>
                                        <p:cTn id="112" dur="1" fill="hold">
                                          <p:stCondLst>
                                            <p:cond delay="0"/>
                                          </p:stCondLst>
                                        </p:cTn>
                                        <p:tgtEl>
                                          <p:spTgt spid="34848"/>
                                        </p:tgtEl>
                                        <p:attrNameLst>
                                          <p:attrName>style.visibility</p:attrName>
                                        </p:attrNameLst>
                                      </p:cBhvr>
                                      <p:to>
                                        <p:strVal val="visible"/>
                                      </p:to>
                                    </p:set>
                                    <p:animEffect transition="in" filter="wipe(up)">
                                      <p:cBhvr>
                                        <p:cTn id="113" dur="500"/>
                                        <p:tgtEl>
                                          <p:spTgt spid="34848"/>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1" presetClass="entr" presetSubtype="0" fill="hold" nodeType="clickEffect">
                                  <p:stCondLst>
                                    <p:cond delay="0"/>
                                  </p:stCondLst>
                                  <p:childTnLst>
                                    <p:set>
                                      <p:cBhvr>
                                        <p:cTn id="117" dur="1" fill="hold">
                                          <p:stCondLst>
                                            <p:cond delay="499"/>
                                          </p:stCondLst>
                                        </p:cTn>
                                        <p:tgtEl>
                                          <p:spTgt spid="34845"/>
                                        </p:tgtEl>
                                        <p:attrNameLst>
                                          <p:attrName>style.visibility</p:attrName>
                                        </p:attrNameLst>
                                      </p:cBhvr>
                                      <p:to>
                                        <p:strVal val="visible"/>
                                      </p:to>
                                    </p:se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2" presetClass="entr" presetSubtype="1" fill="hold" nodeType="clickEffect">
                                  <p:stCondLst>
                                    <p:cond delay="0"/>
                                  </p:stCondLst>
                                  <p:childTnLst>
                                    <p:set>
                                      <p:cBhvr>
                                        <p:cTn id="121" dur="1" fill="hold">
                                          <p:stCondLst>
                                            <p:cond delay="0"/>
                                          </p:stCondLst>
                                        </p:cTn>
                                        <p:tgtEl>
                                          <p:spTgt spid="34836"/>
                                        </p:tgtEl>
                                        <p:attrNameLst>
                                          <p:attrName>style.visibility</p:attrName>
                                        </p:attrNameLst>
                                      </p:cBhvr>
                                      <p:to>
                                        <p:strVal val="visible"/>
                                      </p:to>
                                    </p:set>
                                    <p:animEffect transition="in" filter="wipe(up)">
                                      <p:cBhvr>
                                        <p:cTn id="122" dur="500"/>
                                        <p:tgtEl>
                                          <p:spTgt spid="34836"/>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 presetClass="entr" presetSubtype="0" fill="hold" nodeType="clickEffect">
                                  <p:stCondLst>
                                    <p:cond delay="0"/>
                                  </p:stCondLst>
                                  <p:childTnLst>
                                    <p:set>
                                      <p:cBhvr>
                                        <p:cTn id="126" dur="1" fill="hold">
                                          <p:stCondLst>
                                            <p:cond delay="499"/>
                                          </p:stCondLst>
                                        </p:cTn>
                                        <p:tgtEl>
                                          <p:spTgt spid="34837"/>
                                        </p:tgtEl>
                                        <p:attrNameLst>
                                          <p:attrName>style.visibility</p:attrName>
                                        </p:attrNameLst>
                                      </p:cBhvr>
                                      <p:to>
                                        <p:strVal val="visible"/>
                                      </p:to>
                                    </p:se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 presetClass="entr" presetSubtype="0" fill="hold" nodeType="clickEffect">
                                  <p:stCondLst>
                                    <p:cond delay="0"/>
                                  </p:stCondLst>
                                  <p:childTnLst>
                                    <p:set>
                                      <p:cBhvr>
                                        <p:cTn id="130" dur="1" fill="hold">
                                          <p:stCondLst>
                                            <p:cond delay="499"/>
                                          </p:stCondLst>
                                        </p:cTn>
                                        <p:tgtEl>
                                          <p:spTgt spid="348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autoUpdateAnimBg="0"/>
      <p:bldP spid="34819" grpId="0" autoUpdateAnimBg="0"/>
      <p:bldP spid="34820" grpId="0" autoUpdateAnimBg="0"/>
      <p:bldP spid="34822" grpId="0" autoUpdateAnimBg="0"/>
      <p:bldP spid="34824" grpId="0" autoUpdateAnimBg="0"/>
      <p:bldP spid="34825" grpId="0" autoUpdateAnimBg="0"/>
      <p:bldP spid="34830" grpId="0" autoUpdateAnimBg="0"/>
      <p:bldP spid="34831" grpId="0" autoUpdateAnimBg="0"/>
      <p:bldP spid="34832" grpId="0" autoUpdateAnimBg="0"/>
      <p:bldP spid="34839" grpId="0" autoUpdateAnimBg="0"/>
      <p:bldP spid="34840" grpId="0" autoUpdateAnimBg="0"/>
      <p:bldP spid="34841" grpId="0" autoUpdateAnimBg="0"/>
      <p:bldP spid="34842"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9C110F38-A02D-429E-863C-D5CFD8AB362C}"/>
              </a:ext>
            </a:extLst>
          </p:cNvPr>
          <p:cNvSpPr>
            <a:spLocks noChangeArrowheads="1"/>
          </p:cNvSpPr>
          <p:nvPr/>
        </p:nvSpPr>
        <p:spPr bwMode="auto">
          <a:xfrm>
            <a:off x="498475" y="417513"/>
            <a:ext cx="8016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a:latin typeface="Times New Roman" panose="02020603050405020304" pitchFamily="18" charset="0"/>
              </a:rPr>
              <a:t>一平面简谐波沿</a:t>
            </a:r>
            <a:r>
              <a:rPr kumimoji="1" lang="en-US" altLang="zh-CN">
                <a:latin typeface="Times New Roman" panose="02020603050405020304" pitchFamily="18" charset="0"/>
              </a:rPr>
              <a:t>x</a:t>
            </a:r>
            <a:r>
              <a:rPr kumimoji="1" lang="zh-CN" altLang="en-US">
                <a:latin typeface="Times New Roman" panose="02020603050405020304" pitchFamily="18" charset="0"/>
              </a:rPr>
              <a:t>轴正方向传播，已知其波函数为	</a:t>
            </a:r>
          </a:p>
        </p:txBody>
      </p:sp>
      <p:graphicFrame>
        <p:nvGraphicFramePr>
          <p:cNvPr id="16387" name="Object 3">
            <a:extLst>
              <a:ext uri="{FF2B5EF4-FFF2-40B4-BE49-F238E27FC236}">
                <a16:creationId xmlns:a16="http://schemas.microsoft.com/office/drawing/2014/main" id="{647877BD-5945-4B44-A884-066ADE0A89B6}"/>
              </a:ext>
            </a:extLst>
          </p:cNvPr>
          <p:cNvGraphicFramePr>
            <a:graphicFrameLocks/>
          </p:cNvGraphicFramePr>
          <p:nvPr/>
        </p:nvGraphicFramePr>
        <p:xfrm>
          <a:off x="2511425" y="1020763"/>
          <a:ext cx="4306888" cy="392112"/>
        </p:xfrm>
        <a:graphic>
          <a:graphicData uri="http://schemas.openxmlformats.org/presentationml/2006/ole">
            <mc:AlternateContent xmlns:mc="http://schemas.openxmlformats.org/markup-compatibility/2006">
              <mc:Choice xmlns:v="urn:schemas-microsoft-com:vml" Requires="v">
                <p:oleObj spid="_x0000_s16410" name="公式" r:id="rId3" imgW="4238657" imgH="323918" progId="Equation.3">
                  <p:embed/>
                </p:oleObj>
              </mc:Choice>
              <mc:Fallback>
                <p:oleObj name="公式" r:id="rId3" imgW="4238657" imgH="323918" progId="Equation.3">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1425" y="1020763"/>
                        <a:ext cx="4306888"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844" name="Object 4">
            <a:extLst>
              <a:ext uri="{FF2B5EF4-FFF2-40B4-BE49-F238E27FC236}">
                <a16:creationId xmlns:a16="http://schemas.microsoft.com/office/drawing/2014/main" id="{C9E2A4C8-FC3F-4BE9-8613-F54A432D009B}"/>
              </a:ext>
            </a:extLst>
          </p:cNvPr>
          <p:cNvGraphicFramePr>
            <a:graphicFrameLocks/>
          </p:cNvGraphicFramePr>
          <p:nvPr/>
        </p:nvGraphicFramePr>
        <p:xfrm>
          <a:off x="2840038" y="4005263"/>
          <a:ext cx="4700587" cy="827087"/>
        </p:xfrm>
        <a:graphic>
          <a:graphicData uri="http://schemas.openxmlformats.org/presentationml/2006/ole">
            <mc:AlternateContent xmlns:mc="http://schemas.openxmlformats.org/markup-compatibility/2006">
              <mc:Choice xmlns:v="urn:schemas-microsoft-com:vml" Requires="v">
                <p:oleObj spid="_x0000_s16411" name="公式" r:id="rId5" imgW="4019690" imgH="762034" progId="Equation.3">
                  <p:embed/>
                </p:oleObj>
              </mc:Choice>
              <mc:Fallback>
                <p:oleObj name="公式" r:id="rId5" imgW="4019690" imgH="762034" progId="Equation.3">
                  <p:embed/>
                  <p:pic>
                    <p:nvPicPr>
                      <p:cNvPr id="0" name="Object 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0038" y="4005263"/>
                        <a:ext cx="4700587" cy="82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845" name="Object 5">
            <a:extLst>
              <a:ext uri="{FF2B5EF4-FFF2-40B4-BE49-F238E27FC236}">
                <a16:creationId xmlns:a16="http://schemas.microsoft.com/office/drawing/2014/main" id="{FF10B616-5778-4E4A-8F7E-7CF07F5E36F9}"/>
              </a:ext>
            </a:extLst>
          </p:cNvPr>
          <p:cNvGraphicFramePr>
            <a:graphicFrameLocks/>
          </p:cNvGraphicFramePr>
          <p:nvPr/>
        </p:nvGraphicFramePr>
        <p:xfrm>
          <a:off x="2968625" y="5127625"/>
          <a:ext cx="1676400" cy="317500"/>
        </p:xfrm>
        <a:graphic>
          <a:graphicData uri="http://schemas.openxmlformats.org/presentationml/2006/ole">
            <mc:AlternateContent xmlns:mc="http://schemas.openxmlformats.org/markup-compatibility/2006">
              <mc:Choice xmlns:v="urn:schemas-microsoft-com:vml" Requires="v">
                <p:oleObj spid="_x0000_s16412" name="公式" r:id="rId7" imgW="1609833" imgH="247684" progId="Equation.3">
                  <p:embed/>
                </p:oleObj>
              </mc:Choice>
              <mc:Fallback>
                <p:oleObj name="公式" r:id="rId7" imgW="1609833" imgH="247684" progId="Equation.3">
                  <p:embed/>
                  <p:pic>
                    <p:nvPicPr>
                      <p:cNvPr id="0" name="Object 5"/>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68625" y="5127625"/>
                        <a:ext cx="1676400"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846" name="Object 6">
            <a:extLst>
              <a:ext uri="{FF2B5EF4-FFF2-40B4-BE49-F238E27FC236}">
                <a16:creationId xmlns:a16="http://schemas.microsoft.com/office/drawing/2014/main" id="{90AD399D-F145-46FE-97FA-062CF8014762}"/>
              </a:ext>
            </a:extLst>
          </p:cNvPr>
          <p:cNvGraphicFramePr>
            <a:graphicFrameLocks/>
          </p:cNvGraphicFramePr>
          <p:nvPr/>
        </p:nvGraphicFramePr>
        <p:xfrm>
          <a:off x="5440363" y="4833938"/>
          <a:ext cx="2697162" cy="827087"/>
        </p:xfrm>
        <a:graphic>
          <a:graphicData uri="http://schemas.openxmlformats.org/presentationml/2006/ole">
            <mc:AlternateContent xmlns:mc="http://schemas.openxmlformats.org/markup-compatibility/2006">
              <mc:Choice xmlns:v="urn:schemas-microsoft-com:vml" Requires="v">
                <p:oleObj spid="_x0000_s16413" name="公式" r:id="rId9" imgW="2171624" imgH="762034" progId="Equation.3">
                  <p:embed/>
                </p:oleObj>
              </mc:Choice>
              <mc:Fallback>
                <p:oleObj name="公式" r:id="rId9" imgW="2171624" imgH="762034" progId="Equation.3">
                  <p:embed/>
                  <p:pic>
                    <p:nvPicPr>
                      <p:cNvPr id="0" name="Object 6"/>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40363" y="4833938"/>
                        <a:ext cx="2697162" cy="82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847" name="Object 7">
            <a:extLst>
              <a:ext uri="{FF2B5EF4-FFF2-40B4-BE49-F238E27FC236}">
                <a16:creationId xmlns:a16="http://schemas.microsoft.com/office/drawing/2014/main" id="{9875FCE9-4422-4C43-9E80-49B72168A97E}"/>
              </a:ext>
            </a:extLst>
          </p:cNvPr>
          <p:cNvGraphicFramePr>
            <a:graphicFrameLocks/>
          </p:cNvGraphicFramePr>
          <p:nvPr/>
        </p:nvGraphicFramePr>
        <p:xfrm>
          <a:off x="2532063" y="5649913"/>
          <a:ext cx="2400300" cy="823912"/>
        </p:xfrm>
        <a:graphic>
          <a:graphicData uri="http://schemas.openxmlformats.org/presentationml/2006/ole">
            <mc:AlternateContent xmlns:mc="http://schemas.openxmlformats.org/markup-compatibility/2006">
              <mc:Choice xmlns:v="urn:schemas-microsoft-com:vml" Requires="v">
                <p:oleObj spid="_x0000_s16414" name="公式" r:id="rId11" imgW="2333708" imgH="762034" progId="Equation.3">
                  <p:embed/>
                </p:oleObj>
              </mc:Choice>
              <mc:Fallback>
                <p:oleObj name="公式" r:id="rId11" imgW="2333708" imgH="762034" progId="Equation.3">
                  <p:embed/>
                  <p:pic>
                    <p:nvPicPr>
                      <p:cNvPr id="0" name="Object 7"/>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32063" y="5649913"/>
                        <a:ext cx="2400300"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848" name="Object 8">
            <a:extLst>
              <a:ext uri="{FF2B5EF4-FFF2-40B4-BE49-F238E27FC236}">
                <a16:creationId xmlns:a16="http://schemas.microsoft.com/office/drawing/2014/main" id="{59FDC299-E4CB-4984-8AC1-B544D7C45E56}"/>
              </a:ext>
            </a:extLst>
          </p:cNvPr>
          <p:cNvGraphicFramePr>
            <a:graphicFrameLocks/>
          </p:cNvGraphicFramePr>
          <p:nvPr/>
        </p:nvGraphicFramePr>
        <p:xfrm>
          <a:off x="5481638" y="5697538"/>
          <a:ext cx="2546350" cy="827087"/>
        </p:xfrm>
        <a:graphic>
          <a:graphicData uri="http://schemas.openxmlformats.org/presentationml/2006/ole">
            <mc:AlternateContent xmlns:mc="http://schemas.openxmlformats.org/markup-compatibility/2006">
              <mc:Choice xmlns:v="urn:schemas-microsoft-com:vml" Requires="v">
                <p:oleObj spid="_x0000_s16415" name="公式" r:id="rId13" imgW="2476525" imgH="762034" progId="Equation.3">
                  <p:embed/>
                </p:oleObj>
              </mc:Choice>
              <mc:Fallback>
                <p:oleObj name="公式" r:id="rId13" imgW="2476525" imgH="762034" progId="Equation.3">
                  <p:embed/>
                  <p:pic>
                    <p:nvPicPr>
                      <p:cNvPr id="0" name="Object 8"/>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481638" y="5697538"/>
                        <a:ext cx="2546350" cy="82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849" name="Rectangle 9">
            <a:extLst>
              <a:ext uri="{FF2B5EF4-FFF2-40B4-BE49-F238E27FC236}">
                <a16:creationId xmlns:a16="http://schemas.microsoft.com/office/drawing/2014/main" id="{3EC0CA92-385A-44E7-8DDF-A10CA457B823}"/>
              </a:ext>
            </a:extLst>
          </p:cNvPr>
          <p:cNvSpPr>
            <a:spLocks noChangeArrowheads="1"/>
          </p:cNvSpPr>
          <p:nvPr/>
        </p:nvSpPr>
        <p:spPr bwMode="auto">
          <a:xfrm>
            <a:off x="355600" y="2706688"/>
            <a:ext cx="5872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a:r>
              <a:rPr kumimoji="1" lang="en-US" altLang="zh-CN">
                <a:solidFill>
                  <a:srgbClr val="66FFFF"/>
                </a:solidFill>
                <a:latin typeface="Times New Roman" panose="02020603050405020304" pitchFamily="18" charset="0"/>
              </a:rPr>
              <a:t>a. </a:t>
            </a:r>
            <a:r>
              <a:rPr kumimoji="1" lang="zh-CN" altLang="en-US">
                <a:solidFill>
                  <a:srgbClr val="66FFFF"/>
                </a:solidFill>
                <a:latin typeface="Times New Roman" panose="02020603050405020304" pitchFamily="18" charset="0"/>
              </a:rPr>
              <a:t>比较法</a:t>
            </a:r>
            <a:r>
              <a:rPr kumimoji="1" lang="en-US" altLang="zh-CN">
                <a:solidFill>
                  <a:srgbClr val="66FFFF"/>
                </a:solidFill>
                <a:latin typeface="Times New Roman" panose="02020603050405020304" pitchFamily="18" charset="0"/>
              </a:rPr>
              <a:t>(</a:t>
            </a:r>
            <a:r>
              <a:rPr kumimoji="1" lang="zh-CN" altLang="en-US">
                <a:solidFill>
                  <a:srgbClr val="66FFFF"/>
                </a:solidFill>
                <a:latin typeface="Times New Roman" panose="02020603050405020304" pitchFamily="18" charset="0"/>
              </a:rPr>
              <a:t>与标准形式比较）</a:t>
            </a:r>
          </a:p>
        </p:txBody>
      </p:sp>
      <p:graphicFrame>
        <p:nvGraphicFramePr>
          <p:cNvPr id="35850" name="Object 10">
            <a:extLst>
              <a:ext uri="{FF2B5EF4-FFF2-40B4-BE49-F238E27FC236}">
                <a16:creationId xmlns:a16="http://schemas.microsoft.com/office/drawing/2014/main" id="{BD233023-E4FA-46CF-8F35-FA8FADD2CC40}"/>
              </a:ext>
            </a:extLst>
          </p:cNvPr>
          <p:cNvGraphicFramePr>
            <a:graphicFrameLocks/>
          </p:cNvGraphicFramePr>
          <p:nvPr/>
        </p:nvGraphicFramePr>
        <p:xfrm>
          <a:off x="2808288" y="3068638"/>
          <a:ext cx="5243512" cy="823912"/>
        </p:xfrm>
        <a:graphic>
          <a:graphicData uri="http://schemas.openxmlformats.org/presentationml/2006/ole">
            <mc:AlternateContent xmlns:mc="http://schemas.openxmlformats.org/markup-compatibility/2006">
              <mc:Choice xmlns:v="urn:schemas-microsoft-com:vml" Requires="v">
                <p:oleObj spid="_x0000_s16416" name="公式" r:id="rId15" imgW="4276578" imgH="762034" progId="Equation.3">
                  <p:embed/>
                </p:oleObj>
              </mc:Choice>
              <mc:Fallback>
                <p:oleObj name="公式" r:id="rId15" imgW="4276578" imgH="762034" progId="Equation.3">
                  <p:embed/>
                  <p:pic>
                    <p:nvPicPr>
                      <p:cNvPr id="0" name="Object 10"/>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08288" y="3068638"/>
                        <a:ext cx="5243512"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851" name="Text Box 11">
            <a:extLst>
              <a:ext uri="{FF2B5EF4-FFF2-40B4-BE49-F238E27FC236}">
                <a16:creationId xmlns:a16="http://schemas.microsoft.com/office/drawing/2014/main" id="{F7D8EBE1-8D60-41EB-BDCA-532B641E70D5}"/>
              </a:ext>
            </a:extLst>
          </p:cNvPr>
          <p:cNvSpPr txBox="1">
            <a:spLocks noChangeArrowheads="1"/>
          </p:cNvSpPr>
          <p:nvPr/>
        </p:nvSpPr>
        <p:spPr bwMode="auto">
          <a:xfrm>
            <a:off x="590550" y="3284538"/>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a:spcBef>
                <a:spcPct val="50000"/>
              </a:spcBef>
            </a:pPr>
            <a:r>
              <a:rPr kumimoji="1" lang="zh-CN" altLang="en-US">
                <a:latin typeface="Times New Roman" panose="02020603050405020304" pitchFamily="18" charset="0"/>
              </a:rPr>
              <a:t>标准形式</a:t>
            </a:r>
          </a:p>
        </p:txBody>
      </p:sp>
      <p:sp>
        <p:nvSpPr>
          <p:cNvPr id="35852" name="Text Box 12">
            <a:extLst>
              <a:ext uri="{FF2B5EF4-FFF2-40B4-BE49-F238E27FC236}">
                <a16:creationId xmlns:a16="http://schemas.microsoft.com/office/drawing/2014/main" id="{875F15ED-9EE2-439B-8F39-0137523D4FE1}"/>
              </a:ext>
            </a:extLst>
          </p:cNvPr>
          <p:cNvSpPr txBox="1">
            <a:spLocks noChangeArrowheads="1"/>
          </p:cNvSpPr>
          <p:nvPr/>
        </p:nvSpPr>
        <p:spPr bwMode="auto">
          <a:xfrm>
            <a:off x="395288" y="422275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a:spcBef>
                <a:spcPct val="50000"/>
              </a:spcBef>
            </a:pPr>
            <a:r>
              <a:rPr kumimoji="1" lang="zh-CN" altLang="en-US">
                <a:latin typeface="Times New Roman" panose="02020603050405020304" pitchFamily="18" charset="0"/>
              </a:rPr>
              <a:t>波函数为</a:t>
            </a:r>
          </a:p>
        </p:txBody>
      </p:sp>
      <p:sp>
        <p:nvSpPr>
          <p:cNvPr id="35853" name="Text Box 13">
            <a:extLst>
              <a:ext uri="{FF2B5EF4-FFF2-40B4-BE49-F238E27FC236}">
                <a16:creationId xmlns:a16="http://schemas.microsoft.com/office/drawing/2014/main" id="{2F03857E-DE61-4EC2-B9EA-80B9D3404A63}"/>
              </a:ext>
            </a:extLst>
          </p:cNvPr>
          <p:cNvSpPr txBox="1">
            <a:spLocks noChangeArrowheads="1"/>
          </p:cNvSpPr>
          <p:nvPr/>
        </p:nvSpPr>
        <p:spPr bwMode="auto">
          <a:xfrm>
            <a:off x="485775" y="50625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a:spcBef>
                <a:spcPct val="50000"/>
              </a:spcBef>
            </a:pPr>
            <a:r>
              <a:rPr kumimoji="1" lang="zh-CN" altLang="en-US">
                <a:latin typeface="Times New Roman" panose="02020603050405020304" pitchFamily="18" charset="0"/>
              </a:rPr>
              <a:t>比较可得</a:t>
            </a:r>
          </a:p>
        </p:txBody>
      </p:sp>
      <p:sp>
        <p:nvSpPr>
          <p:cNvPr id="16398" name="Text Box 14">
            <a:extLst>
              <a:ext uri="{FF2B5EF4-FFF2-40B4-BE49-F238E27FC236}">
                <a16:creationId xmlns:a16="http://schemas.microsoft.com/office/drawing/2014/main" id="{478A7EE2-791C-460A-9B5B-748577234CD2}"/>
              </a:ext>
            </a:extLst>
          </p:cNvPr>
          <p:cNvSpPr txBox="1">
            <a:spLocks noChangeArrowheads="1"/>
          </p:cNvSpPr>
          <p:nvPr/>
        </p:nvSpPr>
        <p:spPr bwMode="auto">
          <a:xfrm>
            <a:off x="323850" y="404813"/>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r>
              <a:rPr kumimoji="1" lang="zh-CN" altLang="en-US">
                <a:solidFill>
                  <a:srgbClr val="FFFF00"/>
                </a:solidFill>
                <a:latin typeface="Times New Roman" panose="02020603050405020304" pitchFamily="18" charset="0"/>
              </a:rPr>
              <a:t>例</a:t>
            </a:r>
          </a:p>
        </p:txBody>
      </p:sp>
      <p:sp>
        <p:nvSpPr>
          <p:cNvPr id="35855" name="Text Box 15">
            <a:extLst>
              <a:ext uri="{FF2B5EF4-FFF2-40B4-BE49-F238E27FC236}">
                <a16:creationId xmlns:a16="http://schemas.microsoft.com/office/drawing/2014/main" id="{11773490-81BD-4F5C-806A-5540E2A98056}"/>
              </a:ext>
            </a:extLst>
          </p:cNvPr>
          <p:cNvSpPr txBox="1">
            <a:spLocks noChangeArrowheads="1"/>
          </p:cNvSpPr>
          <p:nvPr/>
        </p:nvSpPr>
        <p:spPr bwMode="auto">
          <a:xfrm>
            <a:off x="323850" y="2701925"/>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r>
              <a:rPr kumimoji="1" lang="zh-CN" altLang="en-US">
                <a:solidFill>
                  <a:srgbClr val="FFFF00"/>
                </a:solidFill>
                <a:latin typeface="Times New Roman" panose="02020603050405020304" pitchFamily="18" charset="0"/>
              </a:rPr>
              <a:t>解</a:t>
            </a:r>
          </a:p>
        </p:txBody>
      </p:sp>
      <p:sp>
        <p:nvSpPr>
          <p:cNvPr id="16400" name="Rectangle 16">
            <a:extLst>
              <a:ext uri="{FF2B5EF4-FFF2-40B4-BE49-F238E27FC236}">
                <a16:creationId xmlns:a16="http://schemas.microsoft.com/office/drawing/2014/main" id="{71216153-6069-46B8-A3E2-7BB104798901}"/>
              </a:ext>
            </a:extLst>
          </p:cNvPr>
          <p:cNvSpPr>
            <a:spLocks noChangeArrowheads="1"/>
          </p:cNvSpPr>
          <p:nvPr/>
        </p:nvSpPr>
        <p:spPr bwMode="auto">
          <a:xfrm>
            <a:off x="-25400" y="1447800"/>
            <a:ext cx="6489700" cy="118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727075" indent="-727075">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lnSpc>
                <a:spcPct val="125000"/>
              </a:lnSpc>
              <a:spcBef>
                <a:spcPct val="50000"/>
              </a:spcBef>
            </a:pPr>
            <a:r>
              <a:rPr kumimoji="1" lang="en-US" altLang="zh-CN">
                <a:latin typeface="Times New Roman" panose="02020603050405020304" pitchFamily="18" charset="0"/>
              </a:rPr>
              <a:t>(1) </a:t>
            </a:r>
            <a:r>
              <a:rPr kumimoji="1" lang="zh-CN" altLang="en-US">
                <a:latin typeface="Times New Roman" panose="02020603050405020304" pitchFamily="18" charset="0"/>
              </a:rPr>
              <a:t>波的振幅、波长、周期及波速；</a:t>
            </a:r>
          </a:p>
          <a:p>
            <a:pPr eaLnBrk="1" hangingPunct="1">
              <a:lnSpc>
                <a:spcPct val="125000"/>
              </a:lnSpc>
              <a:spcBef>
                <a:spcPct val="50000"/>
              </a:spcBef>
            </a:pPr>
            <a:r>
              <a:rPr kumimoji="1" lang="zh-CN" altLang="en-US">
                <a:latin typeface="Times New Roman" panose="02020603050405020304" pitchFamily="18" charset="0"/>
              </a:rPr>
              <a:t>          </a:t>
            </a:r>
            <a:r>
              <a:rPr kumimoji="1" lang="en-US" altLang="zh-CN">
                <a:latin typeface="Times New Roman" panose="02020603050405020304" pitchFamily="18" charset="0"/>
              </a:rPr>
              <a:t>(2) </a:t>
            </a:r>
            <a:r>
              <a:rPr kumimoji="1" lang="zh-CN" altLang="en-US">
                <a:latin typeface="Times New Roman" panose="02020603050405020304" pitchFamily="18" charset="0"/>
              </a:rPr>
              <a:t>质点振动的最大速度。</a:t>
            </a:r>
          </a:p>
        </p:txBody>
      </p:sp>
      <p:sp>
        <p:nvSpPr>
          <p:cNvPr id="16401" name="Rectangle 17">
            <a:extLst>
              <a:ext uri="{FF2B5EF4-FFF2-40B4-BE49-F238E27FC236}">
                <a16:creationId xmlns:a16="http://schemas.microsoft.com/office/drawing/2014/main" id="{8EFFA553-8AD7-4FA7-BB01-D8B558266E38}"/>
              </a:ext>
            </a:extLst>
          </p:cNvPr>
          <p:cNvSpPr>
            <a:spLocks noChangeArrowheads="1"/>
          </p:cNvSpPr>
          <p:nvPr/>
        </p:nvSpPr>
        <p:spPr bwMode="auto">
          <a:xfrm>
            <a:off x="323850" y="1531938"/>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r>
              <a:rPr kumimoji="1" lang="zh-CN" altLang="en-US">
                <a:solidFill>
                  <a:srgbClr val="FFFF00"/>
                </a:solidFill>
                <a:latin typeface="Times New Roman" panose="02020603050405020304" pitchFamily="18" charset="0"/>
              </a:rPr>
              <a:t>求</a:t>
            </a:r>
          </a:p>
        </p:txBody>
      </p:sp>
      <p:sp>
        <p:nvSpPr>
          <p:cNvPr id="35858" name="Rectangle 18">
            <a:extLst>
              <a:ext uri="{FF2B5EF4-FFF2-40B4-BE49-F238E27FC236}">
                <a16:creationId xmlns:a16="http://schemas.microsoft.com/office/drawing/2014/main" id="{0CE2E1F2-586A-4F8E-A07C-548FBE21A91B}"/>
              </a:ext>
            </a:extLst>
          </p:cNvPr>
          <p:cNvSpPr>
            <a:spLocks noChangeArrowheads="1"/>
          </p:cNvSpPr>
          <p:nvPr/>
        </p:nvSpPr>
        <p:spPr bwMode="auto">
          <a:xfrm>
            <a:off x="741363" y="2565400"/>
            <a:ext cx="53975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lnSpc>
                <a:spcPct val="150000"/>
              </a:lnSpc>
            </a:pPr>
            <a:r>
              <a:rPr kumimoji="1" lang="en-US" altLang="zh-CN">
                <a:latin typeface="Times New Roman" panose="02020603050405020304" pitchFamily="18" charset="0"/>
              </a:rPr>
              <a:t>(1)</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855"/>
                                        </p:tgtEl>
                                        <p:attrNameLst>
                                          <p:attrName>style.visibility</p:attrName>
                                        </p:attrNameLst>
                                      </p:cBhvr>
                                      <p:to>
                                        <p:strVal val="visible"/>
                                      </p:to>
                                    </p:set>
                                    <p:animEffect transition="in" filter="wipe(left)">
                                      <p:cBhvr>
                                        <p:cTn id="7" dur="500"/>
                                        <p:tgtEl>
                                          <p:spTgt spid="358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35858"/>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5849"/>
                                        </p:tgtEl>
                                        <p:attrNameLst>
                                          <p:attrName>style.visibility</p:attrName>
                                        </p:attrNameLst>
                                      </p:cBhvr>
                                      <p:to>
                                        <p:strVal val="visible"/>
                                      </p:to>
                                    </p:set>
                                    <p:animEffect transition="in" filter="wipe(left)">
                                      <p:cBhvr>
                                        <p:cTn id="16" dur="500"/>
                                        <p:tgtEl>
                                          <p:spTgt spid="3584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5851"/>
                                        </p:tgtEl>
                                        <p:attrNameLst>
                                          <p:attrName>style.visibility</p:attrName>
                                        </p:attrNameLst>
                                      </p:cBhvr>
                                      <p:to>
                                        <p:strVal val="visible"/>
                                      </p:to>
                                    </p:set>
                                    <p:animEffect transition="in" filter="wipe(left)">
                                      <p:cBhvr>
                                        <p:cTn id="21" dur="500"/>
                                        <p:tgtEl>
                                          <p:spTgt spid="3585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35850"/>
                                        </p:tgtEl>
                                        <p:attrNameLst>
                                          <p:attrName>style.visibility</p:attrName>
                                        </p:attrNameLst>
                                      </p:cBhvr>
                                      <p:to>
                                        <p:strVal val="visible"/>
                                      </p:to>
                                    </p:set>
                                    <p:animEffect transition="in" filter="wipe(left)">
                                      <p:cBhvr>
                                        <p:cTn id="26" dur="500"/>
                                        <p:tgtEl>
                                          <p:spTgt spid="3585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585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35844"/>
                                        </p:tgtEl>
                                        <p:attrNameLst>
                                          <p:attrName>style.visibility</p:attrName>
                                        </p:attrNameLst>
                                      </p:cBhvr>
                                      <p:to>
                                        <p:strVal val="visible"/>
                                      </p:to>
                                    </p:set>
                                    <p:animEffect transition="in" filter="wipe(left)">
                                      <p:cBhvr>
                                        <p:cTn id="35" dur="500"/>
                                        <p:tgtEl>
                                          <p:spTgt spid="35844"/>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35853"/>
                                        </p:tgtEl>
                                        <p:attrNameLst>
                                          <p:attrName>style.visibility</p:attrName>
                                        </p:attrNameLst>
                                      </p:cBhvr>
                                      <p:to>
                                        <p:strVal val="visible"/>
                                      </p:to>
                                    </p:set>
                                    <p:animEffect transition="in" filter="wipe(left)">
                                      <p:cBhvr>
                                        <p:cTn id="40" dur="500"/>
                                        <p:tgtEl>
                                          <p:spTgt spid="35853"/>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35845"/>
                                        </p:tgtEl>
                                        <p:attrNameLst>
                                          <p:attrName>style.visibility</p:attrName>
                                        </p:attrNameLst>
                                      </p:cBhvr>
                                      <p:to>
                                        <p:strVal val="visible"/>
                                      </p:to>
                                    </p:set>
                                    <p:animEffect transition="in" filter="wipe(left)">
                                      <p:cBhvr>
                                        <p:cTn id="45" dur="500"/>
                                        <p:tgtEl>
                                          <p:spTgt spid="35845"/>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35846"/>
                                        </p:tgtEl>
                                        <p:attrNameLst>
                                          <p:attrName>style.visibility</p:attrName>
                                        </p:attrNameLst>
                                      </p:cBhvr>
                                      <p:to>
                                        <p:strVal val="visible"/>
                                      </p:to>
                                    </p:set>
                                    <p:animEffect transition="in" filter="wipe(left)">
                                      <p:cBhvr>
                                        <p:cTn id="50" dur="500"/>
                                        <p:tgtEl>
                                          <p:spTgt spid="35846"/>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35847"/>
                                        </p:tgtEl>
                                        <p:attrNameLst>
                                          <p:attrName>style.visibility</p:attrName>
                                        </p:attrNameLst>
                                      </p:cBhvr>
                                      <p:to>
                                        <p:strVal val="visible"/>
                                      </p:to>
                                    </p:set>
                                    <p:animEffect transition="in" filter="wipe(left)">
                                      <p:cBhvr>
                                        <p:cTn id="55" dur="500"/>
                                        <p:tgtEl>
                                          <p:spTgt spid="35847"/>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nodeType="clickEffect">
                                  <p:stCondLst>
                                    <p:cond delay="0"/>
                                  </p:stCondLst>
                                  <p:childTnLst>
                                    <p:set>
                                      <p:cBhvr>
                                        <p:cTn id="59" dur="1" fill="hold">
                                          <p:stCondLst>
                                            <p:cond delay="0"/>
                                          </p:stCondLst>
                                        </p:cTn>
                                        <p:tgtEl>
                                          <p:spTgt spid="35848"/>
                                        </p:tgtEl>
                                        <p:attrNameLst>
                                          <p:attrName>style.visibility</p:attrName>
                                        </p:attrNameLst>
                                      </p:cBhvr>
                                      <p:to>
                                        <p:strVal val="visible"/>
                                      </p:to>
                                    </p:set>
                                    <p:animEffect transition="in" filter="wipe(left)">
                                      <p:cBhvr>
                                        <p:cTn id="60" dur="500"/>
                                        <p:tgtEl>
                                          <p:spTgt spid="358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9" grpId="0" autoUpdateAnimBg="0"/>
      <p:bldP spid="35851" grpId="0" autoUpdateAnimBg="0"/>
      <p:bldP spid="35852" grpId="0" autoUpdateAnimBg="0"/>
      <p:bldP spid="35853" grpId="0" autoUpdateAnimBg="0"/>
      <p:bldP spid="35855" grpId="0" autoUpdateAnimBg="0"/>
      <p:bldP spid="35858"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66" name="Object 2">
            <a:extLst>
              <a:ext uri="{FF2B5EF4-FFF2-40B4-BE49-F238E27FC236}">
                <a16:creationId xmlns:a16="http://schemas.microsoft.com/office/drawing/2014/main" id="{08FF65CF-6A2D-4C0D-A98F-B77FC0A1B2A9}"/>
              </a:ext>
            </a:extLst>
          </p:cNvPr>
          <p:cNvGraphicFramePr>
            <a:graphicFrameLocks noChangeAspect="1"/>
          </p:cNvGraphicFramePr>
          <p:nvPr/>
        </p:nvGraphicFramePr>
        <p:xfrm>
          <a:off x="2016125" y="2579688"/>
          <a:ext cx="5373688" cy="417512"/>
        </p:xfrm>
        <a:graphic>
          <a:graphicData uri="http://schemas.openxmlformats.org/presentationml/2006/ole">
            <mc:AlternateContent xmlns:mc="http://schemas.openxmlformats.org/markup-compatibility/2006">
              <mc:Choice xmlns:v="urn:schemas-microsoft-com:vml" Requires="v">
                <p:oleObj spid="_x0000_s17436" name="公式" r:id="rId3" imgW="5314835" imgH="352391" progId="Equation.3">
                  <p:embed/>
                </p:oleObj>
              </mc:Choice>
              <mc:Fallback>
                <p:oleObj name="公式" r:id="rId3" imgW="5314835" imgH="352391"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6125" y="2579688"/>
                        <a:ext cx="5373688" cy="41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867" name="Object 3">
            <a:extLst>
              <a:ext uri="{FF2B5EF4-FFF2-40B4-BE49-F238E27FC236}">
                <a16:creationId xmlns:a16="http://schemas.microsoft.com/office/drawing/2014/main" id="{8B033C56-1EB7-4023-BC94-DD40B9B4FF18}"/>
              </a:ext>
            </a:extLst>
          </p:cNvPr>
          <p:cNvGraphicFramePr>
            <a:graphicFrameLocks noChangeAspect="1"/>
          </p:cNvGraphicFramePr>
          <p:nvPr/>
        </p:nvGraphicFramePr>
        <p:xfrm>
          <a:off x="3095625" y="3152775"/>
          <a:ext cx="2632075" cy="420688"/>
        </p:xfrm>
        <a:graphic>
          <a:graphicData uri="http://schemas.openxmlformats.org/presentationml/2006/ole">
            <mc:AlternateContent xmlns:mc="http://schemas.openxmlformats.org/markup-compatibility/2006">
              <mc:Choice xmlns:v="urn:schemas-microsoft-com:vml" Requires="v">
                <p:oleObj spid="_x0000_s17437" name="公式" r:id="rId5" imgW="2562155" imgH="352391" progId="Equation.3">
                  <p:embed/>
                </p:oleObj>
              </mc:Choice>
              <mc:Fallback>
                <p:oleObj name="公式" r:id="rId5" imgW="2562155" imgH="352391"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95625" y="3152775"/>
                        <a:ext cx="2632075"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868" name="Object 4">
            <a:extLst>
              <a:ext uri="{FF2B5EF4-FFF2-40B4-BE49-F238E27FC236}">
                <a16:creationId xmlns:a16="http://schemas.microsoft.com/office/drawing/2014/main" id="{B6AA3406-4555-4CBF-A1DC-192D9966E21A}"/>
              </a:ext>
            </a:extLst>
          </p:cNvPr>
          <p:cNvGraphicFramePr>
            <a:graphicFrameLocks/>
          </p:cNvGraphicFramePr>
          <p:nvPr/>
        </p:nvGraphicFramePr>
        <p:xfrm>
          <a:off x="2039938" y="1500188"/>
          <a:ext cx="5368925" cy="420687"/>
        </p:xfrm>
        <a:graphic>
          <a:graphicData uri="http://schemas.openxmlformats.org/presentationml/2006/ole">
            <mc:AlternateContent xmlns:mc="http://schemas.openxmlformats.org/markup-compatibility/2006">
              <mc:Choice xmlns:v="urn:schemas-microsoft-com:vml" Requires="v">
                <p:oleObj spid="_x0000_s17438" name="公式" r:id="rId7" imgW="5314835" imgH="352391" progId="Equation.3">
                  <p:embed/>
                </p:oleObj>
              </mc:Choice>
              <mc:Fallback>
                <p:oleObj name="公式" r:id="rId7" imgW="5314835" imgH="352391" progId="Equation.3">
                  <p:embed/>
                  <p:pic>
                    <p:nvPicPr>
                      <p:cNvPr id="0" name="Object 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39938" y="1500188"/>
                        <a:ext cx="5368925"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869" name="Object 5">
            <a:extLst>
              <a:ext uri="{FF2B5EF4-FFF2-40B4-BE49-F238E27FC236}">
                <a16:creationId xmlns:a16="http://schemas.microsoft.com/office/drawing/2014/main" id="{A1B72D1D-E252-44C6-8884-34A5A0172D09}"/>
              </a:ext>
            </a:extLst>
          </p:cNvPr>
          <p:cNvGraphicFramePr>
            <a:graphicFrameLocks noChangeAspect="1"/>
          </p:cNvGraphicFramePr>
          <p:nvPr/>
        </p:nvGraphicFramePr>
        <p:xfrm>
          <a:off x="3127375" y="1989138"/>
          <a:ext cx="2657475" cy="417512"/>
        </p:xfrm>
        <a:graphic>
          <a:graphicData uri="http://schemas.openxmlformats.org/presentationml/2006/ole">
            <mc:AlternateContent xmlns:mc="http://schemas.openxmlformats.org/markup-compatibility/2006">
              <mc:Choice xmlns:v="urn:schemas-microsoft-com:vml" Requires="v">
                <p:oleObj spid="_x0000_s17439" name="公式" r:id="rId9" imgW="2600382" imgH="352391" progId="Equation.3">
                  <p:embed/>
                </p:oleObj>
              </mc:Choice>
              <mc:Fallback>
                <p:oleObj name="公式" r:id="rId9" imgW="2600382" imgH="352391"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27375" y="1989138"/>
                        <a:ext cx="2657475" cy="41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870" name="Object 6">
            <a:extLst>
              <a:ext uri="{FF2B5EF4-FFF2-40B4-BE49-F238E27FC236}">
                <a16:creationId xmlns:a16="http://schemas.microsoft.com/office/drawing/2014/main" id="{91AD79DD-B2E3-4A4D-AFC1-03930AD84242}"/>
              </a:ext>
            </a:extLst>
          </p:cNvPr>
          <p:cNvGraphicFramePr>
            <a:graphicFrameLocks noChangeAspect="1"/>
          </p:cNvGraphicFramePr>
          <p:nvPr/>
        </p:nvGraphicFramePr>
        <p:xfrm>
          <a:off x="2051050" y="3789363"/>
          <a:ext cx="4883150" cy="417512"/>
        </p:xfrm>
        <a:graphic>
          <a:graphicData uri="http://schemas.openxmlformats.org/presentationml/2006/ole">
            <mc:AlternateContent xmlns:mc="http://schemas.openxmlformats.org/markup-compatibility/2006">
              <mc:Choice xmlns:v="urn:schemas-microsoft-com:vml" Requires="v">
                <p:oleObj spid="_x0000_s17440" name="公式" r:id="rId11" imgW="4838675" imgH="352391" progId="Equation.3">
                  <p:embed/>
                </p:oleObj>
              </mc:Choice>
              <mc:Fallback>
                <p:oleObj name="公式" r:id="rId11" imgW="4838675" imgH="352391"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51050" y="3789363"/>
                        <a:ext cx="4883150" cy="41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871" name="Object 7">
            <a:extLst>
              <a:ext uri="{FF2B5EF4-FFF2-40B4-BE49-F238E27FC236}">
                <a16:creationId xmlns:a16="http://schemas.microsoft.com/office/drawing/2014/main" id="{E20F28A0-130F-468D-BC6C-060B6DC24E8F}"/>
              </a:ext>
            </a:extLst>
          </p:cNvPr>
          <p:cNvGraphicFramePr>
            <a:graphicFrameLocks noChangeAspect="1"/>
          </p:cNvGraphicFramePr>
          <p:nvPr/>
        </p:nvGraphicFramePr>
        <p:xfrm>
          <a:off x="2987675" y="4221163"/>
          <a:ext cx="3238500" cy="914400"/>
        </p:xfrm>
        <a:graphic>
          <a:graphicData uri="http://schemas.openxmlformats.org/presentationml/2006/ole">
            <mc:AlternateContent xmlns:mc="http://schemas.openxmlformats.org/markup-compatibility/2006">
              <mc:Choice xmlns:v="urn:schemas-microsoft-com:vml" Requires="v">
                <p:oleObj spid="_x0000_s17441" name="公式" r:id="rId13" imgW="3171959" imgH="847759" progId="Equation.3">
                  <p:embed/>
                </p:oleObj>
              </mc:Choice>
              <mc:Fallback>
                <p:oleObj name="公式" r:id="rId13" imgW="3171959" imgH="847759"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87675" y="4221163"/>
                        <a:ext cx="32385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872" name="Object 8">
            <a:extLst>
              <a:ext uri="{FF2B5EF4-FFF2-40B4-BE49-F238E27FC236}">
                <a16:creationId xmlns:a16="http://schemas.microsoft.com/office/drawing/2014/main" id="{B4860F7C-B158-4E70-8FD2-452C1885917C}"/>
              </a:ext>
            </a:extLst>
          </p:cNvPr>
          <p:cNvGraphicFramePr>
            <a:graphicFrameLocks noChangeAspect="1"/>
          </p:cNvGraphicFramePr>
          <p:nvPr/>
        </p:nvGraphicFramePr>
        <p:xfrm>
          <a:off x="1970088" y="4979988"/>
          <a:ext cx="5554662" cy="901700"/>
        </p:xfrm>
        <a:graphic>
          <a:graphicData uri="http://schemas.openxmlformats.org/presentationml/2006/ole">
            <mc:AlternateContent xmlns:mc="http://schemas.openxmlformats.org/markup-compatibility/2006">
              <mc:Choice xmlns:v="urn:schemas-microsoft-com:vml" Requires="v">
                <p:oleObj spid="_x0000_s17442" name="公式" r:id="rId15" imgW="5495880" imgH="838268" progId="Equation.3">
                  <p:embed/>
                </p:oleObj>
              </mc:Choice>
              <mc:Fallback>
                <p:oleObj name="公式" r:id="rId15" imgW="5495880" imgH="838268" progId="Equation.3">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70088" y="4979988"/>
                        <a:ext cx="5554662" cy="90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873" name="Object 9">
            <a:extLst>
              <a:ext uri="{FF2B5EF4-FFF2-40B4-BE49-F238E27FC236}">
                <a16:creationId xmlns:a16="http://schemas.microsoft.com/office/drawing/2014/main" id="{5CD5F50E-EE35-4671-A539-295C578B6CDA}"/>
              </a:ext>
            </a:extLst>
          </p:cNvPr>
          <p:cNvGraphicFramePr>
            <a:graphicFrameLocks noChangeAspect="1"/>
          </p:cNvGraphicFramePr>
          <p:nvPr/>
        </p:nvGraphicFramePr>
        <p:xfrm>
          <a:off x="2703513" y="5949950"/>
          <a:ext cx="4354512" cy="431800"/>
        </p:xfrm>
        <a:graphic>
          <a:graphicData uri="http://schemas.openxmlformats.org/presentationml/2006/ole">
            <mc:AlternateContent xmlns:mc="http://schemas.openxmlformats.org/markup-compatibility/2006">
              <mc:Choice xmlns:v="urn:schemas-microsoft-com:vml" Requires="v">
                <p:oleObj spid="_x0000_s17443" name="公式" r:id="rId17" imgW="4286365" imgH="361882" progId="Equation.3">
                  <p:embed/>
                </p:oleObj>
              </mc:Choice>
              <mc:Fallback>
                <p:oleObj name="公式" r:id="rId17" imgW="4286365" imgH="361882" progId="Equation.3">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703513" y="5949950"/>
                        <a:ext cx="4354512"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874" name="Rectangle 10">
            <a:extLst>
              <a:ext uri="{FF2B5EF4-FFF2-40B4-BE49-F238E27FC236}">
                <a16:creationId xmlns:a16="http://schemas.microsoft.com/office/drawing/2014/main" id="{9FD58C7C-9149-49D5-8BA4-FB669CBAE69E}"/>
              </a:ext>
            </a:extLst>
          </p:cNvPr>
          <p:cNvSpPr>
            <a:spLocks noChangeArrowheads="1"/>
          </p:cNvSpPr>
          <p:nvPr/>
        </p:nvSpPr>
        <p:spPr bwMode="auto">
          <a:xfrm>
            <a:off x="179388" y="333375"/>
            <a:ext cx="7445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a:spcBef>
                <a:spcPct val="50000"/>
              </a:spcBef>
            </a:pPr>
            <a:r>
              <a:rPr kumimoji="1" lang="en-US" altLang="zh-CN">
                <a:solidFill>
                  <a:srgbClr val="66FFFF"/>
                </a:solidFill>
                <a:latin typeface="宋体" panose="02010600030101010101" pitchFamily="2" charset="-122"/>
              </a:rPr>
              <a:t>b.</a:t>
            </a:r>
            <a:r>
              <a:rPr kumimoji="1" lang="zh-CN" altLang="en-US">
                <a:solidFill>
                  <a:srgbClr val="66FFFF"/>
                </a:solidFill>
                <a:latin typeface="宋体" panose="02010600030101010101" pitchFamily="2" charset="-122"/>
              </a:rPr>
              <a:t>分析法（由各量物理意义，分析相位关系）</a:t>
            </a:r>
          </a:p>
        </p:txBody>
      </p:sp>
      <p:graphicFrame>
        <p:nvGraphicFramePr>
          <p:cNvPr id="36875" name="Object 11">
            <a:extLst>
              <a:ext uri="{FF2B5EF4-FFF2-40B4-BE49-F238E27FC236}">
                <a16:creationId xmlns:a16="http://schemas.microsoft.com/office/drawing/2014/main" id="{761D57F1-5A45-4BB9-B76F-279037F88677}"/>
              </a:ext>
            </a:extLst>
          </p:cNvPr>
          <p:cNvGraphicFramePr>
            <a:graphicFrameLocks/>
          </p:cNvGraphicFramePr>
          <p:nvPr/>
        </p:nvGraphicFramePr>
        <p:xfrm>
          <a:off x="3130550" y="909638"/>
          <a:ext cx="2628900" cy="463550"/>
        </p:xfrm>
        <a:graphic>
          <a:graphicData uri="http://schemas.openxmlformats.org/presentationml/2006/ole">
            <mc:AlternateContent xmlns:mc="http://schemas.openxmlformats.org/markup-compatibility/2006">
              <mc:Choice xmlns:v="urn:schemas-microsoft-com:vml" Requires="v">
                <p:oleObj spid="_x0000_s17444" name="公式" r:id="rId19" imgW="2562155" imgH="361882" progId="Equation.3">
                  <p:embed/>
                </p:oleObj>
              </mc:Choice>
              <mc:Fallback>
                <p:oleObj name="公式" r:id="rId19" imgW="2562155" imgH="361882" progId="Equation.3">
                  <p:embed/>
                  <p:pic>
                    <p:nvPicPr>
                      <p:cNvPr id="0" name="Object 11"/>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130550" y="909638"/>
                        <a:ext cx="26289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4450">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76" name="Rectangle 12">
            <a:extLst>
              <a:ext uri="{FF2B5EF4-FFF2-40B4-BE49-F238E27FC236}">
                <a16:creationId xmlns:a16="http://schemas.microsoft.com/office/drawing/2014/main" id="{5F7D47CF-B289-4B9C-8656-B01F98E13943}"/>
              </a:ext>
            </a:extLst>
          </p:cNvPr>
          <p:cNvSpPr>
            <a:spLocks noChangeArrowheads="1"/>
          </p:cNvSpPr>
          <p:nvPr/>
        </p:nvSpPr>
        <p:spPr bwMode="auto">
          <a:xfrm>
            <a:off x="423863" y="865188"/>
            <a:ext cx="1479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a:r>
              <a:rPr kumimoji="1" lang="zh-CN" altLang="en-US">
                <a:solidFill>
                  <a:srgbClr val="66FFFF"/>
                </a:solidFill>
                <a:latin typeface="宋体" panose="02010600030101010101" pitchFamily="2" charset="-122"/>
              </a:rPr>
              <a:t>振幅</a:t>
            </a:r>
          </a:p>
        </p:txBody>
      </p:sp>
      <p:sp>
        <p:nvSpPr>
          <p:cNvPr id="36877" name="Rectangle 13">
            <a:extLst>
              <a:ext uri="{FF2B5EF4-FFF2-40B4-BE49-F238E27FC236}">
                <a16:creationId xmlns:a16="http://schemas.microsoft.com/office/drawing/2014/main" id="{49CC8743-DEF3-4D8A-B39D-0CADD6B92D23}"/>
              </a:ext>
            </a:extLst>
          </p:cNvPr>
          <p:cNvSpPr>
            <a:spLocks noChangeArrowheads="1"/>
          </p:cNvSpPr>
          <p:nvPr/>
        </p:nvSpPr>
        <p:spPr bwMode="auto">
          <a:xfrm>
            <a:off x="725488" y="1428750"/>
            <a:ext cx="9223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a:r>
              <a:rPr kumimoji="1" lang="zh-CN" altLang="en-US">
                <a:solidFill>
                  <a:srgbClr val="66FFFF"/>
                </a:solidFill>
                <a:latin typeface="宋体" panose="02010600030101010101" pitchFamily="2" charset="-122"/>
              </a:rPr>
              <a:t>波长</a:t>
            </a:r>
          </a:p>
        </p:txBody>
      </p:sp>
      <p:sp>
        <p:nvSpPr>
          <p:cNvPr id="36878" name="Rectangle 14">
            <a:extLst>
              <a:ext uri="{FF2B5EF4-FFF2-40B4-BE49-F238E27FC236}">
                <a16:creationId xmlns:a16="http://schemas.microsoft.com/office/drawing/2014/main" id="{CF2B5DD8-BB1D-4742-A3D8-AB2E6E99C2AB}"/>
              </a:ext>
            </a:extLst>
          </p:cNvPr>
          <p:cNvSpPr>
            <a:spLocks noChangeArrowheads="1"/>
          </p:cNvSpPr>
          <p:nvPr/>
        </p:nvSpPr>
        <p:spPr bwMode="auto">
          <a:xfrm>
            <a:off x="665163" y="2538413"/>
            <a:ext cx="995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a:r>
              <a:rPr kumimoji="1" lang="zh-CN" altLang="en-US">
                <a:solidFill>
                  <a:srgbClr val="66FFFF"/>
                </a:solidFill>
                <a:latin typeface="宋体" panose="02010600030101010101" pitchFamily="2" charset="-122"/>
              </a:rPr>
              <a:t>周期</a:t>
            </a:r>
          </a:p>
        </p:txBody>
      </p:sp>
      <p:sp>
        <p:nvSpPr>
          <p:cNvPr id="36879" name="Rectangle 15">
            <a:extLst>
              <a:ext uri="{FF2B5EF4-FFF2-40B4-BE49-F238E27FC236}">
                <a16:creationId xmlns:a16="http://schemas.microsoft.com/office/drawing/2014/main" id="{84F00069-7BD1-4B49-B6E1-5C63AF6E8162}"/>
              </a:ext>
            </a:extLst>
          </p:cNvPr>
          <p:cNvSpPr>
            <a:spLocks noChangeArrowheads="1"/>
          </p:cNvSpPr>
          <p:nvPr/>
        </p:nvSpPr>
        <p:spPr bwMode="auto">
          <a:xfrm>
            <a:off x="677863" y="3716338"/>
            <a:ext cx="9826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a:r>
              <a:rPr kumimoji="1" lang="zh-CN" altLang="en-US">
                <a:solidFill>
                  <a:srgbClr val="66FFFF"/>
                </a:solidFill>
                <a:latin typeface="宋体" panose="02010600030101010101" pitchFamily="2" charset="-122"/>
              </a:rPr>
              <a:t>波速</a:t>
            </a:r>
          </a:p>
        </p:txBody>
      </p:sp>
      <p:sp>
        <p:nvSpPr>
          <p:cNvPr id="36880" name="Text Box 16">
            <a:extLst>
              <a:ext uri="{FF2B5EF4-FFF2-40B4-BE49-F238E27FC236}">
                <a16:creationId xmlns:a16="http://schemas.microsoft.com/office/drawing/2014/main" id="{E906E198-C40D-4148-8F0F-E4DDB0FBAD28}"/>
              </a:ext>
            </a:extLst>
          </p:cNvPr>
          <p:cNvSpPr txBox="1">
            <a:spLocks noChangeArrowheads="1"/>
          </p:cNvSpPr>
          <p:nvPr/>
        </p:nvSpPr>
        <p:spPr bwMode="auto">
          <a:xfrm>
            <a:off x="746125" y="5183188"/>
            <a:ext cx="64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latin typeface="Times New Roman" panose="02020603050405020304" pitchFamily="18" charset="0"/>
              </a:rPr>
              <a:t>(2)</a:t>
            </a:r>
          </a:p>
        </p:txBody>
      </p:sp>
      <p:graphicFrame>
        <p:nvGraphicFramePr>
          <p:cNvPr id="36881" name="Object 17">
            <a:extLst>
              <a:ext uri="{FF2B5EF4-FFF2-40B4-BE49-F238E27FC236}">
                <a16:creationId xmlns:a16="http://schemas.microsoft.com/office/drawing/2014/main" id="{BC2BA5B3-46FC-4392-8007-D947950D52D3}"/>
              </a:ext>
            </a:extLst>
          </p:cNvPr>
          <p:cNvGraphicFramePr>
            <a:graphicFrameLocks noChangeAspect="1"/>
          </p:cNvGraphicFramePr>
          <p:nvPr/>
        </p:nvGraphicFramePr>
        <p:xfrm>
          <a:off x="7235825" y="6054725"/>
          <a:ext cx="546100" cy="254000"/>
        </p:xfrm>
        <a:graphic>
          <a:graphicData uri="http://schemas.openxmlformats.org/presentationml/2006/ole">
            <mc:AlternateContent xmlns:mc="http://schemas.openxmlformats.org/markup-compatibility/2006">
              <mc:Choice xmlns:v="urn:schemas-microsoft-com:vml" Requires="v">
                <p:oleObj spid="_x0000_s17445" name="公式" r:id="rId21" imgW="476161" imgH="190432" progId="Equation.3">
                  <p:embed/>
                </p:oleObj>
              </mc:Choice>
              <mc:Fallback>
                <p:oleObj name="公式" r:id="rId21" imgW="476161" imgH="190432" progId="Equation.3">
                  <p:embed/>
                  <p:pic>
                    <p:nvPicPr>
                      <p:cNvPr id="0" name="Object 1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235825" y="6054725"/>
                        <a:ext cx="5461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874"/>
                                        </p:tgtEl>
                                        <p:attrNameLst>
                                          <p:attrName>style.visibility</p:attrName>
                                        </p:attrNameLst>
                                      </p:cBhvr>
                                      <p:to>
                                        <p:strVal val="visible"/>
                                      </p:to>
                                    </p:set>
                                    <p:animEffect transition="in" filter="wipe(left)">
                                      <p:cBhvr>
                                        <p:cTn id="7" dur="500"/>
                                        <p:tgtEl>
                                          <p:spTgt spid="368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876"/>
                                        </p:tgtEl>
                                        <p:attrNameLst>
                                          <p:attrName>style.visibility</p:attrName>
                                        </p:attrNameLst>
                                      </p:cBhvr>
                                      <p:to>
                                        <p:strVal val="visible"/>
                                      </p:to>
                                    </p:set>
                                    <p:animEffect transition="in" filter="wipe(left)">
                                      <p:cBhvr>
                                        <p:cTn id="12" dur="500"/>
                                        <p:tgtEl>
                                          <p:spTgt spid="3687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6875"/>
                                        </p:tgtEl>
                                        <p:attrNameLst>
                                          <p:attrName>style.visibility</p:attrName>
                                        </p:attrNameLst>
                                      </p:cBhvr>
                                      <p:to>
                                        <p:strVal val="visible"/>
                                      </p:to>
                                    </p:set>
                                    <p:animEffect transition="in" filter="wipe(left)">
                                      <p:cBhvr>
                                        <p:cTn id="17" dur="500"/>
                                        <p:tgtEl>
                                          <p:spTgt spid="3687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6877"/>
                                        </p:tgtEl>
                                        <p:attrNameLst>
                                          <p:attrName>style.visibility</p:attrName>
                                        </p:attrNameLst>
                                      </p:cBhvr>
                                      <p:to>
                                        <p:strVal val="visible"/>
                                      </p:to>
                                    </p:set>
                                    <p:animEffect transition="in" filter="wipe(left)">
                                      <p:cBhvr>
                                        <p:cTn id="22" dur="500"/>
                                        <p:tgtEl>
                                          <p:spTgt spid="3687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6868"/>
                                        </p:tgtEl>
                                        <p:attrNameLst>
                                          <p:attrName>style.visibility</p:attrName>
                                        </p:attrNameLst>
                                      </p:cBhvr>
                                      <p:to>
                                        <p:strVal val="visible"/>
                                      </p:to>
                                    </p:set>
                                    <p:animEffect transition="in" filter="wipe(left)">
                                      <p:cBhvr>
                                        <p:cTn id="27" dur="500"/>
                                        <p:tgtEl>
                                          <p:spTgt spid="3686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6869"/>
                                        </p:tgtEl>
                                        <p:attrNameLst>
                                          <p:attrName>style.visibility</p:attrName>
                                        </p:attrNameLst>
                                      </p:cBhvr>
                                      <p:to>
                                        <p:strVal val="visible"/>
                                      </p:to>
                                    </p:set>
                                    <p:animEffect transition="in" filter="wipe(left)">
                                      <p:cBhvr>
                                        <p:cTn id="32" dur="500"/>
                                        <p:tgtEl>
                                          <p:spTgt spid="3686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6878"/>
                                        </p:tgtEl>
                                        <p:attrNameLst>
                                          <p:attrName>style.visibility</p:attrName>
                                        </p:attrNameLst>
                                      </p:cBhvr>
                                      <p:to>
                                        <p:strVal val="visible"/>
                                      </p:to>
                                    </p:set>
                                    <p:animEffect transition="in" filter="wipe(left)">
                                      <p:cBhvr>
                                        <p:cTn id="37" dur="500"/>
                                        <p:tgtEl>
                                          <p:spTgt spid="3687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36866"/>
                                        </p:tgtEl>
                                        <p:attrNameLst>
                                          <p:attrName>style.visibility</p:attrName>
                                        </p:attrNameLst>
                                      </p:cBhvr>
                                      <p:to>
                                        <p:strVal val="visible"/>
                                      </p:to>
                                    </p:set>
                                    <p:animEffect transition="in" filter="wipe(left)">
                                      <p:cBhvr>
                                        <p:cTn id="42" dur="500"/>
                                        <p:tgtEl>
                                          <p:spTgt spid="3686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36867"/>
                                        </p:tgtEl>
                                        <p:attrNameLst>
                                          <p:attrName>style.visibility</p:attrName>
                                        </p:attrNameLst>
                                      </p:cBhvr>
                                      <p:to>
                                        <p:strVal val="visible"/>
                                      </p:to>
                                    </p:set>
                                    <p:animEffect transition="in" filter="wipe(left)">
                                      <p:cBhvr>
                                        <p:cTn id="47" dur="500"/>
                                        <p:tgtEl>
                                          <p:spTgt spid="3686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6879"/>
                                        </p:tgtEl>
                                        <p:attrNameLst>
                                          <p:attrName>style.visibility</p:attrName>
                                        </p:attrNameLst>
                                      </p:cBhvr>
                                      <p:to>
                                        <p:strVal val="visible"/>
                                      </p:to>
                                    </p:set>
                                    <p:animEffect transition="in" filter="wipe(left)">
                                      <p:cBhvr>
                                        <p:cTn id="52" dur="500"/>
                                        <p:tgtEl>
                                          <p:spTgt spid="3687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36870"/>
                                        </p:tgtEl>
                                        <p:attrNameLst>
                                          <p:attrName>style.visibility</p:attrName>
                                        </p:attrNameLst>
                                      </p:cBhvr>
                                      <p:to>
                                        <p:strVal val="visible"/>
                                      </p:to>
                                    </p:set>
                                    <p:animEffect transition="in" filter="wipe(left)">
                                      <p:cBhvr>
                                        <p:cTn id="57" dur="500"/>
                                        <p:tgtEl>
                                          <p:spTgt spid="3687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36871"/>
                                        </p:tgtEl>
                                        <p:attrNameLst>
                                          <p:attrName>style.visibility</p:attrName>
                                        </p:attrNameLst>
                                      </p:cBhvr>
                                      <p:to>
                                        <p:strVal val="visible"/>
                                      </p:to>
                                    </p:set>
                                    <p:animEffect transition="in" filter="wipe(left)">
                                      <p:cBhvr>
                                        <p:cTn id="62" dur="500"/>
                                        <p:tgtEl>
                                          <p:spTgt spid="36871"/>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6880"/>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nodeType="clickEffect">
                                  <p:stCondLst>
                                    <p:cond delay="0"/>
                                  </p:stCondLst>
                                  <p:childTnLst>
                                    <p:set>
                                      <p:cBhvr>
                                        <p:cTn id="70" dur="1" fill="hold">
                                          <p:stCondLst>
                                            <p:cond delay="0"/>
                                          </p:stCondLst>
                                        </p:cTn>
                                        <p:tgtEl>
                                          <p:spTgt spid="36872"/>
                                        </p:tgtEl>
                                        <p:attrNameLst>
                                          <p:attrName>style.visibility</p:attrName>
                                        </p:attrNameLst>
                                      </p:cBhvr>
                                      <p:to>
                                        <p:strVal val="visible"/>
                                      </p:to>
                                    </p:set>
                                    <p:animEffect transition="in" filter="wipe(left)">
                                      <p:cBhvr>
                                        <p:cTn id="71" dur="500"/>
                                        <p:tgtEl>
                                          <p:spTgt spid="36872"/>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nodeType="clickEffect">
                                  <p:stCondLst>
                                    <p:cond delay="0"/>
                                  </p:stCondLst>
                                  <p:childTnLst>
                                    <p:set>
                                      <p:cBhvr>
                                        <p:cTn id="75" dur="1" fill="hold">
                                          <p:stCondLst>
                                            <p:cond delay="0"/>
                                          </p:stCondLst>
                                        </p:cTn>
                                        <p:tgtEl>
                                          <p:spTgt spid="36873"/>
                                        </p:tgtEl>
                                        <p:attrNameLst>
                                          <p:attrName>style.visibility</p:attrName>
                                        </p:attrNameLst>
                                      </p:cBhvr>
                                      <p:to>
                                        <p:strVal val="visible"/>
                                      </p:to>
                                    </p:set>
                                    <p:animEffect transition="in" filter="wipe(left)">
                                      <p:cBhvr>
                                        <p:cTn id="76" dur="500"/>
                                        <p:tgtEl>
                                          <p:spTgt spid="36873"/>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8" fill="hold" nodeType="clickEffect">
                                  <p:stCondLst>
                                    <p:cond delay="0"/>
                                  </p:stCondLst>
                                  <p:childTnLst>
                                    <p:set>
                                      <p:cBhvr>
                                        <p:cTn id="80" dur="1" fill="hold">
                                          <p:stCondLst>
                                            <p:cond delay="0"/>
                                          </p:stCondLst>
                                        </p:cTn>
                                        <p:tgtEl>
                                          <p:spTgt spid="36881"/>
                                        </p:tgtEl>
                                        <p:attrNameLst>
                                          <p:attrName>style.visibility</p:attrName>
                                        </p:attrNameLst>
                                      </p:cBhvr>
                                      <p:to>
                                        <p:strVal val="visible"/>
                                      </p:to>
                                    </p:set>
                                    <p:animEffect transition="in" filter="wipe(left)">
                                      <p:cBhvr>
                                        <p:cTn id="81" dur="500"/>
                                        <p:tgtEl>
                                          <p:spTgt spid="368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4" grpId="0" autoUpdateAnimBg="0"/>
      <p:bldP spid="36876" grpId="0" autoUpdateAnimBg="0"/>
      <p:bldP spid="36877" grpId="0" autoUpdateAnimBg="0"/>
      <p:bldP spid="36878" grpId="0" autoUpdateAnimBg="0"/>
      <p:bldP spid="36879" grpId="0" autoUpdateAnimBg="0"/>
      <p:bldP spid="3688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02EBD960-8CA5-4F93-B97E-1A69ECB104AE}"/>
              </a:ext>
            </a:extLst>
          </p:cNvPr>
          <p:cNvSpPr txBox="1">
            <a:spLocks noChangeArrowheads="1"/>
          </p:cNvSpPr>
          <p:nvPr/>
        </p:nvSpPr>
        <p:spPr bwMode="auto">
          <a:xfrm>
            <a:off x="146050" y="115888"/>
            <a:ext cx="8893175"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chemeClr val="bg1"/>
                </a:solidFill>
                <a:latin typeface="Arial" charset="0"/>
                <a:ea typeface="宋体" pitchFamily="2" charset="-122"/>
              </a:defRPr>
            </a:lvl1pPr>
            <a:lvl2pPr marL="742950" indent="-285750" eaLnBrk="0" hangingPunct="0">
              <a:defRPr sz="2400" b="1">
                <a:solidFill>
                  <a:schemeClr val="bg1"/>
                </a:solidFill>
                <a:latin typeface="Arial" charset="0"/>
                <a:ea typeface="宋体" pitchFamily="2" charset="-122"/>
              </a:defRPr>
            </a:lvl2pPr>
            <a:lvl3pPr marL="1143000" indent="-228600" eaLnBrk="0" hangingPunct="0">
              <a:defRPr sz="2400" b="1">
                <a:solidFill>
                  <a:schemeClr val="bg1"/>
                </a:solidFill>
                <a:latin typeface="Arial" charset="0"/>
                <a:ea typeface="宋体" pitchFamily="2" charset="-122"/>
              </a:defRPr>
            </a:lvl3pPr>
            <a:lvl4pPr marL="1600200" indent="-228600" eaLnBrk="0" hangingPunct="0">
              <a:defRPr sz="2400" b="1">
                <a:solidFill>
                  <a:schemeClr val="bg1"/>
                </a:solidFill>
                <a:latin typeface="Arial" charset="0"/>
                <a:ea typeface="宋体" pitchFamily="2" charset="-122"/>
              </a:defRPr>
            </a:lvl4pPr>
            <a:lvl5pPr marL="2057400" indent="-228600" eaLnBrk="0" hangingPunct="0">
              <a:defRPr sz="2400" b="1">
                <a:solidFill>
                  <a:schemeClr val="bg1"/>
                </a:solidFill>
                <a:latin typeface="Arial" charset="0"/>
                <a:ea typeface="宋体" pitchFamily="2" charset="-122"/>
              </a:defRPr>
            </a:lvl5pPr>
            <a:lvl6pPr marL="2514600" indent="-228600" eaLnBrk="0" fontAlgn="base" hangingPunct="0">
              <a:spcBef>
                <a:spcPct val="0"/>
              </a:spcBef>
              <a:spcAft>
                <a:spcPct val="0"/>
              </a:spcAft>
              <a:defRPr sz="2400" b="1">
                <a:solidFill>
                  <a:schemeClr val="bg1"/>
                </a:solidFill>
                <a:latin typeface="Arial" charset="0"/>
                <a:ea typeface="宋体" pitchFamily="2" charset="-122"/>
              </a:defRPr>
            </a:lvl6pPr>
            <a:lvl7pPr marL="2971800" indent="-228600" eaLnBrk="0" fontAlgn="base" hangingPunct="0">
              <a:spcBef>
                <a:spcPct val="0"/>
              </a:spcBef>
              <a:spcAft>
                <a:spcPct val="0"/>
              </a:spcAft>
              <a:defRPr sz="2400" b="1">
                <a:solidFill>
                  <a:schemeClr val="bg1"/>
                </a:solidFill>
                <a:latin typeface="Arial" charset="0"/>
                <a:ea typeface="宋体" pitchFamily="2" charset="-122"/>
              </a:defRPr>
            </a:lvl7pPr>
            <a:lvl8pPr marL="3429000" indent="-228600" eaLnBrk="0" fontAlgn="base" hangingPunct="0">
              <a:spcBef>
                <a:spcPct val="0"/>
              </a:spcBef>
              <a:spcAft>
                <a:spcPct val="0"/>
              </a:spcAft>
              <a:defRPr sz="2400" b="1">
                <a:solidFill>
                  <a:schemeClr val="bg1"/>
                </a:solidFill>
                <a:latin typeface="Arial" charset="0"/>
                <a:ea typeface="宋体" pitchFamily="2" charset="-122"/>
              </a:defRPr>
            </a:lvl8pPr>
            <a:lvl9pPr marL="3886200" indent="-228600" eaLnBrk="0" fontAlgn="base" hangingPunct="0">
              <a:spcBef>
                <a:spcPct val="0"/>
              </a:spcBef>
              <a:spcAft>
                <a:spcPct val="0"/>
              </a:spcAft>
              <a:defRPr sz="2400" b="1">
                <a:solidFill>
                  <a:schemeClr val="bg1"/>
                </a:solidFill>
                <a:latin typeface="Arial" charset="0"/>
                <a:ea typeface="宋体" pitchFamily="2" charset="-122"/>
              </a:defRPr>
            </a:lvl9pPr>
          </a:lstStyle>
          <a:p>
            <a:pPr algn="just" eaLnBrk="1" hangingPunct="1">
              <a:lnSpc>
                <a:spcPct val="110000"/>
              </a:lnSpc>
              <a:defRPr/>
            </a:pPr>
            <a:r>
              <a:rPr lang="zh-CN" altLang="en-US">
                <a:latin typeface="+mn-lt"/>
              </a:rPr>
              <a:t>例</a:t>
            </a:r>
            <a:r>
              <a:rPr lang="en-US" altLang="zh-CN">
                <a:latin typeface="+mn-lt"/>
              </a:rPr>
              <a:t>2</a:t>
            </a:r>
            <a:r>
              <a:rPr lang="zh-CN" altLang="en-US">
                <a:latin typeface="+mn-lt"/>
              </a:rPr>
              <a:t>：一平面简谐波沿</a:t>
            </a:r>
            <a:r>
              <a:rPr lang="en-US" altLang="zh-CN" sz="2800" i="1">
                <a:solidFill>
                  <a:srgbClr val="FF0000"/>
                </a:solidFill>
                <a:latin typeface="+mn-lt"/>
              </a:rPr>
              <a:t>x</a:t>
            </a:r>
            <a:r>
              <a:rPr lang="en-US" altLang="zh-CN" sz="1600" i="1">
                <a:solidFill>
                  <a:srgbClr val="FF0000"/>
                </a:solidFill>
                <a:latin typeface="+mn-lt"/>
              </a:rPr>
              <a:t> </a:t>
            </a:r>
            <a:r>
              <a:rPr lang="zh-CN" altLang="en-US">
                <a:latin typeface="+mn-lt"/>
              </a:rPr>
              <a:t>轴</a:t>
            </a:r>
            <a:r>
              <a:rPr lang="zh-CN" altLang="en-US">
                <a:solidFill>
                  <a:srgbClr val="FF0000"/>
                </a:solidFill>
                <a:latin typeface="+mn-lt"/>
              </a:rPr>
              <a:t>正向</a:t>
            </a:r>
            <a:r>
              <a:rPr lang="zh-CN" altLang="en-US">
                <a:latin typeface="+mn-lt"/>
              </a:rPr>
              <a:t>传播，已知</a:t>
            </a:r>
            <a:r>
              <a:rPr lang="zh-CN" altLang="en-US" sz="1500">
                <a:solidFill>
                  <a:srgbClr val="000078"/>
                </a:solidFill>
                <a:latin typeface="+mn-lt"/>
              </a:rPr>
              <a:t> </a:t>
            </a:r>
            <a:r>
              <a:rPr lang="en-US" altLang="zh-CN" sz="2600" i="1">
                <a:solidFill>
                  <a:srgbClr val="FF0000"/>
                </a:solidFill>
                <a:latin typeface="+mn-lt"/>
              </a:rPr>
              <a:t>A</a:t>
            </a:r>
            <a:r>
              <a:rPr lang="en-US" altLang="zh-CN">
                <a:solidFill>
                  <a:srgbClr val="FF0000"/>
                </a:solidFill>
                <a:latin typeface="+mn-lt"/>
              </a:rPr>
              <a:t>=</a:t>
            </a:r>
            <a:r>
              <a:rPr lang="en-US" altLang="zh-CN" sz="2600">
                <a:solidFill>
                  <a:srgbClr val="FF0000"/>
                </a:solidFill>
                <a:latin typeface="+mn-lt"/>
              </a:rPr>
              <a:t>1.0</a:t>
            </a:r>
            <a:r>
              <a:rPr lang="en-US" altLang="zh-CN" sz="1600">
                <a:solidFill>
                  <a:srgbClr val="000078"/>
                </a:solidFill>
                <a:latin typeface="+mn-lt"/>
              </a:rPr>
              <a:t> </a:t>
            </a:r>
            <a:r>
              <a:rPr lang="en-US" altLang="zh-CN" sz="2600">
                <a:solidFill>
                  <a:srgbClr val="FF0000"/>
                </a:solidFill>
                <a:latin typeface="+mn-lt"/>
              </a:rPr>
              <a:t>m</a:t>
            </a:r>
            <a:r>
              <a:rPr lang="zh-CN" altLang="en-US">
                <a:latin typeface="+mn-lt"/>
              </a:rPr>
              <a:t>，</a:t>
            </a:r>
            <a:r>
              <a:rPr lang="en-US" altLang="zh-CN" i="1">
                <a:solidFill>
                  <a:srgbClr val="FF0000"/>
                </a:solidFill>
                <a:latin typeface="+mn-lt"/>
              </a:rPr>
              <a:t>T</a:t>
            </a:r>
            <a:r>
              <a:rPr lang="en-US" altLang="zh-CN" sz="1500" i="1">
                <a:solidFill>
                  <a:srgbClr val="FF0000"/>
                </a:solidFill>
                <a:latin typeface="+mn-lt"/>
              </a:rPr>
              <a:t> </a:t>
            </a:r>
            <a:r>
              <a:rPr lang="en-US" altLang="zh-CN">
                <a:solidFill>
                  <a:srgbClr val="FF0000"/>
                </a:solidFill>
                <a:latin typeface="+mn-lt"/>
              </a:rPr>
              <a:t>=</a:t>
            </a:r>
            <a:r>
              <a:rPr lang="en-US" altLang="zh-CN" sz="1200">
                <a:solidFill>
                  <a:srgbClr val="FF0000"/>
                </a:solidFill>
                <a:latin typeface="+mn-lt"/>
              </a:rPr>
              <a:t> </a:t>
            </a:r>
            <a:r>
              <a:rPr lang="en-US" altLang="zh-CN" sz="2600">
                <a:solidFill>
                  <a:srgbClr val="FF0000"/>
                </a:solidFill>
                <a:latin typeface="+mn-lt"/>
              </a:rPr>
              <a:t>2.0</a:t>
            </a:r>
            <a:r>
              <a:rPr lang="en-US" altLang="zh-CN" sz="1500">
                <a:solidFill>
                  <a:srgbClr val="FF0000"/>
                </a:solidFill>
                <a:latin typeface="+mn-lt"/>
              </a:rPr>
              <a:t>  </a:t>
            </a:r>
            <a:r>
              <a:rPr lang="en-US" altLang="zh-CN" sz="2800">
                <a:solidFill>
                  <a:srgbClr val="FF0000"/>
                </a:solidFill>
                <a:latin typeface="+mn-lt"/>
              </a:rPr>
              <a:t>s</a:t>
            </a:r>
            <a:r>
              <a:rPr lang="zh-CN" altLang="en-US">
                <a:latin typeface="+mn-lt"/>
              </a:rPr>
              <a:t>，</a:t>
            </a:r>
          </a:p>
          <a:p>
            <a:pPr algn="just" eaLnBrk="1" hangingPunct="1">
              <a:lnSpc>
                <a:spcPct val="110000"/>
              </a:lnSpc>
              <a:defRPr/>
            </a:pPr>
            <a:r>
              <a:rPr lang="zh-CN" altLang="en-US">
                <a:solidFill>
                  <a:srgbClr val="000078"/>
                </a:solidFill>
                <a:latin typeface="+mn-lt"/>
              </a:rPr>
              <a:t>         </a:t>
            </a:r>
            <a:r>
              <a:rPr lang="zh-CN" altLang="en-US" sz="1600">
                <a:solidFill>
                  <a:srgbClr val="000078"/>
                </a:solidFill>
                <a:latin typeface="+mn-lt"/>
              </a:rPr>
              <a:t> </a:t>
            </a:r>
            <a:r>
              <a:rPr lang="zh-CN" altLang="en-US" sz="2600" i="1">
                <a:solidFill>
                  <a:srgbClr val="FF0000"/>
                </a:solidFill>
                <a:latin typeface="+mn-lt"/>
                <a:sym typeface="Symbol" pitchFamily="18" charset="2"/>
              </a:rPr>
              <a:t></a:t>
            </a:r>
            <a:r>
              <a:rPr lang="zh-CN" altLang="en-US" i="1">
                <a:solidFill>
                  <a:srgbClr val="FF0000"/>
                </a:solidFill>
                <a:latin typeface="+mn-lt"/>
                <a:sym typeface="Symbol" pitchFamily="18" charset="2"/>
              </a:rPr>
              <a:t> </a:t>
            </a:r>
            <a:r>
              <a:rPr lang="en-US" altLang="zh-CN">
                <a:solidFill>
                  <a:srgbClr val="FF0000"/>
                </a:solidFill>
                <a:latin typeface="+mn-lt"/>
              </a:rPr>
              <a:t>=</a:t>
            </a:r>
            <a:r>
              <a:rPr lang="en-US" altLang="zh-CN" sz="1500">
                <a:solidFill>
                  <a:srgbClr val="FF0000"/>
                </a:solidFill>
                <a:latin typeface="+mn-lt"/>
              </a:rPr>
              <a:t> </a:t>
            </a:r>
            <a:r>
              <a:rPr lang="en-US" altLang="zh-CN" sz="2600">
                <a:solidFill>
                  <a:srgbClr val="FF0000"/>
                </a:solidFill>
                <a:latin typeface="+mn-lt"/>
              </a:rPr>
              <a:t>4.0</a:t>
            </a:r>
            <a:r>
              <a:rPr lang="en-US" altLang="zh-CN" sz="1500">
                <a:solidFill>
                  <a:srgbClr val="FF0000"/>
                </a:solidFill>
                <a:latin typeface="+mn-lt"/>
              </a:rPr>
              <a:t> </a:t>
            </a:r>
            <a:r>
              <a:rPr lang="en-US" altLang="zh-CN" sz="2600">
                <a:solidFill>
                  <a:srgbClr val="FF0000"/>
                </a:solidFill>
                <a:latin typeface="+mn-lt"/>
              </a:rPr>
              <a:t>m</a:t>
            </a:r>
            <a:r>
              <a:rPr lang="zh-CN" altLang="en-US">
                <a:latin typeface="+mn-lt"/>
              </a:rPr>
              <a:t>。</a:t>
            </a:r>
            <a:r>
              <a:rPr lang="en-US" altLang="zh-CN" sz="2800" i="1">
                <a:solidFill>
                  <a:srgbClr val="FF0000"/>
                </a:solidFill>
                <a:latin typeface="+mn-lt"/>
              </a:rPr>
              <a:t>t</a:t>
            </a:r>
            <a:r>
              <a:rPr lang="en-US" altLang="zh-CN" sz="1500" i="1">
                <a:solidFill>
                  <a:srgbClr val="FF0000"/>
                </a:solidFill>
                <a:latin typeface="+mn-lt"/>
              </a:rPr>
              <a:t> </a:t>
            </a:r>
            <a:r>
              <a:rPr lang="en-US" altLang="zh-CN" sz="2600">
                <a:solidFill>
                  <a:srgbClr val="FF0000"/>
                </a:solidFill>
                <a:latin typeface="+mn-lt"/>
              </a:rPr>
              <a:t>=</a:t>
            </a:r>
            <a:r>
              <a:rPr lang="en-US" altLang="zh-CN" sz="1600">
                <a:solidFill>
                  <a:srgbClr val="FF0000"/>
                </a:solidFill>
                <a:latin typeface="+mn-lt"/>
              </a:rPr>
              <a:t> </a:t>
            </a:r>
            <a:r>
              <a:rPr lang="en-US" altLang="zh-CN" sz="2600">
                <a:solidFill>
                  <a:srgbClr val="FF0000"/>
                </a:solidFill>
                <a:latin typeface="+mn-lt"/>
              </a:rPr>
              <a:t>0</a:t>
            </a:r>
            <a:r>
              <a:rPr lang="en-US" altLang="zh-CN" sz="1600">
                <a:solidFill>
                  <a:srgbClr val="000078"/>
                </a:solidFill>
                <a:latin typeface="+mn-lt"/>
              </a:rPr>
              <a:t> </a:t>
            </a:r>
            <a:r>
              <a:rPr lang="zh-CN" altLang="en-US">
                <a:latin typeface="+mn-lt"/>
              </a:rPr>
              <a:t>时坐标原点处质点位于平衡位置沿</a:t>
            </a:r>
            <a:r>
              <a:rPr lang="zh-CN" altLang="en-US" sz="800" i="1">
                <a:solidFill>
                  <a:srgbClr val="FF0000"/>
                </a:solidFill>
                <a:latin typeface="+mn-lt"/>
              </a:rPr>
              <a:t> </a:t>
            </a:r>
            <a:r>
              <a:rPr lang="en-US" altLang="zh-CN" sz="2800" i="1">
                <a:solidFill>
                  <a:srgbClr val="FF0000"/>
                </a:solidFill>
                <a:latin typeface="+mn-lt"/>
              </a:rPr>
              <a:t>y</a:t>
            </a:r>
            <a:r>
              <a:rPr lang="en-US" altLang="zh-CN" sz="1200" i="1">
                <a:solidFill>
                  <a:srgbClr val="000078"/>
                </a:solidFill>
                <a:latin typeface="+mn-lt"/>
              </a:rPr>
              <a:t> </a:t>
            </a:r>
            <a:r>
              <a:rPr lang="zh-CN" altLang="en-US">
                <a:latin typeface="+mn-lt"/>
              </a:rPr>
              <a:t>轴正</a:t>
            </a:r>
          </a:p>
          <a:p>
            <a:pPr algn="just" eaLnBrk="1" hangingPunct="1">
              <a:lnSpc>
                <a:spcPct val="110000"/>
              </a:lnSpc>
              <a:defRPr/>
            </a:pPr>
            <a:r>
              <a:rPr lang="zh-CN" altLang="en-US">
                <a:latin typeface="+mn-lt"/>
              </a:rPr>
              <a:t>         向运动。求：</a:t>
            </a:r>
            <a:r>
              <a:rPr lang="en-US" altLang="zh-CN">
                <a:latin typeface="+mn-lt"/>
              </a:rPr>
              <a:t>(1) </a:t>
            </a:r>
            <a:r>
              <a:rPr lang="zh-CN" altLang="en-US">
                <a:latin typeface="+mn-lt"/>
              </a:rPr>
              <a:t>波动方程； </a:t>
            </a:r>
            <a:r>
              <a:rPr lang="en-US" altLang="zh-CN">
                <a:latin typeface="+mn-lt"/>
              </a:rPr>
              <a:t>(2)</a:t>
            </a:r>
            <a:r>
              <a:rPr lang="en-US" altLang="zh-CN">
                <a:solidFill>
                  <a:srgbClr val="000078"/>
                </a:solidFill>
                <a:latin typeface="+mn-lt"/>
              </a:rPr>
              <a:t> </a:t>
            </a:r>
            <a:r>
              <a:rPr lang="en-US" altLang="zh-CN" sz="2800" i="1">
                <a:solidFill>
                  <a:srgbClr val="FF0000"/>
                </a:solidFill>
                <a:latin typeface="+mn-lt"/>
              </a:rPr>
              <a:t>t</a:t>
            </a:r>
            <a:r>
              <a:rPr lang="en-US" altLang="zh-CN" sz="1600" i="1">
                <a:solidFill>
                  <a:srgbClr val="FF0000"/>
                </a:solidFill>
                <a:latin typeface="+mn-lt"/>
              </a:rPr>
              <a:t> </a:t>
            </a:r>
            <a:r>
              <a:rPr lang="en-US" altLang="zh-CN" sz="2600">
                <a:solidFill>
                  <a:srgbClr val="FF0000"/>
                </a:solidFill>
                <a:latin typeface="+mn-lt"/>
              </a:rPr>
              <a:t>=</a:t>
            </a:r>
            <a:r>
              <a:rPr lang="en-US" altLang="zh-CN" sz="1600">
                <a:solidFill>
                  <a:srgbClr val="FF0000"/>
                </a:solidFill>
                <a:latin typeface="+mn-lt"/>
              </a:rPr>
              <a:t> </a:t>
            </a:r>
            <a:r>
              <a:rPr lang="en-US" altLang="zh-CN" sz="2600">
                <a:solidFill>
                  <a:srgbClr val="FF0000"/>
                </a:solidFill>
                <a:latin typeface="+mn-lt"/>
              </a:rPr>
              <a:t>1.0</a:t>
            </a:r>
            <a:r>
              <a:rPr lang="en-US" altLang="zh-CN" sz="1600">
                <a:solidFill>
                  <a:srgbClr val="FF0000"/>
                </a:solidFill>
                <a:latin typeface="+mn-lt"/>
              </a:rPr>
              <a:t> </a:t>
            </a:r>
            <a:r>
              <a:rPr lang="en-US" altLang="zh-CN" sz="2800">
                <a:solidFill>
                  <a:srgbClr val="FF0000"/>
                </a:solidFill>
                <a:latin typeface="+mn-lt"/>
              </a:rPr>
              <a:t>s</a:t>
            </a:r>
            <a:r>
              <a:rPr lang="en-US" altLang="zh-CN" sz="1600">
                <a:solidFill>
                  <a:srgbClr val="000078"/>
                </a:solidFill>
                <a:latin typeface="+mn-lt"/>
              </a:rPr>
              <a:t> </a:t>
            </a:r>
            <a:r>
              <a:rPr lang="zh-CN" altLang="en-US">
                <a:latin typeface="+mn-lt"/>
              </a:rPr>
              <a:t>时波形方程并画</a:t>
            </a:r>
          </a:p>
          <a:p>
            <a:pPr algn="just" eaLnBrk="1" hangingPunct="1">
              <a:lnSpc>
                <a:spcPct val="110000"/>
              </a:lnSpc>
              <a:defRPr/>
            </a:pPr>
            <a:r>
              <a:rPr lang="zh-CN" altLang="en-US">
                <a:latin typeface="+mn-lt"/>
              </a:rPr>
              <a:t>         出波形图；</a:t>
            </a:r>
            <a:r>
              <a:rPr lang="en-US" altLang="zh-CN">
                <a:latin typeface="+mn-lt"/>
              </a:rPr>
              <a:t>(3)</a:t>
            </a:r>
            <a:r>
              <a:rPr lang="en-US" altLang="zh-CN">
                <a:solidFill>
                  <a:srgbClr val="000078"/>
                </a:solidFill>
                <a:latin typeface="+mn-lt"/>
              </a:rPr>
              <a:t> </a:t>
            </a:r>
            <a:r>
              <a:rPr lang="en-US" altLang="zh-CN" sz="2800" i="1">
                <a:solidFill>
                  <a:srgbClr val="FF0000"/>
                </a:solidFill>
                <a:latin typeface="+mn-lt"/>
              </a:rPr>
              <a:t>x</a:t>
            </a:r>
            <a:r>
              <a:rPr lang="en-US" altLang="zh-CN" sz="1200" i="1">
                <a:solidFill>
                  <a:srgbClr val="FF0000"/>
                </a:solidFill>
                <a:latin typeface="+mn-lt"/>
              </a:rPr>
              <a:t> </a:t>
            </a:r>
            <a:r>
              <a:rPr lang="en-US" altLang="zh-CN" sz="2600">
                <a:solidFill>
                  <a:srgbClr val="FF0000"/>
                </a:solidFill>
                <a:latin typeface="+mn-lt"/>
              </a:rPr>
              <a:t>= 1.0m</a:t>
            </a:r>
            <a:r>
              <a:rPr lang="en-US" altLang="zh-CN" sz="1200">
                <a:solidFill>
                  <a:srgbClr val="FF0000"/>
                </a:solidFill>
                <a:latin typeface="+mn-lt"/>
              </a:rPr>
              <a:t> </a:t>
            </a:r>
            <a:r>
              <a:rPr lang="zh-CN" altLang="en-US">
                <a:latin typeface="+mn-lt"/>
              </a:rPr>
              <a:t>处质点的振动方程并画出振动图。</a:t>
            </a:r>
          </a:p>
        </p:txBody>
      </p:sp>
      <p:pic>
        <p:nvPicPr>
          <p:cNvPr id="49154" name="Picture 2">
            <a:extLst>
              <a:ext uri="{FF2B5EF4-FFF2-40B4-BE49-F238E27FC236}">
                <a16:creationId xmlns:a16="http://schemas.microsoft.com/office/drawing/2014/main" id="{70146463-E079-4D9C-9A79-58E9E9DD3A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2565400"/>
            <a:ext cx="7758112" cy="290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49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a:extLst>
              <a:ext uri="{FF2B5EF4-FFF2-40B4-BE49-F238E27FC236}">
                <a16:creationId xmlns:a16="http://schemas.microsoft.com/office/drawing/2014/main" id="{EF42848F-B41D-41BE-881F-94FF7C08D1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188913"/>
            <a:ext cx="8451850" cy="153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179" name="Picture 3">
            <a:extLst>
              <a:ext uri="{FF2B5EF4-FFF2-40B4-BE49-F238E27FC236}">
                <a16:creationId xmlns:a16="http://schemas.microsoft.com/office/drawing/2014/main" id="{65008453-F4A2-48F4-823D-DDD3208296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885950"/>
            <a:ext cx="5010150"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180" name="Picture 4">
            <a:extLst>
              <a:ext uri="{FF2B5EF4-FFF2-40B4-BE49-F238E27FC236}">
                <a16:creationId xmlns:a16="http://schemas.microsoft.com/office/drawing/2014/main" id="{E3192EA0-3BA3-4C21-B33C-B946ECE986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1313" y="1862138"/>
            <a:ext cx="3198812" cy="1706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181" name="Picture 5">
            <a:extLst>
              <a:ext uri="{FF2B5EF4-FFF2-40B4-BE49-F238E27FC236}">
                <a16:creationId xmlns:a16="http://schemas.microsoft.com/office/drawing/2014/main" id="{7A95FF00-08A7-4430-AD50-8DA6824857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3675" y="3579813"/>
            <a:ext cx="4932363" cy="3017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10" name="Picture 6">
            <a:extLst>
              <a:ext uri="{FF2B5EF4-FFF2-40B4-BE49-F238E27FC236}">
                <a16:creationId xmlns:a16="http://schemas.microsoft.com/office/drawing/2014/main" id="{3FCBC69B-2F92-46A7-AB01-2736C766D38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21313" y="3983038"/>
            <a:ext cx="3209925" cy="199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17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018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018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15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D55779A-1A6B-4B15-9590-88507C4341CF}"/>
              </a:ext>
            </a:extLst>
          </p:cNvPr>
          <p:cNvSpPr/>
          <p:nvPr/>
        </p:nvSpPr>
        <p:spPr>
          <a:xfrm>
            <a:off x="0" y="0"/>
            <a:ext cx="9144000" cy="1570038"/>
          </a:xfrm>
          <a:prstGeom prst="rect">
            <a:avLst/>
          </a:prstGeom>
        </p:spPr>
        <p:txBody>
          <a:bodyPr>
            <a:spAutoFit/>
          </a:bodyPr>
          <a:lstStyle/>
          <a:p>
            <a:pPr eaLnBrk="1" hangingPunct="1">
              <a:defRPr/>
            </a:pPr>
            <a:r>
              <a:rPr lang="zh-CN" altLang="en-US">
                <a:latin typeface="+mn-lt"/>
              </a:rPr>
              <a:t>例</a:t>
            </a:r>
            <a:r>
              <a:rPr lang="en-US" altLang="zh-CN">
                <a:latin typeface="+mn-lt"/>
              </a:rPr>
              <a:t>3</a:t>
            </a:r>
            <a:r>
              <a:rPr lang="zh-CN" altLang="en-US">
                <a:latin typeface="+mn-lt"/>
              </a:rPr>
              <a:t>：简谐波在</a:t>
            </a:r>
            <a:r>
              <a:rPr lang="en-US" altLang="zh-CN">
                <a:latin typeface="+mn-lt"/>
              </a:rPr>
              <a:t>t=0</a:t>
            </a:r>
            <a:r>
              <a:rPr lang="zh-CN" altLang="en-US">
                <a:latin typeface="+mn-lt"/>
              </a:rPr>
              <a:t>时刻的波形图，设此简谐波的频率为</a:t>
            </a:r>
            <a:r>
              <a:rPr lang="en-US" altLang="zh-CN">
                <a:latin typeface="+mn-lt"/>
              </a:rPr>
              <a:t>250Hz</a:t>
            </a:r>
            <a:r>
              <a:rPr lang="zh-CN" altLang="en-US">
                <a:latin typeface="+mn-lt"/>
              </a:rPr>
              <a:t>，若波沿轴负方向传播，求（</a:t>
            </a:r>
            <a:r>
              <a:rPr lang="en-US" altLang="zh-CN">
                <a:latin typeface="+mn-lt"/>
              </a:rPr>
              <a:t>1</a:t>
            </a:r>
            <a:r>
              <a:rPr lang="zh-CN" altLang="en-US">
                <a:latin typeface="+mn-lt"/>
              </a:rPr>
              <a:t>）该波的波动方程；（</a:t>
            </a:r>
            <a:r>
              <a:rPr lang="en-US" altLang="zh-CN">
                <a:latin typeface="+mn-lt"/>
              </a:rPr>
              <a:t>2</a:t>
            </a:r>
            <a:r>
              <a:rPr lang="zh-CN" altLang="en-US">
                <a:latin typeface="+mn-lt"/>
              </a:rPr>
              <a:t>）画出</a:t>
            </a:r>
            <a:r>
              <a:rPr lang="en-US" altLang="zh-CN">
                <a:latin typeface="+mn-lt"/>
              </a:rPr>
              <a:t>t=</a:t>
            </a:r>
            <a:r>
              <a:rPr lang="zh-CN" altLang="en-US">
                <a:latin typeface="+mn-lt"/>
              </a:rPr>
              <a:t>  </a:t>
            </a:r>
            <a:r>
              <a:rPr lang="en-US" altLang="zh-CN">
                <a:latin typeface="+mn-lt"/>
              </a:rPr>
              <a:t>T/8</a:t>
            </a:r>
            <a:r>
              <a:rPr lang="zh-CN" altLang="en-US">
                <a:latin typeface="+mn-lt"/>
              </a:rPr>
              <a:t>             时刻的波形图；（</a:t>
            </a:r>
            <a:r>
              <a:rPr lang="en-US" altLang="zh-CN">
                <a:latin typeface="+mn-lt"/>
              </a:rPr>
              <a:t>3</a:t>
            </a:r>
            <a:r>
              <a:rPr lang="zh-CN" altLang="en-US">
                <a:latin typeface="+mn-lt"/>
              </a:rPr>
              <a:t>）距原点</a:t>
            </a:r>
            <a:r>
              <a:rPr lang="en-US" altLang="zh-CN">
                <a:latin typeface="+mn-lt"/>
              </a:rPr>
              <a:t>O</a:t>
            </a:r>
            <a:r>
              <a:rPr lang="zh-CN" altLang="en-US">
                <a:latin typeface="+mn-lt"/>
              </a:rPr>
              <a:t>为</a:t>
            </a:r>
            <a:r>
              <a:rPr lang="en-US" altLang="zh-CN">
                <a:latin typeface="+mn-lt"/>
              </a:rPr>
              <a:t>100</a:t>
            </a:r>
            <a:r>
              <a:rPr lang="zh-CN" altLang="en-US">
                <a:latin typeface="+mn-lt"/>
              </a:rPr>
              <a:t>米处质点的振动方程与振动速度表达式。 </a:t>
            </a:r>
          </a:p>
        </p:txBody>
      </p:sp>
      <p:pic>
        <p:nvPicPr>
          <p:cNvPr id="22531" name="Picture 2">
            <a:extLst>
              <a:ext uri="{FF2B5EF4-FFF2-40B4-BE49-F238E27FC236}">
                <a16:creationId xmlns:a16="http://schemas.microsoft.com/office/drawing/2014/main" id="{52DBF940-C2E7-4EC1-AC90-0718579CF3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425" y="1570038"/>
            <a:ext cx="3744913" cy="2427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4" name="Picture 3">
            <a:extLst>
              <a:ext uri="{FF2B5EF4-FFF2-40B4-BE49-F238E27FC236}">
                <a16:creationId xmlns:a16="http://schemas.microsoft.com/office/drawing/2014/main" id="{AFA29698-A0A9-48D1-8DBE-C693C21CB3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9163" y="1273175"/>
            <a:ext cx="4248150" cy="272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3" name="Picture 5">
            <a:extLst>
              <a:ext uri="{FF2B5EF4-FFF2-40B4-BE49-F238E27FC236}">
                <a16:creationId xmlns:a16="http://schemas.microsoft.com/office/drawing/2014/main" id="{564F39BE-640A-4618-AC31-9256DA3DA5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3288" y="4059238"/>
            <a:ext cx="7650162" cy="185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4" name="Picture 6">
            <a:extLst>
              <a:ext uri="{FF2B5EF4-FFF2-40B4-BE49-F238E27FC236}">
                <a16:creationId xmlns:a16="http://schemas.microsoft.com/office/drawing/2014/main" id="{3575EFC4-35AB-4B57-B1A1-7221C668848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3288" y="6040438"/>
            <a:ext cx="7458075"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253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25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a:extLst>
              <a:ext uri="{FF2B5EF4-FFF2-40B4-BE49-F238E27FC236}">
                <a16:creationId xmlns:a16="http://schemas.microsoft.com/office/drawing/2014/main" id="{009D6E31-2F6B-494D-9AC8-D211EB94D2F1}"/>
              </a:ext>
            </a:extLst>
          </p:cNvPr>
          <p:cNvSpPr txBox="1">
            <a:spLocks noChangeArrowheads="1"/>
          </p:cNvSpPr>
          <p:nvPr/>
        </p:nvSpPr>
        <p:spPr bwMode="auto">
          <a:xfrm>
            <a:off x="601663" y="2895600"/>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r>
              <a:rPr kumimoji="1" lang="en-US" altLang="zh-CN">
                <a:latin typeface="宋体" panose="02010600030101010101" pitchFamily="2" charset="-122"/>
              </a:rPr>
              <a:t> </a:t>
            </a:r>
            <a:r>
              <a:rPr kumimoji="1" lang="zh-CN" altLang="en-US">
                <a:latin typeface="宋体" panose="02010600030101010101" pitchFamily="2" charset="-122"/>
              </a:rPr>
              <a:t>条件</a:t>
            </a:r>
          </a:p>
        </p:txBody>
      </p:sp>
      <p:sp>
        <p:nvSpPr>
          <p:cNvPr id="13315" name="Text Box 3">
            <a:extLst>
              <a:ext uri="{FF2B5EF4-FFF2-40B4-BE49-F238E27FC236}">
                <a16:creationId xmlns:a16="http://schemas.microsoft.com/office/drawing/2014/main" id="{89FDC183-F3FF-4B79-946C-48AB9F062BE5}"/>
              </a:ext>
            </a:extLst>
          </p:cNvPr>
          <p:cNvSpPr txBox="1">
            <a:spLocks noChangeArrowheads="1"/>
          </p:cNvSpPr>
          <p:nvPr/>
        </p:nvSpPr>
        <p:spPr bwMode="auto">
          <a:xfrm>
            <a:off x="1752600" y="304800"/>
            <a:ext cx="6096000"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a:solidFill>
                  <a:srgbClr val="00FF00"/>
                </a:solidFill>
                <a:latin typeface="Times New Roman" panose="02020603050405020304" pitchFamily="18" charset="0"/>
              </a:rPr>
              <a:t>§8.1</a:t>
            </a:r>
            <a:r>
              <a:rPr kumimoji="1" lang="en-US" altLang="zh-CN" sz="3200">
                <a:solidFill>
                  <a:srgbClr val="00FF00"/>
                </a:solidFill>
                <a:latin typeface="宋体" panose="02010600030101010101" pitchFamily="2" charset="-122"/>
              </a:rPr>
              <a:t>  </a:t>
            </a:r>
            <a:r>
              <a:rPr kumimoji="1" lang="zh-CN" altLang="en-US" sz="3200">
                <a:solidFill>
                  <a:srgbClr val="00FF00"/>
                </a:solidFill>
                <a:latin typeface="黑体" panose="02010609060101010101" pitchFamily="49" charset="-122"/>
                <a:ea typeface="黑体" panose="02010609060101010101" pitchFamily="49" charset="-122"/>
              </a:rPr>
              <a:t>机械波的产生和传播</a:t>
            </a:r>
          </a:p>
        </p:txBody>
      </p:sp>
      <p:sp>
        <p:nvSpPr>
          <p:cNvPr id="13316" name="Rectangle 4">
            <a:extLst>
              <a:ext uri="{FF2B5EF4-FFF2-40B4-BE49-F238E27FC236}">
                <a16:creationId xmlns:a16="http://schemas.microsoft.com/office/drawing/2014/main" id="{E8753904-B3B5-4556-951F-0863ECC941F0}"/>
              </a:ext>
            </a:extLst>
          </p:cNvPr>
          <p:cNvSpPr>
            <a:spLocks noChangeArrowheads="1"/>
          </p:cNvSpPr>
          <p:nvPr/>
        </p:nvSpPr>
        <p:spPr bwMode="auto">
          <a:xfrm>
            <a:off x="168275" y="984250"/>
            <a:ext cx="4619625"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a:solidFill>
                  <a:srgbClr val="FFFF00"/>
                </a:solidFill>
                <a:latin typeface="宋体" panose="02010600030101010101" pitchFamily="2" charset="-122"/>
              </a:rPr>
              <a:t>一</a:t>
            </a:r>
            <a:r>
              <a:rPr kumimoji="1" lang="en-US" altLang="zh-CN" sz="2800">
                <a:solidFill>
                  <a:srgbClr val="FFFF00"/>
                </a:solidFill>
                <a:latin typeface="宋体" panose="02010600030101010101" pitchFamily="2" charset="-122"/>
              </a:rPr>
              <a:t>.</a:t>
            </a:r>
            <a:r>
              <a:rPr kumimoji="1" lang="en-US" altLang="zh-CN" sz="2800">
                <a:solidFill>
                  <a:srgbClr val="FFFF00"/>
                </a:solidFill>
                <a:latin typeface="Times New Roman" panose="02020603050405020304" pitchFamily="18" charset="0"/>
              </a:rPr>
              <a:t> </a:t>
            </a:r>
            <a:r>
              <a:rPr kumimoji="1" lang="zh-CN" altLang="en-US" sz="2800">
                <a:solidFill>
                  <a:srgbClr val="FFFF00"/>
                </a:solidFill>
                <a:latin typeface="Times New Roman" panose="02020603050405020304" pitchFamily="18" charset="0"/>
              </a:rPr>
              <a:t>机械</a:t>
            </a:r>
            <a:r>
              <a:rPr kumimoji="1" lang="zh-CN" altLang="en-US" sz="2800">
                <a:solidFill>
                  <a:srgbClr val="FFFF00"/>
                </a:solidFill>
                <a:latin typeface="宋体" panose="02010600030101010101" pitchFamily="2" charset="-122"/>
              </a:rPr>
              <a:t>波的产生 </a:t>
            </a:r>
          </a:p>
        </p:txBody>
      </p:sp>
      <p:sp>
        <p:nvSpPr>
          <p:cNvPr id="13317" name="Text Box 5">
            <a:extLst>
              <a:ext uri="{FF2B5EF4-FFF2-40B4-BE49-F238E27FC236}">
                <a16:creationId xmlns:a16="http://schemas.microsoft.com/office/drawing/2014/main" id="{7CF8B037-6496-4322-BE94-8544179199C5}"/>
              </a:ext>
            </a:extLst>
          </p:cNvPr>
          <p:cNvSpPr txBox="1">
            <a:spLocks noChangeArrowheads="1"/>
          </p:cNvSpPr>
          <p:nvPr/>
        </p:nvSpPr>
        <p:spPr bwMode="auto">
          <a:xfrm>
            <a:off x="179388" y="3657600"/>
            <a:ext cx="3657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spcBef>
                <a:spcPct val="50000"/>
              </a:spcBef>
            </a:pPr>
            <a:r>
              <a:rPr kumimoji="1" lang="zh-CN" altLang="en-US" sz="2800">
                <a:solidFill>
                  <a:srgbClr val="FFFF00"/>
                </a:solidFill>
                <a:latin typeface="宋体" panose="02010600030101010101" pitchFamily="2" charset="-122"/>
              </a:rPr>
              <a:t>二</a:t>
            </a:r>
            <a:r>
              <a:rPr kumimoji="1" lang="en-US" altLang="zh-CN">
                <a:solidFill>
                  <a:srgbClr val="FFFF00"/>
                </a:solidFill>
                <a:latin typeface="宋体" panose="02010600030101010101" pitchFamily="2" charset="-122"/>
              </a:rPr>
              <a:t>.</a:t>
            </a:r>
            <a:r>
              <a:rPr kumimoji="1" lang="en-US" altLang="zh-CN" sz="2800">
                <a:solidFill>
                  <a:srgbClr val="FFFF00"/>
                </a:solidFill>
                <a:latin typeface="Times New Roman" panose="02020603050405020304" pitchFamily="18" charset="0"/>
              </a:rPr>
              <a:t> </a:t>
            </a:r>
            <a:r>
              <a:rPr kumimoji="1" lang="zh-CN" altLang="en-US" sz="2800">
                <a:solidFill>
                  <a:srgbClr val="FFFF00"/>
                </a:solidFill>
                <a:latin typeface="宋体" panose="02010600030101010101" pitchFamily="2" charset="-122"/>
              </a:rPr>
              <a:t>横波和纵波</a:t>
            </a:r>
          </a:p>
        </p:txBody>
      </p:sp>
      <p:sp>
        <p:nvSpPr>
          <p:cNvPr id="13318" name="Text Box 6">
            <a:extLst>
              <a:ext uri="{FF2B5EF4-FFF2-40B4-BE49-F238E27FC236}">
                <a16:creationId xmlns:a16="http://schemas.microsoft.com/office/drawing/2014/main" id="{BEBCCFAA-1428-4446-ABFF-F654702658C4}"/>
              </a:ext>
            </a:extLst>
          </p:cNvPr>
          <p:cNvSpPr txBox="1">
            <a:spLocks noChangeArrowheads="1"/>
          </p:cNvSpPr>
          <p:nvPr/>
        </p:nvSpPr>
        <p:spPr bwMode="auto">
          <a:xfrm>
            <a:off x="1647825" y="4257675"/>
            <a:ext cx="7027863"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nSpc>
                <a:spcPct val="125000"/>
              </a:lnSpc>
              <a:spcBef>
                <a:spcPct val="50000"/>
              </a:spcBef>
            </a:pPr>
            <a:r>
              <a:rPr kumimoji="1" lang="zh-CN" altLang="en-US">
                <a:latin typeface="宋体" panose="02010600030101010101" pitchFamily="2" charset="-122"/>
              </a:rPr>
              <a:t>介质质点的振动方向与波传播方向</a:t>
            </a:r>
            <a:r>
              <a:rPr kumimoji="1" lang="zh-CN" altLang="en-US">
                <a:solidFill>
                  <a:srgbClr val="00FFFF"/>
                </a:solidFill>
                <a:latin typeface="宋体" panose="02010600030101010101" pitchFamily="2" charset="-122"/>
              </a:rPr>
              <a:t>相互垂直</a:t>
            </a:r>
            <a:r>
              <a:rPr kumimoji="1" lang="zh-CN" altLang="en-US">
                <a:latin typeface="宋体" panose="02010600030101010101" pitchFamily="2" charset="-122"/>
              </a:rPr>
              <a:t>的波；如柔绳上传播的波。</a:t>
            </a:r>
          </a:p>
        </p:txBody>
      </p:sp>
      <p:sp>
        <p:nvSpPr>
          <p:cNvPr id="13319" name="Text Box 7">
            <a:extLst>
              <a:ext uri="{FF2B5EF4-FFF2-40B4-BE49-F238E27FC236}">
                <a16:creationId xmlns:a16="http://schemas.microsoft.com/office/drawing/2014/main" id="{BAA1E260-B557-4E6F-A8DE-9A9E548205B2}"/>
              </a:ext>
            </a:extLst>
          </p:cNvPr>
          <p:cNvSpPr txBox="1">
            <a:spLocks noChangeArrowheads="1"/>
          </p:cNvSpPr>
          <p:nvPr/>
        </p:nvSpPr>
        <p:spPr bwMode="auto">
          <a:xfrm>
            <a:off x="1627188" y="5229225"/>
            <a:ext cx="7027862"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nSpc>
                <a:spcPct val="125000"/>
              </a:lnSpc>
              <a:spcBef>
                <a:spcPct val="50000"/>
              </a:spcBef>
            </a:pPr>
            <a:r>
              <a:rPr kumimoji="1" lang="zh-CN" altLang="en-US"/>
              <a:t>介质质点的</a:t>
            </a:r>
            <a:r>
              <a:rPr kumimoji="1" lang="zh-CN" altLang="en-US">
                <a:latin typeface="宋体" panose="02010600030101010101" pitchFamily="2" charset="-122"/>
              </a:rPr>
              <a:t>振动方向和波传播方向</a:t>
            </a:r>
            <a:r>
              <a:rPr kumimoji="1" lang="zh-CN" altLang="en-US">
                <a:solidFill>
                  <a:srgbClr val="00FFFF"/>
                </a:solidFill>
                <a:latin typeface="宋体" panose="02010600030101010101" pitchFamily="2" charset="-122"/>
              </a:rPr>
              <a:t>相互平行</a:t>
            </a:r>
            <a:r>
              <a:rPr kumimoji="1" lang="zh-CN" altLang="en-US">
                <a:latin typeface="宋体" panose="02010600030101010101" pitchFamily="2" charset="-122"/>
              </a:rPr>
              <a:t>的波；如空气中传播的声波。</a:t>
            </a:r>
          </a:p>
        </p:txBody>
      </p:sp>
      <p:sp>
        <p:nvSpPr>
          <p:cNvPr id="13320" name="Text Box 8">
            <a:extLst>
              <a:ext uri="{FF2B5EF4-FFF2-40B4-BE49-F238E27FC236}">
                <a16:creationId xmlns:a16="http://schemas.microsoft.com/office/drawing/2014/main" id="{1C95CD93-3DF9-4931-9995-734F1A152584}"/>
              </a:ext>
            </a:extLst>
          </p:cNvPr>
          <p:cNvSpPr txBox="1">
            <a:spLocks noChangeArrowheads="1"/>
          </p:cNvSpPr>
          <p:nvPr/>
        </p:nvSpPr>
        <p:spPr bwMode="auto">
          <a:xfrm>
            <a:off x="1998663" y="2574925"/>
            <a:ext cx="6089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spcBef>
                <a:spcPct val="50000"/>
              </a:spcBef>
            </a:pPr>
            <a:r>
              <a:rPr kumimoji="1" lang="zh-CN" altLang="en-US">
                <a:solidFill>
                  <a:srgbClr val="66FFFF"/>
                </a:solidFill>
                <a:latin typeface="宋体" panose="02010600030101010101" pitchFamily="2" charset="-122"/>
              </a:rPr>
              <a:t>波源：</a:t>
            </a:r>
            <a:r>
              <a:rPr kumimoji="1" lang="zh-CN" altLang="en-US">
                <a:latin typeface="宋体" panose="02010600030101010101" pitchFamily="2" charset="-122"/>
              </a:rPr>
              <a:t>作机械振动的物体</a:t>
            </a:r>
          </a:p>
        </p:txBody>
      </p:sp>
      <p:sp>
        <p:nvSpPr>
          <p:cNvPr id="13321" name="Text Box 9">
            <a:extLst>
              <a:ext uri="{FF2B5EF4-FFF2-40B4-BE49-F238E27FC236}">
                <a16:creationId xmlns:a16="http://schemas.microsoft.com/office/drawing/2014/main" id="{28C04CE9-D545-4E10-8DEF-AC83AC402DAA}"/>
              </a:ext>
            </a:extLst>
          </p:cNvPr>
          <p:cNvSpPr txBox="1">
            <a:spLocks noChangeArrowheads="1"/>
          </p:cNvSpPr>
          <p:nvPr/>
        </p:nvSpPr>
        <p:spPr bwMode="auto">
          <a:xfrm>
            <a:off x="1331913" y="2574925"/>
            <a:ext cx="9461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r>
              <a:rPr kumimoji="1" lang="zh-CN" altLang="en-US" sz="6000" b="0">
                <a:solidFill>
                  <a:srgbClr val="FFCCFF"/>
                </a:solidFill>
                <a:latin typeface="宋体" panose="02010600030101010101" pitchFamily="2" charset="-122"/>
              </a:rPr>
              <a:t>｛</a:t>
            </a:r>
          </a:p>
        </p:txBody>
      </p:sp>
      <p:sp>
        <p:nvSpPr>
          <p:cNvPr id="13322" name="Rectangle 10">
            <a:extLst>
              <a:ext uri="{FF2B5EF4-FFF2-40B4-BE49-F238E27FC236}">
                <a16:creationId xmlns:a16="http://schemas.microsoft.com/office/drawing/2014/main" id="{7162EEBE-66FC-456D-8987-FC3B58F9B498}"/>
              </a:ext>
            </a:extLst>
          </p:cNvPr>
          <p:cNvSpPr>
            <a:spLocks noChangeArrowheads="1"/>
          </p:cNvSpPr>
          <p:nvPr/>
        </p:nvSpPr>
        <p:spPr bwMode="auto">
          <a:xfrm>
            <a:off x="158750" y="4340225"/>
            <a:ext cx="2363788" cy="457200"/>
          </a:xfrm>
          <a:prstGeom prst="rect">
            <a:avLst/>
          </a:prstGeom>
          <a:noFill/>
          <a:ln>
            <a:noFill/>
          </a:ln>
          <a:effectLst/>
          <a:extLst>
            <a:ext uri="{909E8E84-426E-40DD-AFC4-6F175D3DCCD1}">
              <a14:hiddenFill xmlns:a14="http://schemas.microsoft.com/office/drawing/2010/main">
                <a:solidFill>
                  <a:srgbClr val="0099CC">
                    <a:alpha val="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r>
              <a:rPr kumimoji="1" lang="zh-CN" altLang="en-US">
                <a:solidFill>
                  <a:srgbClr val="66FFFF"/>
                </a:solidFill>
                <a:latin typeface="宋体" panose="02010600030101010101" pitchFamily="2" charset="-122"/>
              </a:rPr>
              <a:t>横波：</a:t>
            </a:r>
          </a:p>
        </p:txBody>
      </p:sp>
      <p:sp>
        <p:nvSpPr>
          <p:cNvPr id="13323" name="Rectangle 11">
            <a:extLst>
              <a:ext uri="{FF2B5EF4-FFF2-40B4-BE49-F238E27FC236}">
                <a16:creationId xmlns:a16="http://schemas.microsoft.com/office/drawing/2014/main" id="{81E3DC22-C91E-49A7-BFC6-1A4A259B40DE}"/>
              </a:ext>
            </a:extLst>
          </p:cNvPr>
          <p:cNvSpPr>
            <a:spLocks noChangeArrowheads="1"/>
          </p:cNvSpPr>
          <p:nvPr/>
        </p:nvSpPr>
        <p:spPr bwMode="auto">
          <a:xfrm>
            <a:off x="752475" y="5302250"/>
            <a:ext cx="1098550" cy="457200"/>
          </a:xfrm>
          <a:prstGeom prst="rect">
            <a:avLst/>
          </a:prstGeom>
          <a:noFill/>
          <a:ln>
            <a:noFill/>
          </a:ln>
          <a:effectLst/>
          <a:extLst>
            <a:ext uri="{909E8E84-426E-40DD-AFC4-6F175D3DCCD1}">
              <a14:hiddenFill xmlns:a14="http://schemas.microsoft.com/office/drawing/2010/main">
                <a:solidFill>
                  <a:srgbClr val="0099CC">
                    <a:alpha val="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r>
              <a:rPr kumimoji="1" lang="zh-CN" altLang="en-US">
                <a:solidFill>
                  <a:srgbClr val="66FFFF"/>
                </a:solidFill>
                <a:latin typeface="宋体" panose="02010600030101010101" pitchFamily="2" charset="-122"/>
              </a:rPr>
              <a:t>纵波：</a:t>
            </a:r>
          </a:p>
        </p:txBody>
      </p:sp>
      <p:sp>
        <p:nvSpPr>
          <p:cNvPr id="13324" name="Rectangle 12">
            <a:extLst>
              <a:ext uri="{FF2B5EF4-FFF2-40B4-BE49-F238E27FC236}">
                <a16:creationId xmlns:a16="http://schemas.microsoft.com/office/drawing/2014/main" id="{F6A6AE33-2526-46D1-9C4A-BB7B2247F67B}"/>
              </a:ext>
            </a:extLst>
          </p:cNvPr>
          <p:cNvSpPr>
            <a:spLocks noChangeArrowheads="1"/>
          </p:cNvSpPr>
          <p:nvPr/>
        </p:nvSpPr>
        <p:spPr bwMode="auto">
          <a:xfrm>
            <a:off x="717550" y="1554163"/>
            <a:ext cx="1254125" cy="457200"/>
          </a:xfrm>
          <a:prstGeom prst="rect">
            <a:avLst/>
          </a:prstGeom>
          <a:noFill/>
          <a:ln>
            <a:noFill/>
          </a:ln>
          <a:effectLst/>
          <a:extLst>
            <a:ext uri="{909E8E84-426E-40DD-AFC4-6F175D3DCCD1}">
              <a14:hiddenFill xmlns:a14="http://schemas.microsoft.com/office/drawing/2010/main">
                <a:solidFill>
                  <a:srgbClr val="0099CC">
                    <a:alpha val="0"/>
                  </a:srgbClr>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r>
              <a:rPr kumimoji="1" lang="zh-CN" altLang="en-US">
                <a:solidFill>
                  <a:srgbClr val="66FFFF"/>
                </a:solidFill>
                <a:latin typeface="宋体" panose="02010600030101010101" pitchFamily="2" charset="-122"/>
              </a:rPr>
              <a:t>机械波</a:t>
            </a:r>
            <a:r>
              <a:rPr kumimoji="1" lang="en-US" altLang="zh-CN">
                <a:solidFill>
                  <a:srgbClr val="66FFFF"/>
                </a:solidFill>
                <a:latin typeface="宋体" panose="02010600030101010101" pitchFamily="2" charset="-122"/>
              </a:rPr>
              <a:t>:</a:t>
            </a:r>
          </a:p>
        </p:txBody>
      </p:sp>
      <p:sp>
        <p:nvSpPr>
          <p:cNvPr id="13325" name="Rectangle 13">
            <a:extLst>
              <a:ext uri="{FF2B5EF4-FFF2-40B4-BE49-F238E27FC236}">
                <a16:creationId xmlns:a16="http://schemas.microsoft.com/office/drawing/2014/main" id="{35143C65-EA65-403A-BD3B-60B8B1621DEE}"/>
              </a:ext>
            </a:extLst>
          </p:cNvPr>
          <p:cNvSpPr>
            <a:spLocks noChangeArrowheads="1"/>
          </p:cNvSpPr>
          <p:nvPr/>
        </p:nvSpPr>
        <p:spPr bwMode="auto">
          <a:xfrm>
            <a:off x="1897063" y="1484313"/>
            <a:ext cx="6553200" cy="1006475"/>
          </a:xfrm>
          <a:prstGeom prst="rect">
            <a:avLst/>
          </a:prstGeom>
          <a:noFill/>
          <a:ln>
            <a:noFill/>
          </a:ln>
          <a:effectLst/>
          <a:extLst>
            <a:ext uri="{909E8E84-426E-40DD-AFC4-6F175D3DCCD1}">
              <a14:hiddenFill xmlns:a14="http://schemas.microsoft.com/office/drawing/2010/main">
                <a:solidFill>
                  <a:srgbClr val="0099CC">
                    <a:alpha val="0"/>
                  </a:srgbClr>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lnSpc>
                <a:spcPct val="125000"/>
              </a:lnSpc>
            </a:pPr>
            <a:r>
              <a:rPr kumimoji="1" lang="zh-CN" altLang="en-US">
                <a:latin typeface="宋体" panose="02010600030101010101" pitchFamily="2" charset="-122"/>
              </a:rPr>
              <a:t>机械振动以一定速度在弹性介质中由近及远地传播出去，就形成</a:t>
            </a:r>
            <a:r>
              <a:rPr kumimoji="1" lang="zh-CN" altLang="en-US">
                <a:solidFill>
                  <a:srgbClr val="00FFFF"/>
                </a:solidFill>
                <a:latin typeface="宋体" panose="02010600030101010101" pitchFamily="2" charset="-122"/>
              </a:rPr>
              <a:t>机械波</a:t>
            </a:r>
            <a:r>
              <a:rPr kumimoji="1" lang="zh-CN" altLang="en-US">
                <a:latin typeface="宋体" panose="02010600030101010101" pitchFamily="2" charset="-122"/>
              </a:rPr>
              <a:t>。</a:t>
            </a:r>
          </a:p>
        </p:txBody>
      </p:sp>
      <p:sp>
        <p:nvSpPr>
          <p:cNvPr id="13332" name="Text Box 20">
            <a:extLst>
              <a:ext uri="{FF2B5EF4-FFF2-40B4-BE49-F238E27FC236}">
                <a16:creationId xmlns:a16="http://schemas.microsoft.com/office/drawing/2014/main" id="{D21C6EE8-D095-47C0-98F2-3709D6D0215C}"/>
              </a:ext>
            </a:extLst>
          </p:cNvPr>
          <p:cNvSpPr txBox="1">
            <a:spLocks noChangeArrowheads="1"/>
          </p:cNvSpPr>
          <p:nvPr/>
        </p:nvSpPr>
        <p:spPr bwMode="auto">
          <a:xfrm>
            <a:off x="2011363" y="3141663"/>
            <a:ext cx="6089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spcBef>
                <a:spcPct val="50000"/>
              </a:spcBef>
            </a:pPr>
            <a:r>
              <a:rPr kumimoji="1" lang="zh-CN" altLang="en-US">
                <a:solidFill>
                  <a:srgbClr val="66FFFF"/>
                </a:solidFill>
                <a:latin typeface="宋体" panose="02010600030101010101" pitchFamily="2" charset="-122"/>
              </a:rPr>
              <a:t>弹性介质：</a:t>
            </a:r>
            <a:r>
              <a:rPr kumimoji="1" lang="zh-CN" altLang="en-US">
                <a:latin typeface="宋体" panose="02010600030101010101" pitchFamily="2" charset="-122"/>
              </a:rPr>
              <a:t>承担传播振动的物质</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315"/>
                                        </p:tgtEl>
                                        <p:attrNameLst>
                                          <p:attrName>style.visibility</p:attrName>
                                        </p:attrNameLst>
                                      </p:cBhvr>
                                      <p:to>
                                        <p:strVal val="visible"/>
                                      </p:to>
                                    </p:set>
                                    <p:animEffect transition="in" filter="wipe(left)">
                                      <p:cBhvr>
                                        <p:cTn id="7" dur="500"/>
                                        <p:tgtEl>
                                          <p:spTgt spid="133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316"/>
                                        </p:tgtEl>
                                        <p:attrNameLst>
                                          <p:attrName>style.visibility</p:attrName>
                                        </p:attrNameLst>
                                      </p:cBhvr>
                                      <p:to>
                                        <p:strVal val="visible"/>
                                      </p:to>
                                    </p:set>
                                    <p:animEffect transition="in" filter="wipe(left)">
                                      <p:cBhvr>
                                        <p:cTn id="12" dur="500"/>
                                        <p:tgtEl>
                                          <p:spTgt spid="133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324"/>
                                        </p:tgtEl>
                                        <p:attrNameLst>
                                          <p:attrName>style.visibility</p:attrName>
                                        </p:attrNameLst>
                                      </p:cBhvr>
                                      <p:to>
                                        <p:strVal val="visible"/>
                                      </p:to>
                                    </p:set>
                                    <p:animEffect transition="in" filter="wipe(left)">
                                      <p:cBhvr>
                                        <p:cTn id="17" dur="1000"/>
                                        <p:tgtEl>
                                          <p:spTgt spid="1332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325"/>
                                        </p:tgtEl>
                                        <p:attrNameLst>
                                          <p:attrName>style.visibility</p:attrName>
                                        </p:attrNameLst>
                                      </p:cBhvr>
                                      <p:to>
                                        <p:strVal val="visible"/>
                                      </p:to>
                                    </p:set>
                                    <p:animEffect transition="in" filter="wipe(left)">
                                      <p:cBhvr>
                                        <p:cTn id="22" dur="1000"/>
                                        <p:tgtEl>
                                          <p:spTgt spid="1332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314"/>
                                        </p:tgtEl>
                                        <p:attrNameLst>
                                          <p:attrName>style.visibility</p:attrName>
                                        </p:attrNameLst>
                                      </p:cBhvr>
                                      <p:to>
                                        <p:strVal val="visible"/>
                                      </p:to>
                                    </p:set>
                                    <p:animEffect transition="in" filter="wipe(left)">
                                      <p:cBhvr>
                                        <p:cTn id="27" dur="500"/>
                                        <p:tgtEl>
                                          <p:spTgt spid="1331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320"/>
                                        </p:tgtEl>
                                        <p:attrNameLst>
                                          <p:attrName>style.visibility</p:attrName>
                                        </p:attrNameLst>
                                      </p:cBhvr>
                                      <p:to>
                                        <p:strVal val="visible"/>
                                      </p:to>
                                    </p:set>
                                    <p:animEffect transition="in" filter="wipe(left)">
                                      <p:cBhvr>
                                        <p:cTn id="32" dur="500"/>
                                        <p:tgtEl>
                                          <p:spTgt spid="1332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3332"/>
                                        </p:tgtEl>
                                        <p:attrNameLst>
                                          <p:attrName>style.visibility</p:attrName>
                                        </p:attrNameLst>
                                      </p:cBhvr>
                                      <p:to>
                                        <p:strVal val="visible"/>
                                      </p:to>
                                    </p:set>
                                    <p:animEffect transition="in" filter="wipe(left)">
                                      <p:cBhvr>
                                        <p:cTn id="37" dur="500"/>
                                        <p:tgtEl>
                                          <p:spTgt spid="1333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3321"/>
                                        </p:tgtEl>
                                        <p:attrNameLst>
                                          <p:attrName>style.visibility</p:attrName>
                                        </p:attrNameLst>
                                      </p:cBhvr>
                                      <p:to>
                                        <p:strVal val="visible"/>
                                      </p:to>
                                    </p:set>
                                    <p:animEffect transition="in" filter="wipe(up)">
                                      <p:cBhvr>
                                        <p:cTn id="42" dur="500"/>
                                        <p:tgtEl>
                                          <p:spTgt spid="1332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3317"/>
                                        </p:tgtEl>
                                        <p:attrNameLst>
                                          <p:attrName>style.visibility</p:attrName>
                                        </p:attrNameLst>
                                      </p:cBhvr>
                                      <p:to>
                                        <p:strVal val="visible"/>
                                      </p:to>
                                    </p:set>
                                    <p:animEffect transition="in" filter="wipe(left)">
                                      <p:cBhvr>
                                        <p:cTn id="47" dur="500"/>
                                        <p:tgtEl>
                                          <p:spTgt spid="1331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3322"/>
                                        </p:tgtEl>
                                        <p:attrNameLst>
                                          <p:attrName>style.visibility</p:attrName>
                                        </p:attrNameLst>
                                      </p:cBhvr>
                                      <p:to>
                                        <p:strVal val="visible"/>
                                      </p:to>
                                    </p:set>
                                    <p:animEffect transition="in" filter="wipe(left)">
                                      <p:cBhvr>
                                        <p:cTn id="52" dur="500"/>
                                        <p:tgtEl>
                                          <p:spTgt spid="1332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3318"/>
                                        </p:tgtEl>
                                        <p:attrNameLst>
                                          <p:attrName>style.visibility</p:attrName>
                                        </p:attrNameLst>
                                      </p:cBhvr>
                                      <p:to>
                                        <p:strVal val="visible"/>
                                      </p:to>
                                    </p:set>
                                    <p:animEffect transition="in" filter="wipe(left)">
                                      <p:cBhvr>
                                        <p:cTn id="57" dur="500"/>
                                        <p:tgtEl>
                                          <p:spTgt spid="1331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3323"/>
                                        </p:tgtEl>
                                        <p:attrNameLst>
                                          <p:attrName>style.visibility</p:attrName>
                                        </p:attrNameLst>
                                      </p:cBhvr>
                                      <p:to>
                                        <p:strVal val="visible"/>
                                      </p:to>
                                    </p:set>
                                    <p:animEffect transition="in" filter="wipe(left)">
                                      <p:cBhvr>
                                        <p:cTn id="62" dur="500"/>
                                        <p:tgtEl>
                                          <p:spTgt spid="1332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3319"/>
                                        </p:tgtEl>
                                        <p:attrNameLst>
                                          <p:attrName>style.visibility</p:attrName>
                                        </p:attrNameLst>
                                      </p:cBhvr>
                                      <p:to>
                                        <p:strVal val="visible"/>
                                      </p:to>
                                    </p:set>
                                    <p:animEffect transition="in" filter="wipe(left)">
                                      <p:cBhvr>
                                        <p:cTn id="67" dur="500"/>
                                        <p:tgtEl>
                                          <p:spTgt spid="133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p:bldP spid="13315" grpId="0" autoUpdateAnimBg="0"/>
      <p:bldP spid="13316" grpId="0" autoUpdateAnimBg="0"/>
      <p:bldP spid="13317" grpId="0" autoUpdateAnimBg="0"/>
      <p:bldP spid="13318" grpId="0" autoUpdateAnimBg="0"/>
      <p:bldP spid="13319" grpId="0" autoUpdateAnimBg="0"/>
      <p:bldP spid="13320" grpId="0"/>
      <p:bldP spid="13321" grpId="0"/>
      <p:bldP spid="13322" grpId="0"/>
      <p:bldP spid="13323" grpId="0"/>
      <p:bldP spid="13324" grpId="0"/>
      <p:bldP spid="13325" grpId="0"/>
      <p:bldP spid="1333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a:extLst>
              <a:ext uri="{FF2B5EF4-FFF2-40B4-BE49-F238E27FC236}">
                <a16:creationId xmlns:a16="http://schemas.microsoft.com/office/drawing/2014/main" id="{6F92FA70-291D-417A-9ACB-70EE04DB34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836613"/>
            <a:ext cx="8983663" cy="5383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wipe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1">
            <a:extLst>
              <a:ext uri="{FF2B5EF4-FFF2-40B4-BE49-F238E27FC236}">
                <a16:creationId xmlns:a16="http://schemas.microsoft.com/office/drawing/2014/main" id="{7F0CC070-54FE-4007-8590-E32DB05EF7F4}"/>
              </a:ext>
            </a:extLst>
          </p:cNvPr>
          <p:cNvSpPr txBox="1">
            <a:spLocks noChangeArrowheads="1"/>
          </p:cNvSpPr>
          <p:nvPr/>
        </p:nvSpPr>
        <p:spPr bwMode="auto">
          <a:xfrm>
            <a:off x="250825" y="211138"/>
            <a:ext cx="37925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r>
              <a:rPr lang="zh-CN" altLang="en-US" sz="2800">
                <a:solidFill>
                  <a:srgbClr val="FFC000"/>
                </a:solidFill>
              </a:rPr>
              <a:t>三、平面波的波动方程</a:t>
            </a:r>
          </a:p>
        </p:txBody>
      </p:sp>
      <p:sp>
        <p:nvSpPr>
          <p:cNvPr id="22531" name="TextBox 2">
            <a:extLst>
              <a:ext uri="{FF2B5EF4-FFF2-40B4-BE49-F238E27FC236}">
                <a16:creationId xmlns:a16="http://schemas.microsoft.com/office/drawing/2014/main" id="{8463B89E-D68A-4A36-9BC5-003C4A0897C3}"/>
              </a:ext>
            </a:extLst>
          </p:cNvPr>
          <p:cNvSpPr txBox="1">
            <a:spLocks noChangeArrowheads="1"/>
          </p:cNvSpPr>
          <p:nvPr/>
        </p:nvSpPr>
        <p:spPr bwMode="auto">
          <a:xfrm>
            <a:off x="415925" y="981075"/>
            <a:ext cx="32781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r>
              <a:rPr lang="zh-CN" altLang="en-US"/>
              <a:t>由平面简谐波的波函数</a:t>
            </a:r>
          </a:p>
        </p:txBody>
      </p:sp>
      <p:graphicFrame>
        <p:nvGraphicFramePr>
          <p:cNvPr id="22532" name="对象 3">
            <a:extLst>
              <a:ext uri="{FF2B5EF4-FFF2-40B4-BE49-F238E27FC236}">
                <a16:creationId xmlns:a16="http://schemas.microsoft.com/office/drawing/2014/main" id="{4D37BA7D-CF39-40E8-877B-54C99AE6FF51}"/>
              </a:ext>
            </a:extLst>
          </p:cNvPr>
          <p:cNvGraphicFramePr>
            <a:graphicFrameLocks noChangeAspect="1"/>
          </p:cNvGraphicFramePr>
          <p:nvPr/>
        </p:nvGraphicFramePr>
        <p:xfrm>
          <a:off x="4033838" y="966788"/>
          <a:ext cx="4859337" cy="566737"/>
        </p:xfrm>
        <a:graphic>
          <a:graphicData uri="http://schemas.openxmlformats.org/presentationml/2006/ole">
            <mc:AlternateContent xmlns:mc="http://schemas.openxmlformats.org/markup-compatibility/2006">
              <mc:Choice xmlns:v="urn:schemas-microsoft-com:vml" Requires="v">
                <p:oleObj spid="_x0000_s22541" name="Equation" r:id="rId3" imgW="1955800" imgH="228600" progId="Equation.DSMT4">
                  <p:embed/>
                </p:oleObj>
              </mc:Choice>
              <mc:Fallback>
                <p:oleObj name="Equation" r:id="rId3" imgW="1955800" imgH="228600" progId="Equation.DSMT4">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3838" y="966788"/>
                        <a:ext cx="4859337"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33" name="对象 4">
            <a:extLst>
              <a:ext uri="{FF2B5EF4-FFF2-40B4-BE49-F238E27FC236}">
                <a16:creationId xmlns:a16="http://schemas.microsoft.com/office/drawing/2014/main" id="{A00F827F-432D-480B-9234-068321D6B853}"/>
              </a:ext>
            </a:extLst>
          </p:cNvPr>
          <p:cNvGraphicFramePr>
            <a:graphicFrameLocks noChangeAspect="1"/>
          </p:cNvGraphicFramePr>
          <p:nvPr/>
        </p:nvGraphicFramePr>
        <p:xfrm>
          <a:off x="2055813" y="2255838"/>
          <a:ext cx="5111750" cy="2082800"/>
        </p:xfrm>
        <a:graphic>
          <a:graphicData uri="http://schemas.openxmlformats.org/presentationml/2006/ole">
            <mc:AlternateContent xmlns:mc="http://schemas.openxmlformats.org/markup-compatibility/2006">
              <mc:Choice xmlns:v="urn:schemas-microsoft-com:vml" Requires="v">
                <p:oleObj spid="_x0000_s22542" name="Equation" r:id="rId5" imgW="2120900" imgH="863600" progId="Equation.DSMT4">
                  <p:embed/>
                </p:oleObj>
              </mc:Choice>
              <mc:Fallback>
                <p:oleObj name="Equation" r:id="rId5" imgW="2120900" imgH="863600" progId="Equation.DSMT4">
                  <p:embed/>
                  <p:pic>
                    <p:nvPicPr>
                      <p:cNvPr id="0" name="对象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5813" y="2255838"/>
                        <a:ext cx="5111750" cy="208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86" name="TextBox 5">
            <a:extLst>
              <a:ext uri="{FF2B5EF4-FFF2-40B4-BE49-F238E27FC236}">
                <a16:creationId xmlns:a16="http://schemas.microsoft.com/office/drawing/2014/main" id="{C39CB24A-5941-4449-8041-B52FC31EB61A}"/>
              </a:ext>
            </a:extLst>
          </p:cNvPr>
          <p:cNvSpPr txBox="1">
            <a:spLocks noChangeArrowheads="1"/>
          </p:cNvSpPr>
          <p:nvPr/>
        </p:nvSpPr>
        <p:spPr bwMode="auto">
          <a:xfrm>
            <a:off x="350838" y="1773238"/>
            <a:ext cx="41719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bg1"/>
                </a:solidFill>
                <a:latin typeface="Arial" charset="0"/>
                <a:ea typeface="宋体" pitchFamily="2" charset="-122"/>
              </a:defRPr>
            </a:lvl1pPr>
            <a:lvl2pPr marL="742950" indent="-285750" eaLnBrk="0" hangingPunct="0">
              <a:defRPr sz="2400" b="1">
                <a:solidFill>
                  <a:schemeClr val="bg1"/>
                </a:solidFill>
                <a:latin typeface="Arial" charset="0"/>
                <a:ea typeface="宋体" pitchFamily="2" charset="-122"/>
              </a:defRPr>
            </a:lvl2pPr>
            <a:lvl3pPr marL="1143000" indent="-228600" eaLnBrk="0" hangingPunct="0">
              <a:defRPr sz="2400" b="1">
                <a:solidFill>
                  <a:schemeClr val="bg1"/>
                </a:solidFill>
                <a:latin typeface="Arial" charset="0"/>
                <a:ea typeface="宋体" pitchFamily="2" charset="-122"/>
              </a:defRPr>
            </a:lvl3pPr>
            <a:lvl4pPr marL="1600200" indent="-228600" eaLnBrk="0" hangingPunct="0">
              <a:defRPr sz="2400" b="1">
                <a:solidFill>
                  <a:schemeClr val="bg1"/>
                </a:solidFill>
                <a:latin typeface="Arial" charset="0"/>
                <a:ea typeface="宋体" pitchFamily="2" charset="-122"/>
              </a:defRPr>
            </a:lvl4pPr>
            <a:lvl5pPr marL="2057400" indent="-228600" eaLnBrk="0" hangingPunct="0">
              <a:defRPr sz="2400" b="1">
                <a:solidFill>
                  <a:schemeClr val="bg1"/>
                </a:solidFill>
                <a:latin typeface="Arial" charset="0"/>
                <a:ea typeface="宋体" pitchFamily="2" charset="-122"/>
              </a:defRPr>
            </a:lvl5pPr>
            <a:lvl6pPr marL="2514600" indent="-228600" eaLnBrk="0" fontAlgn="base" hangingPunct="0">
              <a:spcBef>
                <a:spcPct val="0"/>
              </a:spcBef>
              <a:spcAft>
                <a:spcPct val="0"/>
              </a:spcAft>
              <a:defRPr sz="2400" b="1">
                <a:solidFill>
                  <a:schemeClr val="bg1"/>
                </a:solidFill>
                <a:latin typeface="Arial" charset="0"/>
                <a:ea typeface="宋体" pitchFamily="2" charset="-122"/>
              </a:defRPr>
            </a:lvl6pPr>
            <a:lvl7pPr marL="2971800" indent="-228600" eaLnBrk="0" fontAlgn="base" hangingPunct="0">
              <a:spcBef>
                <a:spcPct val="0"/>
              </a:spcBef>
              <a:spcAft>
                <a:spcPct val="0"/>
              </a:spcAft>
              <a:defRPr sz="2400" b="1">
                <a:solidFill>
                  <a:schemeClr val="bg1"/>
                </a:solidFill>
                <a:latin typeface="Arial" charset="0"/>
                <a:ea typeface="宋体" pitchFamily="2" charset="-122"/>
              </a:defRPr>
            </a:lvl7pPr>
            <a:lvl8pPr marL="3429000" indent="-228600" eaLnBrk="0" fontAlgn="base" hangingPunct="0">
              <a:spcBef>
                <a:spcPct val="0"/>
              </a:spcBef>
              <a:spcAft>
                <a:spcPct val="0"/>
              </a:spcAft>
              <a:defRPr sz="2400" b="1">
                <a:solidFill>
                  <a:schemeClr val="bg1"/>
                </a:solidFill>
                <a:latin typeface="Arial" charset="0"/>
                <a:ea typeface="宋体" pitchFamily="2" charset="-122"/>
              </a:defRPr>
            </a:lvl8pPr>
            <a:lvl9pPr marL="3886200" indent="-228600" eaLnBrk="0" fontAlgn="base" hangingPunct="0">
              <a:spcBef>
                <a:spcPct val="0"/>
              </a:spcBef>
              <a:spcAft>
                <a:spcPct val="0"/>
              </a:spcAft>
              <a:defRPr sz="2400" b="1">
                <a:solidFill>
                  <a:schemeClr val="bg1"/>
                </a:solidFill>
                <a:latin typeface="Arial" charset="0"/>
                <a:ea typeface="宋体" pitchFamily="2" charset="-122"/>
              </a:defRPr>
            </a:lvl9pPr>
          </a:lstStyle>
          <a:p>
            <a:pPr eaLnBrk="1" hangingPunct="1">
              <a:defRPr/>
            </a:pPr>
            <a:r>
              <a:rPr lang="zh-CN" altLang="en-US">
                <a:latin typeface="+mn-lt"/>
              </a:rPr>
              <a:t>分别对</a:t>
            </a:r>
            <a:r>
              <a:rPr lang="en-US" altLang="zh-CN">
                <a:latin typeface="+mn-lt"/>
              </a:rPr>
              <a:t>t</a:t>
            </a:r>
            <a:r>
              <a:rPr lang="zh-CN" altLang="en-US">
                <a:latin typeface="+mn-lt"/>
              </a:rPr>
              <a:t>和</a:t>
            </a:r>
            <a:r>
              <a:rPr lang="en-US" altLang="zh-CN">
                <a:latin typeface="+mn-lt"/>
              </a:rPr>
              <a:t>x</a:t>
            </a:r>
            <a:r>
              <a:rPr lang="zh-CN" altLang="en-US">
                <a:latin typeface="+mn-lt"/>
              </a:rPr>
              <a:t>求二阶偏导数，得</a:t>
            </a:r>
          </a:p>
        </p:txBody>
      </p:sp>
      <p:sp>
        <p:nvSpPr>
          <p:cNvPr id="22535" name="TextBox 6">
            <a:extLst>
              <a:ext uri="{FF2B5EF4-FFF2-40B4-BE49-F238E27FC236}">
                <a16:creationId xmlns:a16="http://schemas.microsoft.com/office/drawing/2014/main" id="{ECF350F2-85AA-4185-8608-82BD6B8B9B39}"/>
              </a:ext>
            </a:extLst>
          </p:cNvPr>
          <p:cNvSpPr txBox="1">
            <a:spLocks noChangeArrowheads="1"/>
          </p:cNvSpPr>
          <p:nvPr/>
        </p:nvSpPr>
        <p:spPr bwMode="auto">
          <a:xfrm>
            <a:off x="406400" y="4437063"/>
            <a:ext cx="26590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r>
              <a:rPr lang="zh-CN" altLang="en-US"/>
              <a:t>比较上面两式得，</a:t>
            </a:r>
          </a:p>
        </p:txBody>
      </p:sp>
      <p:graphicFrame>
        <p:nvGraphicFramePr>
          <p:cNvPr id="22536" name="对象 7">
            <a:extLst>
              <a:ext uri="{FF2B5EF4-FFF2-40B4-BE49-F238E27FC236}">
                <a16:creationId xmlns:a16="http://schemas.microsoft.com/office/drawing/2014/main" id="{8423B262-6C4D-4BD2-9386-64D901A2E458}"/>
              </a:ext>
            </a:extLst>
          </p:cNvPr>
          <p:cNvGraphicFramePr>
            <a:graphicFrameLocks noChangeAspect="1"/>
          </p:cNvGraphicFramePr>
          <p:nvPr/>
        </p:nvGraphicFramePr>
        <p:xfrm>
          <a:off x="3222625" y="4437063"/>
          <a:ext cx="2665413" cy="1071562"/>
        </p:xfrm>
        <a:graphic>
          <a:graphicData uri="http://schemas.openxmlformats.org/presentationml/2006/ole">
            <mc:AlternateContent xmlns:mc="http://schemas.openxmlformats.org/markup-compatibility/2006">
              <mc:Choice xmlns:v="urn:schemas-microsoft-com:vml" Requires="v">
                <p:oleObj spid="_x0000_s22543" name="Equation" r:id="rId7" imgW="1104900" imgH="444500" progId="Equation.DSMT4">
                  <p:embed/>
                </p:oleObj>
              </mc:Choice>
              <mc:Fallback>
                <p:oleObj name="Equation" r:id="rId7" imgW="1104900" imgH="444500" progId="Equation.DSMT4">
                  <p:embed/>
                  <p:pic>
                    <p:nvPicPr>
                      <p:cNvPr id="0" name="对象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22625" y="4437063"/>
                        <a:ext cx="2665413"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37" name="TextBox 8">
            <a:extLst>
              <a:ext uri="{FF2B5EF4-FFF2-40B4-BE49-F238E27FC236}">
                <a16:creationId xmlns:a16="http://schemas.microsoft.com/office/drawing/2014/main" id="{7AB83E17-757C-496D-AB3A-B3DA05DA8B72}"/>
              </a:ext>
            </a:extLst>
          </p:cNvPr>
          <p:cNvSpPr txBox="1">
            <a:spLocks noChangeArrowheads="1"/>
          </p:cNvSpPr>
          <p:nvPr/>
        </p:nvSpPr>
        <p:spPr bwMode="auto">
          <a:xfrm>
            <a:off x="415925" y="5589588"/>
            <a:ext cx="8259763"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r>
              <a:rPr lang="zh-CN" altLang="en-US"/>
              <a:t>这就是一维平面波的</a:t>
            </a:r>
            <a:r>
              <a:rPr lang="zh-CN" altLang="en-US">
                <a:solidFill>
                  <a:srgbClr val="FFC000"/>
                </a:solidFill>
              </a:rPr>
              <a:t>波动微分方程</a:t>
            </a:r>
            <a:r>
              <a:rPr lang="zh-CN" altLang="en-US"/>
              <a:t>，它是物理学中具有普遍意义的一个</a:t>
            </a:r>
            <a:r>
              <a:rPr lang="zh-CN" altLang="en-US">
                <a:solidFill>
                  <a:srgbClr val="FF0000"/>
                </a:solidFill>
              </a:rPr>
              <a:t>数学物理方程。</a:t>
            </a:r>
          </a:p>
        </p:txBody>
      </p:sp>
    </p:spTree>
  </p:cSld>
  <p:clrMapOvr>
    <a:masterClrMapping/>
  </p:clrMapOvr>
  <p:transition spd="slow">
    <p:wipe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图片 1">
            <a:extLst>
              <a:ext uri="{FF2B5EF4-FFF2-40B4-BE49-F238E27FC236}">
                <a16:creationId xmlns:a16="http://schemas.microsoft.com/office/drawing/2014/main" id="{E107D7D0-7BF7-4E7D-A6D7-37635F2780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2988" y="100013"/>
            <a:ext cx="3021012" cy="229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文本框 3">
            <a:extLst>
              <a:ext uri="{FF2B5EF4-FFF2-40B4-BE49-F238E27FC236}">
                <a16:creationId xmlns:a16="http://schemas.microsoft.com/office/drawing/2014/main" id="{A7D69C71-B7DF-4261-B3BE-50E40FFEA148}"/>
              </a:ext>
            </a:extLst>
          </p:cNvPr>
          <p:cNvSpPr txBox="1">
            <a:spLocks noChangeArrowheads="1"/>
          </p:cNvSpPr>
          <p:nvPr/>
        </p:nvSpPr>
        <p:spPr bwMode="auto">
          <a:xfrm>
            <a:off x="468313" y="260350"/>
            <a:ext cx="48244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r>
              <a:rPr lang="zh-CN" altLang="en-US"/>
              <a:t>波动微分方程的动力学导出过程：</a:t>
            </a:r>
          </a:p>
        </p:txBody>
      </p:sp>
      <p:sp>
        <p:nvSpPr>
          <p:cNvPr id="23556" name="矩形 4">
            <a:extLst>
              <a:ext uri="{FF2B5EF4-FFF2-40B4-BE49-F238E27FC236}">
                <a16:creationId xmlns:a16="http://schemas.microsoft.com/office/drawing/2014/main" id="{E160D0E0-824F-4F2D-A51D-1D5EBDD84B83}"/>
              </a:ext>
            </a:extLst>
          </p:cNvPr>
          <p:cNvSpPr>
            <a:spLocks noChangeArrowheads="1"/>
          </p:cNvSpPr>
          <p:nvPr/>
        </p:nvSpPr>
        <p:spPr bwMode="auto">
          <a:xfrm>
            <a:off x="250825" y="884238"/>
            <a:ext cx="5689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r>
              <a:rPr lang="zh-CN" altLang="en-US" b="0">
                <a:solidFill>
                  <a:srgbClr val="00FFFF"/>
                </a:solidFill>
                <a:latin typeface="黑体" panose="02010609060101010101" pitchFamily="49" charset="-122"/>
                <a:ea typeface="黑体" panose="02010609060101010101" pitchFamily="49" charset="-122"/>
              </a:rPr>
              <a:t>有一个完全柔软的均匀弦，沿水平直线绷紧，而后以某种方法激发，使弦在同一个平面上作小振动．求弦的横振动方程</a:t>
            </a:r>
            <a:r>
              <a:rPr lang="en-US" altLang="zh-CN" b="0">
                <a:solidFill>
                  <a:srgbClr val="00FFFF"/>
                </a:solidFill>
                <a:latin typeface="黑体" panose="02010609060101010101" pitchFamily="49" charset="-122"/>
                <a:ea typeface="黑体" panose="02010609060101010101" pitchFamily="49" charset="-122"/>
              </a:rPr>
              <a:t>.</a:t>
            </a:r>
            <a:endParaRPr lang="zh-CN" altLang="en-US"/>
          </a:p>
        </p:txBody>
      </p:sp>
      <p:sp>
        <p:nvSpPr>
          <p:cNvPr id="7" name="矩形 6">
            <a:extLst>
              <a:ext uri="{FF2B5EF4-FFF2-40B4-BE49-F238E27FC236}">
                <a16:creationId xmlns:a16="http://schemas.microsoft.com/office/drawing/2014/main" id="{B0C4419F-8E5F-4C6C-9A94-1C036D13E309}"/>
              </a:ext>
            </a:extLst>
          </p:cNvPr>
          <p:cNvSpPr>
            <a:spLocks noChangeArrowheads="1"/>
          </p:cNvSpPr>
          <p:nvPr/>
        </p:nvSpPr>
        <p:spPr bwMode="auto">
          <a:xfrm>
            <a:off x="284163" y="2403475"/>
            <a:ext cx="8780462"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Char char="•"/>
            </a:pPr>
            <a:r>
              <a:rPr lang="zh-CN" altLang="en-US" b="0">
                <a:latin typeface="黑体" panose="02010609060101010101" pitchFamily="49" charset="-122"/>
                <a:ea typeface="黑体" panose="02010609060101010101" pitchFamily="49" charset="-122"/>
              </a:rPr>
              <a:t>取弦的平衡位置为</a:t>
            </a:r>
            <a:r>
              <a:rPr lang="en-US" altLang="zh-CN" b="0">
                <a:latin typeface="黑体" panose="02010609060101010101" pitchFamily="49" charset="-122"/>
                <a:ea typeface="黑体" panose="02010609060101010101" pitchFamily="49" charset="-122"/>
              </a:rPr>
              <a:t>x</a:t>
            </a:r>
            <a:r>
              <a:rPr lang="zh-CN" altLang="en-US" b="0">
                <a:latin typeface="黑体" panose="02010609060101010101" pitchFamily="49" charset="-122"/>
                <a:ea typeface="黑体" panose="02010609060101010101" pitchFamily="49" charset="-122"/>
              </a:rPr>
              <a:t>轴，且令端点坐标为</a:t>
            </a:r>
            <a:r>
              <a:rPr lang="en-US" altLang="zh-CN" b="0">
                <a:latin typeface="黑体" panose="02010609060101010101" pitchFamily="49" charset="-122"/>
                <a:ea typeface="黑体" panose="02010609060101010101" pitchFamily="49" charset="-122"/>
              </a:rPr>
              <a:t>x=0</a:t>
            </a:r>
            <a:r>
              <a:rPr lang="zh-CN" altLang="en-US" b="0">
                <a:latin typeface="黑体" panose="02010609060101010101" pitchFamily="49" charset="-122"/>
                <a:ea typeface="黑体" panose="02010609060101010101" pitchFamily="49" charset="-122"/>
              </a:rPr>
              <a:t>与</a:t>
            </a:r>
            <a:r>
              <a:rPr lang="en-US" altLang="zh-CN" b="0">
                <a:latin typeface="黑体" panose="02010609060101010101" pitchFamily="49" charset="-122"/>
                <a:ea typeface="黑体" panose="02010609060101010101" pitchFamily="49" charset="-122"/>
              </a:rPr>
              <a:t>x=</a:t>
            </a:r>
            <a:r>
              <a:rPr lang="en-US" altLang="zh-CN" b="0" i="1">
                <a:latin typeface="黑体" panose="02010609060101010101" pitchFamily="49" charset="-122"/>
                <a:ea typeface="黑体" panose="02010609060101010101" pitchFamily="49" charset="-122"/>
              </a:rPr>
              <a:t>l</a:t>
            </a:r>
            <a:r>
              <a:rPr lang="zh-CN" altLang="en-US" b="0">
                <a:latin typeface="黑体" panose="02010609060101010101" pitchFamily="49" charset="-122"/>
                <a:ea typeface="黑体" panose="02010609060101010101" pitchFamily="49" charset="-122"/>
              </a:rPr>
              <a:t>．</a:t>
            </a:r>
          </a:p>
          <a:p>
            <a:pPr eaLnBrk="1" hangingPunct="1">
              <a:buFont typeface="Arial" panose="020B0604020202020204" pitchFamily="34" charset="0"/>
              <a:buChar char="•"/>
            </a:pPr>
            <a:r>
              <a:rPr lang="zh-CN" altLang="en-US" b="0">
                <a:latin typeface="黑体" panose="02010609060101010101" pitchFamily="49" charset="-122"/>
                <a:ea typeface="黑体" panose="02010609060101010101" pitchFamily="49" charset="-122"/>
              </a:rPr>
              <a:t>设</a:t>
            </a:r>
            <a:r>
              <a:rPr lang="en-US" altLang="zh-CN" b="0">
                <a:latin typeface="黑体" panose="02010609060101010101" pitchFamily="49" charset="-122"/>
                <a:ea typeface="黑体" panose="02010609060101010101" pitchFamily="49" charset="-122"/>
              </a:rPr>
              <a:t>u(x;t)</a:t>
            </a:r>
            <a:r>
              <a:rPr lang="zh-CN" altLang="en-US" b="0">
                <a:latin typeface="黑体" panose="02010609060101010101" pitchFamily="49" charset="-122"/>
                <a:ea typeface="黑体" panose="02010609060101010101" pitchFamily="49" charset="-122"/>
              </a:rPr>
              <a:t>是坐标为</a:t>
            </a:r>
            <a:r>
              <a:rPr lang="en-US" altLang="zh-CN" b="0">
                <a:latin typeface="黑体" panose="02010609060101010101" pitchFamily="49" charset="-122"/>
                <a:ea typeface="黑体" panose="02010609060101010101" pitchFamily="49" charset="-122"/>
              </a:rPr>
              <a:t>x</a:t>
            </a:r>
            <a:r>
              <a:rPr lang="zh-CN" altLang="en-US" b="0">
                <a:latin typeface="黑体" panose="02010609060101010101" pitchFamily="49" charset="-122"/>
                <a:ea typeface="黑体" panose="02010609060101010101" pitchFamily="49" charset="-122"/>
              </a:rPr>
              <a:t>的弦上一点在</a:t>
            </a:r>
            <a:r>
              <a:rPr lang="en-US" altLang="zh-CN" b="0">
                <a:latin typeface="黑体" panose="02010609060101010101" pitchFamily="49" charset="-122"/>
                <a:ea typeface="黑体" panose="02010609060101010101" pitchFamily="49" charset="-122"/>
              </a:rPr>
              <a:t>t</a:t>
            </a:r>
            <a:r>
              <a:rPr lang="zh-CN" altLang="en-US" b="0">
                <a:latin typeface="黑体" panose="02010609060101010101" pitchFamily="49" charset="-122"/>
                <a:ea typeface="黑体" panose="02010609060101010101" pitchFamily="49" charset="-122"/>
              </a:rPr>
              <a:t>时刻的</a:t>
            </a:r>
            <a:r>
              <a:rPr lang="en-US" altLang="zh-CN" b="0">
                <a:latin typeface="黑体" panose="02010609060101010101" pitchFamily="49" charset="-122"/>
                <a:ea typeface="黑体" panose="02010609060101010101" pitchFamily="49" charset="-122"/>
              </a:rPr>
              <a:t>(</a:t>
            </a:r>
            <a:r>
              <a:rPr lang="zh-CN" altLang="en-US" b="0">
                <a:latin typeface="黑体" panose="02010609060101010101" pitchFamily="49" charset="-122"/>
                <a:ea typeface="黑体" panose="02010609060101010101" pitchFamily="49" charset="-122"/>
              </a:rPr>
              <a:t>横向</a:t>
            </a:r>
            <a:r>
              <a:rPr lang="en-US" altLang="zh-CN" b="0">
                <a:latin typeface="黑体" panose="02010609060101010101" pitchFamily="49" charset="-122"/>
                <a:ea typeface="黑体" panose="02010609060101010101" pitchFamily="49" charset="-122"/>
              </a:rPr>
              <a:t>)</a:t>
            </a:r>
            <a:r>
              <a:rPr lang="zh-CN" altLang="en-US" b="0">
                <a:latin typeface="黑体" panose="02010609060101010101" pitchFamily="49" charset="-122"/>
                <a:ea typeface="黑体" panose="02010609060101010101" pitchFamily="49" charset="-122"/>
              </a:rPr>
              <a:t>位移．在弦上隔离出长为</a:t>
            </a:r>
            <a:r>
              <a:rPr lang="en-US" altLang="zh-CN" b="0">
                <a:latin typeface="黑体" panose="02010609060101010101" pitchFamily="49" charset="-122"/>
                <a:ea typeface="黑体" panose="02010609060101010101" pitchFamily="49" charset="-122"/>
              </a:rPr>
              <a:t>dx</a:t>
            </a:r>
            <a:r>
              <a:rPr lang="zh-CN" altLang="en-US" b="0">
                <a:latin typeface="黑体" panose="02010609060101010101" pitchFamily="49" charset="-122"/>
                <a:ea typeface="黑体" panose="02010609060101010101" pitchFamily="49" charset="-122"/>
              </a:rPr>
              <a:t>的一小段</a:t>
            </a:r>
            <a:r>
              <a:rPr lang="en-US" altLang="zh-CN" b="0">
                <a:latin typeface="黑体" panose="02010609060101010101" pitchFamily="49" charset="-122"/>
                <a:ea typeface="黑体" panose="02010609060101010101" pitchFamily="49" charset="-122"/>
              </a:rPr>
              <a:t>(</a:t>
            </a:r>
            <a:r>
              <a:rPr lang="zh-CN" altLang="en-US" b="0">
                <a:latin typeface="黑体" panose="02010609060101010101" pitchFamily="49" charset="-122"/>
                <a:ea typeface="黑体" panose="02010609060101010101" pitchFamily="49" charset="-122"/>
              </a:rPr>
              <a:t>弦元</a:t>
            </a:r>
            <a:r>
              <a:rPr lang="en-US" altLang="zh-CN" b="0">
                <a:latin typeface="黑体" panose="02010609060101010101" pitchFamily="49" charset="-122"/>
                <a:ea typeface="黑体" panose="02010609060101010101" pitchFamily="49" charset="-122"/>
              </a:rPr>
              <a:t>)</a:t>
            </a:r>
            <a:r>
              <a:rPr lang="zh-CN" altLang="en-US" b="0">
                <a:latin typeface="黑体" panose="02010609060101010101" pitchFamily="49" charset="-122"/>
                <a:ea typeface="黑体" panose="02010609060101010101" pitchFamily="49" charset="-122"/>
              </a:rPr>
              <a:t>，可以把它看成是质点．</a:t>
            </a:r>
          </a:p>
          <a:p>
            <a:pPr eaLnBrk="1" hangingPunct="1">
              <a:buFont typeface="Arial" panose="020B0604020202020204" pitchFamily="34" charset="0"/>
              <a:buChar char="•"/>
            </a:pPr>
            <a:r>
              <a:rPr lang="zh-CN" altLang="en-US" b="0">
                <a:latin typeface="黑体" panose="02010609060101010101" pitchFamily="49" charset="-122"/>
                <a:ea typeface="黑体" panose="02010609060101010101" pitchFamily="49" charset="-122"/>
              </a:rPr>
              <a:t>分析弦元受力：它在两个端点</a:t>
            </a:r>
            <a:r>
              <a:rPr lang="en-US" altLang="zh-CN" b="0">
                <a:latin typeface="黑体" panose="02010609060101010101" pitchFamily="49" charset="-122"/>
                <a:ea typeface="黑体" panose="02010609060101010101" pitchFamily="49" charset="-122"/>
              </a:rPr>
              <a:t>x</a:t>
            </a:r>
            <a:r>
              <a:rPr lang="zh-CN" altLang="en-US" b="0">
                <a:latin typeface="黑体" panose="02010609060101010101" pitchFamily="49" charset="-122"/>
                <a:ea typeface="黑体" panose="02010609060101010101" pitchFamily="49" charset="-122"/>
              </a:rPr>
              <a:t>及</a:t>
            </a:r>
            <a:r>
              <a:rPr lang="en-US" altLang="zh-CN" b="0">
                <a:latin typeface="黑体" panose="02010609060101010101" pitchFamily="49" charset="-122"/>
                <a:ea typeface="黑体" panose="02010609060101010101" pitchFamily="49" charset="-122"/>
              </a:rPr>
              <a:t>x+dx</a:t>
            </a:r>
            <a:r>
              <a:rPr lang="zh-CN" altLang="en-US" b="0">
                <a:latin typeface="黑体" panose="02010609060101010101" pitchFamily="49" charset="-122"/>
                <a:ea typeface="黑体" panose="02010609060101010101" pitchFamily="49" charset="-122"/>
              </a:rPr>
              <a:t>处受到张力的作用．</a:t>
            </a:r>
          </a:p>
        </p:txBody>
      </p:sp>
      <p:sp>
        <p:nvSpPr>
          <p:cNvPr id="8" name="矩形 7">
            <a:extLst>
              <a:ext uri="{FF2B5EF4-FFF2-40B4-BE49-F238E27FC236}">
                <a16:creationId xmlns:a16="http://schemas.microsoft.com/office/drawing/2014/main" id="{98BCEF10-5922-4065-8C85-79F3068E140C}"/>
              </a:ext>
            </a:extLst>
          </p:cNvPr>
          <p:cNvSpPr>
            <a:spLocks noChangeArrowheads="1"/>
          </p:cNvSpPr>
          <p:nvPr/>
        </p:nvSpPr>
        <p:spPr bwMode="auto">
          <a:xfrm>
            <a:off x="385763" y="3986213"/>
            <a:ext cx="857726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r>
              <a:rPr lang="zh-CN" altLang="en-US" b="0">
                <a:latin typeface="楷体_GB2312" pitchFamily="49" charset="-122"/>
                <a:ea typeface="楷体_GB2312" pitchFamily="49" charset="-122"/>
              </a:rPr>
              <a:t>因为弦是</a:t>
            </a:r>
            <a:r>
              <a:rPr lang="zh-CN" altLang="en-US" b="0">
                <a:latin typeface="黑体" panose="02010609060101010101" pitchFamily="49" charset="-122"/>
                <a:ea typeface="黑体" panose="02010609060101010101" pitchFamily="49" charset="-122"/>
              </a:rPr>
              <a:t>完全柔软</a:t>
            </a:r>
            <a:r>
              <a:rPr lang="zh-CN" altLang="en-US" b="0">
                <a:latin typeface="楷体_GB2312" pitchFamily="49" charset="-122"/>
                <a:ea typeface="楷体_GB2312" pitchFamily="49" charset="-122"/>
              </a:rPr>
              <a:t>的，故只受到</a:t>
            </a:r>
            <a:r>
              <a:rPr lang="zh-CN" altLang="en-US" b="0">
                <a:solidFill>
                  <a:srgbClr val="FFC000"/>
                </a:solidFill>
                <a:latin typeface="楷体_GB2312" pitchFamily="49" charset="-122"/>
                <a:ea typeface="楷体_GB2312" pitchFamily="49" charset="-122"/>
              </a:rPr>
              <a:t>切向应力张力</a:t>
            </a:r>
            <a:r>
              <a:rPr lang="en-US" altLang="zh-CN" b="0" i="1">
                <a:solidFill>
                  <a:srgbClr val="FFC000"/>
                </a:solidFill>
                <a:latin typeface="CMMI9"/>
                <a:ea typeface="楷体_GB2312" pitchFamily="49" charset="-122"/>
              </a:rPr>
              <a:t>T</a:t>
            </a:r>
            <a:r>
              <a:rPr lang="zh-CN" altLang="en-US" b="0">
                <a:solidFill>
                  <a:srgbClr val="FFC000"/>
                </a:solidFill>
                <a:latin typeface="楷体_GB2312" pitchFamily="49" charset="-122"/>
                <a:ea typeface="楷体_GB2312" pitchFamily="49" charset="-122"/>
              </a:rPr>
              <a:t>的作用</a:t>
            </a:r>
            <a:r>
              <a:rPr lang="zh-CN" altLang="en-US" b="0">
                <a:latin typeface="楷体_GB2312" pitchFamily="49" charset="-122"/>
                <a:ea typeface="楷体_GB2312" pitchFamily="49" charset="-122"/>
              </a:rPr>
              <a:t>，而没有法向应力．同时，略去了重力的作用．由于</a:t>
            </a:r>
            <a:r>
              <a:rPr lang="zh-CN" altLang="en-US" b="0">
                <a:solidFill>
                  <a:srgbClr val="FFC000"/>
                </a:solidFill>
                <a:latin typeface="楷体_GB2312" pitchFamily="49" charset="-122"/>
                <a:ea typeface="楷体_GB2312" pitchFamily="49" charset="-122"/>
              </a:rPr>
              <a:t>只产生横向位移</a:t>
            </a:r>
            <a:r>
              <a:rPr lang="zh-CN" altLang="en-US" b="0">
                <a:latin typeface="楷体_GB2312" pitchFamily="49" charset="-122"/>
                <a:ea typeface="楷体_GB2312" pitchFamily="49" charset="-122"/>
              </a:rPr>
              <a:t>：</a:t>
            </a:r>
            <a:endParaRPr lang="zh-CN" altLang="en-US"/>
          </a:p>
        </p:txBody>
      </p:sp>
      <p:pic>
        <p:nvPicPr>
          <p:cNvPr id="9" name="图片 8">
            <a:extLst>
              <a:ext uri="{FF2B5EF4-FFF2-40B4-BE49-F238E27FC236}">
                <a16:creationId xmlns:a16="http://schemas.microsoft.com/office/drawing/2014/main" id="{B3E3D9D0-0B55-4956-892F-FA20DB5FFB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3050" y="4972050"/>
            <a:ext cx="5965825"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1">
            <a:extLst>
              <a:ext uri="{FF2B5EF4-FFF2-40B4-BE49-F238E27FC236}">
                <a16:creationId xmlns:a16="http://schemas.microsoft.com/office/drawing/2014/main" id="{16822809-230E-4366-A5A7-902ABFE9B4E2}"/>
              </a:ext>
            </a:extLst>
          </p:cNvPr>
          <p:cNvSpPr>
            <a:spLocks noChangeArrowheads="1"/>
          </p:cNvSpPr>
          <p:nvPr/>
        </p:nvSpPr>
        <p:spPr bwMode="auto">
          <a:xfrm>
            <a:off x="111125" y="188913"/>
            <a:ext cx="601186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r>
              <a:rPr lang="zh-CN" altLang="en-US" b="0">
                <a:solidFill>
                  <a:srgbClr val="FFC000"/>
                </a:solidFill>
                <a:latin typeface="黑体" panose="02010609060101010101" pitchFamily="49" charset="-122"/>
                <a:ea typeface="黑体" panose="02010609060101010101" pitchFamily="49" charset="-122"/>
              </a:rPr>
              <a:t>小振动近似</a:t>
            </a:r>
            <a:r>
              <a:rPr lang="zh-CN" altLang="en-US" b="0">
                <a:solidFill>
                  <a:srgbClr val="FFC000"/>
                </a:solidFill>
                <a:latin typeface="黑体" panose="02010609060101010101" pitchFamily="49" charset="-122"/>
                <a:ea typeface="楷体_GB2312" pitchFamily="49" charset="-122"/>
              </a:rPr>
              <a:t>：</a:t>
            </a:r>
            <a:r>
              <a:rPr lang="en-US" altLang="zh-CN" b="0" i="1">
                <a:latin typeface="CMMI9"/>
                <a:ea typeface="黑体" panose="02010609060101010101" pitchFamily="49" charset="-122"/>
              </a:rPr>
              <a:t>x</a:t>
            </a:r>
            <a:r>
              <a:rPr lang="en-US" altLang="zh-CN" b="0">
                <a:latin typeface="CMR9"/>
                <a:ea typeface="黑体" panose="02010609060101010101" pitchFamily="49" charset="-122"/>
              </a:rPr>
              <a:t>+d</a:t>
            </a:r>
            <a:r>
              <a:rPr lang="en-US" altLang="zh-CN" b="0" i="1">
                <a:latin typeface="CMMI9"/>
                <a:ea typeface="黑体" panose="02010609060101010101" pitchFamily="49" charset="-122"/>
              </a:rPr>
              <a:t>x</a:t>
            </a:r>
            <a:r>
              <a:rPr lang="zh-CN" altLang="en-US" b="0">
                <a:latin typeface="CMMI9"/>
                <a:ea typeface="楷体_GB2312" pitchFamily="49" charset="-122"/>
              </a:rPr>
              <a:t>与</a:t>
            </a:r>
            <a:r>
              <a:rPr lang="en-US" altLang="zh-CN" b="0" i="1">
                <a:latin typeface="CMMI9"/>
                <a:ea typeface="黑体" panose="02010609060101010101" pitchFamily="49" charset="-122"/>
              </a:rPr>
              <a:t>x</a:t>
            </a:r>
            <a:r>
              <a:rPr lang="zh-CN" altLang="en-US" b="0">
                <a:latin typeface="CMMI9"/>
                <a:ea typeface="楷体_GB2312" pitchFamily="49" charset="-122"/>
              </a:rPr>
              <a:t>两点间任一时刻横向位移之差</a:t>
            </a:r>
            <a:r>
              <a:rPr lang="en-US" altLang="zh-CN" b="0" i="1">
                <a:latin typeface="CMMI9"/>
                <a:ea typeface="黑体" panose="02010609060101010101" pitchFamily="49" charset="-122"/>
              </a:rPr>
              <a:t>u</a:t>
            </a:r>
            <a:r>
              <a:rPr lang="en-US" altLang="zh-CN" b="0">
                <a:latin typeface="CMR9"/>
                <a:ea typeface="黑体" panose="02010609060101010101" pitchFamily="49" charset="-122"/>
              </a:rPr>
              <a:t>(</a:t>
            </a:r>
            <a:r>
              <a:rPr lang="en-US" altLang="zh-CN" b="0" i="1">
                <a:latin typeface="CMMI9"/>
                <a:ea typeface="黑体" panose="02010609060101010101" pitchFamily="49" charset="-122"/>
              </a:rPr>
              <a:t>x</a:t>
            </a:r>
            <a:r>
              <a:rPr lang="en-US" altLang="zh-CN" b="0">
                <a:latin typeface="CMR9"/>
                <a:ea typeface="黑体" panose="02010609060101010101" pitchFamily="49" charset="-122"/>
              </a:rPr>
              <a:t>+d</a:t>
            </a:r>
            <a:r>
              <a:rPr lang="en-US" altLang="zh-CN" b="0" i="1">
                <a:latin typeface="CMMI9"/>
                <a:ea typeface="黑体" panose="02010609060101010101" pitchFamily="49" charset="-122"/>
              </a:rPr>
              <a:t>x; t</a:t>
            </a:r>
            <a:r>
              <a:rPr lang="en-US" altLang="zh-CN" b="0">
                <a:latin typeface="CMR9"/>
                <a:ea typeface="黑体" panose="02010609060101010101" pitchFamily="49" charset="-122"/>
              </a:rPr>
              <a:t>)</a:t>
            </a:r>
            <a:r>
              <a:rPr lang="en-US" altLang="zh-CN" b="0" i="1">
                <a:latin typeface="CMSY9"/>
                <a:ea typeface="黑体" panose="02010609060101010101" pitchFamily="49" charset="-122"/>
              </a:rPr>
              <a:t>¡</a:t>
            </a:r>
            <a:r>
              <a:rPr lang="en-US" altLang="zh-CN" b="0" i="1">
                <a:latin typeface="CMMI9"/>
                <a:ea typeface="黑体" panose="02010609060101010101" pitchFamily="49" charset="-122"/>
              </a:rPr>
              <a:t>u</a:t>
            </a:r>
            <a:r>
              <a:rPr lang="en-US" altLang="zh-CN" b="0">
                <a:latin typeface="CMR9"/>
                <a:ea typeface="黑体" panose="02010609060101010101" pitchFamily="49" charset="-122"/>
              </a:rPr>
              <a:t>(</a:t>
            </a:r>
            <a:r>
              <a:rPr lang="en-US" altLang="zh-CN" b="0" i="1">
                <a:latin typeface="CMMI9"/>
                <a:ea typeface="黑体" panose="02010609060101010101" pitchFamily="49" charset="-122"/>
              </a:rPr>
              <a:t>x; t</a:t>
            </a:r>
            <a:r>
              <a:rPr lang="en-US" altLang="zh-CN" b="0">
                <a:latin typeface="CMR9"/>
                <a:ea typeface="黑体" panose="02010609060101010101" pitchFamily="49" charset="-122"/>
              </a:rPr>
              <a:t>)</a:t>
            </a:r>
            <a:r>
              <a:rPr lang="zh-CN" altLang="en-US" b="0">
                <a:latin typeface="CMR9"/>
                <a:ea typeface="楷体_GB2312" pitchFamily="49" charset="-122"/>
              </a:rPr>
              <a:t>，与</a:t>
            </a:r>
            <a:r>
              <a:rPr lang="en-US" altLang="zh-CN" b="0">
                <a:latin typeface="CMR9"/>
                <a:ea typeface="黑体" panose="02010609060101010101" pitchFamily="49" charset="-122"/>
              </a:rPr>
              <a:t>d</a:t>
            </a:r>
            <a:r>
              <a:rPr lang="en-US" altLang="zh-CN" b="0" i="1">
                <a:latin typeface="CMMI9"/>
                <a:ea typeface="黑体" panose="02010609060101010101" pitchFamily="49" charset="-122"/>
              </a:rPr>
              <a:t>x</a:t>
            </a:r>
            <a:r>
              <a:rPr lang="zh-CN" altLang="en-US" b="0">
                <a:latin typeface="CMMI9"/>
                <a:ea typeface="楷体_GB2312" pitchFamily="49" charset="-122"/>
              </a:rPr>
              <a:t>相</a:t>
            </a:r>
            <a:r>
              <a:rPr lang="zh-CN" altLang="en-US" b="0">
                <a:ea typeface="楷体_GB2312" pitchFamily="49" charset="-122"/>
              </a:rPr>
              <a:t>比是一个小量</a:t>
            </a:r>
            <a:endParaRPr lang="zh-CN" altLang="en-US"/>
          </a:p>
        </p:txBody>
      </p:sp>
      <p:pic>
        <p:nvPicPr>
          <p:cNvPr id="24579" name="图片 2">
            <a:extLst>
              <a:ext uri="{FF2B5EF4-FFF2-40B4-BE49-F238E27FC236}">
                <a16:creationId xmlns:a16="http://schemas.microsoft.com/office/drawing/2014/main" id="{83B9B6FF-916B-4AAA-9E1A-3144DB7430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2988" y="0"/>
            <a:ext cx="3021012" cy="229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矩形 3">
            <a:extLst>
              <a:ext uri="{FF2B5EF4-FFF2-40B4-BE49-F238E27FC236}">
                <a16:creationId xmlns:a16="http://schemas.microsoft.com/office/drawing/2014/main" id="{88F0935B-3A43-4B09-95F5-595F7FBE98B2}"/>
              </a:ext>
            </a:extLst>
          </p:cNvPr>
          <p:cNvSpPr>
            <a:spLocks noChangeArrowheads="1"/>
          </p:cNvSpPr>
          <p:nvPr/>
        </p:nvSpPr>
        <p:spPr bwMode="auto">
          <a:xfrm>
            <a:off x="128588" y="1422400"/>
            <a:ext cx="26479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r>
              <a:rPr lang="zh-CN" altLang="en-US" b="0">
                <a:ea typeface="楷体_GB2312" pitchFamily="49" charset="-122"/>
              </a:rPr>
              <a:t>在小振动近似下，</a:t>
            </a:r>
          </a:p>
        </p:txBody>
      </p:sp>
      <p:pic>
        <p:nvPicPr>
          <p:cNvPr id="24581" name="图片 5">
            <a:extLst>
              <a:ext uri="{FF2B5EF4-FFF2-40B4-BE49-F238E27FC236}">
                <a16:creationId xmlns:a16="http://schemas.microsoft.com/office/drawing/2014/main" id="{8A7E759C-5CAA-4522-8C16-53163D0641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1289050"/>
            <a:ext cx="2527300" cy="142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2" name="图片 7">
            <a:extLst>
              <a:ext uri="{FF2B5EF4-FFF2-40B4-BE49-F238E27FC236}">
                <a16:creationId xmlns:a16="http://schemas.microsoft.com/office/drawing/2014/main" id="{BED81F77-FA0C-4CA6-A2D6-0EEE4C52115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0688" y="2379663"/>
            <a:ext cx="3617912"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9">
            <a:extLst>
              <a:ext uri="{FF2B5EF4-FFF2-40B4-BE49-F238E27FC236}">
                <a16:creationId xmlns:a16="http://schemas.microsoft.com/office/drawing/2014/main" id="{86CC6093-6056-496B-AEDF-F02A2AB7432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9975" y="3082925"/>
            <a:ext cx="5348288"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a:extLst>
              <a:ext uri="{FF2B5EF4-FFF2-40B4-BE49-F238E27FC236}">
                <a16:creationId xmlns:a16="http://schemas.microsoft.com/office/drawing/2014/main" id="{EC1ECA9A-CE2B-4C68-BA59-0590FCC77B37}"/>
              </a:ext>
            </a:extLst>
          </p:cNvPr>
          <p:cNvSpPr>
            <a:spLocks noChangeArrowheads="1"/>
          </p:cNvSpPr>
          <p:nvPr/>
        </p:nvSpPr>
        <p:spPr bwMode="auto">
          <a:xfrm>
            <a:off x="395288" y="3082925"/>
            <a:ext cx="1416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r>
              <a:rPr lang="zh-CN" altLang="en-US" b="0">
                <a:ea typeface="楷体_GB2312" pitchFamily="49" charset="-122"/>
              </a:rPr>
              <a:t>因此，有</a:t>
            </a:r>
          </a:p>
        </p:txBody>
      </p:sp>
      <p:sp>
        <p:nvSpPr>
          <p:cNvPr id="12" name="矩形 11">
            <a:extLst>
              <a:ext uri="{FF2B5EF4-FFF2-40B4-BE49-F238E27FC236}">
                <a16:creationId xmlns:a16="http://schemas.microsoft.com/office/drawing/2014/main" id="{DA7CF968-878D-4FB5-BC20-763CDA5E3BDE}"/>
              </a:ext>
            </a:extLst>
          </p:cNvPr>
          <p:cNvSpPr>
            <a:spLocks noChangeArrowheads="1"/>
          </p:cNvSpPr>
          <p:nvPr/>
        </p:nvSpPr>
        <p:spPr bwMode="auto">
          <a:xfrm>
            <a:off x="323850" y="3605213"/>
            <a:ext cx="79200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r>
              <a:rPr lang="zh-CN" altLang="en-US" b="0">
                <a:latin typeface="黑体" panose="02010609060101010101" pitchFamily="49" charset="-122"/>
                <a:ea typeface="黑体" panose="02010609060101010101" pitchFamily="49" charset="-122"/>
              </a:rPr>
              <a:t>说明</a:t>
            </a:r>
            <a:r>
              <a:rPr lang="en-US" altLang="zh-CN" b="0" i="1">
                <a:solidFill>
                  <a:srgbClr val="00FFFF"/>
                </a:solidFill>
                <a:latin typeface="CMMI9"/>
              </a:rPr>
              <a:t>T</a:t>
            </a:r>
            <a:r>
              <a:rPr lang="zh-CN" altLang="en-US" b="0">
                <a:solidFill>
                  <a:srgbClr val="00FFFF"/>
                </a:solidFill>
                <a:latin typeface="黑体" panose="02010609060101010101" pitchFamily="49" charset="-122"/>
                <a:ea typeface="黑体" panose="02010609060101010101" pitchFamily="49" charset="-122"/>
              </a:rPr>
              <a:t>不随</a:t>
            </a:r>
            <a:r>
              <a:rPr lang="en-US" altLang="zh-CN" b="0" i="1">
                <a:solidFill>
                  <a:srgbClr val="00FFFF"/>
                </a:solidFill>
                <a:latin typeface="CMMI9"/>
              </a:rPr>
              <a:t>x</a:t>
            </a:r>
            <a:r>
              <a:rPr lang="zh-CN" altLang="en-US" b="0">
                <a:solidFill>
                  <a:srgbClr val="00FFFF"/>
                </a:solidFill>
                <a:latin typeface="黑体" panose="02010609060101010101" pitchFamily="49" charset="-122"/>
                <a:ea typeface="黑体" panose="02010609060101010101" pitchFamily="49" charset="-122"/>
              </a:rPr>
              <a:t>变化，弦中各点的张力相等。</a:t>
            </a:r>
            <a:endParaRPr lang="zh-CN" altLang="en-US"/>
          </a:p>
        </p:txBody>
      </p:sp>
      <p:pic>
        <p:nvPicPr>
          <p:cNvPr id="13" name="图片 12">
            <a:extLst>
              <a:ext uri="{FF2B5EF4-FFF2-40B4-BE49-F238E27FC236}">
                <a16:creationId xmlns:a16="http://schemas.microsoft.com/office/drawing/2014/main" id="{B2D0DCA0-7FC8-4514-B38D-91345DB6B52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03350" y="4075113"/>
            <a:ext cx="6121400" cy="104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图片 13">
            <a:extLst>
              <a:ext uri="{FF2B5EF4-FFF2-40B4-BE49-F238E27FC236}">
                <a16:creationId xmlns:a16="http://schemas.microsoft.com/office/drawing/2014/main" id="{D85C8EF3-75F0-4E54-B975-3B4F6BA1749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7163" y="5300663"/>
            <a:ext cx="2960687"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图片 14">
            <a:extLst>
              <a:ext uri="{FF2B5EF4-FFF2-40B4-BE49-F238E27FC236}">
                <a16:creationId xmlns:a16="http://schemas.microsoft.com/office/drawing/2014/main" id="{A047F443-6B3B-4D10-871E-59BB9F62557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19475" y="5311775"/>
            <a:ext cx="1481138"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图片 15">
            <a:extLst>
              <a:ext uri="{FF2B5EF4-FFF2-40B4-BE49-F238E27FC236}">
                <a16:creationId xmlns:a16="http://schemas.microsoft.com/office/drawing/2014/main" id="{7291EC4D-5C0E-4C49-B906-D0CBF6DE649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00688" y="5227638"/>
            <a:ext cx="3140075" cy="115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9271E0DB-0A41-47F3-B476-63B0D84862FB}"/>
              </a:ext>
            </a:extLst>
          </p:cNvPr>
          <p:cNvSpPr>
            <a:spLocks noChangeArrowheads="1"/>
          </p:cNvSpPr>
          <p:nvPr/>
        </p:nvSpPr>
        <p:spPr bwMode="auto">
          <a:xfrm>
            <a:off x="2339975" y="257175"/>
            <a:ext cx="41370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spcBef>
                <a:spcPct val="30000"/>
              </a:spcBef>
            </a:pPr>
            <a:r>
              <a:rPr kumimoji="1" lang="en-US" altLang="zh-CN" sz="3200">
                <a:solidFill>
                  <a:srgbClr val="00FF00"/>
                </a:solidFill>
                <a:latin typeface="Times New Roman" panose="02020603050405020304" pitchFamily="18" charset="0"/>
                <a:ea typeface="黑体" panose="02010609060101010101" pitchFamily="49" charset="-122"/>
              </a:rPr>
              <a:t>§8.3  </a:t>
            </a:r>
            <a:r>
              <a:rPr kumimoji="1" lang="zh-CN" altLang="en-US" sz="3200">
                <a:solidFill>
                  <a:srgbClr val="00FF00"/>
                </a:solidFill>
                <a:latin typeface="Times New Roman" panose="02020603050405020304" pitchFamily="18" charset="0"/>
                <a:ea typeface="黑体" panose="02010609060101010101" pitchFamily="49" charset="-122"/>
              </a:rPr>
              <a:t>波的能量</a:t>
            </a:r>
          </a:p>
        </p:txBody>
      </p:sp>
      <p:sp>
        <p:nvSpPr>
          <p:cNvPr id="38915" name="Rectangle 3">
            <a:extLst>
              <a:ext uri="{FF2B5EF4-FFF2-40B4-BE49-F238E27FC236}">
                <a16:creationId xmlns:a16="http://schemas.microsoft.com/office/drawing/2014/main" id="{A3454458-EE30-42F0-93A1-04A2235FA099}"/>
              </a:ext>
            </a:extLst>
          </p:cNvPr>
          <p:cNvSpPr>
            <a:spLocks noChangeArrowheads="1"/>
          </p:cNvSpPr>
          <p:nvPr/>
        </p:nvSpPr>
        <p:spPr bwMode="auto">
          <a:xfrm>
            <a:off x="-80963" y="1995488"/>
            <a:ext cx="4495801"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a:r>
              <a:rPr kumimoji="1" lang="zh-CN" altLang="en-US" sz="2800">
                <a:solidFill>
                  <a:srgbClr val="FFFF00"/>
                </a:solidFill>
                <a:latin typeface="Times New Roman" panose="02020603050405020304" pitchFamily="18" charset="0"/>
              </a:rPr>
              <a:t>一</a:t>
            </a:r>
            <a:r>
              <a:rPr kumimoji="1" lang="en-US" altLang="zh-CN" sz="2800">
                <a:solidFill>
                  <a:srgbClr val="FFFF00"/>
                </a:solidFill>
                <a:latin typeface="Times New Roman" panose="02020603050405020304" pitchFamily="18" charset="0"/>
              </a:rPr>
              <a:t>. </a:t>
            </a:r>
            <a:r>
              <a:rPr kumimoji="1" lang="zh-CN" altLang="en-US" sz="2800">
                <a:solidFill>
                  <a:srgbClr val="FFFF00"/>
                </a:solidFill>
                <a:latin typeface="Times New Roman" panose="02020603050405020304" pitchFamily="18" charset="0"/>
              </a:rPr>
              <a:t>波的能量和能量密度</a:t>
            </a:r>
          </a:p>
        </p:txBody>
      </p:sp>
      <p:graphicFrame>
        <p:nvGraphicFramePr>
          <p:cNvPr id="38916" name="Object 4">
            <a:extLst>
              <a:ext uri="{FF2B5EF4-FFF2-40B4-BE49-F238E27FC236}">
                <a16:creationId xmlns:a16="http://schemas.microsoft.com/office/drawing/2014/main" id="{B9D06BC6-00CD-4BB6-B857-8D0BC69FA381}"/>
              </a:ext>
            </a:extLst>
          </p:cNvPr>
          <p:cNvGraphicFramePr>
            <a:graphicFrameLocks noChangeAspect="1"/>
          </p:cNvGraphicFramePr>
          <p:nvPr/>
        </p:nvGraphicFramePr>
        <p:xfrm>
          <a:off x="2587625" y="3270250"/>
          <a:ext cx="1460500" cy="381000"/>
        </p:xfrm>
        <a:graphic>
          <a:graphicData uri="http://schemas.openxmlformats.org/presentationml/2006/ole">
            <mc:AlternateContent xmlns:mc="http://schemas.openxmlformats.org/markup-compatibility/2006">
              <mc:Choice xmlns:v="urn:schemas-microsoft-com:vml" Requires="v">
                <p:oleObj spid="_x0000_s25653" name="公式" r:id="rId3" imgW="1390561" imgH="314427" progId="Equation.3">
                  <p:embed/>
                </p:oleObj>
              </mc:Choice>
              <mc:Fallback>
                <p:oleObj name="公式" r:id="rId3" imgW="1390561" imgH="314427"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7625" y="3270250"/>
                        <a:ext cx="14605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917" name="Object 5">
            <a:extLst>
              <a:ext uri="{FF2B5EF4-FFF2-40B4-BE49-F238E27FC236}">
                <a16:creationId xmlns:a16="http://schemas.microsoft.com/office/drawing/2014/main" id="{83F10613-44ED-4B89-942B-8E68B9CA8527}"/>
              </a:ext>
            </a:extLst>
          </p:cNvPr>
          <p:cNvGraphicFramePr>
            <a:graphicFrameLocks/>
          </p:cNvGraphicFramePr>
          <p:nvPr/>
        </p:nvGraphicFramePr>
        <p:xfrm>
          <a:off x="1808163" y="5981700"/>
          <a:ext cx="2332037" cy="471488"/>
        </p:xfrm>
        <a:graphic>
          <a:graphicData uri="http://schemas.openxmlformats.org/presentationml/2006/ole">
            <mc:AlternateContent xmlns:mc="http://schemas.openxmlformats.org/markup-compatibility/2006">
              <mc:Choice xmlns:v="urn:schemas-microsoft-com:vml" Requires="v">
                <p:oleObj spid="_x0000_s25654" name="公式" r:id="rId5" imgW="2257559" imgH="400152" progId="Equation.3">
                  <p:embed/>
                </p:oleObj>
              </mc:Choice>
              <mc:Fallback>
                <p:oleObj name="公式" r:id="rId5" imgW="2257559" imgH="400152" progId="Equation.3">
                  <p:embed/>
                  <p:pic>
                    <p:nvPicPr>
                      <p:cNvPr id="0" name="Object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08163" y="5981700"/>
                        <a:ext cx="2332037"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918" name="Line 6">
            <a:extLst>
              <a:ext uri="{FF2B5EF4-FFF2-40B4-BE49-F238E27FC236}">
                <a16:creationId xmlns:a16="http://schemas.microsoft.com/office/drawing/2014/main" id="{D5C3C478-7885-494A-A666-473BF0B303C6}"/>
              </a:ext>
            </a:extLst>
          </p:cNvPr>
          <p:cNvSpPr>
            <a:spLocks noChangeShapeType="1"/>
          </p:cNvSpPr>
          <p:nvPr/>
        </p:nvSpPr>
        <p:spPr bwMode="auto">
          <a:xfrm>
            <a:off x="6011863" y="5302250"/>
            <a:ext cx="2668587" cy="0"/>
          </a:xfrm>
          <a:prstGeom prst="line">
            <a:avLst/>
          </a:prstGeom>
          <a:noFill/>
          <a:ln w="28575">
            <a:solidFill>
              <a:schemeClr val="bg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19" name="Line 7">
            <a:extLst>
              <a:ext uri="{FF2B5EF4-FFF2-40B4-BE49-F238E27FC236}">
                <a16:creationId xmlns:a16="http://schemas.microsoft.com/office/drawing/2014/main" id="{63A1D1DF-1BDC-4158-8E6D-92C9AFB1B03E}"/>
              </a:ext>
            </a:extLst>
          </p:cNvPr>
          <p:cNvSpPr>
            <a:spLocks noChangeShapeType="1"/>
          </p:cNvSpPr>
          <p:nvPr/>
        </p:nvSpPr>
        <p:spPr bwMode="auto">
          <a:xfrm flipV="1">
            <a:off x="6011863" y="3917950"/>
            <a:ext cx="0" cy="1384300"/>
          </a:xfrm>
          <a:prstGeom prst="line">
            <a:avLst/>
          </a:prstGeom>
          <a:noFill/>
          <a:ln w="28575">
            <a:solidFill>
              <a:schemeClr val="bg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20" name="Line 8">
            <a:extLst>
              <a:ext uri="{FF2B5EF4-FFF2-40B4-BE49-F238E27FC236}">
                <a16:creationId xmlns:a16="http://schemas.microsoft.com/office/drawing/2014/main" id="{625907AC-8566-46CA-8F98-FDABA6AABB27}"/>
              </a:ext>
            </a:extLst>
          </p:cNvPr>
          <p:cNvSpPr>
            <a:spLocks noChangeShapeType="1"/>
          </p:cNvSpPr>
          <p:nvPr/>
        </p:nvSpPr>
        <p:spPr bwMode="auto">
          <a:xfrm>
            <a:off x="7770813" y="4459288"/>
            <a:ext cx="0" cy="1323975"/>
          </a:xfrm>
          <a:prstGeom prst="line">
            <a:avLst/>
          </a:prstGeom>
          <a:noFill/>
          <a:ln w="28575">
            <a:solidFill>
              <a:srgbClr val="00FF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21" name="Line 9">
            <a:extLst>
              <a:ext uri="{FF2B5EF4-FFF2-40B4-BE49-F238E27FC236}">
                <a16:creationId xmlns:a16="http://schemas.microsoft.com/office/drawing/2014/main" id="{DAB6B9CC-D248-463C-8BE9-7B44912F13AB}"/>
              </a:ext>
            </a:extLst>
          </p:cNvPr>
          <p:cNvSpPr>
            <a:spLocks noChangeShapeType="1"/>
          </p:cNvSpPr>
          <p:nvPr/>
        </p:nvSpPr>
        <p:spPr bwMode="auto">
          <a:xfrm>
            <a:off x="6862763" y="4700588"/>
            <a:ext cx="0" cy="962025"/>
          </a:xfrm>
          <a:prstGeom prst="line">
            <a:avLst/>
          </a:prstGeom>
          <a:noFill/>
          <a:ln w="28575">
            <a:solidFill>
              <a:srgbClr val="00FF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8922" name="Group 10">
            <a:extLst>
              <a:ext uri="{FF2B5EF4-FFF2-40B4-BE49-F238E27FC236}">
                <a16:creationId xmlns:a16="http://schemas.microsoft.com/office/drawing/2014/main" id="{C915A958-F14C-45C6-8CD0-814834073F6D}"/>
              </a:ext>
            </a:extLst>
          </p:cNvPr>
          <p:cNvGrpSpPr>
            <a:grpSpLocks/>
          </p:cNvGrpSpPr>
          <p:nvPr/>
        </p:nvGrpSpPr>
        <p:grpSpPr bwMode="auto">
          <a:xfrm>
            <a:off x="6899275" y="4459288"/>
            <a:ext cx="1477963" cy="301625"/>
            <a:chOff x="4358" y="2809"/>
            <a:chExt cx="931" cy="190"/>
          </a:xfrm>
        </p:grpSpPr>
        <p:sp>
          <p:nvSpPr>
            <p:cNvPr id="25645" name="Line 11">
              <a:extLst>
                <a:ext uri="{FF2B5EF4-FFF2-40B4-BE49-F238E27FC236}">
                  <a16:creationId xmlns:a16="http://schemas.microsoft.com/office/drawing/2014/main" id="{95A01EB9-C2A0-48D9-A586-2583BAD3DD67}"/>
                </a:ext>
              </a:extLst>
            </p:cNvPr>
            <p:cNvSpPr>
              <a:spLocks noChangeShapeType="1"/>
            </p:cNvSpPr>
            <p:nvPr/>
          </p:nvSpPr>
          <p:spPr bwMode="auto">
            <a:xfrm>
              <a:off x="4895" y="2809"/>
              <a:ext cx="358" cy="0"/>
            </a:xfrm>
            <a:prstGeom prst="line">
              <a:avLst/>
            </a:prstGeom>
            <a:noFill/>
            <a:ln w="28575">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46" name="Line 12">
              <a:extLst>
                <a:ext uri="{FF2B5EF4-FFF2-40B4-BE49-F238E27FC236}">
                  <a16:creationId xmlns:a16="http://schemas.microsoft.com/office/drawing/2014/main" id="{A24ACD4F-58BE-4616-B630-03C90E9C3923}"/>
                </a:ext>
              </a:extLst>
            </p:cNvPr>
            <p:cNvSpPr>
              <a:spLocks noChangeShapeType="1"/>
            </p:cNvSpPr>
            <p:nvPr/>
          </p:nvSpPr>
          <p:spPr bwMode="auto">
            <a:xfrm>
              <a:off x="4358" y="2999"/>
              <a:ext cx="931" cy="0"/>
            </a:xfrm>
            <a:prstGeom prst="line">
              <a:avLst/>
            </a:prstGeom>
            <a:noFill/>
            <a:ln w="28575">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47" name="Line 13">
              <a:extLst>
                <a:ext uri="{FF2B5EF4-FFF2-40B4-BE49-F238E27FC236}">
                  <a16:creationId xmlns:a16="http://schemas.microsoft.com/office/drawing/2014/main" id="{70C7824A-3B06-4C61-ADED-DCE70F844AA0}"/>
                </a:ext>
              </a:extLst>
            </p:cNvPr>
            <p:cNvSpPr>
              <a:spLocks noChangeShapeType="1"/>
            </p:cNvSpPr>
            <p:nvPr/>
          </p:nvSpPr>
          <p:spPr bwMode="auto">
            <a:xfrm>
              <a:off x="5077" y="2815"/>
              <a:ext cx="3" cy="175"/>
            </a:xfrm>
            <a:prstGeom prst="line">
              <a:avLst/>
            </a:prstGeom>
            <a:noFill/>
            <a:ln w="3175">
              <a:solidFill>
                <a:srgbClr val="00FF00"/>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8926" name="Line 14">
            <a:extLst>
              <a:ext uri="{FF2B5EF4-FFF2-40B4-BE49-F238E27FC236}">
                <a16:creationId xmlns:a16="http://schemas.microsoft.com/office/drawing/2014/main" id="{A2041450-6D20-44F4-AD23-6920183907DE}"/>
              </a:ext>
            </a:extLst>
          </p:cNvPr>
          <p:cNvSpPr>
            <a:spLocks noChangeShapeType="1"/>
          </p:cNvSpPr>
          <p:nvPr/>
        </p:nvSpPr>
        <p:spPr bwMode="auto">
          <a:xfrm flipV="1">
            <a:off x="7740650" y="4318000"/>
            <a:ext cx="511175" cy="119063"/>
          </a:xfrm>
          <a:prstGeom prst="line">
            <a:avLst/>
          </a:prstGeom>
          <a:noFill/>
          <a:ln w="28575">
            <a:solidFill>
              <a:srgbClr val="00FF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27" name="Line 15">
            <a:extLst>
              <a:ext uri="{FF2B5EF4-FFF2-40B4-BE49-F238E27FC236}">
                <a16:creationId xmlns:a16="http://schemas.microsoft.com/office/drawing/2014/main" id="{7FA2E32B-8F1F-4AB5-8150-32579F9CC96E}"/>
              </a:ext>
            </a:extLst>
          </p:cNvPr>
          <p:cNvSpPr>
            <a:spLocks noChangeShapeType="1"/>
          </p:cNvSpPr>
          <p:nvPr/>
        </p:nvSpPr>
        <p:spPr bwMode="auto">
          <a:xfrm flipH="1">
            <a:off x="6350000" y="4700588"/>
            <a:ext cx="512763" cy="180975"/>
          </a:xfrm>
          <a:prstGeom prst="line">
            <a:avLst/>
          </a:prstGeom>
          <a:noFill/>
          <a:ln w="28575">
            <a:solidFill>
              <a:srgbClr val="00FF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28" name="Text Box 16">
            <a:extLst>
              <a:ext uri="{FF2B5EF4-FFF2-40B4-BE49-F238E27FC236}">
                <a16:creationId xmlns:a16="http://schemas.microsoft.com/office/drawing/2014/main" id="{5B97F409-E4E9-415B-9AC6-9983647D826B}"/>
              </a:ext>
            </a:extLst>
          </p:cNvPr>
          <p:cNvSpPr txBox="1">
            <a:spLocks noChangeArrowheads="1"/>
          </p:cNvSpPr>
          <p:nvPr/>
        </p:nvSpPr>
        <p:spPr bwMode="auto">
          <a:xfrm>
            <a:off x="5829300" y="5207000"/>
            <a:ext cx="4714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a:spcBef>
                <a:spcPct val="50000"/>
              </a:spcBef>
            </a:pPr>
            <a:r>
              <a:rPr kumimoji="1" lang="en-US" altLang="zh-CN" sz="2800" i="1">
                <a:latin typeface="Times New Roman" panose="02020603050405020304" pitchFamily="18" charset="0"/>
              </a:rPr>
              <a:t>O</a:t>
            </a:r>
          </a:p>
        </p:txBody>
      </p:sp>
      <p:sp>
        <p:nvSpPr>
          <p:cNvPr id="38929" name="Text Box 17">
            <a:extLst>
              <a:ext uri="{FF2B5EF4-FFF2-40B4-BE49-F238E27FC236}">
                <a16:creationId xmlns:a16="http://schemas.microsoft.com/office/drawing/2014/main" id="{A60910EB-B60D-42E1-9340-8B0D29AE571C}"/>
              </a:ext>
            </a:extLst>
          </p:cNvPr>
          <p:cNvSpPr txBox="1">
            <a:spLocks noChangeArrowheads="1"/>
          </p:cNvSpPr>
          <p:nvPr/>
        </p:nvSpPr>
        <p:spPr bwMode="auto">
          <a:xfrm>
            <a:off x="8624888" y="5121275"/>
            <a:ext cx="339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a:spcBef>
                <a:spcPct val="50000"/>
              </a:spcBef>
            </a:pPr>
            <a:r>
              <a:rPr kumimoji="1" lang="en-US" altLang="zh-CN" i="1">
                <a:latin typeface="Times New Roman" panose="02020603050405020304" pitchFamily="18" charset="0"/>
              </a:rPr>
              <a:t>x</a:t>
            </a:r>
          </a:p>
        </p:txBody>
      </p:sp>
      <p:sp>
        <p:nvSpPr>
          <p:cNvPr id="38930" name="Text Box 18">
            <a:extLst>
              <a:ext uri="{FF2B5EF4-FFF2-40B4-BE49-F238E27FC236}">
                <a16:creationId xmlns:a16="http://schemas.microsoft.com/office/drawing/2014/main" id="{3810E682-A136-4FDA-A47A-EE8DE79985BB}"/>
              </a:ext>
            </a:extLst>
          </p:cNvPr>
          <p:cNvSpPr txBox="1">
            <a:spLocks noChangeArrowheads="1"/>
          </p:cNvSpPr>
          <p:nvPr/>
        </p:nvSpPr>
        <p:spPr bwMode="auto">
          <a:xfrm>
            <a:off x="5815013" y="3573463"/>
            <a:ext cx="3413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a:spcBef>
                <a:spcPct val="50000"/>
              </a:spcBef>
            </a:pPr>
            <a:r>
              <a:rPr kumimoji="1" lang="en-US" altLang="zh-CN" i="1">
                <a:latin typeface="Times New Roman" panose="02020603050405020304" pitchFamily="18" charset="0"/>
              </a:rPr>
              <a:t>y</a:t>
            </a:r>
          </a:p>
        </p:txBody>
      </p:sp>
      <p:graphicFrame>
        <p:nvGraphicFramePr>
          <p:cNvPr id="38931" name="Object 19">
            <a:extLst>
              <a:ext uri="{FF2B5EF4-FFF2-40B4-BE49-F238E27FC236}">
                <a16:creationId xmlns:a16="http://schemas.microsoft.com/office/drawing/2014/main" id="{DA518E33-5F27-42DB-89DD-302592B78297}"/>
              </a:ext>
            </a:extLst>
          </p:cNvPr>
          <p:cNvGraphicFramePr>
            <a:graphicFrameLocks/>
          </p:cNvGraphicFramePr>
          <p:nvPr/>
        </p:nvGraphicFramePr>
        <p:xfrm>
          <a:off x="827088" y="4267200"/>
          <a:ext cx="3678237" cy="841375"/>
        </p:xfrm>
        <a:graphic>
          <a:graphicData uri="http://schemas.openxmlformats.org/presentationml/2006/ole">
            <mc:AlternateContent xmlns:mc="http://schemas.openxmlformats.org/markup-compatibility/2006">
              <mc:Choice xmlns:v="urn:schemas-microsoft-com:vml" Requires="v">
                <p:oleObj spid="_x0000_s25655" name="公式" r:id="rId7" imgW="3629159" imgH="762034" progId="Equation.3">
                  <p:embed/>
                </p:oleObj>
              </mc:Choice>
              <mc:Fallback>
                <p:oleObj name="公式" r:id="rId7" imgW="3629159" imgH="762034" progId="Equation.3">
                  <p:embed/>
                  <p:pic>
                    <p:nvPicPr>
                      <p:cNvPr id="0" name="Object 19"/>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7088" y="4267200"/>
                        <a:ext cx="3678237" cy="84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932" name="Text Box 20">
            <a:extLst>
              <a:ext uri="{FF2B5EF4-FFF2-40B4-BE49-F238E27FC236}">
                <a16:creationId xmlns:a16="http://schemas.microsoft.com/office/drawing/2014/main" id="{5B8B1099-E063-4A23-A018-7ED82869342E}"/>
              </a:ext>
            </a:extLst>
          </p:cNvPr>
          <p:cNvSpPr txBox="1">
            <a:spLocks noChangeArrowheads="1"/>
          </p:cNvSpPr>
          <p:nvPr/>
        </p:nvSpPr>
        <p:spPr bwMode="auto">
          <a:xfrm>
            <a:off x="439738" y="3692525"/>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a:spcBef>
                <a:spcPct val="50000"/>
              </a:spcBef>
            </a:pPr>
            <a:r>
              <a:rPr kumimoji="1" lang="zh-CN" altLang="en-US">
                <a:solidFill>
                  <a:srgbClr val="00FFFF"/>
                </a:solidFill>
                <a:latin typeface="宋体" panose="02010600030101010101" pitchFamily="2" charset="-122"/>
              </a:rPr>
              <a:t>线元的动能为</a:t>
            </a:r>
            <a:endParaRPr kumimoji="1" lang="zh-CN" altLang="en-US">
              <a:solidFill>
                <a:srgbClr val="00FFFF"/>
              </a:solidFill>
              <a:latin typeface="Times New Roman" panose="02020603050405020304" pitchFamily="18" charset="0"/>
            </a:endParaRPr>
          </a:p>
        </p:txBody>
      </p:sp>
      <p:sp>
        <p:nvSpPr>
          <p:cNvPr id="38933" name="Rectangle 21">
            <a:extLst>
              <a:ext uri="{FF2B5EF4-FFF2-40B4-BE49-F238E27FC236}">
                <a16:creationId xmlns:a16="http://schemas.microsoft.com/office/drawing/2014/main" id="{CE367A3B-84BD-4253-B17B-5021CA05A145}"/>
              </a:ext>
            </a:extLst>
          </p:cNvPr>
          <p:cNvSpPr>
            <a:spLocks noChangeArrowheads="1"/>
          </p:cNvSpPr>
          <p:nvPr/>
        </p:nvSpPr>
        <p:spPr bwMode="auto">
          <a:xfrm>
            <a:off x="735013" y="5276850"/>
            <a:ext cx="4797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a:r>
              <a:rPr kumimoji="1" lang="zh-CN" altLang="en-US">
                <a:solidFill>
                  <a:srgbClr val="00FFFF"/>
                </a:solidFill>
                <a:latin typeface="宋体" panose="02010600030101010101" pitchFamily="2" charset="-122"/>
              </a:rPr>
              <a:t>线元的</a:t>
            </a:r>
            <a:r>
              <a:rPr kumimoji="1" lang="zh-CN" altLang="en-US">
                <a:solidFill>
                  <a:srgbClr val="00FFFF"/>
                </a:solidFill>
                <a:latin typeface="Times New Roman" panose="02020603050405020304" pitchFamily="18" charset="0"/>
              </a:rPr>
              <a:t>势能</a:t>
            </a:r>
            <a:r>
              <a:rPr kumimoji="1" lang="zh-CN" altLang="en-US">
                <a:solidFill>
                  <a:srgbClr val="66FFFF"/>
                </a:solidFill>
                <a:latin typeface="宋体" panose="02010600030101010101" pitchFamily="2" charset="-122"/>
              </a:rPr>
              <a:t>（原长为势能零点）为</a:t>
            </a:r>
          </a:p>
        </p:txBody>
      </p:sp>
      <p:sp>
        <p:nvSpPr>
          <p:cNvPr id="38934" name="Rectangle 22">
            <a:extLst>
              <a:ext uri="{FF2B5EF4-FFF2-40B4-BE49-F238E27FC236}">
                <a16:creationId xmlns:a16="http://schemas.microsoft.com/office/drawing/2014/main" id="{3ED66B68-6D8D-4082-959F-4ACC470FBC07}"/>
              </a:ext>
            </a:extLst>
          </p:cNvPr>
          <p:cNvSpPr>
            <a:spLocks noChangeArrowheads="1"/>
          </p:cNvSpPr>
          <p:nvPr/>
        </p:nvSpPr>
        <p:spPr bwMode="auto">
          <a:xfrm>
            <a:off x="4589463" y="4475163"/>
            <a:ext cx="485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r>
              <a:rPr kumimoji="1" lang="en-US" altLang="zh-CN">
                <a:latin typeface="宋体" panose="02010600030101010101" pitchFamily="2" charset="-122"/>
              </a:rPr>
              <a:t>①</a:t>
            </a:r>
          </a:p>
        </p:txBody>
      </p:sp>
      <p:pic>
        <p:nvPicPr>
          <p:cNvPr id="38935" name="Picture 23" descr="enegy">
            <a:extLst>
              <a:ext uri="{FF2B5EF4-FFF2-40B4-BE49-F238E27FC236}">
                <a16:creationId xmlns:a16="http://schemas.microsoft.com/office/drawing/2014/main" id="{EDAC2654-541C-4A65-A3B7-D7D7216F4DAC}"/>
              </a:ext>
            </a:extLst>
          </p:cNvPr>
          <p:cNvPicPr>
            <a:picLocks noChangeAspect="1" noChangeArrowheads="1"/>
          </p:cNvPicPr>
          <p:nvPr/>
        </p:nvPicPr>
        <p:blipFill>
          <a:blip r:embed="rId9">
            <a:clrChange>
              <a:clrFrom>
                <a:srgbClr val="336598"/>
              </a:clrFrom>
              <a:clrTo>
                <a:srgbClr val="336598">
                  <a:alpha val="0"/>
                </a:srgbClr>
              </a:clrTo>
            </a:clrChange>
            <a:extLst>
              <a:ext uri="{28A0092B-C50C-407E-A947-70E740481C1C}">
                <a14:useLocalDpi xmlns:a14="http://schemas.microsoft.com/office/drawing/2010/main" val="0"/>
              </a:ext>
            </a:extLst>
          </a:blip>
          <a:srcRect l="12665" t="12688" r="20845" b="20804"/>
          <a:stretch>
            <a:fillRect/>
          </a:stretch>
        </p:blipFill>
        <p:spPr bwMode="auto">
          <a:xfrm>
            <a:off x="6332538" y="4183063"/>
            <a:ext cx="16764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36" name="Rectangle 24">
            <a:extLst>
              <a:ext uri="{FF2B5EF4-FFF2-40B4-BE49-F238E27FC236}">
                <a16:creationId xmlns:a16="http://schemas.microsoft.com/office/drawing/2014/main" id="{78CC064A-03E6-444A-92C2-BBB48B7ECF62}"/>
              </a:ext>
            </a:extLst>
          </p:cNvPr>
          <p:cNvSpPr>
            <a:spLocks noChangeArrowheads="1"/>
          </p:cNvSpPr>
          <p:nvPr/>
        </p:nvSpPr>
        <p:spPr bwMode="auto">
          <a:xfrm>
            <a:off x="663575" y="836613"/>
            <a:ext cx="95567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lnSpc>
                <a:spcPct val="125000"/>
              </a:lnSpc>
            </a:pPr>
            <a:r>
              <a:rPr kumimoji="1" lang="zh-CN" altLang="en-US">
                <a:solidFill>
                  <a:srgbClr val="00FFFF"/>
                </a:solidFill>
                <a:latin typeface="宋体" panose="02010600030101010101" pitchFamily="2" charset="-122"/>
              </a:rPr>
              <a:t>波动过程</a:t>
            </a:r>
          </a:p>
        </p:txBody>
      </p:sp>
      <p:sp>
        <p:nvSpPr>
          <p:cNvPr id="38937" name="Rectangle 25">
            <a:extLst>
              <a:ext uri="{FF2B5EF4-FFF2-40B4-BE49-F238E27FC236}">
                <a16:creationId xmlns:a16="http://schemas.microsoft.com/office/drawing/2014/main" id="{8C1CCC0D-8F70-4564-8B77-5E59D8F314C0}"/>
              </a:ext>
            </a:extLst>
          </p:cNvPr>
          <p:cNvSpPr>
            <a:spLocks noChangeArrowheads="1"/>
          </p:cNvSpPr>
          <p:nvPr/>
        </p:nvSpPr>
        <p:spPr bwMode="auto">
          <a:xfrm>
            <a:off x="2755900" y="930275"/>
            <a:ext cx="2955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r>
              <a:rPr kumimoji="1" lang="zh-CN" altLang="en-US">
                <a:latin typeface="宋体" panose="02010600030101010101" pitchFamily="2" charset="-122"/>
              </a:rPr>
              <a:t>质元由静止开始振动</a:t>
            </a:r>
          </a:p>
        </p:txBody>
      </p:sp>
      <p:sp>
        <p:nvSpPr>
          <p:cNvPr id="38938" name="Rectangle 26">
            <a:extLst>
              <a:ext uri="{FF2B5EF4-FFF2-40B4-BE49-F238E27FC236}">
                <a16:creationId xmlns:a16="http://schemas.microsoft.com/office/drawing/2014/main" id="{A1285022-CD34-4CE2-9DC4-53D5E76BEEB6}"/>
              </a:ext>
            </a:extLst>
          </p:cNvPr>
          <p:cNvSpPr>
            <a:spLocks noChangeArrowheads="1"/>
          </p:cNvSpPr>
          <p:nvPr/>
        </p:nvSpPr>
        <p:spPr bwMode="auto">
          <a:xfrm>
            <a:off x="2767013" y="1384300"/>
            <a:ext cx="2317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r>
              <a:rPr kumimoji="1" lang="zh-CN" altLang="en-US">
                <a:latin typeface="宋体" panose="02010600030101010101" pitchFamily="2" charset="-122"/>
              </a:rPr>
              <a:t>质元也发生形变</a:t>
            </a:r>
          </a:p>
        </p:txBody>
      </p:sp>
      <p:sp>
        <p:nvSpPr>
          <p:cNvPr id="38939" name="Rectangle 27">
            <a:extLst>
              <a:ext uri="{FF2B5EF4-FFF2-40B4-BE49-F238E27FC236}">
                <a16:creationId xmlns:a16="http://schemas.microsoft.com/office/drawing/2014/main" id="{9BC4F2F5-9FC0-4989-9A88-9E1A8E42BE45}"/>
              </a:ext>
            </a:extLst>
          </p:cNvPr>
          <p:cNvSpPr>
            <a:spLocks noChangeArrowheads="1"/>
          </p:cNvSpPr>
          <p:nvPr/>
        </p:nvSpPr>
        <p:spPr bwMode="auto">
          <a:xfrm>
            <a:off x="6778625" y="838200"/>
            <a:ext cx="2133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lnSpc>
                <a:spcPct val="125000"/>
              </a:lnSpc>
            </a:pPr>
            <a:r>
              <a:rPr kumimoji="1" lang="zh-CN" altLang="en-US">
                <a:solidFill>
                  <a:srgbClr val="00FFFF"/>
                </a:solidFill>
                <a:latin typeface="宋体" panose="02010600030101010101" pitchFamily="2" charset="-122"/>
              </a:rPr>
              <a:t>波动过程是能量的传播过程</a:t>
            </a:r>
          </a:p>
        </p:txBody>
      </p:sp>
      <p:sp>
        <p:nvSpPr>
          <p:cNvPr id="38940" name="AutoShape 28">
            <a:extLst>
              <a:ext uri="{FF2B5EF4-FFF2-40B4-BE49-F238E27FC236}">
                <a16:creationId xmlns:a16="http://schemas.microsoft.com/office/drawing/2014/main" id="{0BCC37B0-72A5-4D44-88D6-9375C35B0507}"/>
              </a:ext>
            </a:extLst>
          </p:cNvPr>
          <p:cNvSpPr>
            <a:spLocks/>
          </p:cNvSpPr>
          <p:nvPr/>
        </p:nvSpPr>
        <p:spPr bwMode="auto">
          <a:xfrm>
            <a:off x="2587625" y="1054100"/>
            <a:ext cx="228600" cy="685800"/>
          </a:xfrm>
          <a:prstGeom prst="leftBrace">
            <a:avLst>
              <a:gd name="adj1" fmla="val 25000"/>
              <a:gd name="adj2" fmla="val 50000"/>
            </a:avLst>
          </a:prstGeom>
          <a:noFill/>
          <a:ln w="38100">
            <a:solidFill>
              <a:srgbClr val="00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8941" name="Rectangle 29">
            <a:extLst>
              <a:ext uri="{FF2B5EF4-FFF2-40B4-BE49-F238E27FC236}">
                <a16:creationId xmlns:a16="http://schemas.microsoft.com/office/drawing/2014/main" id="{A944FA5D-E307-4F6E-A73E-2E9E816A4F61}"/>
              </a:ext>
            </a:extLst>
          </p:cNvPr>
          <p:cNvSpPr>
            <a:spLocks noChangeArrowheads="1"/>
          </p:cNvSpPr>
          <p:nvPr/>
        </p:nvSpPr>
        <p:spPr bwMode="auto">
          <a:xfrm>
            <a:off x="749300" y="2609850"/>
            <a:ext cx="480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r>
              <a:rPr kumimoji="1" lang="zh-CN" altLang="en-US">
                <a:latin typeface="宋体" panose="02010600030101010101" pitchFamily="2" charset="-122"/>
              </a:rPr>
              <a:t>以绳索上传播的横波为例：</a:t>
            </a:r>
          </a:p>
        </p:txBody>
      </p:sp>
      <p:sp>
        <p:nvSpPr>
          <p:cNvPr id="38942" name="Rectangle 30">
            <a:extLst>
              <a:ext uri="{FF2B5EF4-FFF2-40B4-BE49-F238E27FC236}">
                <a16:creationId xmlns:a16="http://schemas.microsoft.com/office/drawing/2014/main" id="{25305D32-BFF2-49EE-81AE-BB40772D24EC}"/>
              </a:ext>
            </a:extLst>
          </p:cNvPr>
          <p:cNvSpPr>
            <a:spLocks noChangeArrowheads="1"/>
          </p:cNvSpPr>
          <p:nvPr/>
        </p:nvSpPr>
        <p:spPr bwMode="auto">
          <a:xfrm>
            <a:off x="4325938" y="2630488"/>
            <a:ext cx="419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r>
              <a:rPr kumimoji="1" lang="zh-CN" altLang="en-US">
                <a:latin typeface="宋体" panose="02010600030101010101" pitchFamily="2" charset="-122"/>
              </a:rPr>
              <a:t>设波沿</a:t>
            </a:r>
            <a:r>
              <a:rPr kumimoji="1" lang="en-US" altLang="zh-CN" i="1">
                <a:solidFill>
                  <a:srgbClr val="00FFFF"/>
                </a:solidFill>
                <a:latin typeface="Times New Roman" panose="02020603050405020304" pitchFamily="18" charset="0"/>
              </a:rPr>
              <a:t>x </a:t>
            </a:r>
            <a:r>
              <a:rPr kumimoji="1" lang="zh-CN" altLang="en-US">
                <a:latin typeface="宋体" panose="02010600030101010101" pitchFamily="2" charset="-122"/>
              </a:rPr>
              <a:t>方向传播，取线元</a:t>
            </a:r>
          </a:p>
        </p:txBody>
      </p:sp>
      <p:graphicFrame>
        <p:nvGraphicFramePr>
          <p:cNvPr id="25628" name="Object 31">
            <a:extLst>
              <a:ext uri="{FF2B5EF4-FFF2-40B4-BE49-F238E27FC236}">
                <a16:creationId xmlns:a16="http://schemas.microsoft.com/office/drawing/2014/main" id="{1A45FB93-D2BF-49AE-BCEC-230DE353DE85}"/>
              </a:ext>
            </a:extLst>
          </p:cNvPr>
          <p:cNvGraphicFramePr>
            <a:graphicFrameLocks noChangeAspect="1"/>
          </p:cNvGraphicFramePr>
          <p:nvPr/>
        </p:nvGraphicFramePr>
        <p:xfrm>
          <a:off x="4397375" y="3441700"/>
          <a:ext cx="190500" cy="419100"/>
        </p:xfrm>
        <a:graphic>
          <a:graphicData uri="http://schemas.openxmlformats.org/presentationml/2006/ole">
            <mc:AlternateContent xmlns:mc="http://schemas.openxmlformats.org/markup-compatibility/2006">
              <mc:Choice xmlns:v="urn:schemas-microsoft-com:vml" Requires="v">
                <p:oleObj spid="_x0000_s25656" name="Equation" r:id="rId10" imgW="190500" imgH="419100" progId="Equation.3">
                  <p:embed/>
                </p:oleObj>
              </mc:Choice>
              <mc:Fallback>
                <p:oleObj name="Equation" r:id="rId10" imgW="190500" imgH="419100" progId="Equation.3">
                  <p:embed/>
                  <p:pic>
                    <p:nvPicPr>
                      <p:cNvPr id="0" name="Object 3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97375" y="3441700"/>
                        <a:ext cx="1905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44" name="Text Box 32">
            <a:extLst>
              <a:ext uri="{FF2B5EF4-FFF2-40B4-BE49-F238E27FC236}">
                <a16:creationId xmlns:a16="http://schemas.microsoft.com/office/drawing/2014/main" id="{500AB4C3-BDC4-4AF3-8D88-FE8A7C5F7342}"/>
              </a:ext>
            </a:extLst>
          </p:cNvPr>
          <p:cNvSpPr txBox="1">
            <a:spLocks noChangeArrowheads="1"/>
          </p:cNvSpPr>
          <p:nvPr/>
        </p:nvSpPr>
        <p:spPr bwMode="auto">
          <a:xfrm>
            <a:off x="5930900" y="464026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FF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i="1">
                <a:solidFill>
                  <a:srgbClr val="FFFF66"/>
                </a:solidFill>
                <a:latin typeface="Times New Roman" panose="02020603050405020304" pitchFamily="18" charset="0"/>
              </a:rPr>
              <a:t>T</a:t>
            </a:r>
            <a:r>
              <a:rPr kumimoji="1" lang="en-US" altLang="zh-CN" baseline="-25000">
                <a:solidFill>
                  <a:srgbClr val="FFFF66"/>
                </a:solidFill>
                <a:latin typeface="Times New Roman" panose="02020603050405020304" pitchFamily="18" charset="0"/>
              </a:rPr>
              <a:t>2</a:t>
            </a:r>
          </a:p>
        </p:txBody>
      </p:sp>
      <p:sp>
        <p:nvSpPr>
          <p:cNvPr id="38945" name="Text Box 33">
            <a:extLst>
              <a:ext uri="{FF2B5EF4-FFF2-40B4-BE49-F238E27FC236}">
                <a16:creationId xmlns:a16="http://schemas.microsoft.com/office/drawing/2014/main" id="{28E716FE-14F7-4C41-B5B8-3BDA75FFC6B2}"/>
              </a:ext>
            </a:extLst>
          </p:cNvPr>
          <p:cNvSpPr txBox="1">
            <a:spLocks noChangeArrowheads="1"/>
          </p:cNvSpPr>
          <p:nvPr/>
        </p:nvSpPr>
        <p:spPr bwMode="auto">
          <a:xfrm>
            <a:off x="8140700" y="3954463"/>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FF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i="1">
                <a:solidFill>
                  <a:srgbClr val="FFFF66"/>
                </a:solidFill>
                <a:latin typeface="Times New Roman" panose="02020603050405020304" pitchFamily="18" charset="0"/>
              </a:rPr>
              <a:t>T</a:t>
            </a:r>
            <a:r>
              <a:rPr kumimoji="1" lang="en-US" altLang="zh-CN" baseline="-25000">
                <a:solidFill>
                  <a:srgbClr val="FFFF66"/>
                </a:solidFill>
                <a:latin typeface="Times New Roman" panose="02020603050405020304" pitchFamily="18" charset="0"/>
              </a:rPr>
              <a:t>1</a:t>
            </a:r>
          </a:p>
        </p:txBody>
      </p:sp>
      <p:grpSp>
        <p:nvGrpSpPr>
          <p:cNvPr id="38946" name="Group 34">
            <a:extLst>
              <a:ext uri="{FF2B5EF4-FFF2-40B4-BE49-F238E27FC236}">
                <a16:creationId xmlns:a16="http://schemas.microsoft.com/office/drawing/2014/main" id="{223E29E8-3AF8-4D0A-B1FF-285B6AABFDF9}"/>
              </a:ext>
            </a:extLst>
          </p:cNvPr>
          <p:cNvGrpSpPr>
            <a:grpSpLocks/>
          </p:cNvGrpSpPr>
          <p:nvPr/>
        </p:nvGrpSpPr>
        <p:grpSpPr bwMode="auto">
          <a:xfrm>
            <a:off x="6748463" y="3998913"/>
            <a:ext cx="965200" cy="641350"/>
            <a:chOff x="4115" y="2092"/>
            <a:chExt cx="608" cy="404"/>
          </a:xfrm>
        </p:grpSpPr>
        <p:sp>
          <p:nvSpPr>
            <p:cNvPr id="25641" name="Line 35">
              <a:extLst>
                <a:ext uri="{FF2B5EF4-FFF2-40B4-BE49-F238E27FC236}">
                  <a16:creationId xmlns:a16="http://schemas.microsoft.com/office/drawing/2014/main" id="{3250A74D-99EB-432B-B8D6-2EB2A650CDB8}"/>
                </a:ext>
              </a:extLst>
            </p:cNvPr>
            <p:cNvSpPr>
              <a:spLocks noChangeShapeType="1"/>
            </p:cNvSpPr>
            <p:nvPr/>
          </p:nvSpPr>
          <p:spPr bwMode="auto">
            <a:xfrm flipH="1" flipV="1">
              <a:off x="4652" y="2155"/>
              <a:ext cx="71" cy="189"/>
            </a:xfrm>
            <a:prstGeom prst="line">
              <a:avLst/>
            </a:prstGeom>
            <a:noFill/>
            <a:ln w="28575">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42" name="Line 36">
              <a:extLst>
                <a:ext uri="{FF2B5EF4-FFF2-40B4-BE49-F238E27FC236}">
                  <a16:creationId xmlns:a16="http://schemas.microsoft.com/office/drawing/2014/main" id="{40CC8731-949C-495A-9911-38B0A454DEF8}"/>
                </a:ext>
              </a:extLst>
            </p:cNvPr>
            <p:cNvSpPr>
              <a:spLocks noChangeShapeType="1"/>
            </p:cNvSpPr>
            <p:nvPr/>
          </p:nvSpPr>
          <p:spPr bwMode="auto">
            <a:xfrm rot="190356" flipH="1" flipV="1">
              <a:off x="4115" y="2344"/>
              <a:ext cx="72" cy="152"/>
            </a:xfrm>
            <a:prstGeom prst="line">
              <a:avLst/>
            </a:prstGeom>
            <a:noFill/>
            <a:ln w="28575">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43" name="Line 37">
              <a:extLst>
                <a:ext uri="{FF2B5EF4-FFF2-40B4-BE49-F238E27FC236}">
                  <a16:creationId xmlns:a16="http://schemas.microsoft.com/office/drawing/2014/main" id="{852D7029-E3D4-40B7-BA87-D04829FA93DD}"/>
                </a:ext>
              </a:extLst>
            </p:cNvPr>
            <p:cNvSpPr>
              <a:spLocks noChangeShapeType="1"/>
            </p:cNvSpPr>
            <p:nvPr/>
          </p:nvSpPr>
          <p:spPr bwMode="auto">
            <a:xfrm flipV="1">
              <a:off x="4151" y="2231"/>
              <a:ext cx="537" cy="189"/>
            </a:xfrm>
            <a:prstGeom prst="line">
              <a:avLst/>
            </a:prstGeom>
            <a:noFill/>
            <a:ln w="28575">
              <a:solidFill>
                <a:srgbClr val="00FF00"/>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44" name="Text Box 38">
              <a:extLst>
                <a:ext uri="{FF2B5EF4-FFF2-40B4-BE49-F238E27FC236}">
                  <a16:creationId xmlns:a16="http://schemas.microsoft.com/office/drawing/2014/main" id="{F1323717-953A-4AC8-9B69-9B9F58C60E7B}"/>
                </a:ext>
              </a:extLst>
            </p:cNvPr>
            <p:cNvSpPr txBox="1">
              <a:spLocks noChangeArrowheads="1"/>
            </p:cNvSpPr>
            <p:nvPr/>
          </p:nvSpPr>
          <p:spPr bwMode="auto">
            <a:xfrm>
              <a:off x="4224" y="2092"/>
              <a:ext cx="28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FF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baseline="-25000">
                  <a:solidFill>
                    <a:srgbClr val="FFFF66"/>
                  </a:solidFill>
                  <a:latin typeface="Times New Roman" panose="02020603050405020304" pitchFamily="18" charset="0"/>
                </a:rPr>
                <a:t>△</a:t>
              </a:r>
              <a:r>
                <a:rPr kumimoji="1" lang="en-US" altLang="zh-CN" i="1" baseline="-25000">
                  <a:solidFill>
                    <a:srgbClr val="FFFF66"/>
                  </a:solidFill>
                  <a:latin typeface="Times New Roman" panose="02020603050405020304" pitchFamily="18" charset="0"/>
                </a:rPr>
                <a:t>l</a:t>
              </a:r>
            </a:p>
          </p:txBody>
        </p:sp>
      </p:grpSp>
      <p:sp>
        <p:nvSpPr>
          <p:cNvPr id="38951" name="Text Box 39">
            <a:extLst>
              <a:ext uri="{FF2B5EF4-FFF2-40B4-BE49-F238E27FC236}">
                <a16:creationId xmlns:a16="http://schemas.microsoft.com/office/drawing/2014/main" id="{94370D48-B872-4406-BA18-FD698E88AAFE}"/>
              </a:ext>
            </a:extLst>
          </p:cNvPr>
          <p:cNvSpPr txBox="1">
            <a:spLocks noChangeArrowheads="1"/>
          </p:cNvSpPr>
          <p:nvPr/>
        </p:nvSpPr>
        <p:spPr bwMode="auto">
          <a:xfrm>
            <a:off x="7835900" y="4335463"/>
            <a:ext cx="914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FF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baseline="-25000">
                <a:solidFill>
                  <a:srgbClr val="FFFF66"/>
                </a:solidFill>
                <a:latin typeface="Times New Roman" panose="02020603050405020304" pitchFamily="18" charset="0"/>
              </a:rPr>
              <a:t>△</a:t>
            </a:r>
            <a:r>
              <a:rPr kumimoji="1" lang="en-US" altLang="zh-CN" i="1" baseline="-25000">
                <a:solidFill>
                  <a:srgbClr val="FFFF66"/>
                </a:solidFill>
                <a:latin typeface="Times New Roman" panose="02020603050405020304" pitchFamily="18" charset="0"/>
              </a:rPr>
              <a:t>y</a:t>
            </a:r>
          </a:p>
        </p:txBody>
      </p:sp>
      <p:grpSp>
        <p:nvGrpSpPr>
          <p:cNvPr id="38952" name="Group 40">
            <a:extLst>
              <a:ext uri="{FF2B5EF4-FFF2-40B4-BE49-F238E27FC236}">
                <a16:creationId xmlns:a16="http://schemas.microsoft.com/office/drawing/2014/main" id="{3FF3EF8F-BDD4-45EA-9AD2-A0F8D8389DB8}"/>
              </a:ext>
            </a:extLst>
          </p:cNvPr>
          <p:cNvGrpSpPr>
            <a:grpSpLocks/>
          </p:cNvGrpSpPr>
          <p:nvPr/>
        </p:nvGrpSpPr>
        <p:grpSpPr bwMode="auto">
          <a:xfrm>
            <a:off x="6862763" y="5302250"/>
            <a:ext cx="911225" cy="360363"/>
            <a:chOff x="4187" y="2913"/>
            <a:chExt cx="574" cy="227"/>
          </a:xfrm>
        </p:grpSpPr>
        <p:sp>
          <p:nvSpPr>
            <p:cNvPr id="25638" name="Line 41">
              <a:extLst>
                <a:ext uri="{FF2B5EF4-FFF2-40B4-BE49-F238E27FC236}">
                  <a16:creationId xmlns:a16="http://schemas.microsoft.com/office/drawing/2014/main" id="{AA5539AA-931A-431B-9217-E27A95E10980}"/>
                </a:ext>
              </a:extLst>
            </p:cNvPr>
            <p:cNvSpPr>
              <a:spLocks noChangeShapeType="1"/>
            </p:cNvSpPr>
            <p:nvPr/>
          </p:nvSpPr>
          <p:spPr bwMode="auto">
            <a:xfrm>
              <a:off x="4222" y="2913"/>
              <a:ext cx="0"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39" name="Line 42">
              <a:extLst>
                <a:ext uri="{FF2B5EF4-FFF2-40B4-BE49-F238E27FC236}">
                  <a16:creationId xmlns:a16="http://schemas.microsoft.com/office/drawing/2014/main" id="{0935B4EA-CE02-4FF5-ADD2-153DDFA0A162}"/>
                </a:ext>
              </a:extLst>
            </p:cNvPr>
            <p:cNvSpPr>
              <a:spLocks noChangeShapeType="1"/>
            </p:cNvSpPr>
            <p:nvPr/>
          </p:nvSpPr>
          <p:spPr bwMode="auto">
            <a:xfrm flipH="1">
              <a:off x="4187" y="2989"/>
              <a:ext cx="574" cy="0"/>
            </a:xfrm>
            <a:prstGeom prst="line">
              <a:avLst/>
            </a:prstGeom>
            <a:noFill/>
            <a:ln w="28575">
              <a:solidFill>
                <a:srgbClr val="00FF00"/>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640" name="Text Box 43">
              <a:extLst>
                <a:ext uri="{FF2B5EF4-FFF2-40B4-BE49-F238E27FC236}">
                  <a16:creationId xmlns:a16="http://schemas.microsoft.com/office/drawing/2014/main" id="{3DECEBFB-0D52-428D-BF1A-D81888EB1208}"/>
                </a:ext>
              </a:extLst>
            </p:cNvPr>
            <p:cNvSpPr txBox="1">
              <a:spLocks noChangeArrowheads="1"/>
            </p:cNvSpPr>
            <p:nvPr/>
          </p:nvSpPr>
          <p:spPr bwMode="auto">
            <a:xfrm>
              <a:off x="4272" y="2928"/>
              <a:ext cx="43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FF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baseline="-25000">
                  <a:solidFill>
                    <a:srgbClr val="FFFF66"/>
                  </a:solidFill>
                  <a:latin typeface="Times New Roman" panose="02020603050405020304" pitchFamily="18" charset="0"/>
                </a:rPr>
                <a:t>△</a:t>
              </a:r>
              <a:r>
                <a:rPr kumimoji="1" lang="en-US" altLang="zh-CN" i="1" baseline="-25000">
                  <a:solidFill>
                    <a:srgbClr val="FFFF66"/>
                  </a:solidFill>
                  <a:latin typeface="Times New Roman" panose="02020603050405020304" pitchFamily="18" charset="0"/>
                </a:rPr>
                <a:t>x</a:t>
              </a:r>
            </a:p>
          </p:txBody>
        </p:sp>
      </p:grpSp>
      <p:graphicFrame>
        <p:nvGraphicFramePr>
          <p:cNvPr id="38956" name="Object 44">
            <a:extLst>
              <a:ext uri="{FF2B5EF4-FFF2-40B4-BE49-F238E27FC236}">
                <a16:creationId xmlns:a16="http://schemas.microsoft.com/office/drawing/2014/main" id="{72563515-A781-4D52-A37D-EB94516E7A88}"/>
              </a:ext>
            </a:extLst>
          </p:cNvPr>
          <p:cNvGraphicFramePr>
            <a:graphicFrameLocks noChangeAspect="1"/>
          </p:cNvGraphicFramePr>
          <p:nvPr/>
        </p:nvGraphicFramePr>
        <p:xfrm>
          <a:off x="6996113" y="3649663"/>
          <a:ext cx="457200" cy="452437"/>
        </p:xfrm>
        <a:graphic>
          <a:graphicData uri="http://schemas.openxmlformats.org/presentationml/2006/ole">
            <mc:AlternateContent xmlns:mc="http://schemas.openxmlformats.org/markup-compatibility/2006">
              <mc:Choice xmlns:v="urn:schemas-microsoft-com:vml" Requires="v">
                <p:oleObj spid="_x0000_s25657" name="Equation" r:id="rId12" imgW="57188" imgH="95216" progId="Equation.3">
                  <p:embed/>
                </p:oleObj>
              </mc:Choice>
              <mc:Fallback>
                <p:oleObj name="Equation" r:id="rId12" imgW="57188" imgH="95216" progId="Equation.3">
                  <p:embed/>
                  <p:pic>
                    <p:nvPicPr>
                      <p:cNvPr id="0" name="Object 4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996113" y="3649663"/>
                        <a:ext cx="457200" cy="452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57" name="Line 45">
            <a:extLst>
              <a:ext uri="{FF2B5EF4-FFF2-40B4-BE49-F238E27FC236}">
                <a16:creationId xmlns:a16="http://schemas.microsoft.com/office/drawing/2014/main" id="{6652C635-9470-4D5D-B707-43D57E36A7AC}"/>
              </a:ext>
            </a:extLst>
          </p:cNvPr>
          <p:cNvSpPr>
            <a:spLocks noChangeShapeType="1"/>
          </p:cNvSpPr>
          <p:nvPr/>
        </p:nvSpPr>
        <p:spPr bwMode="auto">
          <a:xfrm>
            <a:off x="6467475" y="3873500"/>
            <a:ext cx="528638" cy="0"/>
          </a:xfrm>
          <a:prstGeom prst="line">
            <a:avLst/>
          </a:prstGeom>
          <a:noFill/>
          <a:ln w="28575">
            <a:solidFill>
              <a:srgbClr val="00FF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58" name="AutoShape 46">
            <a:extLst>
              <a:ext uri="{FF2B5EF4-FFF2-40B4-BE49-F238E27FC236}">
                <a16:creationId xmlns:a16="http://schemas.microsoft.com/office/drawing/2014/main" id="{0B919C3F-5EBD-439D-8300-28D613E209F7}"/>
              </a:ext>
            </a:extLst>
          </p:cNvPr>
          <p:cNvSpPr>
            <a:spLocks noChangeArrowheads="1"/>
          </p:cNvSpPr>
          <p:nvPr/>
        </p:nvSpPr>
        <p:spPr bwMode="auto">
          <a:xfrm>
            <a:off x="1547813" y="1171575"/>
            <a:ext cx="914400" cy="457200"/>
          </a:xfrm>
          <a:prstGeom prst="rightArrow">
            <a:avLst>
              <a:gd name="adj1" fmla="val 50000"/>
              <a:gd name="adj2" fmla="val 50000"/>
            </a:avLst>
          </a:prstGeom>
          <a:solidFill>
            <a:srgbClr val="FFCCFF">
              <a:alpha val="50195"/>
            </a:srgbClr>
          </a:solidFill>
          <a:ln w="9525">
            <a:solidFill>
              <a:srgbClr val="0066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8959" name="AutoShape 47">
            <a:extLst>
              <a:ext uri="{FF2B5EF4-FFF2-40B4-BE49-F238E27FC236}">
                <a16:creationId xmlns:a16="http://schemas.microsoft.com/office/drawing/2014/main" id="{8E189167-E6C7-42D6-AD83-621A9EB04899}"/>
              </a:ext>
            </a:extLst>
          </p:cNvPr>
          <p:cNvSpPr>
            <a:spLocks noChangeArrowheads="1"/>
          </p:cNvSpPr>
          <p:nvPr/>
        </p:nvSpPr>
        <p:spPr bwMode="auto">
          <a:xfrm>
            <a:off x="5795963" y="1174750"/>
            <a:ext cx="914400" cy="457200"/>
          </a:xfrm>
          <a:prstGeom prst="rightArrow">
            <a:avLst>
              <a:gd name="adj1" fmla="val 50000"/>
              <a:gd name="adj2" fmla="val 50000"/>
            </a:avLst>
          </a:prstGeom>
          <a:solidFill>
            <a:srgbClr val="FFCCFF">
              <a:alpha val="50195"/>
            </a:srgbClr>
          </a:solidFill>
          <a:ln w="9525">
            <a:solidFill>
              <a:srgbClr val="0066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914"/>
                                        </p:tgtEl>
                                        <p:attrNameLst>
                                          <p:attrName>style.visibility</p:attrName>
                                        </p:attrNameLst>
                                      </p:cBhvr>
                                      <p:to>
                                        <p:strVal val="visible"/>
                                      </p:to>
                                    </p:set>
                                    <p:animEffect transition="in" filter="wipe(left)">
                                      <p:cBhvr>
                                        <p:cTn id="7" dur="500"/>
                                        <p:tgtEl>
                                          <p:spTgt spid="389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grpId="0" nodeType="clickEffect">
                                  <p:stCondLst>
                                    <p:cond delay="0"/>
                                  </p:stCondLst>
                                  <p:iterate type="wd">
                                    <p:tmPct val="100000"/>
                                  </p:iterate>
                                  <p:childTnLst>
                                    <p:set>
                                      <p:cBhvr>
                                        <p:cTn id="11" dur="1" fill="hold">
                                          <p:stCondLst>
                                            <p:cond delay="0"/>
                                          </p:stCondLst>
                                        </p:cTn>
                                        <p:tgtEl>
                                          <p:spTgt spid="38936"/>
                                        </p:tgtEl>
                                        <p:attrNameLst>
                                          <p:attrName>style.visibility</p:attrName>
                                        </p:attrNameLst>
                                      </p:cBhvr>
                                      <p:to>
                                        <p:strVal val="visible"/>
                                      </p:to>
                                    </p:set>
                                    <p:animEffect transition="in" filter="slide(fromLeft)">
                                      <p:cBhvr>
                                        <p:cTn id="12" dur="300"/>
                                        <p:tgtEl>
                                          <p:spTgt spid="389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8958"/>
                                        </p:tgtEl>
                                        <p:attrNameLst>
                                          <p:attrName>style.visibility</p:attrName>
                                        </p:attrNameLst>
                                      </p:cBhvr>
                                      <p:to>
                                        <p:strVal val="visible"/>
                                      </p:to>
                                    </p:set>
                                    <p:animEffect transition="in" filter="wipe(left)">
                                      <p:cBhvr>
                                        <p:cTn id="17" dur="500"/>
                                        <p:tgtEl>
                                          <p:spTgt spid="3895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8937"/>
                                        </p:tgtEl>
                                        <p:attrNameLst>
                                          <p:attrName>style.visibility</p:attrName>
                                        </p:attrNameLst>
                                      </p:cBhvr>
                                      <p:to>
                                        <p:strVal val="visible"/>
                                      </p:to>
                                    </p:set>
                                    <p:animEffect transition="in" filter="wipe(left)">
                                      <p:cBhvr>
                                        <p:cTn id="22" dur="500"/>
                                        <p:tgtEl>
                                          <p:spTgt spid="3893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8938"/>
                                        </p:tgtEl>
                                        <p:attrNameLst>
                                          <p:attrName>style.visibility</p:attrName>
                                        </p:attrNameLst>
                                      </p:cBhvr>
                                      <p:to>
                                        <p:strVal val="visible"/>
                                      </p:to>
                                    </p:set>
                                    <p:animEffect transition="in" filter="wipe(left)">
                                      <p:cBhvr>
                                        <p:cTn id="27" dur="500"/>
                                        <p:tgtEl>
                                          <p:spTgt spid="3893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8940"/>
                                        </p:tgtEl>
                                        <p:attrNameLst>
                                          <p:attrName>style.visibility</p:attrName>
                                        </p:attrNameLst>
                                      </p:cBhvr>
                                      <p:to>
                                        <p:strVal val="visible"/>
                                      </p:to>
                                    </p:set>
                                    <p:animEffect transition="in" filter="wipe(up)">
                                      <p:cBhvr>
                                        <p:cTn id="32" dur="500"/>
                                        <p:tgtEl>
                                          <p:spTgt spid="3894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8959"/>
                                        </p:tgtEl>
                                        <p:attrNameLst>
                                          <p:attrName>style.visibility</p:attrName>
                                        </p:attrNameLst>
                                      </p:cBhvr>
                                      <p:to>
                                        <p:strVal val="visible"/>
                                      </p:to>
                                    </p:set>
                                    <p:animEffect transition="in" filter="wipe(left)">
                                      <p:cBhvr>
                                        <p:cTn id="37" dur="500"/>
                                        <p:tgtEl>
                                          <p:spTgt spid="3895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7" presetClass="entr" presetSubtype="10" fill="hold" nodeType="clickEffect">
                                  <p:stCondLst>
                                    <p:cond delay="0"/>
                                  </p:stCondLst>
                                  <p:iterate type="wd">
                                    <p:tmPct val="100000"/>
                                  </p:iterate>
                                  <p:childTnLst>
                                    <p:set>
                                      <p:cBhvr>
                                        <p:cTn id="41" dur="1" fill="hold">
                                          <p:stCondLst>
                                            <p:cond delay="0"/>
                                          </p:stCondLst>
                                        </p:cTn>
                                        <p:tgtEl>
                                          <p:spTgt spid="38939"/>
                                        </p:tgtEl>
                                        <p:attrNameLst>
                                          <p:attrName>style.visibility</p:attrName>
                                        </p:attrNameLst>
                                      </p:cBhvr>
                                      <p:to>
                                        <p:strVal val="visible"/>
                                      </p:to>
                                    </p:set>
                                    <p:anim calcmode="lin" valueType="num">
                                      <p:cBhvr>
                                        <p:cTn id="42" dur="300" fill="hold"/>
                                        <p:tgtEl>
                                          <p:spTgt spid="38939"/>
                                        </p:tgtEl>
                                        <p:attrNameLst>
                                          <p:attrName>ppt_w</p:attrName>
                                        </p:attrNameLst>
                                      </p:cBhvr>
                                      <p:tavLst>
                                        <p:tav tm="0">
                                          <p:val>
                                            <p:fltVal val="0"/>
                                          </p:val>
                                        </p:tav>
                                        <p:tav tm="100000">
                                          <p:val>
                                            <p:strVal val="#ppt_w"/>
                                          </p:val>
                                        </p:tav>
                                      </p:tavLst>
                                    </p:anim>
                                    <p:anim calcmode="lin" valueType="num">
                                      <p:cBhvr>
                                        <p:cTn id="43" dur="300" fill="hold"/>
                                        <p:tgtEl>
                                          <p:spTgt spid="38939"/>
                                        </p:tgtEl>
                                        <p:attrNameLst>
                                          <p:attrName>ppt_h</p:attrName>
                                        </p:attrNameLst>
                                      </p:cBhvr>
                                      <p:tavLst>
                                        <p:tav tm="0">
                                          <p:val>
                                            <p:strVal val="#ppt_h"/>
                                          </p:val>
                                        </p:tav>
                                        <p:tav tm="100000">
                                          <p:val>
                                            <p:strVal val="#ppt_h"/>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38915"/>
                                        </p:tgtEl>
                                        <p:attrNameLst>
                                          <p:attrName>style.visibility</p:attrName>
                                        </p:attrNameLst>
                                      </p:cBhvr>
                                      <p:to>
                                        <p:strVal val="visible"/>
                                      </p:to>
                                    </p:set>
                                    <p:animEffect transition="in" filter="wipe(left)">
                                      <p:cBhvr>
                                        <p:cTn id="48" dur="500"/>
                                        <p:tgtEl>
                                          <p:spTgt spid="38915"/>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iterate type="wd">
                                    <p:tmPct val="100000"/>
                                  </p:iterate>
                                  <p:childTnLst>
                                    <p:set>
                                      <p:cBhvr>
                                        <p:cTn id="52" dur="1" fill="hold">
                                          <p:stCondLst>
                                            <p:cond delay="0"/>
                                          </p:stCondLst>
                                        </p:cTn>
                                        <p:tgtEl>
                                          <p:spTgt spid="38941"/>
                                        </p:tgtEl>
                                        <p:attrNameLst>
                                          <p:attrName>style.visibility</p:attrName>
                                        </p:attrNameLst>
                                      </p:cBhvr>
                                      <p:to>
                                        <p:strVal val="visible"/>
                                      </p:to>
                                    </p:set>
                                    <p:animEffect transition="in" filter="wipe(left)">
                                      <p:cBhvr>
                                        <p:cTn id="53" dur="300"/>
                                        <p:tgtEl>
                                          <p:spTgt spid="38941"/>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38942"/>
                                        </p:tgtEl>
                                        <p:attrNameLst>
                                          <p:attrName>style.visibility</p:attrName>
                                        </p:attrNameLst>
                                      </p:cBhvr>
                                      <p:to>
                                        <p:strVal val="visible"/>
                                      </p:to>
                                    </p:set>
                                    <p:animEffect transition="in" filter="wipe(left)">
                                      <p:cBhvr>
                                        <p:cTn id="58" dur="500"/>
                                        <p:tgtEl>
                                          <p:spTgt spid="38942"/>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nodeType="clickEffect">
                                  <p:stCondLst>
                                    <p:cond delay="0"/>
                                  </p:stCondLst>
                                  <p:childTnLst>
                                    <p:set>
                                      <p:cBhvr>
                                        <p:cTn id="62" dur="1" fill="hold">
                                          <p:stCondLst>
                                            <p:cond delay="0"/>
                                          </p:stCondLst>
                                        </p:cTn>
                                        <p:tgtEl>
                                          <p:spTgt spid="38916"/>
                                        </p:tgtEl>
                                        <p:attrNameLst>
                                          <p:attrName>style.visibility</p:attrName>
                                        </p:attrNameLst>
                                      </p:cBhvr>
                                      <p:to>
                                        <p:strVal val="visible"/>
                                      </p:to>
                                    </p:set>
                                    <p:animEffect transition="in" filter="wipe(left)">
                                      <p:cBhvr>
                                        <p:cTn id="63" dur="500"/>
                                        <p:tgtEl>
                                          <p:spTgt spid="38916"/>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nodeType="clickEffect">
                                  <p:stCondLst>
                                    <p:cond delay="0"/>
                                  </p:stCondLst>
                                  <p:childTnLst>
                                    <p:set>
                                      <p:cBhvr>
                                        <p:cTn id="67" dur="1" fill="hold">
                                          <p:stCondLst>
                                            <p:cond delay="0"/>
                                          </p:stCondLst>
                                        </p:cTn>
                                        <p:tgtEl>
                                          <p:spTgt spid="38918"/>
                                        </p:tgtEl>
                                        <p:attrNameLst>
                                          <p:attrName>style.visibility</p:attrName>
                                        </p:attrNameLst>
                                      </p:cBhvr>
                                      <p:to>
                                        <p:strVal val="visible"/>
                                      </p:to>
                                    </p:set>
                                    <p:animEffect transition="in" filter="wipe(left)">
                                      <p:cBhvr>
                                        <p:cTn id="68" dur="500"/>
                                        <p:tgtEl>
                                          <p:spTgt spid="38918"/>
                                        </p:tgtEl>
                                      </p:cBhvr>
                                    </p:animEffect>
                                  </p:childTnLst>
                                </p:cTn>
                              </p:par>
                            </p:childTnLst>
                          </p:cTn>
                        </p:par>
                        <p:par>
                          <p:cTn id="69" fill="hold" nodeType="afterGroup">
                            <p:stCondLst>
                              <p:cond delay="500"/>
                            </p:stCondLst>
                            <p:childTnLst>
                              <p:par>
                                <p:cTn id="70" presetID="1" presetClass="entr" presetSubtype="0" fill="hold" grpId="0" nodeType="afterEffect">
                                  <p:stCondLst>
                                    <p:cond delay="0"/>
                                  </p:stCondLst>
                                  <p:childTnLst>
                                    <p:set>
                                      <p:cBhvr>
                                        <p:cTn id="71" dur="1" fill="hold">
                                          <p:stCondLst>
                                            <p:cond delay="499"/>
                                          </p:stCondLst>
                                        </p:cTn>
                                        <p:tgtEl>
                                          <p:spTgt spid="38929"/>
                                        </p:tgtEl>
                                        <p:attrNameLst>
                                          <p:attrName>style.visibility</p:attrName>
                                        </p:attrNameLst>
                                      </p:cBhvr>
                                      <p:to>
                                        <p:strVal val="visible"/>
                                      </p:to>
                                    </p:set>
                                  </p:childTnLst>
                                </p:cTn>
                              </p:par>
                            </p:childTnLst>
                          </p:cTn>
                        </p:par>
                        <p:par>
                          <p:cTn id="72" fill="hold" nodeType="afterGroup">
                            <p:stCondLst>
                              <p:cond delay="1000"/>
                            </p:stCondLst>
                            <p:childTnLst>
                              <p:par>
                                <p:cTn id="73" presetID="22" presetClass="entr" presetSubtype="4" fill="hold" nodeType="afterEffect">
                                  <p:stCondLst>
                                    <p:cond delay="0"/>
                                  </p:stCondLst>
                                  <p:childTnLst>
                                    <p:set>
                                      <p:cBhvr>
                                        <p:cTn id="74" dur="1" fill="hold">
                                          <p:stCondLst>
                                            <p:cond delay="0"/>
                                          </p:stCondLst>
                                        </p:cTn>
                                        <p:tgtEl>
                                          <p:spTgt spid="38919"/>
                                        </p:tgtEl>
                                        <p:attrNameLst>
                                          <p:attrName>style.visibility</p:attrName>
                                        </p:attrNameLst>
                                      </p:cBhvr>
                                      <p:to>
                                        <p:strVal val="visible"/>
                                      </p:to>
                                    </p:set>
                                    <p:animEffect transition="in" filter="wipe(down)">
                                      <p:cBhvr>
                                        <p:cTn id="75" dur="500"/>
                                        <p:tgtEl>
                                          <p:spTgt spid="38919"/>
                                        </p:tgtEl>
                                      </p:cBhvr>
                                    </p:animEffect>
                                  </p:childTnLst>
                                </p:cTn>
                              </p:par>
                            </p:childTnLst>
                          </p:cTn>
                        </p:par>
                        <p:par>
                          <p:cTn id="76" fill="hold" nodeType="afterGroup">
                            <p:stCondLst>
                              <p:cond delay="1500"/>
                            </p:stCondLst>
                            <p:childTnLst>
                              <p:par>
                                <p:cTn id="77" presetID="1" presetClass="entr" presetSubtype="0" fill="hold" grpId="0" nodeType="afterEffect">
                                  <p:stCondLst>
                                    <p:cond delay="0"/>
                                  </p:stCondLst>
                                  <p:childTnLst>
                                    <p:set>
                                      <p:cBhvr>
                                        <p:cTn id="78" dur="1" fill="hold">
                                          <p:stCondLst>
                                            <p:cond delay="499"/>
                                          </p:stCondLst>
                                        </p:cTn>
                                        <p:tgtEl>
                                          <p:spTgt spid="38930"/>
                                        </p:tgtEl>
                                        <p:attrNameLst>
                                          <p:attrName>style.visibility</p:attrName>
                                        </p:attrNameLst>
                                      </p:cBhvr>
                                      <p:to>
                                        <p:strVal val="visible"/>
                                      </p:to>
                                    </p:set>
                                  </p:childTnLst>
                                </p:cTn>
                              </p:par>
                            </p:childTnLst>
                          </p:cTn>
                        </p:par>
                        <p:par>
                          <p:cTn id="79" fill="hold" nodeType="afterGroup">
                            <p:stCondLst>
                              <p:cond delay="2000"/>
                            </p:stCondLst>
                            <p:childTnLst>
                              <p:par>
                                <p:cTn id="80" presetID="1" presetClass="entr" presetSubtype="0" fill="hold" grpId="0" nodeType="afterEffect">
                                  <p:stCondLst>
                                    <p:cond delay="0"/>
                                  </p:stCondLst>
                                  <p:childTnLst>
                                    <p:set>
                                      <p:cBhvr>
                                        <p:cTn id="81" dur="1" fill="hold">
                                          <p:stCondLst>
                                            <p:cond delay="499"/>
                                          </p:stCondLst>
                                        </p:cTn>
                                        <p:tgtEl>
                                          <p:spTgt spid="38928"/>
                                        </p:tgtEl>
                                        <p:attrNameLst>
                                          <p:attrName>style.visibility</p:attrName>
                                        </p:attrNameLst>
                                      </p:cBhvr>
                                      <p:to>
                                        <p:strVal val="visible"/>
                                      </p:to>
                                    </p:se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8" fill="hold" nodeType="clickEffect">
                                  <p:stCondLst>
                                    <p:cond delay="0"/>
                                  </p:stCondLst>
                                  <p:childTnLst>
                                    <p:set>
                                      <p:cBhvr>
                                        <p:cTn id="85" dur="1" fill="hold">
                                          <p:stCondLst>
                                            <p:cond delay="0"/>
                                          </p:stCondLst>
                                        </p:cTn>
                                        <p:tgtEl>
                                          <p:spTgt spid="38957"/>
                                        </p:tgtEl>
                                        <p:attrNameLst>
                                          <p:attrName>style.visibility</p:attrName>
                                        </p:attrNameLst>
                                      </p:cBhvr>
                                      <p:to>
                                        <p:strVal val="visible"/>
                                      </p:to>
                                    </p:set>
                                    <p:animEffect transition="in" filter="wipe(left)">
                                      <p:cBhvr>
                                        <p:cTn id="86" dur="500"/>
                                        <p:tgtEl>
                                          <p:spTgt spid="38957"/>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nodeType="clickEffect">
                                  <p:stCondLst>
                                    <p:cond delay="0"/>
                                  </p:stCondLst>
                                  <p:childTnLst>
                                    <p:set>
                                      <p:cBhvr>
                                        <p:cTn id="90" dur="1" fill="hold">
                                          <p:stCondLst>
                                            <p:cond delay="499"/>
                                          </p:stCondLst>
                                        </p:cTn>
                                        <p:tgtEl>
                                          <p:spTgt spid="38956"/>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nodeType="clickEffect">
                                  <p:stCondLst>
                                    <p:cond delay="0"/>
                                  </p:stCondLst>
                                  <p:childTnLst>
                                    <p:set>
                                      <p:cBhvr>
                                        <p:cTn id="94" dur="1" fill="hold">
                                          <p:stCondLst>
                                            <p:cond delay="499"/>
                                          </p:stCondLst>
                                        </p:cTn>
                                        <p:tgtEl>
                                          <p:spTgt spid="38935"/>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1" fill="hold" nodeType="clickEffect">
                                  <p:stCondLst>
                                    <p:cond delay="0"/>
                                  </p:stCondLst>
                                  <p:childTnLst>
                                    <p:set>
                                      <p:cBhvr>
                                        <p:cTn id="98" dur="1" fill="hold">
                                          <p:stCondLst>
                                            <p:cond delay="0"/>
                                          </p:stCondLst>
                                        </p:cTn>
                                        <p:tgtEl>
                                          <p:spTgt spid="38921"/>
                                        </p:tgtEl>
                                        <p:attrNameLst>
                                          <p:attrName>style.visibility</p:attrName>
                                        </p:attrNameLst>
                                      </p:cBhvr>
                                      <p:to>
                                        <p:strVal val="visible"/>
                                      </p:to>
                                    </p:set>
                                    <p:animEffect transition="in" filter="wipe(up)">
                                      <p:cBhvr>
                                        <p:cTn id="99" dur="500"/>
                                        <p:tgtEl>
                                          <p:spTgt spid="38921"/>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2" presetClass="entr" presetSubtype="1" fill="hold" nodeType="clickEffect">
                                  <p:stCondLst>
                                    <p:cond delay="0"/>
                                  </p:stCondLst>
                                  <p:childTnLst>
                                    <p:set>
                                      <p:cBhvr>
                                        <p:cTn id="103" dur="1" fill="hold">
                                          <p:stCondLst>
                                            <p:cond delay="0"/>
                                          </p:stCondLst>
                                        </p:cTn>
                                        <p:tgtEl>
                                          <p:spTgt spid="38920"/>
                                        </p:tgtEl>
                                        <p:attrNameLst>
                                          <p:attrName>style.visibility</p:attrName>
                                        </p:attrNameLst>
                                      </p:cBhvr>
                                      <p:to>
                                        <p:strVal val="visible"/>
                                      </p:to>
                                    </p:set>
                                    <p:animEffect transition="in" filter="wipe(up)">
                                      <p:cBhvr>
                                        <p:cTn id="104" dur="500"/>
                                        <p:tgtEl>
                                          <p:spTgt spid="38920"/>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6" presetClass="entr" presetSubtype="37" fill="hold" nodeType="clickEffect">
                                  <p:stCondLst>
                                    <p:cond delay="0"/>
                                  </p:stCondLst>
                                  <p:childTnLst>
                                    <p:set>
                                      <p:cBhvr>
                                        <p:cTn id="108" dur="1" fill="hold">
                                          <p:stCondLst>
                                            <p:cond delay="0"/>
                                          </p:stCondLst>
                                        </p:cTn>
                                        <p:tgtEl>
                                          <p:spTgt spid="38952"/>
                                        </p:tgtEl>
                                        <p:attrNameLst>
                                          <p:attrName>style.visibility</p:attrName>
                                        </p:attrNameLst>
                                      </p:cBhvr>
                                      <p:to>
                                        <p:strVal val="visible"/>
                                      </p:to>
                                    </p:set>
                                    <p:animEffect transition="in" filter="barn(outVertical)">
                                      <p:cBhvr>
                                        <p:cTn id="109" dur="500"/>
                                        <p:tgtEl>
                                          <p:spTgt spid="38952"/>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2" presetClass="entr" presetSubtype="8" fill="hold" nodeType="clickEffect">
                                  <p:stCondLst>
                                    <p:cond delay="0"/>
                                  </p:stCondLst>
                                  <p:childTnLst>
                                    <p:set>
                                      <p:cBhvr>
                                        <p:cTn id="113" dur="1" fill="hold">
                                          <p:stCondLst>
                                            <p:cond delay="0"/>
                                          </p:stCondLst>
                                        </p:cTn>
                                        <p:tgtEl>
                                          <p:spTgt spid="38926"/>
                                        </p:tgtEl>
                                        <p:attrNameLst>
                                          <p:attrName>style.visibility</p:attrName>
                                        </p:attrNameLst>
                                      </p:cBhvr>
                                      <p:to>
                                        <p:strVal val="visible"/>
                                      </p:to>
                                    </p:set>
                                    <p:animEffect transition="in" filter="wipe(left)">
                                      <p:cBhvr>
                                        <p:cTn id="114" dur="500"/>
                                        <p:tgtEl>
                                          <p:spTgt spid="38926"/>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 presetClass="entr" presetSubtype="0" fill="hold" grpId="0" nodeType="clickEffect">
                                  <p:stCondLst>
                                    <p:cond delay="0"/>
                                  </p:stCondLst>
                                  <p:childTnLst>
                                    <p:set>
                                      <p:cBhvr>
                                        <p:cTn id="118" dur="1" fill="hold">
                                          <p:stCondLst>
                                            <p:cond delay="499"/>
                                          </p:stCondLst>
                                        </p:cTn>
                                        <p:tgtEl>
                                          <p:spTgt spid="38945"/>
                                        </p:tgtEl>
                                        <p:attrNameLst>
                                          <p:attrName>style.visibility</p:attrName>
                                        </p:attrNameLst>
                                      </p:cBhvr>
                                      <p:to>
                                        <p:strVal val="visible"/>
                                      </p:to>
                                    </p:se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22" presetClass="entr" presetSubtype="1" fill="hold" nodeType="clickEffect">
                                  <p:stCondLst>
                                    <p:cond delay="0"/>
                                  </p:stCondLst>
                                  <p:childTnLst>
                                    <p:set>
                                      <p:cBhvr>
                                        <p:cTn id="122" dur="1" fill="hold">
                                          <p:stCondLst>
                                            <p:cond delay="0"/>
                                          </p:stCondLst>
                                        </p:cTn>
                                        <p:tgtEl>
                                          <p:spTgt spid="38927"/>
                                        </p:tgtEl>
                                        <p:attrNameLst>
                                          <p:attrName>style.visibility</p:attrName>
                                        </p:attrNameLst>
                                      </p:cBhvr>
                                      <p:to>
                                        <p:strVal val="visible"/>
                                      </p:to>
                                    </p:set>
                                    <p:animEffect transition="in" filter="wipe(up)">
                                      <p:cBhvr>
                                        <p:cTn id="123" dur="500"/>
                                        <p:tgtEl>
                                          <p:spTgt spid="38927"/>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1" presetClass="entr" presetSubtype="0" fill="hold" grpId="0" nodeType="clickEffect">
                                  <p:stCondLst>
                                    <p:cond delay="0"/>
                                  </p:stCondLst>
                                  <p:childTnLst>
                                    <p:set>
                                      <p:cBhvr>
                                        <p:cTn id="127" dur="1" fill="hold">
                                          <p:stCondLst>
                                            <p:cond delay="499"/>
                                          </p:stCondLst>
                                        </p:cTn>
                                        <p:tgtEl>
                                          <p:spTgt spid="38944"/>
                                        </p:tgtEl>
                                        <p:attrNameLst>
                                          <p:attrName>style.visibility</p:attrName>
                                        </p:attrNameLst>
                                      </p:cBhvr>
                                      <p:to>
                                        <p:strVal val="visible"/>
                                      </p:to>
                                    </p:se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16" presetClass="entr" presetSubtype="37" fill="hold" nodeType="clickEffect">
                                  <p:stCondLst>
                                    <p:cond delay="0"/>
                                  </p:stCondLst>
                                  <p:childTnLst>
                                    <p:set>
                                      <p:cBhvr>
                                        <p:cTn id="131" dur="1" fill="hold">
                                          <p:stCondLst>
                                            <p:cond delay="0"/>
                                          </p:stCondLst>
                                        </p:cTn>
                                        <p:tgtEl>
                                          <p:spTgt spid="38946"/>
                                        </p:tgtEl>
                                        <p:attrNameLst>
                                          <p:attrName>style.visibility</p:attrName>
                                        </p:attrNameLst>
                                      </p:cBhvr>
                                      <p:to>
                                        <p:strVal val="visible"/>
                                      </p:to>
                                    </p:set>
                                    <p:animEffect transition="in" filter="barn(outVertical)">
                                      <p:cBhvr>
                                        <p:cTn id="132" dur="500"/>
                                        <p:tgtEl>
                                          <p:spTgt spid="38946"/>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12" presetClass="entr" presetSubtype="2" fill="hold" nodeType="clickEffect">
                                  <p:stCondLst>
                                    <p:cond delay="0"/>
                                  </p:stCondLst>
                                  <p:childTnLst>
                                    <p:set>
                                      <p:cBhvr>
                                        <p:cTn id="136" dur="1" fill="hold">
                                          <p:stCondLst>
                                            <p:cond delay="0"/>
                                          </p:stCondLst>
                                        </p:cTn>
                                        <p:tgtEl>
                                          <p:spTgt spid="38922"/>
                                        </p:tgtEl>
                                        <p:attrNameLst>
                                          <p:attrName>style.visibility</p:attrName>
                                        </p:attrNameLst>
                                      </p:cBhvr>
                                      <p:to>
                                        <p:strVal val="visible"/>
                                      </p:to>
                                    </p:set>
                                    <p:animEffect transition="in" filter="slide(fromRight)">
                                      <p:cBhvr>
                                        <p:cTn id="137" dur="500"/>
                                        <p:tgtEl>
                                          <p:spTgt spid="38922"/>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12" presetClass="entr" presetSubtype="2" fill="hold" grpId="0" nodeType="clickEffect">
                                  <p:stCondLst>
                                    <p:cond delay="0"/>
                                  </p:stCondLst>
                                  <p:childTnLst>
                                    <p:set>
                                      <p:cBhvr>
                                        <p:cTn id="141" dur="1" fill="hold">
                                          <p:stCondLst>
                                            <p:cond delay="0"/>
                                          </p:stCondLst>
                                        </p:cTn>
                                        <p:tgtEl>
                                          <p:spTgt spid="38951"/>
                                        </p:tgtEl>
                                        <p:attrNameLst>
                                          <p:attrName>style.visibility</p:attrName>
                                        </p:attrNameLst>
                                      </p:cBhvr>
                                      <p:to>
                                        <p:strVal val="visible"/>
                                      </p:to>
                                    </p:set>
                                    <p:animEffect transition="in" filter="slide(fromRight)">
                                      <p:cBhvr>
                                        <p:cTn id="142" dur="500"/>
                                        <p:tgtEl>
                                          <p:spTgt spid="38951"/>
                                        </p:tgtEl>
                                      </p:cBhvr>
                                    </p:animEffec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1" presetClass="entr" presetSubtype="0" fill="hold" grpId="0" nodeType="clickEffect">
                                  <p:stCondLst>
                                    <p:cond delay="0"/>
                                  </p:stCondLst>
                                  <p:childTnLst>
                                    <p:set>
                                      <p:cBhvr>
                                        <p:cTn id="146" dur="1" fill="hold">
                                          <p:stCondLst>
                                            <p:cond delay="499"/>
                                          </p:stCondLst>
                                        </p:cTn>
                                        <p:tgtEl>
                                          <p:spTgt spid="38932"/>
                                        </p:tgtEl>
                                        <p:attrNameLst>
                                          <p:attrName>style.visibility</p:attrName>
                                        </p:attrNameLst>
                                      </p:cBhvr>
                                      <p:to>
                                        <p:strVal val="visible"/>
                                      </p:to>
                                    </p:se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22" presetClass="entr" presetSubtype="8" fill="hold" nodeType="clickEffect">
                                  <p:stCondLst>
                                    <p:cond delay="0"/>
                                  </p:stCondLst>
                                  <p:childTnLst>
                                    <p:set>
                                      <p:cBhvr>
                                        <p:cTn id="150" dur="1" fill="hold">
                                          <p:stCondLst>
                                            <p:cond delay="0"/>
                                          </p:stCondLst>
                                        </p:cTn>
                                        <p:tgtEl>
                                          <p:spTgt spid="38931"/>
                                        </p:tgtEl>
                                        <p:attrNameLst>
                                          <p:attrName>style.visibility</p:attrName>
                                        </p:attrNameLst>
                                      </p:cBhvr>
                                      <p:to>
                                        <p:strVal val="visible"/>
                                      </p:to>
                                    </p:set>
                                    <p:animEffect transition="in" filter="wipe(left)">
                                      <p:cBhvr>
                                        <p:cTn id="151" dur="500"/>
                                        <p:tgtEl>
                                          <p:spTgt spid="38931"/>
                                        </p:tgtEl>
                                      </p:cBhvr>
                                    </p:animEffect>
                                  </p:childTnLst>
                                </p:cTn>
                              </p:par>
                            </p:childTnLst>
                          </p:cTn>
                        </p:par>
                      </p:childTnLst>
                    </p:cTn>
                  </p:par>
                  <p:par>
                    <p:cTn id="152" fill="hold" nodeType="clickPar">
                      <p:stCondLst>
                        <p:cond delay="indefinite"/>
                      </p:stCondLst>
                      <p:childTnLst>
                        <p:par>
                          <p:cTn id="153" fill="hold" nodeType="withGroup">
                            <p:stCondLst>
                              <p:cond delay="0"/>
                            </p:stCondLst>
                            <p:childTnLst>
                              <p:par>
                                <p:cTn id="154" presetID="1" presetClass="entr" presetSubtype="0" fill="hold" grpId="0" nodeType="clickEffect">
                                  <p:stCondLst>
                                    <p:cond delay="0"/>
                                  </p:stCondLst>
                                  <p:childTnLst>
                                    <p:set>
                                      <p:cBhvr>
                                        <p:cTn id="155" dur="1" fill="hold">
                                          <p:stCondLst>
                                            <p:cond delay="499"/>
                                          </p:stCondLst>
                                        </p:cTn>
                                        <p:tgtEl>
                                          <p:spTgt spid="38934"/>
                                        </p:tgtEl>
                                        <p:attrNameLst>
                                          <p:attrName>style.visibility</p:attrName>
                                        </p:attrNameLst>
                                      </p:cBhvr>
                                      <p:to>
                                        <p:strVal val="visible"/>
                                      </p:to>
                                    </p:se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3" presetClass="entr" presetSubtype="10" fill="hold" grpId="0" nodeType="clickEffect">
                                  <p:stCondLst>
                                    <p:cond delay="0"/>
                                  </p:stCondLst>
                                  <p:iterate type="wd">
                                    <p:tmPct val="100000"/>
                                  </p:iterate>
                                  <p:childTnLst>
                                    <p:set>
                                      <p:cBhvr>
                                        <p:cTn id="159" dur="1" fill="hold">
                                          <p:stCondLst>
                                            <p:cond delay="0"/>
                                          </p:stCondLst>
                                        </p:cTn>
                                        <p:tgtEl>
                                          <p:spTgt spid="38933"/>
                                        </p:tgtEl>
                                        <p:attrNameLst>
                                          <p:attrName>style.visibility</p:attrName>
                                        </p:attrNameLst>
                                      </p:cBhvr>
                                      <p:to>
                                        <p:strVal val="visible"/>
                                      </p:to>
                                    </p:set>
                                    <p:animEffect transition="in" filter="blinds(horizontal)">
                                      <p:cBhvr>
                                        <p:cTn id="160" dur="300"/>
                                        <p:tgtEl>
                                          <p:spTgt spid="38933"/>
                                        </p:tgtEl>
                                      </p:cBhvr>
                                    </p:animEffect>
                                  </p:childTnLst>
                                </p:cTn>
                              </p:par>
                            </p:childTnLst>
                          </p:cTn>
                        </p:par>
                      </p:childTnLst>
                    </p:cTn>
                  </p:par>
                  <p:par>
                    <p:cTn id="161" fill="hold" nodeType="clickPar">
                      <p:stCondLst>
                        <p:cond delay="indefinite"/>
                      </p:stCondLst>
                      <p:childTnLst>
                        <p:par>
                          <p:cTn id="162" fill="hold" nodeType="withGroup">
                            <p:stCondLst>
                              <p:cond delay="0"/>
                            </p:stCondLst>
                            <p:childTnLst>
                              <p:par>
                                <p:cTn id="163" presetID="22" presetClass="entr" presetSubtype="8" fill="hold" nodeType="clickEffect">
                                  <p:stCondLst>
                                    <p:cond delay="0"/>
                                  </p:stCondLst>
                                  <p:childTnLst>
                                    <p:set>
                                      <p:cBhvr>
                                        <p:cTn id="164" dur="1" fill="hold">
                                          <p:stCondLst>
                                            <p:cond delay="0"/>
                                          </p:stCondLst>
                                        </p:cTn>
                                        <p:tgtEl>
                                          <p:spTgt spid="38917"/>
                                        </p:tgtEl>
                                        <p:attrNameLst>
                                          <p:attrName>style.visibility</p:attrName>
                                        </p:attrNameLst>
                                      </p:cBhvr>
                                      <p:to>
                                        <p:strVal val="visible"/>
                                      </p:to>
                                    </p:set>
                                    <p:animEffect transition="in" filter="wipe(left)">
                                      <p:cBhvr>
                                        <p:cTn id="165" dur="500"/>
                                        <p:tgtEl>
                                          <p:spTgt spid="38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autoUpdateAnimBg="0"/>
      <p:bldP spid="38915" grpId="0" autoUpdateAnimBg="0"/>
      <p:bldP spid="38928" grpId="0" autoUpdateAnimBg="0"/>
      <p:bldP spid="38929" grpId="0" autoUpdateAnimBg="0"/>
      <p:bldP spid="38930" grpId="0" autoUpdateAnimBg="0"/>
      <p:bldP spid="38932" grpId="0" autoUpdateAnimBg="0"/>
      <p:bldP spid="38933" grpId="0" autoUpdateAnimBg="0"/>
      <p:bldP spid="38934" grpId="0" autoUpdateAnimBg="0"/>
      <p:bldP spid="38936" grpId="0" autoUpdateAnimBg="0"/>
      <p:bldP spid="38937" grpId="0" autoUpdateAnimBg="0"/>
      <p:bldP spid="38938" grpId="0" autoUpdateAnimBg="0"/>
      <p:bldP spid="38940" grpId="0" animBg="1"/>
      <p:bldP spid="38941" grpId="0" autoUpdateAnimBg="0"/>
      <p:bldP spid="38942" grpId="0" autoUpdateAnimBg="0"/>
      <p:bldP spid="38944" grpId="0" autoUpdateAnimBg="0"/>
      <p:bldP spid="38945" grpId="0" autoUpdateAnimBg="0"/>
      <p:bldP spid="38951" grpId="0" autoUpdateAnimBg="0"/>
      <p:bldP spid="38958" grpId="0" animBg="1"/>
      <p:bldP spid="3895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938" name="Object 2">
            <a:extLst>
              <a:ext uri="{FF2B5EF4-FFF2-40B4-BE49-F238E27FC236}">
                <a16:creationId xmlns:a16="http://schemas.microsoft.com/office/drawing/2014/main" id="{20097425-140C-45E8-9E17-AF8A35774A4B}"/>
              </a:ext>
            </a:extLst>
          </p:cNvPr>
          <p:cNvGraphicFramePr>
            <a:graphicFrameLocks/>
          </p:cNvGraphicFramePr>
          <p:nvPr/>
        </p:nvGraphicFramePr>
        <p:xfrm>
          <a:off x="3746500" y="4833938"/>
          <a:ext cx="4502150" cy="798512"/>
        </p:xfrm>
        <a:graphic>
          <a:graphicData uri="http://schemas.openxmlformats.org/presentationml/2006/ole">
            <mc:AlternateContent xmlns:mc="http://schemas.openxmlformats.org/markup-compatibility/2006">
              <mc:Choice xmlns:v="urn:schemas-microsoft-com:vml" Requires="v">
                <p:oleObj spid="_x0000_s26655" name="公式" r:id="rId3" imgW="4438663" imgH="762034" progId="Equation.3">
                  <p:embed/>
                </p:oleObj>
              </mc:Choice>
              <mc:Fallback>
                <p:oleObj name="公式" r:id="rId3" imgW="4438663" imgH="762034" progId="Equation.3">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6500" y="4833938"/>
                        <a:ext cx="4502150" cy="79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9939" name="Object 3">
            <a:extLst>
              <a:ext uri="{FF2B5EF4-FFF2-40B4-BE49-F238E27FC236}">
                <a16:creationId xmlns:a16="http://schemas.microsoft.com/office/drawing/2014/main" id="{1CAF0B39-D0CF-45DD-8F9F-7B632037F294}"/>
              </a:ext>
            </a:extLst>
          </p:cNvPr>
          <p:cNvGraphicFramePr>
            <a:graphicFrameLocks/>
          </p:cNvGraphicFramePr>
          <p:nvPr/>
        </p:nvGraphicFramePr>
        <p:xfrm>
          <a:off x="3744913" y="5689600"/>
          <a:ext cx="4498975" cy="823913"/>
        </p:xfrm>
        <a:graphic>
          <a:graphicData uri="http://schemas.openxmlformats.org/presentationml/2006/ole">
            <mc:AlternateContent xmlns:mc="http://schemas.openxmlformats.org/markup-compatibility/2006">
              <mc:Choice xmlns:v="urn:schemas-microsoft-com:vml" Requires="v">
                <p:oleObj spid="_x0000_s26656" name="公式" r:id="rId5" imgW="4438663" imgH="762034" progId="Equation.3">
                  <p:embed/>
                </p:oleObj>
              </mc:Choice>
              <mc:Fallback>
                <p:oleObj name="公式" r:id="rId5" imgW="4438663" imgH="762034" progId="Equation.3">
                  <p:embed/>
                  <p:pic>
                    <p:nvPicPr>
                      <p:cNvPr id="0" name="Object 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44913" y="5689600"/>
                        <a:ext cx="4498975"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9940" name="Object 4">
            <a:extLst>
              <a:ext uri="{FF2B5EF4-FFF2-40B4-BE49-F238E27FC236}">
                <a16:creationId xmlns:a16="http://schemas.microsoft.com/office/drawing/2014/main" id="{AB7CCA60-A008-4236-A5F0-E33003A2E387}"/>
              </a:ext>
            </a:extLst>
          </p:cNvPr>
          <p:cNvGraphicFramePr>
            <a:graphicFrameLocks/>
          </p:cNvGraphicFramePr>
          <p:nvPr/>
        </p:nvGraphicFramePr>
        <p:xfrm>
          <a:off x="1295400" y="4860925"/>
          <a:ext cx="2360613" cy="803275"/>
        </p:xfrm>
        <a:graphic>
          <a:graphicData uri="http://schemas.openxmlformats.org/presentationml/2006/ole">
            <mc:AlternateContent xmlns:mc="http://schemas.openxmlformats.org/markup-compatibility/2006">
              <mc:Choice xmlns:v="urn:schemas-microsoft-com:vml" Requires="v">
                <p:oleObj spid="_x0000_s26657" name="公式" r:id="rId7" imgW="2295480" imgH="762034" progId="Equation.3">
                  <p:embed/>
                </p:oleObj>
              </mc:Choice>
              <mc:Fallback>
                <p:oleObj name="公式" r:id="rId7" imgW="2295480" imgH="762034" progId="Equation.3">
                  <p:embed/>
                  <p:pic>
                    <p:nvPicPr>
                      <p:cNvPr id="0" name="Object 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5400" y="4860925"/>
                        <a:ext cx="2360613"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9941" name="Object 5">
            <a:extLst>
              <a:ext uri="{FF2B5EF4-FFF2-40B4-BE49-F238E27FC236}">
                <a16:creationId xmlns:a16="http://schemas.microsoft.com/office/drawing/2014/main" id="{20E9D257-29BF-48BF-95C6-F5238EDA4E79}"/>
              </a:ext>
            </a:extLst>
          </p:cNvPr>
          <p:cNvGraphicFramePr>
            <a:graphicFrameLocks/>
          </p:cNvGraphicFramePr>
          <p:nvPr/>
        </p:nvGraphicFramePr>
        <p:xfrm>
          <a:off x="1258888" y="5721350"/>
          <a:ext cx="2354262" cy="803275"/>
        </p:xfrm>
        <a:graphic>
          <a:graphicData uri="http://schemas.openxmlformats.org/presentationml/2006/ole">
            <mc:AlternateContent xmlns:mc="http://schemas.openxmlformats.org/markup-compatibility/2006">
              <mc:Choice xmlns:v="urn:schemas-microsoft-com:vml" Requires="v">
                <p:oleObj spid="_x0000_s26658" name="公式" r:id="rId9" imgW="2286000" imgH="762034" progId="Equation.3">
                  <p:embed/>
                </p:oleObj>
              </mc:Choice>
              <mc:Fallback>
                <p:oleObj name="公式" r:id="rId9" imgW="2286000" imgH="762034" progId="Equation.3">
                  <p:embed/>
                  <p:pic>
                    <p:nvPicPr>
                      <p:cNvPr id="0" name="Object 5"/>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58888" y="5721350"/>
                        <a:ext cx="2354262"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9942" name="Object 6">
            <a:extLst>
              <a:ext uri="{FF2B5EF4-FFF2-40B4-BE49-F238E27FC236}">
                <a16:creationId xmlns:a16="http://schemas.microsoft.com/office/drawing/2014/main" id="{4DBC86DD-D142-4554-8727-CF0F2FA66EB7}"/>
              </a:ext>
            </a:extLst>
          </p:cNvPr>
          <p:cNvGraphicFramePr>
            <a:graphicFrameLocks noChangeAspect="1"/>
          </p:cNvGraphicFramePr>
          <p:nvPr/>
        </p:nvGraphicFramePr>
        <p:xfrm>
          <a:off x="2819400" y="3970338"/>
          <a:ext cx="3490913" cy="827087"/>
        </p:xfrm>
        <a:graphic>
          <a:graphicData uri="http://schemas.openxmlformats.org/presentationml/2006/ole">
            <mc:AlternateContent xmlns:mc="http://schemas.openxmlformats.org/markup-compatibility/2006">
              <mc:Choice xmlns:v="urn:schemas-microsoft-com:vml" Requires="v">
                <p:oleObj spid="_x0000_s26659" name="公式" r:id="rId11" imgW="3314776" imgH="762034" progId="Equation.3">
                  <p:embed/>
                </p:oleObj>
              </mc:Choice>
              <mc:Fallback>
                <p:oleObj name="公式" r:id="rId11" imgW="3314776" imgH="762034"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19400" y="3970338"/>
                        <a:ext cx="3490913" cy="82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9943" name="Text Box 7">
            <a:extLst>
              <a:ext uri="{FF2B5EF4-FFF2-40B4-BE49-F238E27FC236}">
                <a16:creationId xmlns:a16="http://schemas.microsoft.com/office/drawing/2014/main" id="{29F8536B-E3EF-47BC-9260-FDDA481A8AF7}"/>
              </a:ext>
            </a:extLst>
          </p:cNvPr>
          <p:cNvSpPr txBox="1">
            <a:spLocks noChangeArrowheads="1"/>
          </p:cNvSpPr>
          <p:nvPr/>
        </p:nvSpPr>
        <p:spPr bwMode="auto">
          <a:xfrm>
            <a:off x="762000" y="4157663"/>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a:latin typeface="Times New Roman" panose="02020603050405020304" pitchFamily="18" charset="0"/>
              </a:rPr>
              <a:t>将</a:t>
            </a:r>
          </a:p>
        </p:txBody>
      </p:sp>
      <p:sp>
        <p:nvSpPr>
          <p:cNvPr id="39944" name="Text Box 8">
            <a:extLst>
              <a:ext uri="{FF2B5EF4-FFF2-40B4-BE49-F238E27FC236}">
                <a16:creationId xmlns:a16="http://schemas.microsoft.com/office/drawing/2014/main" id="{8CF08389-337B-4A73-A355-05DC452F4FD6}"/>
              </a:ext>
            </a:extLst>
          </p:cNvPr>
          <p:cNvSpPr txBox="1">
            <a:spLocks noChangeArrowheads="1"/>
          </p:cNvSpPr>
          <p:nvPr/>
        </p:nvSpPr>
        <p:spPr bwMode="auto">
          <a:xfrm>
            <a:off x="6324600" y="4192588"/>
            <a:ext cx="2819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a:latin typeface="Times New Roman" panose="02020603050405020304" pitchFamily="18" charset="0"/>
              </a:rPr>
              <a:t>代入①、 ②</a:t>
            </a:r>
            <a:r>
              <a:rPr kumimoji="1" lang="zh-CN" altLang="en-US" b="0">
                <a:solidFill>
                  <a:schemeClr val="tx1"/>
                </a:solidFill>
                <a:latin typeface="Times New Roman" panose="02020603050405020304" pitchFamily="18" charset="0"/>
              </a:rPr>
              <a:t> </a:t>
            </a:r>
            <a:r>
              <a:rPr kumimoji="1" lang="zh-CN" altLang="en-US">
                <a:latin typeface="Times New Roman" panose="02020603050405020304" pitchFamily="18" charset="0"/>
              </a:rPr>
              <a:t>、 ③</a:t>
            </a:r>
          </a:p>
        </p:txBody>
      </p:sp>
      <p:graphicFrame>
        <p:nvGraphicFramePr>
          <p:cNvPr id="39945" name="Object 9">
            <a:extLst>
              <a:ext uri="{FF2B5EF4-FFF2-40B4-BE49-F238E27FC236}">
                <a16:creationId xmlns:a16="http://schemas.microsoft.com/office/drawing/2014/main" id="{C1B521DB-B2D8-468F-ADFF-6C07738C7D16}"/>
              </a:ext>
            </a:extLst>
          </p:cNvPr>
          <p:cNvGraphicFramePr>
            <a:graphicFrameLocks noChangeAspect="1"/>
          </p:cNvGraphicFramePr>
          <p:nvPr/>
        </p:nvGraphicFramePr>
        <p:xfrm>
          <a:off x="1219200" y="4157663"/>
          <a:ext cx="1173163" cy="471487"/>
        </p:xfrm>
        <a:graphic>
          <a:graphicData uri="http://schemas.openxmlformats.org/presentationml/2006/ole">
            <mc:AlternateContent xmlns:mc="http://schemas.openxmlformats.org/markup-compatibility/2006">
              <mc:Choice xmlns:v="urn:schemas-microsoft-com:vml" Requires="v">
                <p:oleObj spid="_x0000_s26660" name="公式" r:id="rId13" imgW="1104925" imgH="400152" progId="Equation.3">
                  <p:embed/>
                </p:oleObj>
              </mc:Choice>
              <mc:Fallback>
                <p:oleObj name="公式" r:id="rId13" imgW="1104925" imgH="400152"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19200" y="4157663"/>
                        <a:ext cx="1173163" cy="47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9946" name="Object 10">
            <a:extLst>
              <a:ext uri="{FF2B5EF4-FFF2-40B4-BE49-F238E27FC236}">
                <a16:creationId xmlns:a16="http://schemas.microsoft.com/office/drawing/2014/main" id="{C8D4F337-7347-4AF9-926F-8565C040E861}"/>
              </a:ext>
            </a:extLst>
          </p:cNvPr>
          <p:cNvGraphicFramePr>
            <a:graphicFrameLocks/>
          </p:cNvGraphicFramePr>
          <p:nvPr/>
        </p:nvGraphicFramePr>
        <p:xfrm>
          <a:off x="1670050" y="404813"/>
          <a:ext cx="3622675" cy="520700"/>
        </p:xfrm>
        <a:graphic>
          <a:graphicData uri="http://schemas.openxmlformats.org/presentationml/2006/ole">
            <mc:AlternateContent xmlns:mc="http://schemas.openxmlformats.org/markup-compatibility/2006">
              <mc:Choice xmlns:v="urn:schemas-microsoft-com:vml" Requires="v">
                <p:oleObj spid="_x0000_s26661" name="公式" r:id="rId15" imgW="2828829" imgH="457098" progId="Equation.3">
                  <p:embed/>
                </p:oleObj>
              </mc:Choice>
              <mc:Fallback>
                <p:oleObj name="公式" r:id="rId15" imgW="2828829" imgH="457098" progId="Equation.3">
                  <p:embed/>
                  <p:pic>
                    <p:nvPicPr>
                      <p:cNvPr id="0" name="Object 10"/>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70050" y="404813"/>
                        <a:ext cx="362267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9947" name="Rectangle 11">
            <a:extLst>
              <a:ext uri="{FF2B5EF4-FFF2-40B4-BE49-F238E27FC236}">
                <a16:creationId xmlns:a16="http://schemas.microsoft.com/office/drawing/2014/main" id="{07A59582-C00C-4537-A125-613A2411BC39}"/>
              </a:ext>
            </a:extLst>
          </p:cNvPr>
          <p:cNvSpPr>
            <a:spLocks noChangeArrowheads="1"/>
          </p:cNvSpPr>
          <p:nvPr/>
        </p:nvSpPr>
        <p:spPr bwMode="auto">
          <a:xfrm>
            <a:off x="762000" y="476250"/>
            <a:ext cx="480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r>
              <a:rPr kumimoji="1" lang="zh-CN" altLang="en-US">
                <a:latin typeface="宋体" panose="02010600030101010101" pitchFamily="2" charset="-122"/>
              </a:rPr>
              <a:t>其中</a:t>
            </a:r>
          </a:p>
        </p:txBody>
      </p:sp>
      <p:sp>
        <p:nvSpPr>
          <p:cNvPr id="39948" name="Rectangle 12">
            <a:extLst>
              <a:ext uri="{FF2B5EF4-FFF2-40B4-BE49-F238E27FC236}">
                <a16:creationId xmlns:a16="http://schemas.microsoft.com/office/drawing/2014/main" id="{A3C52D2A-C8E3-4232-A4B0-D7F694DE3208}"/>
              </a:ext>
            </a:extLst>
          </p:cNvPr>
          <p:cNvSpPr>
            <a:spLocks noChangeArrowheads="1"/>
          </p:cNvSpPr>
          <p:nvPr/>
        </p:nvSpPr>
        <p:spPr bwMode="auto">
          <a:xfrm>
            <a:off x="755650" y="3200400"/>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r>
              <a:rPr kumimoji="1" lang="zh-CN" altLang="en-US">
                <a:solidFill>
                  <a:srgbClr val="66FFFF"/>
                </a:solidFill>
                <a:latin typeface="宋体" panose="02010600030101010101" pitchFamily="2" charset="-122"/>
              </a:rPr>
              <a:t>线元的机械能为</a:t>
            </a:r>
          </a:p>
        </p:txBody>
      </p:sp>
      <p:sp>
        <p:nvSpPr>
          <p:cNvPr id="39949" name="Text Box 13">
            <a:extLst>
              <a:ext uri="{FF2B5EF4-FFF2-40B4-BE49-F238E27FC236}">
                <a16:creationId xmlns:a16="http://schemas.microsoft.com/office/drawing/2014/main" id="{F4876566-E3C4-4505-A59B-407D15131ACF}"/>
              </a:ext>
            </a:extLst>
          </p:cNvPr>
          <p:cNvSpPr txBox="1">
            <a:spLocks noChangeArrowheads="1"/>
          </p:cNvSpPr>
          <p:nvPr/>
        </p:nvSpPr>
        <p:spPr bwMode="auto">
          <a:xfrm>
            <a:off x="2362200" y="4157663"/>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a:latin typeface="Times New Roman" panose="02020603050405020304" pitchFamily="18" charset="0"/>
              </a:rPr>
              <a:t>和</a:t>
            </a:r>
          </a:p>
        </p:txBody>
      </p:sp>
      <p:sp>
        <p:nvSpPr>
          <p:cNvPr id="39950" name="Rectangle 14">
            <a:extLst>
              <a:ext uri="{FF2B5EF4-FFF2-40B4-BE49-F238E27FC236}">
                <a16:creationId xmlns:a16="http://schemas.microsoft.com/office/drawing/2014/main" id="{3B561C38-3CBF-4EB4-BD58-23163EE1572A}"/>
              </a:ext>
            </a:extLst>
          </p:cNvPr>
          <p:cNvSpPr>
            <a:spLocks noChangeArrowheads="1"/>
          </p:cNvSpPr>
          <p:nvPr/>
        </p:nvSpPr>
        <p:spPr bwMode="auto">
          <a:xfrm>
            <a:off x="6948488" y="3238500"/>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r>
              <a:rPr kumimoji="1" lang="en-US" altLang="zh-CN">
                <a:latin typeface="Times New Roman" panose="02020603050405020304" pitchFamily="18" charset="0"/>
              </a:rPr>
              <a:t>③</a:t>
            </a:r>
          </a:p>
        </p:txBody>
      </p:sp>
      <p:graphicFrame>
        <p:nvGraphicFramePr>
          <p:cNvPr id="39951" name="Object 15">
            <a:extLst>
              <a:ext uri="{FF2B5EF4-FFF2-40B4-BE49-F238E27FC236}">
                <a16:creationId xmlns:a16="http://schemas.microsoft.com/office/drawing/2014/main" id="{FED70903-97A3-4967-911E-D9956B0A4FE0}"/>
              </a:ext>
            </a:extLst>
          </p:cNvPr>
          <p:cNvGraphicFramePr>
            <a:graphicFrameLocks/>
          </p:cNvGraphicFramePr>
          <p:nvPr/>
        </p:nvGraphicFramePr>
        <p:xfrm>
          <a:off x="3736975" y="3279775"/>
          <a:ext cx="1843088" cy="488950"/>
        </p:xfrm>
        <a:graphic>
          <a:graphicData uri="http://schemas.openxmlformats.org/presentationml/2006/ole">
            <mc:AlternateContent xmlns:mc="http://schemas.openxmlformats.org/markup-compatibility/2006">
              <mc:Choice xmlns:v="urn:schemas-microsoft-com:vml" Requires="v">
                <p:oleObj spid="_x0000_s26662" name="公式" r:id="rId17" imgW="1771612" imgH="400152" progId="Equation.3">
                  <p:embed/>
                </p:oleObj>
              </mc:Choice>
              <mc:Fallback>
                <p:oleObj name="公式" r:id="rId17" imgW="1771612" imgH="400152" progId="Equation.3">
                  <p:embed/>
                  <p:pic>
                    <p:nvPicPr>
                      <p:cNvPr id="0" name="Object 15"/>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736975" y="3279775"/>
                        <a:ext cx="1843088"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9952" name="Object 16">
            <a:extLst>
              <a:ext uri="{FF2B5EF4-FFF2-40B4-BE49-F238E27FC236}">
                <a16:creationId xmlns:a16="http://schemas.microsoft.com/office/drawing/2014/main" id="{15444BD8-111D-4925-9C89-93ED7A9D0662}"/>
              </a:ext>
            </a:extLst>
          </p:cNvPr>
          <p:cNvGraphicFramePr>
            <a:graphicFrameLocks/>
          </p:cNvGraphicFramePr>
          <p:nvPr/>
        </p:nvGraphicFramePr>
        <p:xfrm>
          <a:off x="3203575" y="2244725"/>
          <a:ext cx="2352675" cy="752475"/>
        </p:xfrm>
        <a:graphic>
          <a:graphicData uri="http://schemas.openxmlformats.org/presentationml/2006/ole">
            <mc:AlternateContent xmlns:mc="http://schemas.openxmlformats.org/markup-compatibility/2006">
              <mc:Choice xmlns:v="urn:schemas-microsoft-com:vml" Requires="v">
                <p:oleObj spid="_x0000_s26663" name="公式" r:id="rId19" imgW="2295480" imgH="762034" progId="Equation.3">
                  <p:embed/>
                </p:oleObj>
              </mc:Choice>
              <mc:Fallback>
                <p:oleObj name="公式" r:id="rId19" imgW="2295480" imgH="762034" progId="Equation.3">
                  <p:embed/>
                  <p:pic>
                    <p:nvPicPr>
                      <p:cNvPr id="0" name="Object 16"/>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203575" y="2244725"/>
                        <a:ext cx="2352675"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9953" name="Rectangle 17">
            <a:extLst>
              <a:ext uri="{FF2B5EF4-FFF2-40B4-BE49-F238E27FC236}">
                <a16:creationId xmlns:a16="http://schemas.microsoft.com/office/drawing/2014/main" id="{97614F0A-61A1-4A29-8489-9F3EB777FEC6}"/>
              </a:ext>
            </a:extLst>
          </p:cNvPr>
          <p:cNvSpPr>
            <a:spLocks noChangeArrowheads="1"/>
          </p:cNvSpPr>
          <p:nvPr/>
        </p:nvSpPr>
        <p:spPr bwMode="auto">
          <a:xfrm>
            <a:off x="6948488" y="2395538"/>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r>
              <a:rPr kumimoji="1" lang="en-US" altLang="zh-CN">
                <a:latin typeface="Times New Roman" panose="02020603050405020304" pitchFamily="18" charset="0"/>
              </a:rPr>
              <a:t>②</a:t>
            </a:r>
          </a:p>
        </p:txBody>
      </p:sp>
      <p:graphicFrame>
        <p:nvGraphicFramePr>
          <p:cNvPr id="39954" name="Object 18">
            <a:extLst>
              <a:ext uri="{FF2B5EF4-FFF2-40B4-BE49-F238E27FC236}">
                <a16:creationId xmlns:a16="http://schemas.microsoft.com/office/drawing/2014/main" id="{BFEE15DF-E770-439A-802C-5814F89DC194}"/>
              </a:ext>
            </a:extLst>
          </p:cNvPr>
          <p:cNvGraphicFramePr>
            <a:graphicFrameLocks/>
          </p:cNvGraphicFramePr>
          <p:nvPr/>
        </p:nvGraphicFramePr>
        <p:xfrm>
          <a:off x="5292725" y="260350"/>
          <a:ext cx="3097213" cy="825500"/>
        </p:xfrm>
        <a:graphic>
          <a:graphicData uri="http://schemas.openxmlformats.org/presentationml/2006/ole">
            <mc:AlternateContent xmlns:mc="http://schemas.openxmlformats.org/markup-compatibility/2006">
              <mc:Choice xmlns:v="urn:schemas-microsoft-com:vml" Requires="v">
                <p:oleObj spid="_x0000_s26664" name="公式" r:id="rId21" imgW="2409857" imgH="762034" progId="Equation.3">
                  <p:embed/>
                </p:oleObj>
              </mc:Choice>
              <mc:Fallback>
                <p:oleObj name="公式" r:id="rId21" imgW="2409857" imgH="762034" progId="Equation.3">
                  <p:embed/>
                  <p:pic>
                    <p:nvPicPr>
                      <p:cNvPr id="0" name="Object 18"/>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292725" y="260350"/>
                        <a:ext cx="3097213"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9955" name="Object 19">
            <a:extLst>
              <a:ext uri="{FF2B5EF4-FFF2-40B4-BE49-F238E27FC236}">
                <a16:creationId xmlns:a16="http://schemas.microsoft.com/office/drawing/2014/main" id="{1C5362B7-E01C-4295-8255-4DA7AD534CE9}"/>
              </a:ext>
            </a:extLst>
          </p:cNvPr>
          <p:cNvGraphicFramePr>
            <a:graphicFrameLocks/>
          </p:cNvGraphicFramePr>
          <p:nvPr/>
        </p:nvGraphicFramePr>
        <p:xfrm>
          <a:off x="2195513" y="1158875"/>
          <a:ext cx="6289675" cy="901700"/>
        </p:xfrm>
        <a:graphic>
          <a:graphicData uri="http://schemas.openxmlformats.org/presentationml/2006/ole">
            <mc:AlternateContent xmlns:mc="http://schemas.openxmlformats.org/markup-compatibility/2006">
              <mc:Choice xmlns:v="urn:schemas-microsoft-com:vml" Requires="v">
                <p:oleObj spid="_x0000_s26665" name="公式" r:id="rId23" imgW="4962531" imgH="838268" progId="Equation.3">
                  <p:embed/>
                </p:oleObj>
              </mc:Choice>
              <mc:Fallback>
                <p:oleObj name="公式" r:id="rId23" imgW="4962531" imgH="838268" progId="Equation.3">
                  <p:embed/>
                  <p:pic>
                    <p:nvPicPr>
                      <p:cNvPr id="0" name="Object 19"/>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195513" y="1158875"/>
                        <a:ext cx="6289675" cy="90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39947"/>
                                        </p:tgtEl>
                                        <p:attrNameLst>
                                          <p:attrName>style.visibility</p:attrName>
                                        </p:attrNameLst>
                                      </p:cBhvr>
                                      <p:to>
                                        <p:strVal val="visible"/>
                                      </p:to>
                                    </p:set>
                                    <p:animEffect transition="in" filter="wipe(left)">
                                      <p:cBhvr>
                                        <p:cTn id="7" dur="300"/>
                                        <p:tgtEl>
                                          <p:spTgt spid="399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9946"/>
                                        </p:tgtEl>
                                        <p:attrNameLst>
                                          <p:attrName>style.visibility</p:attrName>
                                        </p:attrNameLst>
                                      </p:cBhvr>
                                      <p:to>
                                        <p:strVal val="visible"/>
                                      </p:to>
                                    </p:set>
                                    <p:animEffect transition="in" filter="wipe(left)">
                                      <p:cBhvr>
                                        <p:cTn id="12" dur="500"/>
                                        <p:tgtEl>
                                          <p:spTgt spid="399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9954"/>
                                        </p:tgtEl>
                                        <p:attrNameLst>
                                          <p:attrName>style.visibility</p:attrName>
                                        </p:attrNameLst>
                                      </p:cBhvr>
                                      <p:to>
                                        <p:strVal val="visible"/>
                                      </p:to>
                                    </p:set>
                                    <p:animEffect transition="in" filter="wipe(left)">
                                      <p:cBhvr>
                                        <p:cTn id="17" dur="500"/>
                                        <p:tgtEl>
                                          <p:spTgt spid="3995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9955"/>
                                        </p:tgtEl>
                                        <p:attrNameLst>
                                          <p:attrName>style.visibility</p:attrName>
                                        </p:attrNameLst>
                                      </p:cBhvr>
                                      <p:to>
                                        <p:strVal val="visible"/>
                                      </p:to>
                                    </p:set>
                                    <p:animEffect transition="in" filter="wipe(left)">
                                      <p:cBhvr>
                                        <p:cTn id="22" dur="500"/>
                                        <p:tgtEl>
                                          <p:spTgt spid="3995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2" fill="hold" nodeType="clickEffect">
                                  <p:stCondLst>
                                    <p:cond delay="0"/>
                                  </p:stCondLst>
                                  <p:childTnLst>
                                    <p:set>
                                      <p:cBhvr>
                                        <p:cTn id="26" dur="1" fill="hold">
                                          <p:stCondLst>
                                            <p:cond delay="0"/>
                                          </p:stCondLst>
                                        </p:cTn>
                                        <p:tgtEl>
                                          <p:spTgt spid="39952"/>
                                        </p:tgtEl>
                                        <p:attrNameLst>
                                          <p:attrName>style.visibility</p:attrName>
                                        </p:attrNameLst>
                                      </p:cBhvr>
                                      <p:to>
                                        <p:strVal val="visible"/>
                                      </p:to>
                                    </p:set>
                                    <p:animEffect transition="in" filter="slide(fromRight)">
                                      <p:cBhvr>
                                        <p:cTn id="27" dur="500"/>
                                        <p:tgtEl>
                                          <p:spTgt spid="3995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39953"/>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39948"/>
                                        </p:tgtEl>
                                        <p:attrNameLst>
                                          <p:attrName>style.visibility</p:attrName>
                                        </p:attrNameLst>
                                      </p:cBhvr>
                                      <p:to>
                                        <p:strVal val="visible"/>
                                      </p:to>
                                    </p:set>
                                    <p:animEffect transition="in" filter="wipe(left)">
                                      <p:cBhvr>
                                        <p:cTn id="36" dur="500"/>
                                        <p:tgtEl>
                                          <p:spTgt spid="39948"/>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39951"/>
                                        </p:tgtEl>
                                        <p:attrNameLst>
                                          <p:attrName>style.visibility</p:attrName>
                                        </p:attrNameLst>
                                      </p:cBhvr>
                                      <p:to>
                                        <p:strVal val="visible"/>
                                      </p:to>
                                    </p:set>
                                    <p:animEffect transition="in" filter="wipe(left)">
                                      <p:cBhvr>
                                        <p:cTn id="41" dur="500"/>
                                        <p:tgtEl>
                                          <p:spTgt spid="39951"/>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39950"/>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39943"/>
                                        </p:tgtEl>
                                        <p:attrNameLst>
                                          <p:attrName>style.visibility</p:attrName>
                                        </p:attrNameLst>
                                      </p:cBhvr>
                                      <p:to>
                                        <p:strVal val="visible"/>
                                      </p:to>
                                    </p:set>
                                  </p:childTnLst>
                                </p:cTn>
                              </p:par>
                            </p:childTnLst>
                          </p:cTn>
                        </p:par>
                        <p:par>
                          <p:cTn id="50" fill="hold" nodeType="afterGroup">
                            <p:stCondLst>
                              <p:cond delay="500"/>
                            </p:stCondLst>
                            <p:childTnLst>
                              <p:par>
                                <p:cTn id="51" presetID="22" presetClass="entr" presetSubtype="8" fill="hold" nodeType="afterEffect">
                                  <p:stCondLst>
                                    <p:cond delay="0"/>
                                  </p:stCondLst>
                                  <p:childTnLst>
                                    <p:set>
                                      <p:cBhvr>
                                        <p:cTn id="52" dur="1" fill="hold">
                                          <p:stCondLst>
                                            <p:cond delay="0"/>
                                          </p:stCondLst>
                                        </p:cTn>
                                        <p:tgtEl>
                                          <p:spTgt spid="39945"/>
                                        </p:tgtEl>
                                        <p:attrNameLst>
                                          <p:attrName>style.visibility</p:attrName>
                                        </p:attrNameLst>
                                      </p:cBhvr>
                                      <p:to>
                                        <p:strVal val="visible"/>
                                      </p:to>
                                    </p:set>
                                    <p:animEffect transition="in" filter="wipe(left)">
                                      <p:cBhvr>
                                        <p:cTn id="53" dur="500"/>
                                        <p:tgtEl>
                                          <p:spTgt spid="39945"/>
                                        </p:tgtEl>
                                      </p:cBhvr>
                                    </p:animEffect>
                                  </p:childTnLst>
                                </p:cTn>
                              </p:par>
                            </p:childTnLst>
                          </p:cTn>
                        </p:par>
                        <p:par>
                          <p:cTn id="54" fill="hold" nodeType="afterGroup">
                            <p:stCondLst>
                              <p:cond delay="1000"/>
                            </p:stCondLst>
                            <p:childTnLst>
                              <p:par>
                                <p:cTn id="55" presetID="1" presetClass="entr" presetSubtype="0" fill="hold" grpId="0" nodeType="afterEffect">
                                  <p:stCondLst>
                                    <p:cond delay="0"/>
                                  </p:stCondLst>
                                  <p:childTnLst>
                                    <p:set>
                                      <p:cBhvr>
                                        <p:cTn id="56" dur="1" fill="hold">
                                          <p:stCondLst>
                                            <p:cond delay="499"/>
                                          </p:stCondLst>
                                        </p:cTn>
                                        <p:tgtEl>
                                          <p:spTgt spid="39949"/>
                                        </p:tgtEl>
                                        <p:attrNameLst>
                                          <p:attrName>style.visibility</p:attrName>
                                        </p:attrNameLst>
                                      </p:cBhvr>
                                      <p:to>
                                        <p:strVal val="visible"/>
                                      </p:to>
                                    </p:set>
                                  </p:childTnLst>
                                </p:cTn>
                              </p:par>
                            </p:childTnLst>
                          </p:cTn>
                        </p:par>
                        <p:par>
                          <p:cTn id="57" fill="hold" nodeType="afterGroup">
                            <p:stCondLst>
                              <p:cond delay="1500"/>
                            </p:stCondLst>
                            <p:childTnLst>
                              <p:par>
                                <p:cTn id="58" presetID="22" presetClass="entr" presetSubtype="8" fill="hold" nodeType="afterEffect">
                                  <p:stCondLst>
                                    <p:cond delay="0"/>
                                  </p:stCondLst>
                                  <p:childTnLst>
                                    <p:set>
                                      <p:cBhvr>
                                        <p:cTn id="59" dur="1" fill="hold">
                                          <p:stCondLst>
                                            <p:cond delay="0"/>
                                          </p:stCondLst>
                                        </p:cTn>
                                        <p:tgtEl>
                                          <p:spTgt spid="39942"/>
                                        </p:tgtEl>
                                        <p:attrNameLst>
                                          <p:attrName>style.visibility</p:attrName>
                                        </p:attrNameLst>
                                      </p:cBhvr>
                                      <p:to>
                                        <p:strVal val="visible"/>
                                      </p:to>
                                    </p:set>
                                    <p:animEffect transition="in" filter="wipe(left)">
                                      <p:cBhvr>
                                        <p:cTn id="60" dur="500"/>
                                        <p:tgtEl>
                                          <p:spTgt spid="39942"/>
                                        </p:tgtEl>
                                      </p:cBhvr>
                                    </p:animEffect>
                                  </p:childTnLst>
                                </p:cTn>
                              </p:par>
                            </p:childTnLst>
                          </p:cTn>
                        </p:par>
                        <p:par>
                          <p:cTn id="61" fill="hold" nodeType="afterGroup">
                            <p:stCondLst>
                              <p:cond delay="2000"/>
                            </p:stCondLst>
                            <p:childTnLst>
                              <p:par>
                                <p:cTn id="62" presetID="22" presetClass="entr" presetSubtype="8" fill="hold" grpId="0" nodeType="afterEffect">
                                  <p:stCondLst>
                                    <p:cond delay="0"/>
                                  </p:stCondLst>
                                  <p:childTnLst>
                                    <p:set>
                                      <p:cBhvr>
                                        <p:cTn id="63" dur="1" fill="hold">
                                          <p:stCondLst>
                                            <p:cond delay="0"/>
                                          </p:stCondLst>
                                        </p:cTn>
                                        <p:tgtEl>
                                          <p:spTgt spid="39944"/>
                                        </p:tgtEl>
                                        <p:attrNameLst>
                                          <p:attrName>style.visibility</p:attrName>
                                        </p:attrNameLst>
                                      </p:cBhvr>
                                      <p:to>
                                        <p:strVal val="visible"/>
                                      </p:to>
                                    </p:set>
                                    <p:animEffect transition="in" filter="wipe(left)">
                                      <p:cBhvr>
                                        <p:cTn id="64" dur="500"/>
                                        <p:tgtEl>
                                          <p:spTgt spid="39944"/>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nodeType="clickEffect">
                                  <p:stCondLst>
                                    <p:cond delay="0"/>
                                  </p:stCondLst>
                                  <p:childTnLst>
                                    <p:set>
                                      <p:cBhvr>
                                        <p:cTn id="68" dur="1" fill="hold">
                                          <p:stCondLst>
                                            <p:cond delay="0"/>
                                          </p:stCondLst>
                                        </p:cTn>
                                        <p:tgtEl>
                                          <p:spTgt spid="39940"/>
                                        </p:tgtEl>
                                        <p:attrNameLst>
                                          <p:attrName>style.visibility</p:attrName>
                                        </p:attrNameLst>
                                      </p:cBhvr>
                                      <p:to>
                                        <p:strVal val="visible"/>
                                      </p:to>
                                    </p:set>
                                    <p:animEffect transition="in" filter="wipe(left)">
                                      <p:cBhvr>
                                        <p:cTn id="69" dur="500"/>
                                        <p:tgtEl>
                                          <p:spTgt spid="39940"/>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nodeType="clickEffect">
                                  <p:stCondLst>
                                    <p:cond delay="0"/>
                                  </p:stCondLst>
                                  <p:childTnLst>
                                    <p:set>
                                      <p:cBhvr>
                                        <p:cTn id="73" dur="1" fill="hold">
                                          <p:stCondLst>
                                            <p:cond delay="0"/>
                                          </p:stCondLst>
                                        </p:cTn>
                                        <p:tgtEl>
                                          <p:spTgt spid="39938"/>
                                        </p:tgtEl>
                                        <p:attrNameLst>
                                          <p:attrName>style.visibility</p:attrName>
                                        </p:attrNameLst>
                                      </p:cBhvr>
                                      <p:to>
                                        <p:strVal val="visible"/>
                                      </p:to>
                                    </p:set>
                                    <p:animEffect transition="in" filter="wipe(left)">
                                      <p:cBhvr>
                                        <p:cTn id="74" dur="500"/>
                                        <p:tgtEl>
                                          <p:spTgt spid="39938"/>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8" fill="hold" nodeType="clickEffect">
                                  <p:stCondLst>
                                    <p:cond delay="0"/>
                                  </p:stCondLst>
                                  <p:childTnLst>
                                    <p:set>
                                      <p:cBhvr>
                                        <p:cTn id="78" dur="1" fill="hold">
                                          <p:stCondLst>
                                            <p:cond delay="0"/>
                                          </p:stCondLst>
                                        </p:cTn>
                                        <p:tgtEl>
                                          <p:spTgt spid="39941"/>
                                        </p:tgtEl>
                                        <p:attrNameLst>
                                          <p:attrName>style.visibility</p:attrName>
                                        </p:attrNameLst>
                                      </p:cBhvr>
                                      <p:to>
                                        <p:strVal val="visible"/>
                                      </p:to>
                                    </p:set>
                                    <p:animEffect transition="in" filter="wipe(left)">
                                      <p:cBhvr>
                                        <p:cTn id="79" dur="500"/>
                                        <p:tgtEl>
                                          <p:spTgt spid="39941"/>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8" fill="hold" nodeType="clickEffect">
                                  <p:stCondLst>
                                    <p:cond delay="0"/>
                                  </p:stCondLst>
                                  <p:childTnLst>
                                    <p:set>
                                      <p:cBhvr>
                                        <p:cTn id="83" dur="1" fill="hold">
                                          <p:stCondLst>
                                            <p:cond delay="0"/>
                                          </p:stCondLst>
                                        </p:cTn>
                                        <p:tgtEl>
                                          <p:spTgt spid="39939"/>
                                        </p:tgtEl>
                                        <p:attrNameLst>
                                          <p:attrName>style.visibility</p:attrName>
                                        </p:attrNameLst>
                                      </p:cBhvr>
                                      <p:to>
                                        <p:strVal val="visible"/>
                                      </p:to>
                                    </p:set>
                                    <p:animEffect transition="in" filter="wipe(left)">
                                      <p:cBhvr>
                                        <p:cTn id="84" dur="500"/>
                                        <p:tgtEl>
                                          <p:spTgt spid="399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3" grpId="0" autoUpdateAnimBg="0"/>
      <p:bldP spid="39944" grpId="0" autoUpdateAnimBg="0"/>
      <p:bldP spid="39947" grpId="0" autoUpdateAnimBg="0"/>
      <p:bldP spid="39948" grpId="0" autoUpdateAnimBg="0"/>
      <p:bldP spid="39949" grpId="0" autoUpdateAnimBg="0"/>
      <p:bldP spid="39950" grpId="0" autoUpdateAnimBg="0"/>
      <p:bldP spid="39953"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62" name="Group 2">
            <a:extLst>
              <a:ext uri="{FF2B5EF4-FFF2-40B4-BE49-F238E27FC236}">
                <a16:creationId xmlns:a16="http://schemas.microsoft.com/office/drawing/2014/main" id="{4E5CB64A-1D17-4A21-AB28-C4938C37AAD6}"/>
              </a:ext>
            </a:extLst>
          </p:cNvPr>
          <p:cNvGrpSpPr>
            <a:grpSpLocks/>
          </p:cNvGrpSpPr>
          <p:nvPr/>
        </p:nvGrpSpPr>
        <p:grpSpPr bwMode="auto">
          <a:xfrm>
            <a:off x="457200" y="4495800"/>
            <a:ext cx="4343400" cy="1350963"/>
            <a:chOff x="2112" y="3216"/>
            <a:chExt cx="2544" cy="720"/>
          </a:xfrm>
        </p:grpSpPr>
        <p:pic>
          <p:nvPicPr>
            <p:cNvPr id="27672" name="Picture 3" descr="图形3">
              <a:extLst>
                <a:ext uri="{FF2B5EF4-FFF2-40B4-BE49-F238E27FC236}">
                  <a16:creationId xmlns:a16="http://schemas.microsoft.com/office/drawing/2014/main" id="{90FB2B08-8C97-4720-ADFA-D57E32B6F088}"/>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60" y="3216"/>
              <a:ext cx="2496" cy="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73" name="Rectangle 4">
              <a:extLst>
                <a:ext uri="{FF2B5EF4-FFF2-40B4-BE49-F238E27FC236}">
                  <a16:creationId xmlns:a16="http://schemas.microsoft.com/office/drawing/2014/main" id="{409CAD2B-80F0-4388-9D48-C240D33B4AE3}"/>
                </a:ext>
              </a:extLst>
            </p:cNvPr>
            <p:cNvSpPr>
              <a:spLocks noChangeArrowheads="1"/>
            </p:cNvSpPr>
            <p:nvPr/>
          </p:nvSpPr>
          <p:spPr bwMode="auto">
            <a:xfrm>
              <a:off x="2112" y="3504"/>
              <a:ext cx="816" cy="432"/>
            </a:xfrm>
            <a:prstGeom prst="rect">
              <a:avLst/>
            </a:prstGeom>
            <a:solidFill>
              <a:srgbClr val="006699"/>
            </a:solidFill>
            <a:ln>
              <a:noFill/>
            </a:ln>
            <a:effectLst/>
            <a:extLst>
              <a:ext uri="{91240B29-F687-4F45-9708-019B960494DF}">
                <a14:hiddenLine xmlns:a14="http://schemas.microsoft.com/office/drawing/2010/main" w="28575">
                  <a:solidFill>
                    <a:srgbClr val="FFFF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grpSp>
      <p:graphicFrame>
        <p:nvGraphicFramePr>
          <p:cNvPr id="40965" name="Object 5">
            <a:extLst>
              <a:ext uri="{FF2B5EF4-FFF2-40B4-BE49-F238E27FC236}">
                <a16:creationId xmlns:a16="http://schemas.microsoft.com/office/drawing/2014/main" id="{718B8FF4-EADE-4545-899E-071897A7C7AF}"/>
              </a:ext>
            </a:extLst>
          </p:cNvPr>
          <p:cNvGraphicFramePr>
            <a:graphicFrameLocks/>
          </p:cNvGraphicFramePr>
          <p:nvPr/>
        </p:nvGraphicFramePr>
        <p:xfrm>
          <a:off x="2533650" y="242888"/>
          <a:ext cx="6215063" cy="857250"/>
        </p:xfrm>
        <a:graphic>
          <a:graphicData uri="http://schemas.openxmlformats.org/presentationml/2006/ole">
            <mc:AlternateContent xmlns:mc="http://schemas.openxmlformats.org/markup-compatibility/2006">
              <mc:Choice xmlns:v="urn:schemas-microsoft-com:vml" Requires="v">
                <p:oleObj spid="_x0000_s27678" name="Equation" r:id="rId4" imgW="6143606" imgH="762034" progId="Equation.3">
                  <p:embed/>
                </p:oleObj>
              </mc:Choice>
              <mc:Fallback>
                <p:oleObj name="Equation" r:id="rId4" imgW="6143606" imgH="762034" progId="Equation.3">
                  <p:embed/>
                  <p:pic>
                    <p:nvPicPr>
                      <p:cNvPr id="0" name="Object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33650" y="242888"/>
                        <a:ext cx="6215063"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966" name="Text Box 6">
            <a:extLst>
              <a:ext uri="{FF2B5EF4-FFF2-40B4-BE49-F238E27FC236}">
                <a16:creationId xmlns:a16="http://schemas.microsoft.com/office/drawing/2014/main" id="{32C2BB26-6090-453E-8964-45E041DF937D}"/>
              </a:ext>
            </a:extLst>
          </p:cNvPr>
          <p:cNvSpPr txBox="1">
            <a:spLocks noChangeArrowheads="1"/>
          </p:cNvSpPr>
          <p:nvPr/>
        </p:nvSpPr>
        <p:spPr bwMode="auto">
          <a:xfrm>
            <a:off x="744538" y="1447800"/>
            <a:ext cx="8012112"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1000" indent="-381000">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nSpc>
                <a:spcPct val="125000"/>
              </a:lnSpc>
              <a:spcBef>
                <a:spcPct val="50000"/>
              </a:spcBef>
            </a:pPr>
            <a:r>
              <a:rPr kumimoji="1" lang="en-US" altLang="zh-CN">
                <a:latin typeface="Times New Roman" panose="02020603050405020304" pitchFamily="18" charset="0"/>
                <a:ea typeface="楷体_GB2312" pitchFamily="49" charset="-122"/>
              </a:rPr>
              <a:t>(1) </a:t>
            </a:r>
            <a:r>
              <a:rPr kumimoji="1" lang="zh-CN" altLang="en-US">
                <a:latin typeface="Bookman Old Style" panose="02050604050505020204" pitchFamily="18" charset="0"/>
                <a:ea typeface="楷体_GB2312" pitchFamily="49" charset="-122"/>
              </a:rPr>
              <a:t>在波的传播过程中，</a:t>
            </a:r>
            <a:r>
              <a:rPr kumimoji="1" lang="zh-CN" altLang="en-US">
                <a:solidFill>
                  <a:srgbClr val="66FFFF"/>
                </a:solidFill>
                <a:latin typeface="Bookman Old Style" panose="02050604050505020204" pitchFamily="18" charset="0"/>
                <a:ea typeface="楷体_GB2312" pitchFamily="49" charset="-122"/>
              </a:rPr>
              <a:t>媒质中任一质元的动能和势能是同步变化的</a:t>
            </a:r>
            <a:r>
              <a:rPr kumimoji="1" lang="zh-CN" altLang="en-US">
                <a:latin typeface="Bookman Old Style" panose="02050604050505020204" pitchFamily="18" charset="0"/>
                <a:ea typeface="楷体_GB2312" pitchFamily="49" charset="-122"/>
              </a:rPr>
              <a:t>，即</a:t>
            </a:r>
            <a:r>
              <a:rPr kumimoji="1" lang="en-US" altLang="zh-CN" b="0" i="1">
                <a:solidFill>
                  <a:srgbClr val="66FFFF"/>
                </a:solidFill>
                <a:latin typeface="Bookman Old Style" panose="02050604050505020204" pitchFamily="18" charset="0"/>
                <a:ea typeface="仿宋_GB2312" pitchFamily="49" charset="-122"/>
              </a:rPr>
              <a:t>W</a:t>
            </a:r>
            <a:r>
              <a:rPr kumimoji="1" lang="en-US" altLang="zh-CN" b="0" i="1" baseline="-25000">
                <a:solidFill>
                  <a:srgbClr val="66FFFF"/>
                </a:solidFill>
                <a:latin typeface="Bookman Old Style" panose="02050604050505020204" pitchFamily="18" charset="0"/>
                <a:ea typeface="仿宋_GB2312" pitchFamily="49" charset="-122"/>
              </a:rPr>
              <a:t>k</a:t>
            </a:r>
            <a:r>
              <a:rPr kumimoji="1" lang="en-US" altLang="zh-CN" b="0" i="1">
                <a:solidFill>
                  <a:srgbClr val="66FFFF"/>
                </a:solidFill>
                <a:latin typeface="Bookman Old Style" panose="02050604050505020204" pitchFamily="18" charset="0"/>
                <a:ea typeface="仿宋_GB2312" pitchFamily="49" charset="-122"/>
              </a:rPr>
              <a:t>=W</a:t>
            </a:r>
            <a:r>
              <a:rPr kumimoji="1" lang="en-US" altLang="zh-CN" b="0" i="1" baseline="-25000">
                <a:solidFill>
                  <a:srgbClr val="66FFFF"/>
                </a:solidFill>
                <a:latin typeface="Bookman Old Style" panose="02050604050505020204" pitchFamily="18" charset="0"/>
                <a:ea typeface="仿宋_GB2312" pitchFamily="49" charset="-122"/>
              </a:rPr>
              <a:t>p</a:t>
            </a:r>
            <a:r>
              <a:rPr kumimoji="1" lang="zh-CN" altLang="en-US">
                <a:latin typeface="Bookman Old Style" panose="02050604050505020204" pitchFamily="18" charset="0"/>
                <a:ea typeface="仿宋_GB2312" pitchFamily="49" charset="-122"/>
              </a:rPr>
              <a:t>，</a:t>
            </a:r>
            <a:r>
              <a:rPr kumimoji="1" lang="zh-CN" altLang="en-US">
                <a:latin typeface="Bookman Old Style" panose="02050604050505020204" pitchFamily="18" charset="0"/>
                <a:ea typeface="楷体_GB2312" pitchFamily="49" charset="-122"/>
              </a:rPr>
              <a:t>与简谐弹簧振子的振动能量变化规律是不同的；如图所示</a:t>
            </a:r>
          </a:p>
        </p:txBody>
      </p:sp>
      <p:sp>
        <p:nvSpPr>
          <p:cNvPr id="40967" name="Text Box 7">
            <a:extLst>
              <a:ext uri="{FF2B5EF4-FFF2-40B4-BE49-F238E27FC236}">
                <a16:creationId xmlns:a16="http://schemas.microsoft.com/office/drawing/2014/main" id="{DAE341FD-7291-4643-8E86-41BD4C8A8F53}"/>
              </a:ext>
            </a:extLst>
          </p:cNvPr>
          <p:cNvSpPr txBox="1">
            <a:spLocks noChangeArrowheads="1"/>
          </p:cNvSpPr>
          <p:nvPr/>
        </p:nvSpPr>
        <p:spPr bwMode="auto">
          <a:xfrm>
            <a:off x="590550" y="1027113"/>
            <a:ext cx="1152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r>
              <a:rPr kumimoji="1" lang="zh-CN" altLang="en-US">
                <a:solidFill>
                  <a:srgbClr val="FFFF00"/>
                </a:solidFill>
                <a:latin typeface="宋体" panose="02010600030101010101" pitchFamily="2" charset="-122"/>
              </a:rPr>
              <a:t>讨论</a:t>
            </a:r>
          </a:p>
        </p:txBody>
      </p:sp>
      <p:sp>
        <p:nvSpPr>
          <p:cNvPr id="40968" name="Line 8">
            <a:extLst>
              <a:ext uri="{FF2B5EF4-FFF2-40B4-BE49-F238E27FC236}">
                <a16:creationId xmlns:a16="http://schemas.microsoft.com/office/drawing/2014/main" id="{F58AAFA2-C64C-4D26-B15A-0EBE157E2BBA}"/>
              </a:ext>
            </a:extLst>
          </p:cNvPr>
          <p:cNvSpPr>
            <a:spLocks noChangeShapeType="1"/>
          </p:cNvSpPr>
          <p:nvPr/>
        </p:nvSpPr>
        <p:spPr bwMode="auto">
          <a:xfrm>
            <a:off x="1304925" y="5181600"/>
            <a:ext cx="4029075" cy="0"/>
          </a:xfrm>
          <a:prstGeom prst="line">
            <a:avLst/>
          </a:prstGeom>
          <a:noFill/>
          <a:ln w="28575">
            <a:solidFill>
              <a:schemeClr val="bg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69" name="Line 9">
            <a:extLst>
              <a:ext uri="{FF2B5EF4-FFF2-40B4-BE49-F238E27FC236}">
                <a16:creationId xmlns:a16="http://schemas.microsoft.com/office/drawing/2014/main" id="{29A6C71F-8ED9-4AED-9D81-A7956461138C}"/>
              </a:ext>
            </a:extLst>
          </p:cNvPr>
          <p:cNvSpPr>
            <a:spLocks noChangeShapeType="1"/>
          </p:cNvSpPr>
          <p:nvPr/>
        </p:nvSpPr>
        <p:spPr bwMode="auto">
          <a:xfrm flipV="1">
            <a:off x="1838325" y="3733800"/>
            <a:ext cx="0" cy="2590800"/>
          </a:xfrm>
          <a:prstGeom prst="line">
            <a:avLst/>
          </a:prstGeom>
          <a:noFill/>
          <a:ln w="28575">
            <a:solidFill>
              <a:schemeClr val="bg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70" name="Line 10">
            <a:extLst>
              <a:ext uri="{FF2B5EF4-FFF2-40B4-BE49-F238E27FC236}">
                <a16:creationId xmlns:a16="http://schemas.microsoft.com/office/drawing/2014/main" id="{877F15A7-B881-41B6-A3B2-02EE6FA927B5}"/>
              </a:ext>
            </a:extLst>
          </p:cNvPr>
          <p:cNvSpPr>
            <a:spLocks noChangeShapeType="1"/>
          </p:cNvSpPr>
          <p:nvPr/>
        </p:nvSpPr>
        <p:spPr bwMode="auto">
          <a:xfrm>
            <a:off x="2535238" y="3810000"/>
            <a:ext cx="882650" cy="0"/>
          </a:xfrm>
          <a:prstGeom prst="line">
            <a:avLst/>
          </a:prstGeom>
          <a:noFill/>
          <a:ln w="28575">
            <a:solidFill>
              <a:srgbClr val="FFFF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71" name="Oval 11">
            <a:extLst>
              <a:ext uri="{FF2B5EF4-FFF2-40B4-BE49-F238E27FC236}">
                <a16:creationId xmlns:a16="http://schemas.microsoft.com/office/drawing/2014/main" id="{C040343E-3DDA-46E1-9FA0-D4B94DC7EA53}"/>
              </a:ext>
            </a:extLst>
          </p:cNvPr>
          <p:cNvSpPr>
            <a:spLocks noChangeArrowheads="1"/>
          </p:cNvSpPr>
          <p:nvPr/>
        </p:nvSpPr>
        <p:spPr bwMode="auto">
          <a:xfrm>
            <a:off x="2500313" y="4419600"/>
            <a:ext cx="152400" cy="152400"/>
          </a:xfrm>
          <a:prstGeom prst="ellipse">
            <a:avLst/>
          </a:prstGeom>
          <a:solidFill>
            <a:srgbClr val="FF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972" name="Oval 12">
            <a:extLst>
              <a:ext uri="{FF2B5EF4-FFF2-40B4-BE49-F238E27FC236}">
                <a16:creationId xmlns:a16="http://schemas.microsoft.com/office/drawing/2014/main" id="{50394FEC-0F7A-44E0-88CA-19A13BC15447}"/>
              </a:ext>
            </a:extLst>
          </p:cNvPr>
          <p:cNvSpPr>
            <a:spLocks noChangeArrowheads="1"/>
          </p:cNvSpPr>
          <p:nvPr/>
        </p:nvSpPr>
        <p:spPr bwMode="auto">
          <a:xfrm>
            <a:off x="3221038" y="5126038"/>
            <a:ext cx="152400" cy="152400"/>
          </a:xfrm>
          <a:prstGeom prst="ellipse">
            <a:avLst/>
          </a:prstGeom>
          <a:solidFill>
            <a:srgbClr val="FF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973" name="Text Box 13">
            <a:extLst>
              <a:ext uri="{FF2B5EF4-FFF2-40B4-BE49-F238E27FC236}">
                <a16:creationId xmlns:a16="http://schemas.microsoft.com/office/drawing/2014/main" id="{DB000EAF-C724-413F-9F06-ECB795A4F23F}"/>
              </a:ext>
            </a:extLst>
          </p:cNvPr>
          <p:cNvSpPr txBox="1">
            <a:spLocks noChangeArrowheads="1"/>
          </p:cNvSpPr>
          <p:nvPr/>
        </p:nvSpPr>
        <p:spPr bwMode="auto">
          <a:xfrm>
            <a:off x="5410200" y="4953000"/>
            <a:ext cx="30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a:spcBef>
                <a:spcPct val="50000"/>
              </a:spcBef>
            </a:pPr>
            <a:r>
              <a:rPr kumimoji="1" lang="en-US" altLang="zh-CN" i="1">
                <a:latin typeface="Times New Roman" panose="02020603050405020304" pitchFamily="18" charset="0"/>
              </a:rPr>
              <a:t>x</a:t>
            </a:r>
          </a:p>
        </p:txBody>
      </p:sp>
      <p:sp>
        <p:nvSpPr>
          <p:cNvPr id="40974" name="Text Box 14">
            <a:extLst>
              <a:ext uri="{FF2B5EF4-FFF2-40B4-BE49-F238E27FC236}">
                <a16:creationId xmlns:a16="http://schemas.microsoft.com/office/drawing/2014/main" id="{2DFF74C6-B914-4264-A56B-3E584A3417D5}"/>
              </a:ext>
            </a:extLst>
          </p:cNvPr>
          <p:cNvSpPr txBox="1">
            <a:spLocks noChangeArrowheads="1"/>
          </p:cNvSpPr>
          <p:nvPr/>
        </p:nvSpPr>
        <p:spPr bwMode="auto">
          <a:xfrm>
            <a:off x="1716088" y="3276600"/>
            <a:ext cx="3413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a:spcBef>
                <a:spcPct val="50000"/>
              </a:spcBef>
            </a:pPr>
            <a:r>
              <a:rPr kumimoji="1" lang="en-US" altLang="zh-CN" i="1">
                <a:latin typeface="Times New Roman" panose="02020603050405020304" pitchFamily="18" charset="0"/>
              </a:rPr>
              <a:t>y</a:t>
            </a:r>
          </a:p>
        </p:txBody>
      </p:sp>
      <p:graphicFrame>
        <p:nvGraphicFramePr>
          <p:cNvPr id="40975" name="Object 15">
            <a:extLst>
              <a:ext uri="{FF2B5EF4-FFF2-40B4-BE49-F238E27FC236}">
                <a16:creationId xmlns:a16="http://schemas.microsoft.com/office/drawing/2014/main" id="{0883A05E-25F8-4C88-B026-D72D8EF77B98}"/>
              </a:ext>
            </a:extLst>
          </p:cNvPr>
          <p:cNvGraphicFramePr>
            <a:graphicFrameLocks noChangeAspect="1"/>
          </p:cNvGraphicFramePr>
          <p:nvPr/>
        </p:nvGraphicFramePr>
        <p:xfrm>
          <a:off x="3602038" y="3581400"/>
          <a:ext cx="512762" cy="484188"/>
        </p:xfrm>
        <a:graphic>
          <a:graphicData uri="http://schemas.openxmlformats.org/presentationml/2006/ole">
            <mc:AlternateContent xmlns:mc="http://schemas.openxmlformats.org/markup-compatibility/2006">
              <mc:Choice xmlns:v="urn:schemas-microsoft-com:vml" Requires="v">
                <p:oleObj spid="_x0000_s27679" name="Equation" r:id="rId6" imgW="57188" imgH="95216" progId="Equation.3">
                  <p:embed/>
                </p:oleObj>
              </mc:Choice>
              <mc:Fallback>
                <p:oleObj name="Equation" r:id="rId6" imgW="57188" imgH="95216" progId="Equation.3">
                  <p:embed/>
                  <p:pic>
                    <p:nvPicPr>
                      <p:cNvPr id="0"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02038" y="3581400"/>
                        <a:ext cx="512762" cy="484188"/>
                      </a:xfrm>
                      <a:prstGeom prst="rect">
                        <a:avLst/>
                      </a:prstGeom>
                      <a:noFill/>
                      <a:ln>
                        <a:noFill/>
                      </a:ln>
                      <a:effectLst/>
                      <a:extLst>
                        <a:ext uri="{909E8E84-426E-40DD-AFC4-6F175D3DCCD1}">
                          <a14:hiddenFill xmlns:a14="http://schemas.microsoft.com/office/drawing/2010/main">
                            <a:solidFill>
                              <a:srgbClr val="006699"/>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76" name="Text Box 16">
            <a:extLst>
              <a:ext uri="{FF2B5EF4-FFF2-40B4-BE49-F238E27FC236}">
                <a16:creationId xmlns:a16="http://schemas.microsoft.com/office/drawing/2014/main" id="{0A9CAEF8-7C1B-4597-BC1F-0AFFE5A21B03}"/>
              </a:ext>
            </a:extLst>
          </p:cNvPr>
          <p:cNvSpPr txBox="1">
            <a:spLocks noChangeArrowheads="1"/>
          </p:cNvSpPr>
          <p:nvPr/>
        </p:nvSpPr>
        <p:spPr bwMode="auto">
          <a:xfrm>
            <a:off x="1489075" y="4957763"/>
            <a:ext cx="492125"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lnSpc>
                <a:spcPct val="150000"/>
              </a:lnSpc>
              <a:spcBef>
                <a:spcPct val="50000"/>
              </a:spcBef>
            </a:pPr>
            <a:r>
              <a:rPr kumimoji="1" lang="en-US" altLang="zh-CN" i="1">
                <a:latin typeface="Times New Roman" panose="02020603050405020304" pitchFamily="18" charset="0"/>
              </a:rPr>
              <a:t>O</a:t>
            </a:r>
          </a:p>
        </p:txBody>
      </p:sp>
      <p:sp>
        <p:nvSpPr>
          <p:cNvPr id="40977" name="AutoShape 17">
            <a:extLst>
              <a:ext uri="{FF2B5EF4-FFF2-40B4-BE49-F238E27FC236}">
                <a16:creationId xmlns:a16="http://schemas.microsoft.com/office/drawing/2014/main" id="{4AD40E18-9209-4D3E-BFA1-233B1CF7CCCC}"/>
              </a:ext>
            </a:extLst>
          </p:cNvPr>
          <p:cNvSpPr>
            <a:spLocks noChangeArrowheads="1"/>
          </p:cNvSpPr>
          <p:nvPr/>
        </p:nvSpPr>
        <p:spPr bwMode="auto">
          <a:xfrm>
            <a:off x="5148263" y="3886200"/>
            <a:ext cx="2971800" cy="685800"/>
          </a:xfrm>
          <a:prstGeom prst="wedgeRectCallout">
            <a:avLst>
              <a:gd name="adj1" fmla="val -133759"/>
              <a:gd name="adj2" fmla="val 35880"/>
            </a:avLst>
          </a:prstGeom>
          <a:solidFill>
            <a:srgbClr val="666699">
              <a:alpha val="72940"/>
            </a:srgbClr>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endParaRPr kumimoji="1" lang="zh-CN" altLang="zh-CN" b="0">
              <a:solidFill>
                <a:srgbClr val="FFFF00"/>
              </a:solidFill>
              <a:latin typeface="Bookman Old Style" panose="02050604050505020204" pitchFamily="18" charset="0"/>
              <a:ea typeface="黑体" panose="02010609060101010101" pitchFamily="49" charset="-122"/>
            </a:endParaRPr>
          </a:p>
        </p:txBody>
      </p:sp>
      <p:sp>
        <p:nvSpPr>
          <p:cNvPr id="40978" name="AutoShape 18">
            <a:extLst>
              <a:ext uri="{FF2B5EF4-FFF2-40B4-BE49-F238E27FC236}">
                <a16:creationId xmlns:a16="http://schemas.microsoft.com/office/drawing/2014/main" id="{9FE4A29D-6528-4763-8F5B-58CD4613D7F9}"/>
              </a:ext>
            </a:extLst>
          </p:cNvPr>
          <p:cNvSpPr>
            <a:spLocks noChangeArrowheads="1"/>
          </p:cNvSpPr>
          <p:nvPr/>
        </p:nvSpPr>
        <p:spPr bwMode="auto">
          <a:xfrm>
            <a:off x="5378450" y="5480050"/>
            <a:ext cx="2851150" cy="685800"/>
          </a:xfrm>
          <a:prstGeom prst="wedgeRectCallout">
            <a:avLst>
              <a:gd name="adj1" fmla="val -119431"/>
              <a:gd name="adj2" fmla="val -84028"/>
            </a:avLst>
          </a:prstGeom>
          <a:solidFill>
            <a:srgbClr val="666699">
              <a:alpha val="69019"/>
            </a:srgbClr>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endParaRPr kumimoji="1" lang="zh-CN" altLang="zh-CN" b="0">
              <a:solidFill>
                <a:srgbClr val="FFFF00"/>
              </a:solidFill>
              <a:latin typeface="Bookman Old Style" panose="02050604050505020204" pitchFamily="18" charset="0"/>
              <a:ea typeface="黑体" panose="02010609060101010101" pitchFamily="49" charset="-122"/>
            </a:endParaRPr>
          </a:p>
        </p:txBody>
      </p:sp>
      <p:sp>
        <p:nvSpPr>
          <p:cNvPr id="40979" name="Text Box 19">
            <a:extLst>
              <a:ext uri="{FF2B5EF4-FFF2-40B4-BE49-F238E27FC236}">
                <a16:creationId xmlns:a16="http://schemas.microsoft.com/office/drawing/2014/main" id="{6BDE5E11-D555-434A-99B5-268937F10EB4}"/>
              </a:ext>
            </a:extLst>
          </p:cNvPr>
          <p:cNvSpPr txBox="1">
            <a:spLocks noChangeArrowheads="1"/>
          </p:cNvSpPr>
          <p:nvPr/>
        </p:nvSpPr>
        <p:spPr bwMode="auto">
          <a:xfrm>
            <a:off x="2133600" y="40386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FF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i="1">
                <a:latin typeface="Times New Roman" panose="02020603050405020304" pitchFamily="18" charset="0"/>
              </a:rPr>
              <a:t>A</a:t>
            </a:r>
          </a:p>
        </p:txBody>
      </p:sp>
      <p:sp>
        <p:nvSpPr>
          <p:cNvPr id="40980" name="Text Box 20">
            <a:extLst>
              <a:ext uri="{FF2B5EF4-FFF2-40B4-BE49-F238E27FC236}">
                <a16:creationId xmlns:a16="http://schemas.microsoft.com/office/drawing/2014/main" id="{A25E8FA3-F4E2-48B6-99F0-12B9E083B510}"/>
              </a:ext>
            </a:extLst>
          </p:cNvPr>
          <p:cNvSpPr txBox="1">
            <a:spLocks noChangeArrowheads="1"/>
          </p:cNvSpPr>
          <p:nvPr/>
        </p:nvSpPr>
        <p:spPr bwMode="auto">
          <a:xfrm>
            <a:off x="3200400" y="47244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FF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i="1">
                <a:latin typeface="Times New Roman" panose="02020603050405020304" pitchFamily="18" charset="0"/>
              </a:rPr>
              <a:t>B</a:t>
            </a:r>
          </a:p>
        </p:txBody>
      </p:sp>
      <p:sp>
        <p:nvSpPr>
          <p:cNvPr id="40981" name="Rectangle 21">
            <a:extLst>
              <a:ext uri="{FF2B5EF4-FFF2-40B4-BE49-F238E27FC236}">
                <a16:creationId xmlns:a16="http://schemas.microsoft.com/office/drawing/2014/main" id="{11384D4B-52FE-4F9B-9450-D692171D718F}"/>
              </a:ext>
            </a:extLst>
          </p:cNvPr>
          <p:cNvSpPr>
            <a:spLocks noChangeArrowheads="1"/>
          </p:cNvSpPr>
          <p:nvPr/>
        </p:nvSpPr>
        <p:spPr bwMode="auto">
          <a:xfrm>
            <a:off x="828675" y="2349500"/>
            <a:ext cx="799147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FF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96863" indent="-296863">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nSpc>
                <a:spcPct val="125000"/>
              </a:lnSpc>
              <a:spcBef>
                <a:spcPct val="50000"/>
              </a:spcBef>
            </a:pPr>
            <a:r>
              <a:rPr kumimoji="1" lang="en-US" altLang="zh-CN" i="1">
                <a:solidFill>
                  <a:srgbClr val="66FFFF"/>
                </a:solidFill>
                <a:latin typeface="Times New Roman" panose="02020603050405020304" pitchFamily="18" charset="0"/>
                <a:ea typeface="仿宋_GB2312" pitchFamily="49" charset="-122"/>
              </a:rPr>
              <a:t>                                                  , A </a:t>
            </a:r>
            <a:r>
              <a:rPr kumimoji="1" lang="zh-CN" altLang="en-US">
                <a:solidFill>
                  <a:srgbClr val="66FFFF"/>
                </a:solidFill>
                <a:latin typeface="楷体_GB2312" pitchFamily="49" charset="-122"/>
                <a:ea typeface="楷体_GB2312" pitchFamily="49" charset="-122"/>
              </a:rPr>
              <a:t>点质元</a:t>
            </a:r>
            <a:r>
              <a:rPr kumimoji="1" lang="zh-CN" altLang="en-US">
                <a:latin typeface="楷体_GB2312" pitchFamily="49" charset="-122"/>
                <a:ea typeface="楷体_GB2312" pitchFamily="49" charset="-122"/>
              </a:rPr>
              <a:t>的动能、势能同时 达到最小；</a:t>
            </a:r>
            <a:r>
              <a:rPr kumimoji="1" lang="en-US" altLang="zh-CN" i="1">
                <a:solidFill>
                  <a:srgbClr val="66FFFF"/>
                </a:solidFill>
                <a:latin typeface="Times New Roman" panose="02020603050405020304" pitchFamily="18" charset="0"/>
                <a:ea typeface="楷体_GB2312" pitchFamily="49" charset="-122"/>
              </a:rPr>
              <a:t>B </a:t>
            </a:r>
            <a:r>
              <a:rPr kumimoji="1" lang="zh-CN" altLang="en-US">
                <a:solidFill>
                  <a:srgbClr val="66FFFF"/>
                </a:solidFill>
                <a:latin typeface="楷体_GB2312" pitchFamily="49" charset="-122"/>
                <a:ea typeface="楷体_GB2312" pitchFamily="49" charset="-122"/>
              </a:rPr>
              <a:t>点质元</a:t>
            </a:r>
            <a:r>
              <a:rPr kumimoji="1" lang="zh-CN" altLang="en-US">
                <a:latin typeface="楷体_GB2312" pitchFamily="49" charset="-122"/>
                <a:ea typeface="楷体_GB2312" pitchFamily="49" charset="-122"/>
              </a:rPr>
              <a:t>的动能、势能同时达到最大；</a:t>
            </a:r>
          </a:p>
        </p:txBody>
      </p:sp>
      <p:sp>
        <p:nvSpPr>
          <p:cNvPr id="40982" name="Rectangle 22">
            <a:extLst>
              <a:ext uri="{FF2B5EF4-FFF2-40B4-BE49-F238E27FC236}">
                <a16:creationId xmlns:a16="http://schemas.microsoft.com/office/drawing/2014/main" id="{3175F537-4EBC-42DC-AA89-0F0F12F33136}"/>
              </a:ext>
            </a:extLst>
          </p:cNvPr>
          <p:cNvSpPr>
            <a:spLocks noChangeArrowheads="1"/>
          </p:cNvSpPr>
          <p:nvPr/>
        </p:nvSpPr>
        <p:spPr bwMode="auto">
          <a:xfrm>
            <a:off x="757238" y="377825"/>
            <a:ext cx="172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r>
              <a:rPr kumimoji="1" lang="zh-CN" altLang="en-US">
                <a:solidFill>
                  <a:srgbClr val="66FFFF"/>
                </a:solidFill>
                <a:latin typeface="宋体" panose="02010600030101010101" pitchFamily="2" charset="-122"/>
              </a:rPr>
              <a:t>机械能</a:t>
            </a:r>
          </a:p>
        </p:txBody>
      </p:sp>
      <p:sp>
        <p:nvSpPr>
          <p:cNvPr id="40983" name="AutoShape 23">
            <a:extLst>
              <a:ext uri="{FF2B5EF4-FFF2-40B4-BE49-F238E27FC236}">
                <a16:creationId xmlns:a16="http://schemas.microsoft.com/office/drawing/2014/main" id="{9914AA28-EB83-4D0F-BA2B-0187B98E1F0B}"/>
              </a:ext>
            </a:extLst>
          </p:cNvPr>
          <p:cNvSpPr>
            <a:spLocks noChangeArrowheads="1"/>
          </p:cNvSpPr>
          <p:nvPr/>
        </p:nvSpPr>
        <p:spPr bwMode="auto">
          <a:xfrm>
            <a:off x="323850" y="981075"/>
            <a:ext cx="360363" cy="576263"/>
          </a:xfrm>
          <a:prstGeom prst="star4">
            <a:avLst>
              <a:gd name="adj" fmla="val 18519"/>
            </a:avLst>
          </a:prstGeom>
          <a:gradFill rotWithShape="0">
            <a:gsLst>
              <a:gs pos="0">
                <a:srgbClr val="99FF99"/>
              </a:gs>
              <a:gs pos="100000">
                <a:srgbClr val="477647"/>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40984" name="Object 24">
            <a:extLst>
              <a:ext uri="{FF2B5EF4-FFF2-40B4-BE49-F238E27FC236}">
                <a16:creationId xmlns:a16="http://schemas.microsoft.com/office/drawing/2014/main" id="{07AFABB5-ACA4-461B-A06F-B962EC00C8B5}"/>
              </a:ext>
            </a:extLst>
          </p:cNvPr>
          <p:cNvGraphicFramePr>
            <a:graphicFrameLocks/>
          </p:cNvGraphicFramePr>
          <p:nvPr/>
        </p:nvGraphicFramePr>
        <p:xfrm>
          <a:off x="5508625" y="3860800"/>
          <a:ext cx="2590800" cy="695325"/>
        </p:xfrm>
        <a:graphic>
          <a:graphicData uri="http://schemas.openxmlformats.org/presentationml/2006/ole">
            <mc:AlternateContent xmlns:mc="http://schemas.openxmlformats.org/markup-compatibility/2006">
              <mc:Choice xmlns:v="urn:schemas-microsoft-com:vml" Requires="v">
                <p:oleObj spid="_x0000_s27680" name="Equation" r:id="rId8" imgW="2457565" imgH="771525" progId="Equation.3">
                  <p:embed/>
                </p:oleObj>
              </mc:Choice>
              <mc:Fallback>
                <p:oleObj name="Equation" r:id="rId8" imgW="2457565" imgH="771525" progId="Equation.3">
                  <p:embed/>
                  <p:pic>
                    <p:nvPicPr>
                      <p:cNvPr id="0" name="Object 24"/>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08625" y="3860800"/>
                        <a:ext cx="259080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985" name="Object 25">
            <a:extLst>
              <a:ext uri="{FF2B5EF4-FFF2-40B4-BE49-F238E27FC236}">
                <a16:creationId xmlns:a16="http://schemas.microsoft.com/office/drawing/2014/main" id="{E2F8189F-FBE9-4F31-9D1C-20DC0045087D}"/>
              </a:ext>
            </a:extLst>
          </p:cNvPr>
          <p:cNvGraphicFramePr>
            <a:graphicFrameLocks noChangeAspect="1"/>
          </p:cNvGraphicFramePr>
          <p:nvPr/>
        </p:nvGraphicFramePr>
        <p:xfrm>
          <a:off x="5562600" y="5445125"/>
          <a:ext cx="2706688" cy="723900"/>
        </p:xfrm>
        <a:graphic>
          <a:graphicData uri="http://schemas.openxmlformats.org/presentationml/2006/ole">
            <mc:AlternateContent xmlns:mc="http://schemas.openxmlformats.org/markup-compatibility/2006">
              <mc:Choice xmlns:v="urn:schemas-microsoft-com:vml" Requires="v">
                <p:oleObj spid="_x0000_s27681" name="Equation" r:id="rId10" imgW="2514753" imgH="771525" progId="Equation.3">
                  <p:embed/>
                </p:oleObj>
              </mc:Choice>
              <mc:Fallback>
                <p:oleObj name="Equation" r:id="rId10" imgW="2514753" imgH="771525" progId="Equation.3">
                  <p:embed/>
                  <p:pic>
                    <p:nvPicPr>
                      <p:cNvPr id="0" name="Object 2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62600" y="5445125"/>
                        <a:ext cx="2706688"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82"/>
                                        </p:tgtEl>
                                        <p:attrNameLst>
                                          <p:attrName>style.visibility</p:attrName>
                                        </p:attrNameLst>
                                      </p:cBhvr>
                                      <p:to>
                                        <p:strVal val="visible"/>
                                      </p:to>
                                    </p:set>
                                    <p:animEffect transition="in" filter="wipe(left)">
                                      <p:cBhvr>
                                        <p:cTn id="7" dur="500"/>
                                        <p:tgtEl>
                                          <p:spTgt spid="409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0965"/>
                                        </p:tgtEl>
                                        <p:attrNameLst>
                                          <p:attrName>style.visibility</p:attrName>
                                        </p:attrNameLst>
                                      </p:cBhvr>
                                      <p:to>
                                        <p:strVal val="visible"/>
                                      </p:to>
                                    </p:set>
                                    <p:animEffect transition="in" filter="wipe(left)">
                                      <p:cBhvr>
                                        <p:cTn id="12" dur="500"/>
                                        <p:tgtEl>
                                          <p:spTgt spid="409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0983"/>
                                        </p:tgtEl>
                                        <p:attrNameLst>
                                          <p:attrName>style.visibility</p:attrName>
                                        </p:attrNameLst>
                                      </p:cBhvr>
                                      <p:to>
                                        <p:strVal val="visible"/>
                                      </p:to>
                                    </p:set>
                                    <p:animEffect transition="in" filter="dissolve">
                                      <p:cBhvr>
                                        <p:cTn id="17" dur="500"/>
                                        <p:tgtEl>
                                          <p:spTgt spid="4098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0967"/>
                                        </p:tgtEl>
                                        <p:attrNameLst>
                                          <p:attrName>style.visibility</p:attrName>
                                        </p:attrNameLst>
                                      </p:cBhvr>
                                      <p:to>
                                        <p:strVal val="visible"/>
                                      </p:to>
                                    </p:set>
                                    <p:animEffect transition="in" filter="wipe(left)">
                                      <p:cBhvr>
                                        <p:cTn id="22" dur="500"/>
                                        <p:tgtEl>
                                          <p:spTgt spid="4096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iterate type="wd">
                                    <p:tmPct val="100000"/>
                                  </p:iterate>
                                  <p:childTnLst>
                                    <p:set>
                                      <p:cBhvr>
                                        <p:cTn id="26" dur="1" fill="hold">
                                          <p:stCondLst>
                                            <p:cond delay="0"/>
                                          </p:stCondLst>
                                        </p:cTn>
                                        <p:tgtEl>
                                          <p:spTgt spid="40966"/>
                                        </p:tgtEl>
                                        <p:attrNameLst>
                                          <p:attrName>style.visibility</p:attrName>
                                        </p:attrNameLst>
                                      </p:cBhvr>
                                      <p:to>
                                        <p:strVal val="visible"/>
                                      </p:to>
                                    </p:set>
                                    <p:animEffect transition="in" filter="wipe(left)">
                                      <p:cBhvr>
                                        <p:cTn id="27" dur="300"/>
                                        <p:tgtEl>
                                          <p:spTgt spid="4096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8" fill="hold" nodeType="clickEffect">
                                  <p:stCondLst>
                                    <p:cond delay="0"/>
                                  </p:stCondLst>
                                  <p:childTnLst>
                                    <p:set>
                                      <p:cBhvr>
                                        <p:cTn id="31" dur="1" fill="hold">
                                          <p:stCondLst>
                                            <p:cond delay="0"/>
                                          </p:stCondLst>
                                        </p:cTn>
                                        <p:tgtEl>
                                          <p:spTgt spid="40968"/>
                                        </p:tgtEl>
                                        <p:attrNameLst>
                                          <p:attrName>style.visibility</p:attrName>
                                        </p:attrNameLst>
                                      </p:cBhvr>
                                      <p:to>
                                        <p:strVal val="visible"/>
                                      </p:to>
                                    </p:set>
                                    <p:animEffect transition="in" filter="slide(fromLeft)">
                                      <p:cBhvr>
                                        <p:cTn id="32" dur="500"/>
                                        <p:tgtEl>
                                          <p:spTgt spid="4096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40973"/>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2" presetClass="entr" presetSubtype="4" fill="hold" nodeType="clickEffect">
                                  <p:stCondLst>
                                    <p:cond delay="0"/>
                                  </p:stCondLst>
                                  <p:childTnLst>
                                    <p:set>
                                      <p:cBhvr>
                                        <p:cTn id="40" dur="1" fill="hold">
                                          <p:stCondLst>
                                            <p:cond delay="0"/>
                                          </p:stCondLst>
                                        </p:cTn>
                                        <p:tgtEl>
                                          <p:spTgt spid="40969"/>
                                        </p:tgtEl>
                                        <p:attrNameLst>
                                          <p:attrName>style.visibility</p:attrName>
                                        </p:attrNameLst>
                                      </p:cBhvr>
                                      <p:to>
                                        <p:strVal val="visible"/>
                                      </p:to>
                                    </p:set>
                                    <p:animEffect transition="in" filter="slide(fromBottom)">
                                      <p:cBhvr>
                                        <p:cTn id="41" dur="500"/>
                                        <p:tgtEl>
                                          <p:spTgt spid="40969"/>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40974"/>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40976"/>
                                        </p:tgtEl>
                                        <p:attrNameLst>
                                          <p:attrName>style.visibility</p:attrName>
                                        </p:attrNameLst>
                                      </p:cBhvr>
                                      <p:to>
                                        <p:strVal val="visible"/>
                                      </p:to>
                                    </p:set>
                                  </p:childTnLst>
                                </p:cTn>
                              </p:par>
                            </p:childTnLst>
                          </p:cTn>
                        </p:par>
                        <p:par>
                          <p:cTn id="50" fill="hold" nodeType="afterGroup">
                            <p:stCondLst>
                              <p:cond delay="500"/>
                            </p:stCondLst>
                            <p:childTnLst>
                              <p:par>
                                <p:cTn id="51" presetID="12" presetClass="entr" presetSubtype="8" fill="hold" nodeType="afterEffect">
                                  <p:stCondLst>
                                    <p:cond delay="0"/>
                                  </p:stCondLst>
                                  <p:childTnLst>
                                    <p:set>
                                      <p:cBhvr>
                                        <p:cTn id="52" dur="1" fill="hold">
                                          <p:stCondLst>
                                            <p:cond delay="0"/>
                                          </p:stCondLst>
                                        </p:cTn>
                                        <p:tgtEl>
                                          <p:spTgt spid="40970"/>
                                        </p:tgtEl>
                                        <p:attrNameLst>
                                          <p:attrName>style.visibility</p:attrName>
                                        </p:attrNameLst>
                                      </p:cBhvr>
                                      <p:to>
                                        <p:strVal val="visible"/>
                                      </p:to>
                                    </p:set>
                                    <p:animEffect transition="in" filter="slide(fromLeft)">
                                      <p:cBhvr>
                                        <p:cTn id="53" dur="500"/>
                                        <p:tgtEl>
                                          <p:spTgt spid="40970"/>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ntr" presetSubtype="0" fill="hold" nodeType="clickEffect">
                                  <p:stCondLst>
                                    <p:cond delay="0"/>
                                  </p:stCondLst>
                                  <p:childTnLst>
                                    <p:set>
                                      <p:cBhvr>
                                        <p:cTn id="57" dur="1" fill="hold">
                                          <p:stCondLst>
                                            <p:cond delay="499"/>
                                          </p:stCondLst>
                                        </p:cTn>
                                        <p:tgtEl>
                                          <p:spTgt spid="40975"/>
                                        </p:tgtEl>
                                        <p:attrNameLst>
                                          <p:attrName>style.visibility</p:attrName>
                                        </p:attrNameLst>
                                      </p:cBhvr>
                                      <p:to>
                                        <p:strVal val="visible"/>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40962"/>
                                        </p:tgtEl>
                                        <p:attrNameLst>
                                          <p:attrName>style.visibility</p:attrName>
                                        </p:attrNameLst>
                                      </p:cBhvr>
                                      <p:to>
                                        <p:strVal val="visible"/>
                                      </p:to>
                                    </p:set>
                                    <p:animEffect transition="in" filter="wipe(left)">
                                      <p:cBhvr>
                                        <p:cTn id="62" dur="500"/>
                                        <p:tgtEl>
                                          <p:spTgt spid="4096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40971"/>
                                        </p:tgtEl>
                                        <p:attrNameLst>
                                          <p:attrName>style.visibility</p:attrName>
                                        </p:attrNameLst>
                                      </p:cBhvr>
                                      <p:to>
                                        <p:strVal val="visible"/>
                                      </p:to>
                                    </p:set>
                                    <p:animEffect transition="in" filter="dissolve">
                                      <p:cBhvr>
                                        <p:cTn id="67" dur="500"/>
                                        <p:tgtEl>
                                          <p:spTgt spid="40971"/>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2" presetClass="entr" presetSubtype="8" fill="hold" grpId="0" nodeType="clickEffect">
                                  <p:stCondLst>
                                    <p:cond delay="0"/>
                                  </p:stCondLst>
                                  <p:childTnLst>
                                    <p:set>
                                      <p:cBhvr>
                                        <p:cTn id="71" dur="1" fill="hold">
                                          <p:stCondLst>
                                            <p:cond delay="0"/>
                                          </p:stCondLst>
                                        </p:cTn>
                                        <p:tgtEl>
                                          <p:spTgt spid="40979"/>
                                        </p:tgtEl>
                                        <p:attrNameLst>
                                          <p:attrName>style.visibility</p:attrName>
                                        </p:attrNameLst>
                                      </p:cBhvr>
                                      <p:to>
                                        <p:strVal val="visible"/>
                                      </p:to>
                                    </p:set>
                                    <p:animEffect transition="in" filter="slide(fromLeft)">
                                      <p:cBhvr>
                                        <p:cTn id="72" dur="500"/>
                                        <p:tgtEl>
                                          <p:spTgt spid="40979"/>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40977"/>
                                        </p:tgtEl>
                                        <p:attrNameLst>
                                          <p:attrName>style.visibility</p:attrName>
                                        </p:attrNameLst>
                                      </p:cBhvr>
                                      <p:to>
                                        <p:strVal val="visible"/>
                                      </p:to>
                                    </p:set>
                                    <p:animEffect transition="in" filter="wipe(left)">
                                      <p:cBhvr>
                                        <p:cTn id="77" dur="500"/>
                                        <p:tgtEl>
                                          <p:spTgt spid="40977"/>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nodeType="clickEffect">
                                  <p:stCondLst>
                                    <p:cond delay="0"/>
                                  </p:stCondLst>
                                  <p:childTnLst>
                                    <p:set>
                                      <p:cBhvr>
                                        <p:cTn id="81" dur="1" fill="hold">
                                          <p:stCondLst>
                                            <p:cond delay="0"/>
                                          </p:stCondLst>
                                        </p:cTn>
                                        <p:tgtEl>
                                          <p:spTgt spid="40984"/>
                                        </p:tgtEl>
                                        <p:attrNameLst>
                                          <p:attrName>style.visibility</p:attrName>
                                        </p:attrNameLst>
                                      </p:cBhvr>
                                      <p:to>
                                        <p:strVal val="visible"/>
                                      </p:to>
                                    </p:set>
                                    <p:animEffect transition="in" filter="wipe(left)">
                                      <p:cBhvr>
                                        <p:cTn id="82" dur="500"/>
                                        <p:tgtEl>
                                          <p:spTgt spid="40984"/>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40972"/>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2" presetClass="entr" presetSubtype="2" fill="hold" grpId="0" nodeType="clickEffect">
                                  <p:stCondLst>
                                    <p:cond delay="0"/>
                                  </p:stCondLst>
                                  <p:childTnLst>
                                    <p:set>
                                      <p:cBhvr>
                                        <p:cTn id="90" dur="1" fill="hold">
                                          <p:stCondLst>
                                            <p:cond delay="0"/>
                                          </p:stCondLst>
                                        </p:cTn>
                                        <p:tgtEl>
                                          <p:spTgt spid="40980"/>
                                        </p:tgtEl>
                                        <p:attrNameLst>
                                          <p:attrName>style.visibility</p:attrName>
                                        </p:attrNameLst>
                                      </p:cBhvr>
                                      <p:to>
                                        <p:strVal val="visible"/>
                                      </p:to>
                                    </p:set>
                                    <p:animEffect transition="in" filter="slide(fromRight)">
                                      <p:cBhvr>
                                        <p:cTn id="91" dur="500"/>
                                        <p:tgtEl>
                                          <p:spTgt spid="40980"/>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40978"/>
                                        </p:tgtEl>
                                        <p:attrNameLst>
                                          <p:attrName>style.visibility</p:attrName>
                                        </p:attrNameLst>
                                      </p:cBhvr>
                                      <p:to>
                                        <p:strVal val="visible"/>
                                      </p:to>
                                    </p:set>
                                    <p:animEffect transition="in" filter="wipe(left)">
                                      <p:cBhvr>
                                        <p:cTn id="96" dur="500"/>
                                        <p:tgtEl>
                                          <p:spTgt spid="40978"/>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8" fill="hold" nodeType="clickEffect">
                                  <p:stCondLst>
                                    <p:cond delay="0"/>
                                  </p:stCondLst>
                                  <p:childTnLst>
                                    <p:set>
                                      <p:cBhvr>
                                        <p:cTn id="100" dur="1" fill="hold">
                                          <p:stCondLst>
                                            <p:cond delay="0"/>
                                          </p:stCondLst>
                                        </p:cTn>
                                        <p:tgtEl>
                                          <p:spTgt spid="40985"/>
                                        </p:tgtEl>
                                        <p:attrNameLst>
                                          <p:attrName>style.visibility</p:attrName>
                                        </p:attrNameLst>
                                      </p:cBhvr>
                                      <p:to>
                                        <p:strVal val="visible"/>
                                      </p:to>
                                    </p:set>
                                    <p:animEffect transition="in" filter="wipe(left)">
                                      <p:cBhvr>
                                        <p:cTn id="101" dur="500"/>
                                        <p:tgtEl>
                                          <p:spTgt spid="40985"/>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40981"/>
                                        </p:tgtEl>
                                        <p:attrNameLst>
                                          <p:attrName>style.visibility</p:attrName>
                                        </p:attrNameLst>
                                      </p:cBhvr>
                                      <p:to>
                                        <p:strVal val="visible"/>
                                      </p:to>
                                    </p:set>
                                    <p:animEffect transition="in" filter="wipe(left)">
                                      <p:cBhvr>
                                        <p:cTn id="106" dur="500"/>
                                        <p:tgtEl>
                                          <p:spTgt spid="409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6" grpId="0" autoUpdateAnimBg="0"/>
      <p:bldP spid="40967" grpId="0" autoUpdateAnimBg="0"/>
      <p:bldP spid="40971" grpId="0" animBg="1"/>
      <p:bldP spid="40972" grpId="0" animBg="1"/>
      <p:bldP spid="40973" grpId="0" autoUpdateAnimBg="0"/>
      <p:bldP spid="40974" grpId="0" autoUpdateAnimBg="0"/>
      <p:bldP spid="40976" grpId="0" autoUpdateAnimBg="0"/>
      <p:bldP spid="40977" grpId="0" animBg="1" autoUpdateAnimBg="0"/>
      <p:bldP spid="40978" grpId="0" animBg="1" autoUpdateAnimBg="0"/>
      <p:bldP spid="40979" grpId="0" autoUpdateAnimBg="0"/>
      <p:bldP spid="40980" grpId="0" autoUpdateAnimBg="0"/>
      <p:bldP spid="40981" grpId="0" autoUpdateAnimBg="0"/>
      <p:bldP spid="40982" grpId="0" autoUpdateAnimBg="0"/>
      <p:bldP spid="4098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516AFBDE-5079-44F0-9CC0-4FDC4A7BA184}"/>
              </a:ext>
            </a:extLst>
          </p:cNvPr>
          <p:cNvSpPr>
            <a:spLocks noChangeArrowheads="1"/>
          </p:cNvSpPr>
          <p:nvPr/>
        </p:nvSpPr>
        <p:spPr bwMode="auto">
          <a:xfrm>
            <a:off x="723900" y="250825"/>
            <a:ext cx="8131175"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1000" indent="-381000">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nSpc>
                <a:spcPct val="125000"/>
              </a:lnSpc>
              <a:spcBef>
                <a:spcPct val="50000"/>
              </a:spcBef>
            </a:pPr>
            <a:r>
              <a:rPr kumimoji="1" lang="en-US" altLang="zh-CN">
                <a:latin typeface="Times New Roman" panose="02020603050405020304" pitchFamily="18" charset="0"/>
                <a:ea typeface="楷体_GB2312" pitchFamily="49" charset="-122"/>
              </a:rPr>
              <a:t>(2) </a:t>
            </a:r>
            <a:r>
              <a:rPr kumimoji="1" lang="zh-CN" altLang="en-US">
                <a:latin typeface="楷体_GB2312" pitchFamily="49" charset="-122"/>
                <a:ea typeface="楷体_GB2312" pitchFamily="49" charset="-122"/>
              </a:rPr>
              <a:t>质元机械能随</a:t>
            </a:r>
            <a:r>
              <a:rPr kumimoji="1" lang="zh-CN" altLang="en-US">
                <a:latin typeface="宋体" panose="02010600030101010101" pitchFamily="2" charset="-122"/>
                <a:ea typeface="楷体_GB2312" pitchFamily="49" charset="-122"/>
              </a:rPr>
              <a:t>时空</a:t>
            </a:r>
            <a:r>
              <a:rPr kumimoji="1" lang="zh-CN" altLang="en-US">
                <a:latin typeface="楷体_GB2312" pitchFamily="49" charset="-122"/>
                <a:ea typeface="楷体_GB2312" pitchFamily="49" charset="-122"/>
              </a:rPr>
              <a:t>周期性变化，表明质元在波传播过程中不断吸收和放出能量；</a:t>
            </a:r>
            <a:r>
              <a:rPr kumimoji="1" lang="zh-CN" altLang="en-US">
                <a:latin typeface="仿宋_GB2312" pitchFamily="49" charset="-122"/>
                <a:ea typeface="楷体_GB2312" pitchFamily="49" charset="-122"/>
              </a:rPr>
              <a:t>因此，</a:t>
            </a:r>
            <a:r>
              <a:rPr kumimoji="1" lang="zh-CN" altLang="en-US">
                <a:solidFill>
                  <a:srgbClr val="66FFFF"/>
                </a:solidFill>
                <a:latin typeface="仿宋_GB2312" pitchFamily="49" charset="-122"/>
                <a:ea typeface="楷体_GB2312" pitchFamily="49" charset="-122"/>
              </a:rPr>
              <a:t>波动过程是能量的传播过程</a:t>
            </a:r>
            <a:r>
              <a:rPr kumimoji="1" lang="zh-CN" altLang="en-US">
                <a:latin typeface="仿宋_GB2312" pitchFamily="49" charset="-122"/>
                <a:ea typeface="楷体_GB2312" pitchFamily="49" charset="-122"/>
              </a:rPr>
              <a:t>。</a:t>
            </a:r>
          </a:p>
        </p:txBody>
      </p:sp>
      <p:sp>
        <p:nvSpPr>
          <p:cNvPr id="41987" name="Rectangle 3">
            <a:extLst>
              <a:ext uri="{FF2B5EF4-FFF2-40B4-BE49-F238E27FC236}">
                <a16:creationId xmlns:a16="http://schemas.microsoft.com/office/drawing/2014/main" id="{72624AAB-1A49-40C0-9783-C78A9C629673}"/>
              </a:ext>
            </a:extLst>
          </p:cNvPr>
          <p:cNvSpPr>
            <a:spLocks noChangeArrowheads="1"/>
          </p:cNvSpPr>
          <p:nvPr/>
        </p:nvSpPr>
        <p:spPr bwMode="auto">
          <a:xfrm>
            <a:off x="-407988" y="1773238"/>
            <a:ext cx="3419476"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a:r>
              <a:rPr kumimoji="1" lang="zh-CN" altLang="en-US" sz="2800">
                <a:solidFill>
                  <a:srgbClr val="FFFF00"/>
                </a:solidFill>
                <a:latin typeface="Times New Roman" panose="02020603050405020304" pitchFamily="18" charset="0"/>
              </a:rPr>
              <a:t>二</a:t>
            </a:r>
            <a:r>
              <a:rPr kumimoji="1" lang="en-US" altLang="zh-CN" sz="2800">
                <a:solidFill>
                  <a:srgbClr val="FFFF00"/>
                </a:solidFill>
                <a:latin typeface="Times New Roman" panose="02020603050405020304" pitchFamily="18" charset="0"/>
              </a:rPr>
              <a:t>. </a:t>
            </a:r>
            <a:r>
              <a:rPr kumimoji="1" lang="zh-CN" altLang="en-US" sz="2800">
                <a:solidFill>
                  <a:srgbClr val="FFFF00"/>
                </a:solidFill>
                <a:latin typeface="Times New Roman" panose="02020603050405020304" pitchFamily="18" charset="0"/>
              </a:rPr>
              <a:t>能流密度</a:t>
            </a:r>
          </a:p>
        </p:txBody>
      </p:sp>
      <p:sp>
        <p:nvSpPr>
          <p:cNvPr id="41988" name="Text Box 4">
            <a:extLst>
              <a:ext uri="{FF2B5EF4-FFF2-40B4-BE49-F238E27FC236}">
                <a16:creationId xmlns:a16="http://schemas.microsoft.com/office/drawing/2014/main" id="{ED9BB483-896A-46A8-8961-A7A9D5D264B6}"/>
              </a:ext>
            </a:extLst>
          </p:cNvPr>
          <p:cNvSpPr txBox="1">
            <a:spLocks noChangeArrowheads="1"/>
          </p:cNvSpPr>
          <p:nvPr/>
        </p:nvSpPr>
        <p:spPr bwMode="auto">
          <a:xfrm>
            <a:off x="98425" y="2395538"/>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a:spcBef>
                <a:spcPct val="50000"/>
              </a:spcBef>
            </a:pPr>
            <a:r>
              <a:rPr kumimoji="1" lang="en-US" altLang="zh-CN">
                <a:solidFill>
                  <a:srgbClr val="66FFFF"/>
                </a:solidFill>
                <a:latin typeface="Times New Roman" panose="02020603050405020304" pitchFamily="18" charset="0"/>
              </a:rPr>
              <a:t>1. </a:t>
            </a:r>
            <a:r>
              <a:rPr kumimoji="1" lang="zh-CN" altLang="en-US">
                <a:solidFill>
                  <a:srgbClr val="66FFFF"/>
                </a:solidFill>
                <a:latin typeface="Bookman Old Style" panose="02050604050505020204" pitchFamily="18" charset="0"/>
              </a:rPr>
              <a:t>能量密度</a:t>
            </a:r>
          </a:p>
        </p:txBody>
      </p:sp>
      <p:sp>
        <p:nvSpPr>
          <p:cNvPr id="41989" name="Rectangle 5">
            <a:extLst>
              <a:ext uri="{FF2B5EF4-FFF2-40B4-BE49-F238E27FC236}">
                <a16:creationId xmlns:a16="http://schemas.microsoft.com/office/drawing/2014/main" id="{996C35A0-7959-44BF-BAFF-3CCF43D522DB}"/>
              </a:ext>
            </a:extLst>
          </p:cNvPr>
          <p:cNvSpPr>
            <a:spLocks noChangeArrowheads="1"/>
          </p:cNvSpPr>
          <p:nvPr/>
        </p:nvSpPr>
        <p:spPr bwMode="auto">
          <a:xfrm>
            <a:off x="798513" y="4941888"/>
            <a:ext cx="3270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a:r>
              <a:rPr kumimoji="1" lang="en-US" altLang="zh-CN" sz="3200">
                <a:solidFill>
                  <a:srgbClr val="FFFFCC"/>
                </a:solidFill>
                <a:latin typeface="Times New Roman" panose="02020603050405020304" pitchFamily="18" charset="0"/>
              </a:rPr>
              <a:t>•</a:t>
            </a:r>
          </a:p>
        </p:txBody>
      </p:sp>
      <p:graphicFrame>
        <p:nvGraphicFramePr>
          <p:cNvPr id="41990" name="Object 6">
            <a:extLst>
              <a:ext uri="{FF2B5EF4-FFF2-40B4-BE49-F238E27FC236}">
                <a16:creationId xmlns:a16="http://schemas.microsoft.com/office/drawing/2014/main" id="{00CA83A8-8E6B-4130-97E2-CA845591B766}"/>
              </a:ext>
            </a:extLst>
          </p:cNvPr>
          <p:cNvGraphicFramePr>
            <a:graphicFrameLocks/>
          </p:cNvGraphicFramePr>
          <p:nvPr/>
        </p:nvGraphicFramePr>
        <p:xfrm>
          <a:off x="3235325" y="5481638"/>
          <a:ext cx="3394075" cy="827087"/>
        </p:xfrm>
        <a:graphic>
          <a:graphicData uri="http://schemas.openxmlformats.org/presentationml/2006/ole">
            <mc:AlternateContent xmlns:mc="http://schemas.openxmlformats.org/markup-compatibility/2006">
              <mc:Choice xmlns:v="urn:schemas-microsoft-com:vml" Requires="v">
                <p:oleObj spid="_x0000_s28688" name="公式" r:id="rId3" imgW="3333737" imgH="762034" progId="Equation.3">
                  <p:embed/>
                </p:oleObj>
              </mc:Choice>
              <mc:Fallback>
                <p:oleObj name="公式" r:id="rId3" imgW="3333737" imgH="762034" progId="Equation.3">
                  <p:embed/>
                  <p:pic>
                    <p:nvPicPr>
                      <p:cNvPr id="0" name="Object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325" y="5481638"/>
                        <a:ext cx="3394075" cy="82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991" name="Text Box 7">
            <a:extLst>
              <a:ext uri="{FF2B5EF4-FFF2-40B4-BE49-F238E27FC236}">
                <a16:creationId xmlns:a16="http://schemas.microsoft.com/office/drawing/2014/main" id="{E925E50B-8745-4F9D-9E52-5006D26C2A63}"/>
              </a:ext>
            </a:extLst>
          </p:cNvPr>
          <p:cNvSpPr txBox="1">
            <a:spLocks noChangeArrowheads="1"/>
          </p:cNvSpPr>
          <p:nvPr/>
        </p:nvSpPr>
        <p:spPr bwMode="auto">
          <a:xfrm>
            <a:off x="758825" y="2973388"/>
            <a:ext cx="518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a:latin typeface="宋体" panose="02010600030101010101" pitchFamily="2" charset="-122"/>
              </a:rPr>
              <a:t>设绳子的横截面为</a:t>
            </a:r>
            <a:r>
              <a:rPr kumimoji="1" lang="en-US" altLang="zh-CN" i="1">
                <a:solidFill>
                  <a:srgbClr val="66FFFF"/>
                </a:solidFill>
                <a:latin typeface="Times New Roman" panose="02020603050405020304" pitchFamily="18" charset="0"/>
              </a:rPr>
              <a:t>S</a:t>
            </a:r>
            <a:r>
              <a:rPr kumimoji="1" lang="en-US" altLang="zh-CN" i="1">
                <a:solidFill>
                  <a:srgbClr val="66FFFF"/>
                </a:solidFill>
                <a:latin typeface="宋体" panose="02010600030101010101" pitchFamily="2" charset="-122"/>
              </a:rPr>
              <a:t> </a:t>
            </a:r>
            <a:r>
              <a:rPr kumimoji="1" lang="zh-CN" altLang="en-US">
                <a:latin typeface="宋体" panose="02010600030101010101" pitchFamily="2" charset="-122"/>
              </a:rPr>
              <a:t>，体密度为</a:t>
            </a:r>
          </a:p>
        </p:txBody>
      </p:sp>
      <p:graphicFrame>
        <p:nvGraphicFramePr>
          <p:cNvPr id="41992" name="Object 8">
            <a:extLst>
              <a:ext uri="{FF2B5EF4-FFF2-40B4-BE49-F238E27FC236}">
                <a16:creationId xmlns:a16="http://schemas.microsoft.com/office/drawing/2014/main" id="{F531EA4B-3126-464A-AD0F-3A26F48031A6}"/>
              </a:ext>
            </a:extLst>
          </p:cNvPr>
          <p:cNvGraphicFramePr>
            <a:graphicFrameLocks noChangeAspect="1"/>
          </p:cNvGraphicFramePr>
          <p:nvPr/>
        </p:nvGraphicFramePr>
        <p:xfrm>
          <a:off x="1779588" y="4043363"/>
          <a:ext cx="6450012" cy="825500"/>
        </p:xfrm>
        <a:graphic>
          <a:graphicData uri="http://schemas.openxmlformats.org/presentationml/2006/ole">
            <mc:AlternateContent xmlns:mc="http://schemas.openxmlformats.org/markup-compatibility/2006">
              <mc:Choice xmlns:v="urn:schemas-microsoft-com:vml" Requires="v">
                <p:oleObj spid="_x0000_s28689" name="Equation" r:id="rId5" imgW="6400800" imgH="762034" progId="Equation.3">
                  <p:embed/>
                </p:oleObj>
              </mc:Choice>
              <mc:Fallback>
                <p:oleObj name="Equation" r:id="rId5" imgW="6400800" imgH="762034"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9588" y="4043363"/>
                        <a:ext cx="6450012"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93" name="Object 9">
            <a:extLst>
              <a:ext uri="{FF2B5EF4-FFF2-40B4-BE49-F238E27FC236}">
                <a16:creationId xmlns:a16="http://schemas.microsoft.com/office/drawing/2014/main" id="{DC678DF0-B4CE-41E1-B456-498FFB762EAC}"/>
              </a:ext>
            </a:extLst>
          </p:cNvPr>
          <p:cNvGraphicFramePr>
            <a:graphicFrameLocks noChangeAspect="1"/>
          </p:cNvGraphicFramePr>
          <p:nvPr/>
        </p:nvGraphicFramePr>
        <p:xfrm>
          <a:off x="5148263" y="2994025"/>
          <a:ext cx="444500" cy="457200"/>
        </p:xfrm>
        <a:graphic>
          <a:graphicData uri="http://schemas.openxmlformats.org/presentationml/2006/ole">
            <mc:AlternateContent xmlns:mc="http://schemas.openxmlformats.org/markup-compatibility/2006">
              <mc:Choice xmlns:v="urn:schemas-microsoft-com:vml" Requires="v">
                <p:oleObj spid="_x0000_s28690" name="Equation" r:id="rId7" imgW="85629" imgH="95216" progId="Equation.3">
                  <p:embed/>
                </p:oleObj>
              </mc:Choice>
              <mc:Fallback>
                <p:oleObj name="Equation" r:id="rId7" imgW="85629" imgH="95216"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48263" y="2994025"/>
                        <a:ext cx="444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994" name="Text Box 10">
            <a:extLst>
              <a:ext uri="{FF2B5EF4-FFF2-40B4-BE49-F238E27FC236}">
                <a16:creationId xmlns:a16="http://schemas.microsoft.com/office/drawing/2014/main" id="{1284152F-DCF0-44D0-95CC-353CD7FBBD1F}"/>
              </a:ext>
            </a:extLst>
          </p:cNvPr>
          <p:cNvSpPr txBox="1">
            <a:spLocks noChangeArrowheads="1"/>
          </p:cNvSpPr>
          <p:nvPr/>
        </p:nvSpPr>
        <p:spPr bwMode="auto">
          <a:xfrm>
            <a:off x="5364163" y="2973388"/>
            <a:ext cx="3168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宋体" panose="02010600030101010101" pitchFamily="2" charset="-122"/>
              </a:rPr>
              <a:t> </a:t>
            </a:r>
            <a:r>
              <a:rPr kumimoji="1" lang="zh-CN" altLang="en-US">
                <a:latin typeface="宋体" panose="02010600030101010101" pitchFamily="2" charset="-122"/>
              </a:rPr>
              <a:t>，则线元单位体积</a:t>
            </a:r>
          </a:p>
        </p:txBody>
      </p:sp>
      <p:sp>
        <p:nvSpPr>
          <p:cNvPr id="41995" name="Rectangle 11">
            <a:extLst>
              <a:ext uri="{FF2B5EF4-FFF2-40B4-BE49-F238E27FC236}">
                <a16:creationId xmlns:a16="http://schemas.microsoft.com/office/drawing/2014/main" id="{AF1DFF20-7D1E-42D0-8EE0-AF83123092AB}"/>
              </a:ext>
            </a:extLst>
          </p:cNvPr>
          <p:cNvSpPr>
            <a:spLocks noChangeArrowheads="1"/>
          </p:cNvSpPr>
          <p:nvPr/>
        </p:nvSpPr>
        <p:spPr bwMode="auto">
          <a:xfrm>
            <a:off x="725488" y="3506788"/>
            <a:ext cx="3879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FF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r>
              <a:rPr kumimoji="1" lang="zh-CN" altLang="en-US">
                <a:latin typeface="宋体" panose="02010600030101010101" pitchFamily="2" charset="-122"/>
              </a:rPr>
              <a:t>中的机械能</a:t>
            </a:r>
            <a:r>
              <a:rPr kumimoji="1" lang="zh-CN" altLang="en-US">
                <a:solidFill>
                  <a:srgbClr val="00FFFF"/>
                </a:solidFill>
                <a:latin typeface="宋体" panose="02010600030101010101" pitchFamily="2" charset="-122"/>
              </a:rPr>
              <a:t>（</a:t>
            </a:r>
            <a:r>
              <a:rPr kumimoji="1" lang="zh-CN" altLang="en-US">
                <a:solidFill>
                  <a:srgbClr val="66FFFF"/>
                </a:solidFill>
                <a:latin typeface="Times New Roman" panose="02020603050405020304" pitchFamily="18" charset="0"/>
              </a:rPr>
              <a:t>能量密度）</a:t>
            </a:r>
            <a:r>
              <a:rPr kumimoji="1" lang="zh-CN" altLang="en-US">
                <a:latin typeface="宋体" panose="02010600030101010101" pitchFamily="2" charset="-122"/>
              </a:rPr>
              <a:t>为</a:t>
            </a:r>
          </a:p>
        </p:txBody>
      </p:sp>
      <p:sp>
        <p:nvSpPr>
          <p:cNvPr id="41996" name="Rectangle 12">
            <a:extLst>
              <a:ext uri="{FF2B5EF4-FFF2-40B4-BE49-F238E27FC236}">
                <a16:creationId xmlns:a16="http://schemas.microsoft.com/office/drawing/2014/main" id="{19A308FF-842E-4A35-A977-CA92C1C7E3BE}"/>
              </a:ext>
            </a:extLst>
          </p:cNvPr>
          <p:cNvSpPr>
            <a:spLocks noChangeArrowheads="1"/>
          </p:cNvSpPr>
          <p:nvPr/>
        </p:nvSpPr>
        <p:spPr bwMode="auto">
          <a:xfrm>
            <a:off x="1042988" y="5013325"/>
            <a:ext cx="203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a:r>
              <a:rPr kumimoji="1" lang="zh-CN" altLang="en-US">
                <a:solidFill>
                  <a:srgbClr val="66FFFF"/>
                </a:solidFill>
                <a:latin typeface="宋体" panose="02010600030101010101" pitchFamily="2" charset="-122"/>
              </a:rPr>
              <a:t>平均能量密度</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iterate type="wd">
                                    <p:tmPct val="100000"/>
                                  </p:iterate>
                                  <p:childTnLst>
                                    <p:set>
                                      <p:cBhvr>
                                        <p:cTn id="6" dur="1" fill="hold">
                                          <p:stCondLst>
                                            <p:cond delay="0"/>
                                          </p:stCondLst>
                                        </p:cTn>
                                        <p:tgtEl>
                                          <p:spTgt spid="41986"/>
                                        </p:tgtEl>
                                        <p:attrNameLst>
                                          <p:attrName>style.visibility</p:attrName>
                                        </p:attrNameLst>
                                      </p:cBhvr>
                                      <p:to>
                                        <p:strVal val="visible"/>
                                      </p:to>
                                    </p:set>
                                    <p:animEffect transition="in" filter="strips(downLeft)">
                                      <p:cBhvr>
                                        <p:cTn id="7" dur="300"/>
                                        <p:tgtEl>
                                          <p:spTgt spid="419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987"/>
                                        </p:tgtEl>
                                        <p:attrNameLst>
                                          <p:attrName>style.visibility</p:attrName>
                                        </p:attrNameLst>
                                      </p:cBhvr>
                                      <p:to>
                                        <p:strVal val="visible"/>
                                      </p:to>
                                    </p:set>
                                    <p:animEffect transition="in" filter="wipe(left)">
                                      <p:cBhvr>
                                        <p:cTn id="12" dur="500"/>
                                        <p:tgtEl>
                                          <p:spTgt spid="4198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1988"/>
                                        </p:tgtEl>
                                        <p:attrNameLst>
                                          <p:attrName>style.visibility</p:attrName>
                                        </p:attrNameLst>
                                      </p:cBhvr>
                                      <p:to>
                                        <p:strVal val="visible"/>
                                      </p:to>
                                    </p:set>
                                    <p:animEffect transition="in" filter="wipe(left)">
                                      <p:cBhvr>
                                        <p:cTn id="17" dur="500"/>
                                        <p:tgtEl>
                                          <p:spTgt spid="4198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iterate type="wd">
                                    <p:tmAbs val="300"/>
                                  </p:iterate>
                                  <p:childTnLst>
                                    <p:set>
                                      <p:cBhvr>
                                        <p:cTn id="21" dur="1" fill="hold">
                                          <p:stCondLst>
                                            <p:cond delay="299"/>
                                          </p:stCondLst>
                                        </p:cTn>
                                        <p:tgtEl>
                                          <p:spTgt spid="41991"/>
                                        </p:tgtEl>
                                        <p:attrNameLst>
                                          <p:attrName>style.visibility</p:attrName>
                                        </p:attrNameLst>
                                      </p:cBhvr>
                                      <p:to>
                                        <p:strVal val="visible"/>
                                      </p:to>
                                    </p:set>
                                  </p:childTnLst>
                                </p:cTn>
                              </p:par>
                            </p:childTnLst>
                          </p:cTn>
                        </p:par>
                        <p:par>
                          <p:cTn id="22" fill="hold" nodeType="afterGroup">
                            <p:stCondLst>
                              <p:cond delay="3000"/>
                            </p:stCondLst>
                            <p:childTnLst>
                              <p:par>
                                <p:cTn id="23" presetID="22" presetClass="entr" presetSubtype="8" fill="hold" nodeType="afterEffect">
                                  <p:stCondLst>
                                    <p:cond delay="0"/>
                                  </p:stCondLst>
                                  <p:childTnLst>
                                    <p:set>
                                      <p:cBhvr>
                                        <p:cTn id="24" dur="1" fill="hold">
                                          <p:stCondLst>
                                            <p:cond delay="0"/>
                                          </p:stCondLst>
                                        </p:cTn>
                                        <p:tgtEl>
                                          <p:spTgt spid="41993"/>
                                        </p:tgtEl>
                                        <p:attrNameLst>
                                          <p:attrName>style.visibility</p:attrName>
                                        </p:attrNameLst>
                                      </p:cBhvr>
                                      <p:to>
                                        <p:strVal val="visible"/>
                                      </p:to>
                                    </p:set>
                                    <p:animEffect transition="in" filter="wipe(left)">
                                      <p:cBhvr>
                                        <p:cTn id="25" dur="500"/>
                                        <p:tgtEl>
                                          <p:spTgt spid="41993"/>
                                        </p:tgtEl>
                                      </p:cBhvr>
                                    </p:animEffect>
                                  </p:childTnLst>
                                </p:cTn>
                              </p:par>
                            </p:childTnLst>
                          </p:cTn>
                        </p:par>
                        <p:par>
                          <p:cTn id="26" fill="hold" nodeType="afterGroup">
                            <p:stCondLst>
                              <p:cond delay="3500"/>
                            </p:stCondLst>
                            <p:childTnLst>
                              <p:par>
                                <p:cTn id="27" presetID="1" presetClass="entr" presetSubtype="0" fill="hold" grpId="0" nodeType="afterEffect">
                                  <p:stCondLst>
                                    <p:cond delay="0"/>
                                  </p:stCondLst>
                                  <p:childTnLst>
                                    <p:set>
                                      <p:cBhvr>
                                        <p:cTn id="28" dur="1" fill="hold">
                                          <p:stCondLst>
                                            <p:cond delay="499"/>
                                          </p:stCondLst>
                                        </p:cTn>
                                        <p:tgtEl>
                                          <p:spTgt spid="41994"/>
                                        </p:tgtEl>
                                        <p:attrNameLst>
                                          <p:attrName>style.visibility</p:attrName>
                                        </p:attrNameLst>
                                      </p:cBhvr>
                                      <p:to>
                                        <p:strVal val="visible"/>
                                      </p:to>
                                    </p:set>
                                  </p:childTnLst>
                                </p:cTn>
                              </p:par>
                            </p:childTnLst>
                          </p:cTn>
                        </p:par>
                        <p:par>
                          <p:cTn id="29" fill="hold" nodeType="afterGroup">
                            <p:stCondLst>
                              <p:cond delay="4000"/>
                            </p:stCondLst>
                            <p:childTnLst>
                              <p:par>
                                <p:cTn id="30" presetID="22" presetClass="entr" presetSubtype="8" fill="hold" grpId="0" nodeType="afterEffect">
                                  <p:stCondLst>
                                    <p:cond delay="0"/>
                                  </p:stCondLst>
                                  <p:childTnLst>
                                    <p:set>
                                      <p:cBhvr>
                                        <p:cTn id="31" dur="1" fill="hold">
                                          <p:stCondLst>
                                            <p:cond delay="0"/>
                                          </p:stCondLst>
                                        </p:cTn>
                                        <p:tgtEl>
                                          <p:spTgt spid="41995"/>
                                        </p:tgtEl>
                                        <p:attrNameLst>
                                          <p:attrName>style.visibility</p:attrName>
                                        </p:attrNameLst>
                                      </p:cBhvr>
                                      <p:to>
                                        <p:strVal val="visible"/>
                                      </p:to>
                                    </p:set>
                                    <p:animEffect transition="in" filter="wipe(left)">
                                      <p:cBhvr>
                                        <p:cTn id="32" dur="500"/>
                                        <p:tgtEl>
                                          <p:spTgt spid="4199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1992"/>
                                        </p:tgtEl>
                                        <p:attrNameLst>
                                          <p:attrName>style.visibility</p:attrName>
                                        </p:attrNameLst>
                                      </p:cBhvr>
                                      <p:to>
                                        <p:strVal val="visible"/>
                                      </p:to>
                                    </p:set>
                                    <p:animEffect transition="in" filter="wipe(left)">
                                      <p:cBhvr>
                                        <p:cTn id="37" dur="500"/>
                                        <p:tgtEl>
                                          <p:spTgt spid="4199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1989"/>
                                        </p:tgtEl>
                                        <p:attrNameLst>
                                          <p:attrName>style.visibility</p:attrName>
                                        </p:attrNameLst>
                                      </p:cBhvr>
                                      <p:to>
                                        <p:strVal val="visible"/>
                                      </p:to>
                                    </p:set>
                                    <p:animEffect transition="in" filter="wipe(left)">
                                      <p:cBhvr>
                                        <p:cTn id="42" dur="500"/>
                                        <p:tgtEl>
                                          <p:spTgt spid="4198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1996"/>
                                        </p:tgtEl>
                                        <p:attrNameLst>
                                          <p:attrName>style.visibility</p:attrName>
                                        </p:attrNameLst>
                                      </p:cBhvr>
                                      <p:to>
                                        <p:strVal val="visible"/>
                                      </p:to>
                                    </p:set>
                                    <p:animEffect transition="in" filter="wipe(left)">
                                      <p:cBhvr>
                                        <p:cTn id="47" dur="500"/>
                                        <p:tgtEl>
                                          <p:spTgt spid="4199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41990"/>
                                        </p:tgtEl>
                                        <p:attrNameLst>
                                          <p:attrName>style.visibility</p:attrName>
                                        </p:attrNameLst>
                                      </p:cBhvr>
                                      <p:to>
                                        <p:strVal val="visible"/>
                                      </p:to>
                                    </p:set>
                                    <p:animEffect transition="in" filter="wipe(left)">
                                      <p:cBhvr>
                                        <p:cTn id="52" dur="500"/>
                                        <p:tgtEl>
                                          <p:spTgt spid="419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autoUpdateAnimBg="0"/>
      <p:bldP spid="41987" grpId="0" autoUpdateAnimBg="0"/>
      <p:bldP spid="41988" grpId="0" autoUpdateAnimBg="0"/>
      <p:bldP spid="41989" grpId="0" autoUpdateAnimBg="0"/>
      <p:bldP spid="41991" grpId="0" autoUpdateAnimBg="0"/>
      <p:bldP spid="41994" grpId="0" autoUpdateAnimBg="0"/>
      <p:bldP spid="41995" grpId="0" autoUpdateAnimBg="0"/>
      <p:bldP spid="41996"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010" name="Group 2">
            <a:extLst>
              <a:ext uri="{FF2B5EF4-FFF2-40B4-BE49-F238E27FC236}">
                <a16:creationId xmlns:a16="http://schemas.microsoft.com/office/drawing/2014/main" id="{C30500A7-68CB-4F95-8540-CE148350E3B1}"/>
              </a:ext>
            </a:extLst>
          </p:cNvPr>
          <p:cNvGrpSpPr>
            <a:grpSpLocks/>
          </p:cNvGrpSpPr>
          <p:nvPr/>
        </p:nvGrpSpPr>
        <p:grpSpPr bwMode="auto">
          <a:xfrm>
            <a:off x="4557713" y="4797425"/>
            <a:ext cx="3686175" cy="1328738"/>
            <a:chOff x="975" y="3113"/>
            <a:chExt cx="2322" cy="837"/>
          </a:xfrm>
        </p:grpSpPr>
        <p:pic>
          <p:nvPicPr>
            <p:cNvPr id="29742" name="Picture 3" descr="图形3">
              <a:extLst>
                <a:ext uri="{FF2B5EF4-FFF2-40B4-BE49-F238E27FC236}">
                  <a16:creationId xmlns:a16="http://schemas.microsoft.com/office/drawing/2014/main" id="{ECC9D70F-CC98-48EE-93D2-4BA2FAFF6046}"/>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r="32721"/>
            <a:stretch>
              <a:fillRect/>
            </a:stretch>
          </p:blipFill>
          <p:spPr bwMode="auto">
            <a:xfrm>
              <a:off x="975" y="3113"/>
              <a:ext cx="952" cy="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43" name="Picture 4" descr="图形3">
              <a:extLst>
                <a:ext uri="{FF2B5EF4-FFF2-40B4-BE49-F238E27FC236}">
                  <a16:creationId xmlns:a16="http://schemas.microsoft.com/office/drawing/2014/main" id="{451DEFD7-F365-4EEA-B029-8CDD2C2E1371}"/>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82" y="3113"/>
              <a:ext cx="1415" cy="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3013" name="Text Box 5">
            <a:extLst>
              <a:ext uri="{FF2B5EF4-FFF2-40B4-BE49-F238E27FC236}">
                <a16:creationId xmlns:a16="http://schemas.microsoft.com/office/drawing/2014/main" id="{63F6071A-C07F-41FA-BBEC-02511420239B}"/>
              </a:ext>
            </a:extLst>
          </p:cNvPr>
          <p:cNvSpPr txBox="1">
            <a:spLocks noChangeArrowheads="1"/>
          </p:cNvSpPr>
          <p:nvPr/>
        </p:nvSpPr>
        <p:spPr bwMode="auto">
          <a:xfrm>
            <a:off x="409575" y="236538"/>
            <a:ext cx="1858963"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solidFill>
                  <a:srgbClr val="66FFFF"/>
                </a:solidFill>
                <a:latin typeface="Times New Roman" panose="02020603050405020304" pitchFamily="18" charset="0"/>
              </a:rPr>
              <a:t>2.</a:t>
            </a:r>
            <a:r>
              <a:rPr kumimoji="1" lang="en-US" altLang="zh-CN">
                <a:solidFill>
                  <a:srgbClr val="FFFF00"/>
                </a:solidFill>
                <a:latin typeface="Bookman Old Style" panose="02050604050505020204" pitchFamily="18" charset="0"/>
              </a:rPr>
              <a:t> </a:t>
            </a:r>
            <a:r>
              <a:rPr kumimoji="1" lang="zh-CN" altLang="en-US">
                <a:solidFill>
                  <a:srgbClr val="66FFFF"/>
                </a:solidFill>
                <a:latin typeface="Bookman Old Style" panose="02050604050505020204" pitchFamily="18" charset="0"/>
              </a:rPr>
              <a:t>能流</a:t>
            </a:r>
            <a:endParaRPr kumimoji="1" lang="zh-CN" altLang="en-US">
              <a:latin typeface="Bookman Old Style" panose="02050604050505020204" pitchFamily="18" charset="0"/>
            </a:endParaRPr>
          </a:p>
        </p:txBody>
      </p:sp>
      <p:sp>
        <p:nvSpPr>
          <p:cNvPr id="29700" name="Text Box 6">
            <a:extLst>
              <a:ext uri="{FF2B5EF4-FFF2-40B4-BE49-F238E27FC236}">
                <a16:creationId xmlns:a16="http://schemas.microsoft.com/office/drawing/2014/main" id="{71E43946-0131-4B1B-8405-CDC7487A0CFF}"/>
              </a:ext>
            </a:extLst>
          </p:cNvPr>
          <p:cNvSpPr txBox="1">
            <a:spLocks noChangeArrowheads="1"/>
          </p:cNvSpPr>
          <p:nvPr/>
        </p:nvSpPr>
        <p:spPr bwMode="auto">
          <a:xfrm>
            <a:off x="1066800" y="2743200"/>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pPr>
            <a:endParaRPr kumimoji="1" lang="zh-CN" altLang="zh-CN">
              <a:latin typeface="Bookman Old Style" panose="02050604050505020204" pitchFamily="18" charset="0"/>
              <a:ea typeface="黑体" panose="02010609060101010101" pitchFamily="49" charset="-122"/>
            </a:endParaRPr>
          </a:p>
        </p:txBody>
      </p:sp>
      <p:sp>
        <p:nvSpPr>
          <p:cNvPr id="43015" name="Text Box 7">
            <a:extLst>
              <a:ext uri="{FF2B5EF4-FFF2-40B4-BE49-F238E27FC236}">
                <a16:creationId xmlns:a16="http://schemas.microsoft.com/office/drawing/2014/main" id="{AA8BC031-E6C1-4EA1-AECB-F6F64F19E45D}"/>
              </a:ext>
            </a:extLst>
          </p:cNvPr>
          <p:cNvSpPr txBox="1">
            <a:spLocks noChangeArrowheads="1"/>
          </p:cNvSpPr>
          <p:nvPr/>
        </p:nvSpPr>
        <p:spPr bwMode="auto">
          <a:xfrm>
            <a:off x="762000" y="2108200"/>
            <a:ext cx="396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a:latin typeface="Bookman Old Style" panose="02050604050505020204" pitchFamily="18" charset="0"/>
              </a:rPr>
              <a:t>在一个周期中的</a:t>
            </a:r>
            <a:r>
              <a:rPr kumimoji="1" lang="zh-CN" altLang="en-US">
                <a:solidFill>
                  <a:srgbClr val="66FFFF"/>
                </a:solidFill>
                <a:latin typeface="Bookman Old Style" panose="02050604050505020204" pitchFamily="18" charset="0"/>
              </a:rPr>
              <a:t>平均能流</a:t>
            </a:r>
            <a:r>
              <a:rPr kumimoji="1" lang="zh-CN" altLang="en-US">
                <a:latin typeface="Bookman Old Style" panose="02050604050505020204" pitchFamily="18" charset="0"/>
              </a:rPr>
              <a:t>为</a:t>
            </a:r>
          </a:p>
        </p:txBody>
      </p:sp>
      <p:grpSp>
        <p:nvGrpSpPr>
          <p:cNvPr id="43016" name="Group 8">
            <a:extLst>
              <a:ext uri="{FF2B5EF4-FFF2-40B4-BE49-F238E27FC236}">
                <a16:creationId xmlns:a16="http://schemas.microsoft.com/office/drawing/2014/main" id="{B6854BEB-4239-4367-A639-3DF062A5906D}"/>
              </a:ext>
            </a:extLst>
          </p:cNvPr>
          <p:cNvGrpSpPr>
            <a:grpSpLocks/>
          </p:cNvGrpSpPr>
          <p:nvPr/>
        </p:nvGrpSpPr>
        <p:grpSpPr bwMode="auto">
          <a:xfrm>
            <a:off x="5580063" y="1268413"/>
            <a:ext cx="3422650" cy="2171700"/>
            <a:chOff x="3505" y="1224"/>
            <a:chExt cx="1916" cy="1368"/>
          </a:xfrm>
        </p:grpSpPr>
        <p:pic>
          <p:nvPicPr>
            <p:cNvPr id="29733" name="Picture 9" descr="平行四边形">
              <a:extLst>
                <a:ext uri="{FF2B5EF4-FFF2-40B4-BE49-F238E27FC236}">
                  <a16:creationId xmlns:a16="http://schemas.microsoft.com/office/drawing/2014/main" id="{04E9E7A8-D359-45CD-84A6-7E82B3CEE77E}"/>
                </a:ext>
              </a:extLst>
            </p:cNvPr>
            <p:cNvPicPr>
              <a:picLocks noChangeAspect="1" noChangeArrowheads="1"/>
            </p:cNvPicPr>
            <p:nvPr/>
          </p:nvPicPr>
          <p:blipFill>
            <a:blip r:embed="rId4">
              <a:clrChange>
                <a:clrFrom>
                  <a:srgbClr val="336598"/>
                </a:clrFrom>
                <a:clrTo>
                  <a:srgbClr val="336598">
                    <a:alpha val="0"/>
                  </a:srgbClr>
                </a:clrTo>
              </a:clrChange>
              <a:extLst>
                <a:ext uri="{28A0092B-C50C-407E-A947-70E740481C1C}">
                  <a14:useLocalDpi xmlns:a14="http://schemas.microsoft.com/office/drawing/2010/main" val="0"/>
                </a:ext>
              </a:extLst>
            </a:blip>
            <a:srcRect l="16103" t="16104" r="17853" b="17911"/>
            <a:stretch>
              <a:fillRect/>
            </a:stretch>
          </p:blipFill>
          <p:spPr bwMode="auto">
            <a:xfrm>
              <a:off x="4499" y="1224"/>
              <a:ext cx="922" cy="1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34" name="Line 10">
              <a:extLst>
                <a:ext uri="{FF2B5EF4-FFF2-40B4-BE49-F238E27FC236}">
                  <a16:creationId xmlns:a16="http://schemas.microsoft.com/office/drawing/2014/main" id="{402EF312-B8C7-46E6-9B73-9AE0B9B6BD57}"/>
                </a:ext>
              </a:extLst>
            </p:cNvPr>
            <p:cNvSpPr>
              <a:spLocks noChangeShapeType="1"/>
            </p:cNvSpPr>
            <p:nvPr/>
          </p:nvSpPr>
          <p:spPr bwMode="auto">
            <a:xfrm>
              <a:off x="3862" y="1331"/>
              <a:ext cx="1187" cy="0"/>
            </a:xfrm>
            <a:prstGeom prst="line">
              <a:avLst/>
            </a:prstGeom>
            <a:noFill/>
            <a:ln w="38100">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35" name="Line 11">
              <a:extLst>
                <a:ext uri="{FF2B5EF4-FFF2-40B4-BE49-F238E27FC236}">
                  <a16:creationId xmlns:a16="http://schemas.microsoft.com/office/drawing/2014/main" id="{34CDAECE-FE88-4AE3-B6CE-19F61E151F18}"/>
                </a:ext>
              </a:extLst>
            </p:cNvPr>
            <p:cNvSpPr>
              <a:spLocks noChangeShapeType="1"/>
            </p:cNvSpPr>
            <p:nvPr/>
          </p:nvSpPr>
          <p:spPr bwMode="auto">
            <a:xfrm>
              <a:off x="3538" y="1647"/>
              <a:ext cx="1179" cy="0"/>
            </a:xfrm>
            <a:prstGeom prst="line">
              <a:avLst/>
            </a:prstGeom>
            <a:noFill/>
            <a:ln w="38100">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36" name="Line 12">
              <a:extLst>
                <a:ext uri="{FF2B5EF4-FFF2-40B4-BE49-F238E27FC236}">
                  <a16:creationId xmlns:a16="http://schemas.microsoft.com/office/drawing/2014/main" id="{4DEAA7B8-0831-48A5-A3C0-A85350311159}"/>
                </a:ext>
              </a:extLst>
            </p:cNvPr>
            <p:cNvSpPr>
              <a:spLocks noChangeShapeType="1"/>
            </p:cNvSpPr>
            <p:nvPr/>
          </p:nvSpPr>
          <p:spPr bwMode="auto">
            <a:xfrm>
              <a:off x="3539" y="1656"/>
              <a:ext cx="0" cy="726"/>
            </a:xfrm>
            <a:prstGeom prst="line">
              <a:avLst/>
            </a:prstGeom>
            <a:noFill/>
            <a:ln w="38100">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37" name="Line 13">
              <a:extLst>
                <a:ext uri="{FF2B5EF4-FFF2-40B4-BE49-F238E27FC236}">
                  <a16:creationId xmlns:a16="http://schemas.microsoft.com/office/drawing/2014/main" id="{A44147DF-E6B7-4692-B9A0-D8F58E287B18}"/>
                </a:ext>
              </a:extLst>
            </p:cNvPr>
            <p:cNvSpPr>
              <a:spLocks noChangeShapeType="1"/>
            </p:cNvSpPr>
            <p:nvPr/>
          </p:nvSpPr>
          <p:spPr bwMode="auto">
            <a:xfrm>
              <a:off x="3539" y="2363"/>
              <a:ext cx="1179" cy="0"/>
            </a:xfrm>
            <a:prstGeom prst="line">
              <a:avLst/>
            </a:prstGeom>
            <a:noFill/>
            <a:ln w="38100">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38" name="Line 14">
              <a:extLst>
                <a:ext uri="{FF2B5EF4-FFF2-40B4-BE49-F238E27FC236}">
                  <a16:creationId xmlns:a16="http://schemas.microsoft.com/office/drawing/2014/main" id="{3AF1356B-E6E3-47A0-BA69-8DA1A1C40467}"/>
                </a:ext>
              </a:extLst>
            </p:cNvPr>
            <p:cNvSpPr>
              <a:spLocks noChangeShapeType="1"/>
            </p:cNvSpPr>
            <p:nvPr/>
          </p:nvSpPr>
          <p:spPr bwMode="auto">
            <a:xfrm>
              <a:off x="3875" y="1368"/>
              <a:ext cx="0" cy="672"/>
            </a:xfrm>
            <a:prstGeom prst="line">
              <a:avLst/>
            </a:prstGeom>
            <a:noFill/>
            <a:ln w="28575">
              <a:solidFill>
                <a:srgbClr val="FFFF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39" name="Line 15">
              <a:extLst>
                <a:ext uri="{FF2B5EF4-FFF2-40B4-BE49-F238E27FC236}">
                  <a16:creationId xmlns:a16="http://schemas.microsoft.com/office/drawing/2014/main" id="{9A94F952-6540-4B2D-9D54-05ED5922115E}"/>
                </a:ext>
              </a:extLst>
            </p:cNvPr>
            <p:cNvSpPr>
              <a:spLocks noChangeShapeType="1"/>
            </p:cNvSpPr>
            <p:nvPr/>
          </p:nvSpPr>
          <p:spPr bwMode="auto">
            <a:xfrm>
              <a:off x="3910" y="2040"/>
              <a:ext cx="1117" cy="0"/>
            </a:xfrm>
            <a:prstGeom prst="line">
              <a:avLst/>
            </a:prstGeom>
            <a:noFill/>
            <a:ln w="28575">
              <a:solidFill>
                <a:srgbClr val="FFFF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40" name="Line 16">
              <a:extLst>
                <a:ext uri="{FF2B5EF4-FFF2-40B4-BE49-F238E27FC236}">
                  <a16:creationId xmlns:a16="http://schemas.microsoft.com/office/drawing/2014/main" id="{F2FD1CDB-8A92-42FB-9BCB-0F2070A23D41}"/>
                </a:ext>
              </a:extLst>
            </p:cNvPr>
            <p:cNvSpPr>
              <a:spLocks noChangeShapeType="1"/>
            </p:cNvSpPr>
            <p:nvPr/>
          </p:nvSpPr>
          <p:spPr bwMode="auto">
            <a:xfrm rot="21191483" flipH="1">
              <a:off x="3505" y="1345"/>
              <a:ext cx="384" cy="298"/>
            </a:xfrm>
            <a:prstGeom prst="line">
              <a:avLst/>
            </a:prstGeom>
            <a:noFill/>
            <a:ln w="38100">
              <a:solidFill>
                <a:srgbClr val="FFFF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41" name="Line 17">
              <a:extLst>
                <a:ext uri="{FF2B5EF4-FFF2-40B4-BE49-F238E27FC236}">
                  <a16:creationId xmlns:a16="http://schemas.microsoft.com/office/drawing/2014/main" id="{B20A3EEA-2BD2-479F-8E21-C657ABEFDB9B}"/>
                </a:ext>
              </a:extLst>
            </p:cNvPr>
            <p:cNvSpPr>
              <a:spLocks noChangeShapeType="1"/>
            </p:cNvSpPr>
            <p:nvPr/>
          </p:nvSpPr>
          <p:spPr bwMode="auto">
            <a:xfrm rot="21191483" flipH="1">
              <a:off x="3517" y="2027"/>
              <a:ext cx="384" cy="298"/>
            </a:xfrm>
            <a:prstGeom prst="line">
              <a:avLst/>
            </a:prstGeom>
            <a:noFill/>
            <a:ln w="28575">
              <a:solidFill>
                <a:srgbClr val="FFFF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3026" name="Line 18">
            <a:extLst>
              <a:ext uri="{FF2B5EF4-FFF2-40B4-BE49-F238E27FC236}">
                <a16:creationId xmlns:a16="http://schemas.microsoft.com/office/drawing/2014/main" id="{ADE98CD9-6AAE-42A3-90DB-AE9DF0087B52}"/>
              </a:ext>
            </a:extLst>
          </p:cNvPr>
          <p:cNvSpPr>
            <a:spLocks noChangeShapeType="1"/>
          </p:cNvSpPr>
          <p:nvPr/>
        </p:nvSpPr>
        <p:spPr bwMode="auto">
          <a:xfrm>
            <a:off x="6494463" y="2236788"/>
            <a:ext cx="679450" cy="0"/>
          </a:xfrm>
          <a:prstGeom prst="line">
            <a:avLst/>
          </a:prstGeom>
          <a:noFill/>
          <a:ln w="28575">
            <a:solidFill>
              <a:srgbClr val="00FF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3027" name="Object 19">
            <a:extLst>
              <a:ext uri="{FF2B5EF4-FFF2-40B4-BE49-F238E27FC236}">
                <a16:creationId xmlns:a16="http://schemas.microsoft.com/office/drawing/2014/main" id="{20910FE7-5C9D-40B3-B2DD-01EBF6FDB8D9}"/>
              </a:ext>
            </a:extLst>
          </p:cNvPr>
          <p:cNvGraphicFramePr>
            <a:graphicFrameLocks noChangeAspect="1"/>
          </p:cNvGraphicFramePr>
          <p:nvPr/>
        </p:nvGraphicFramePr>
        <p:xfrm>
          <a:off x="7208838" y="1992313"/>
          <a:ext cx="309562" cy="396875"/>
        </p:xfrm>
        <a:graphic>
          <a:graphicData uri="http://schemas.openxmlformats.org/presentationml/2006/ole">
            <mc:AlternateContent xmlns:mc="http://schemas.openxmlformats.org/markup-compatibility/2006">
              <mc:Choice xmlns:v="urn:schemas-microsoft-com:vml" Requires="v">
                <p:oleObj spid="_x0000_s29752" name="Equation" r:id="rId5" imgW="57188" imgH="95216" progId="Equation.3">
                  <p:embed/>
                </p:oleObj>
              </mc:Choice>
              <mc:Fallback>
                <p:oleObj name="Equation" r:id="rId5" imgW="57188" imgH="95216" progId="Equation.3">
                  <p:embed/>
                  <p:pic>
                    <p:nvPicPr>
                      <p:cNvPr id="0"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08838" y="1992313"/>
                        <a:ext cx="309562"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28" name="Text Box 20">
            <a:extLst>
              <a:ext uri="{FF2B5EF4-FFF2-40B4-BE49-F238E27FC236}">
                <a16:creationId xmlns:a16="http://schemas.microsoft.com/office/drawing/2014/main" id="{71168AC6-5C64-44AD-92AE-43B8CF6DFA91}"/>
              </a:ext>
            </a:extLst>
          </p:cNvPr>
          <p:cNvSpPr txBox="1">
            <a:spLocks noChangeArrowheads="1"/>
          </p:cNvSpPr>
          <p:nvPr/>
        </p:nvSpPr>
        <p:spPr bwMode="auto">
          <a:xfrm>
            <a:off x="7872413" y="1763713"/>
            <a:ext cx="3397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4400">
                <a:solidFill>
                  <a:schemeClr val="tx1"/>
                </a:solidFill>
                <a:latin typeface="Times New Roman" panose="02020603050405020304" pitchFamily="18" charset="0"/>
              </a:rPr>
              <a:t>s</a:t>
            </a:r>
          </a:p>
        </p:txBody>
      </p:sp>
      <p:grpSp>
        <p:nvGrpSpPr>
          <p:cNvPr id="43029" name="Group 21">
            <a:extLst>
              <a:ext uri="{FF2B5EF4-FFF2-40B4-BE49-F238E27FC236}">
                <a16:creationId xmlns:a16="http://schemas.microsoft.com/office/drawing/2014/main" id="{B6FE9A7F-3BDB-47CC-9458-B49948EC53A6}"/>
              </a:ext>
            </a:extLst>
          </p:cNvPr>
          <p:cNvGrpSpPr>
            <a:grpSpLocks/>
          </p:cNvGrpSpPr>
          <p:nvPr/>
        </p:nvGrpSpPr>
        <p:grpSpPr bwMode="auto">
          <a:xfrm>
            <a:off x="5630863" y="3073400"/>
            <a:ext cx="2106612" cy="454025"/>
            <a:chOff x="3632" y="1730"/>
            <a:chExt cx="1327" cy="286"/>
          </a:xfrm>
        </p:grpSpPr>
        <p:sp>
          <p:nvSpPr>
            <p:cNvPr id="29729" name="Line 22">
              <a:extLst>
                <a:ext uri="{FF2B5EF4-FFF2-40B4-BE49-F238E27FC236}">
                  <a16:creationId xmlns:a16="http://schemas.microsoft.com/office/drawing/2014/main" id="{C6F47B9B-C1B2-4252-9C36-A401221420B1}"/>
                </a:ext>
              </a:extLst>
            </p:cNvPr>
            <p:cNvSpPr>
              <a:spLocks noChangeShapeType="1"/>
            </p:cNvSpPr>
            <p:nvPr/>
          </p:nvSpPr>
          <p:spPr bwMode="auto">
            <a:xfrm>
              <a:off x="3632" y="1745"/>
              <a:ext cx="0" cy="271"/>
            </a:xfrm>
            <a:prstGeom prst="line">
              <a:avLst/>
            </a:prstGeom>
            <a:noFill/>
            <a:ln w="28575">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30" name="Line 23">
              <a:extLst>
                <a:ext uri="{FF2B5EF4-FFF2-40B4-BE49-F238E27FC236}">
                  <a16:creationId xmlns:a16="http://schemas.microsoft.com/office/drawing/2014/main" id="{65ED6178-C2A5-4EDD-BB0E-69CB8AA47449}"/>
                </a:ext>
              </a:extLst>
            </p:cNvPr>
            <p:cNvSpPr>
              <a:spLocks noChangeShapeType="1"/>
            </p:cNvSpPr>
            <p:nvPr/>
          </p:nvSpPr>
          <p:spPr bwMode="auto">
            <a:xfrm>
              <a:off x="4512" y="1899"/>
              <a:ext cx="447" cy="0"/>
            </a:xfrm>
            <a:prstGeom prst="line">
              <a:avLst/>
            </a:prstGeom>
            <a:noFill/>
            <a:ln w="28575">
              <a:solidFill>
                <a:srgbClr val="00FF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31" name="Line 24">
              <a:extLst>
                <a:ext uri="{FF2B5EF4-FFF2-40B4-BE49-F238E27FC236}">
                  <a16:creationId xmlns:a16="http://schemas.microsoft.com/office/drawing/2014/main" id="{0F3130B3-061E-490C-ADDB-4C6342C04C7D}"/>
                </a:ext>
              </a:extLst>
            </p:cNvPr>
            <p:cNvSpPr>
              <a:spLocks noChangeShapeType="1"/>
            </p:cNvSpPr>
            <p:nvPr/>
          </p:nvSpPr>
          <p:spPr bwMode="auto">
            <a:xfrm flipH="1">
              <a:off x="3632" y="1880"/>
              <a:ext cx="496" cy="0"/>
            </a:xfrm>
            <a:prstGeom prst="line">
              <a:avLst/>
            </a:prstGeom>
            <a:noFill/>
            <a:ln w="28575">
              <a:solidFill>
                <a:srgbClr val="00FF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32" name="Line 25">
              <a:extLst>
                <a:ext uri="{FF2B5EF4-FFF2-40B4-BE49-F238E27FC236}">
                  <a16:creationId xmlns:a16="http://schemas.microsoft.com/office/drawing/2014/main" id="{3D5D5D46-0DA7-468E-90D3-038ECF02C346}"/>
                </a:ext>
              </a:extLst>
            </p:cNvPr>
            <p:cNvSpPr>
              <a:spLocks noChangeShapeType="1"/>
            </p:cNvSpPr>
            <p:nvPr/>
          </p:nvSpPr>
          <p:spPr bwMode="auto">
            <a:xfrm>
              <a:off x="4959" y="1730"/>
              <a:ext cx="0" cy="271"/>
            </a:xfrm>
            <a:prstGeom prst="line">
              <a:avLst/>
            </a:prstGeom>
            <a:noFill/>
            <a:ln w="28575">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3034" name="Rectangle 26">
            <a:extLst>
              <a:ext uri="{FF2B5EF4-FFF2-40B4-BE49-F238E27FC236}">
                <a16:creationId xmlns:a16="http://schemas.microsoft.com/office/drawing/2014/main" id="{16CA4949-DBF6-45FF-A036-83BE3C1C0C8F}"/>
              </a:ext>
            </a:extLst>
          </p:cNvPr>
          <p:cNvSpPr>
            <a:spLocks noChangeArrowheads="1"/>
          </p:cNvSpPr>
          <p:nvPr/>
        </p:nvSpPr>
        <p:spPr bwMode="auto">
          <a:xfrm>
            <a:off x="6342063" y="3070225"/>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spcBef>
                <a:spcPct val="30000"/>
              </a:spcBef>
            </a:pPr>
            <a:r>
              <a:rPr kumimoji="1" lang="en-US" altLang="zh-CN" i="1">
                <a:solidFill>
                  <a:srgbClr val="FFFF66"/>
                </a:solidFill>
                <a:latin typeface="Times New Roman" panose="02020603050405020304" pitchFamily="18" charset="0"/>
                <a:ea typeface="仿宋_GB2312" pitchFamily="49" charset="-122"/>
              </a:rPr>
              <a:t>u△t</a:t>
            </a:r>
          </a:p>
        </p:txBody>
      </p:sp>
      <p:graphicFrame>
        <p:nvGraphicFramePr>
          <p:cNvPr id="43035" name="Object 27">
            <a:extLst>
              <a:ext uri="{FF2B5EF4-FFF2-40B4-BE49-F238E27FC236}">
                <a16:creationId xmlns:a16="http://schemas.microsoft.com/office/drawing/2014/main" id="{26CD9699-04D1-43E9-81ED-0E434A393E53}"/>
              </a:ext>
            </a:extLst>
          </p:cNvPr>
          <p:cNvGraphicFramePr>
            <a:graphicFrameLocks/>
          </p:cNvGraphicFramePr>
          <p:nvPr/>
        </p:nvGraphicFramePr>
        <p:xfrm>
          <a:off x="1547813" y="1268413"/>
          <a:ext cx="1608137" cy="827087"/>
        </p:xfrm>
        <a:graphic>
          <a:graphicData uri="http://schemas.openxmlformats.org/presentationml/2006/ole">
            <mc:AlternateContent xmlns:mc="http://schemas.openxmlformats.org/markup-compatibility/2006">
              <mc:Choice xmlns:v="urn:schemas-microsoft-com:vml" Requires="v">
                <p:oleObj spid="_x0000_s29753" name="Equation" r:id="rId7" imgW="1543165" imgH="762034" progId="Equation.3">
                  <p:embed/>
                </p:oleObj>
              </mc:Choice>
              <mc:Fallback>
                <p:oleObj name="Equation" r:id="rId7" imgW="1543165" imgH="762034" progId="Equation.3">
                  <p:embed/>
                  <p:pic>
                    <p:nvPicPr>
                      <p:cNvPr id="0" name="Object 27"/>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7813" y="1268413"/>
                        <a:ext cx="1608137" cy="82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036" name="Object 28">
            <a:extLst>
              <a:ext uri="{FF2B5EF4-FFF2-40B4-BE49-F238E27FC236}">
                <a16:creationId xmlns:a16="http://schemas.microsoft.com/office/drawing/2014/main" id="{4032C856-083B-4F7C-A985-CD63BCA1B7DD}"/>
              </a:ext>
            </a:extLst>
          </p:cNvPr>
          <p:cNvGraphicFramePr>
            <a:graphicFrameLocks/>
          </p:cNvGraphicFramePr>
          <p:nvPr/>
        </p:nvGraphicFramePr>
        <p:xfrm>
          <a:off x="3276600" y="1557338"/>
          <a:ext cx="949325" cy="315912"/>
        </p:xfrm>
        <a:graphic>
          <a:graphicData uri="http://schemas.openxmlformats.org/presentationml/2006/ole">
            <mc:AlternateContent xmlns:mc="http://schemas.openxmlformats.org/markup-compatibility/2006">
              <mc:Choice xmlns:v="urn:schemas-microsoft-com:vml" Requires="v">
                <p:oleObj spid="_x0000_s29754" name="Equation" r:id="rId9" imgW="885959" imgH="247684" progId="Equation.3">
                  <p:embed/>
                </p:oleObj>
              </mc:Choice>
              <mc:Fallback>
                <p:oleObj name="Equation" r:id="rId9" imgW="885959" imgH="247684" progId="Equation.3">
                  <p:embed/>
                  <p:pic>
                    <p:nvPicPr>
                      <p:cNvPr id="0" name="Object 28"/>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76600" y="1557338"/>
                        <a:ext cx="949325" cy="315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037" name="Object 29">
            <a:extLst>
              <a:ext uri="{FF2B5EF4-FFF2-40B4-BE49-F238E27FC236}">
                <a16:creationId xmlns:a16="http://schemas.microsoft.com/office/drawing/2014/main" id="{278953E2-BA33-4339-A1A8-6753F39DE139}"/>
              </a:ext>
            </a:extLst>
          </p:cNvPr>
          <p:cNvGraphicFramePr>
            <a:graphicFrameLocks/>
          </p:cNvGraphicFramePr>
          <p:nvPr/>
        </p:nvGraphicFramePr>
        <p:xfrm>
          <a:off x="1411288" y="2708275"/>
          <a:ext cx="2886075" cy="822325"/>
        </p:xfrm>
        <a:graphic>
          <a:graphicData uri="http://schemas.openxmlformats.org/presentationml/2006/ole">
            <mc:AlternateContent xmlns:mc="http://schemas.openxmlformats.org/markup-compatibility/2006">
              <mc:Choice xmlns:v="urn:schemas-microsoft-com:vml" Requires="v">
                <p:oleObj spid="_x0000_s29755" name="公式" r:id="rId11" imgW="2828829" imgH="762034" progId="Equation.3">
                  <p:embed/>
                </p:oleObj>
              </mc:Choice>
              <mc:Fallback>
                <p:oleObj name="公式" r:id="rId11" imgW="2828829" imgH="762034" progId="Equation.3">
                  <p:embed/>
                  <p:pic>
                    <p:nvPicPr>
                      <p:cNvPr id="0" name="Object 29"/>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11288" y="2708275"/>
                        <a:ext cx="28860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038" name="Text Box 30">
            <a:extLst>
              <a:ext uri="{FF2B5EF4-FFF2-40B4-BE49-F238E27FC236}">
                <a16:creationId xmlns:a16="http://schemas.microsoft.com/office/drawing/2014/main" id="{09FF2E3C-5AAE-4176-9230-4590A5E4473E}"/>
              </a:ext>
            </a:extLst>
          </p:cNvPr>
          <p:cNvSpPr txBox="1">
            <a:spLocks noChangeArrowheads="1"/>
          </p:cNvSpPr>
          <p:nvPr/>
        </p:nvSpPr>
        <p:spPr bwMode="auto">
          <a:xfrm>
            <a:off x="539750" y="3692525"/>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a:spcBef>
                <a:spcPct val="50000"/>
              </a:spcBef>
            </a:pPr>
            <a:r>
              <a:rPr kumimoji="1" lang="zh-CN" altLang="en-US">
                <a:solidFill>
                  <a:srgbClr val="66FFFF"/>
                </a:solidFill>
                <a:latin typeface="Bookman Old Style" panose="02050604050505020204" pitchFamily="18" charset="0"/>
              </a:rPr>
              <a:t>能流密度</a:t>
            </a:r>
          </a:p>
        </p:txBody>
      </p:sp>
      <p:sp>
        <p:nvSpPr>
          <p:cNvPr id="43039" name="Rectangle 31">
            <a:extLst>
              <a:ext uri="{FF2B5EF4-FFF2-40B4-BE49-F238E27FC236}">
                <a16:creationId xmlns:a16="http://schemas.microsoft.com/office/drawing/2014/main" id="{CAAA48F5-98E2-4EB3-8316-49A57CFBF3A2}"/>
              </a:ext>
            </a:extLst>
          </p:cNvPr>
          <p:cNvSpPr>
            <a:spLocks noChangeArrowheads="1"/>
          </p:cNvSpPr>
          <p:nvPr/>
        </p:nvSpPr>
        <p:spPr bwMode="auto">
          <a:xfrm>
            <a:off x="2732088" y="3692525"/>
            <a:ext cx="572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FF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a:latin typeface="Bookman Old Style" panose="02050604050505020204" pitchFamily="18" charset="0"/>
              </a:rPr>
              <a:t>通过垂直于波线截面单位面积上的能流。</a:t>
            </a:r>
          </a:p>
        </p:txBody>
      </p:sp>
      <p:graphicFrame>
        <p:nvGraphicFramePr>
          <p:cNvPr id="43040" name="Object 32">
            <a:extLst>
              <a:ext uri="{FF2B5EF4-FFF2-40B4-BE49-F238E27FC236}">
                <a16:creationId xmlns:a16="http://schemas.microsoft.com/office/drawing/2014/main" id="{19A290AE-F7F9-489C-9F80-24B6B1A0A9CD}"/>
              </a:ext>
            </a:extLst>
          </p:cNvPr>
          <p:cNvGraphicFramePr>
            <a:graphicFrameLocks noChangeAspect="1"/>
          </p:cNvGraphicFramePr>
          <p:nvPr/>
        </p:nvGraphicFramePr>
        <p:xfrm>
          <a:off x="1833563" y="4267200"/>
          <a:ext cx="1885950" cy="823913"/>
        </p:xfrm>
        <a:graphic>
          <a:graphicData uri="http://schemas.openxmlformats.org/presentationml/2006/ole">
            <mc:AlternateContent xmlns:mc="http://schemas.openxmlformats.org/markup-compatibility/2006">
              <mc:Choice xmlns:v="urn:schemas-microsoft-com:vml" Requires="v">
                <p:oleObj spid="_x0000_s29756" name="公式" r:id="rId13" imgW="1828800" imgH="762034" progId="Equation.3">
                  <p:embed/>
                </p:oleObj>
              </mc:Choice>
              <mc:Fallback>
                <p:oleObj name="公式" r:id="rId13" imgW="1828800" imgH="762034" progId="Equation.3">
                  <p:embed/>
                  <p:pic>
                    <p:nvPicPr>
                      <p:cNvPr id="0" name="Object 3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33563" y="4267200"/>
                        <a:ext cx="188595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041" name="Rectangle 33">
            <a:extLst>
              <a:ext uri="{FF2B5EF4-FFF2-40B4-BE49-F238E27FC236}">
                <a16:creationId xmlns:a16="http://schemas.microsoft.com/office/drawing/2014/main" id="{50ED23A1-5F6C-445F-B974-3902197F2332}"/>
              </a:ext>
            </a:extLst>
          </p:cNvPr>
          <p:cNvSpPr>
            <a:spLocks noChangeArrowheads="1"/>
          </p:cNvSpPr>
          <p:nvPr/>
        </p:nvSpPr>
        <p:spPr bwMode="auto">
          <a:xfrm>
            <a:off x="776288" y="4419600"/>
            <a:ext cx="1108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FF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r>
              <a:rPr kumimoji="1" lang="zh-CN" altLang="en-US">
                <a:latin typeface="宋体" panose="02010600030101010101" pitchFamily="2" charset="-122"/>
              </a:rPr>
              <a:t>大小：</a:t>
            </a:r>
          </a:p>
        </p:txBody>
      </p:sp>
      <p:sp>
        <p:nvSpPr>
          <p:cNvPr id="43042" name="Text Box 34">
            <a:extLst>
              <a:ext uri="{FF2B5EF4-FFF2-40B4-BE49-F238E27FC236}">
                <a16:creationId xmlns:a16="http://schemas.microsoft.com/office/drawing/2014/main" id="{7CD3C7DB-135F-46C3-8571-0B93B3ED6778}"/>
              </a:ext>
            </a:extLst>
          </p:cNvPr>
          <p:cNvSpPr txBox="1">
            <a:spLocks noChangeArrowheads="1"/>
          </p:cNvSpPr>
          <p:nvPr/>
        </p:nvSpPr>
        <p:spPr bwMode="auto">
          <a:xfrm>
            <a:off x="762000" y="5203825"/>
            <a:ext cx="373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a:latin typeface="Bookman Old Style" panose="02050604050505020204" pitchFamily="18" charset="0"/>
              </a:rPr>
              <a:t>方向：波的传播方向</a:t>
            </a:r>
          </a:p>
        </p:txBody>
      </p:sp>
      <p:graphicFrame>
        <p:nvGraphicFramePr>
          <p:cNvPr id="43043" name="Object 35">
            <a:extLst>
              <a:ext uri="{FF2B5EF4-FFF2-40B4-BE49-F238E27FC236}">
                <a16:creationId xmlns:a16="http://schemas.microsoft.com/office/drawing/2014/main" id="{FD69BC7B-5DB3-436D-82B1-D9BF0E2DD399}"/>
              </a:ext>
            </a:extLst>
          </p:cNvPr>
          <p:cNvGraphicFramePr>
            <a:graphicFrameLocks/>
          </p:cNvGraphicFramePr>
          <p:nvPr/>
        </p:nvGraphicFramePr>
        <p:xfrm>
          <a:off x="2703513" y="5927725"/>
          <a:ext cx="1069975" cy="355600"/>
        </p:xfrm>
        <a:graphic>
          <a:graphicData uri="http://schemas.openxmlformats.org/presentationml/2006/ole">
            <mc:AlternateContent xmlns:mc="http://schemas.openxmlformats.org/markup-compatibility/2006">
              <mc:Choice xmlns:v="urn:schemas-microsoft-com:vml" Requires="v">
                <p:oleObj spid="_x0000_s29757" name="公式" r:id="rId15" imgW="1000029" imgH="285648" progId="Equation.3">
                  <p:embed/>
                </p:oleObj>
              </mc:Choice>
              <mc:Fallback>
                <p:oleObj name="公式" r:id="rId15" imgW="1000029" imgH="285648" progId="Equation.3">
                  <p:embed/>
                  <p:pic>
                    <p:nvPicPr>
                      <p:cNvPr id="0" name="Object 35"/>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03513" y="5927725"/>
                        <a:ext cx="10699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044" name="Text Box 36">
            <a:extLst>
              <a:ext uri="{FF2B5EF4-FFF2-40B4-BE49-F238E27FC236}">
                <a16:creationId xmlns:a16="http://schemas.microsoft.com/office/drawing/2014/main" id="{D53A73D8-8D0C-4C04-8003-767FAE3820DC}"/>
              </a:ext>
            </a:extLst>
          </p:cNvPr>
          <p:cNvSpPr txBox="1">
            <a:spLocks noChangeArrowheads="1"/>
          </p:cNvSpPr>
          <p:nvPr/>
        </p:nvSpPr>
        <p:spPr bwMode="auto">
          <a:xfrm>
            <a:off x="771525" y="5851525"/>
            <a:ext cx="228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a:latin typeface="Bookman Old Style" panose="02050604050505020204" pitchFamily="18" charset="0"/>
              </a:rPr>
              <a:t>矢量表示式：</a:t>
            </a:r>
          </a:p>
        </p:txBody>
      </p:sp>
      <p:sp>
        <p:nvSpPr>
          <p:cNvPr id="43045" name="Rectangle 37">
            <a:extLst>
              <a:ext uri="{FF2B5EF4-FFF2-40B4-BE49-F238E27FC236}">
                <a16:creationId xmlns:a16="http://schemas.microsoft.com/office/drawing/2014/main" id="{8AD6EAC5-61A7-4A90-8F36-4AF78828FF8F}"/>
              </a:ext>
            </a:extLst>
          </p:cNvPr>
          <p:cNvSpPr>
            <a:spLocks noChangeArrowheads="1"/>
          </p:cNvSpPr>
          <p:nvPr/>
        </p:nvSpPr>
        <p:spPr bwMode="auto">
          <a:xfrm>
            <a:off x="788988" y="3641725"/>
            <a:ext cx="3270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a:r>
              <a:rPr kumimoji="1" lang="en-US" altLang="zh-CN" sz="3200">
                <a:solidFill>
                  <a:srgbClr val="FFFFCC"/>
                </a:solidFill>
                <a:latin typeface="Times New Roman" panose="02020603050405020304" pitchFamily="18" charset="0"/>
              </a:rPr>
              <a:t>•</a:t>
            </a:r>
          </a:p>
        </p:txBody>
      </p:sp>
      <p:sp>
        <p:nvSpPr>
          <p:cNvPr id="43046" name="Text Box 38">
            <a:extLst>
              <a:ext uri="{FF2B5EF4-FFF2-40B4-BE49-F238E27FC236}">
                <a16:creationId xmlns:a16="http://schemas.microsoft.com/office/drawing/2014/main" id="{92C4E031-C9E7-476C-8A1B-967A8B7DE41A}"/>
              </a:ext>
            </a:extLst>
          </p:cNvPr>
          <p:cNvSpPr txBox="1">
            <a:spLocks noChangeArrowheads="1"/>
          </p:cNvSpPr>
          <p:nvPr/>
        </p:nvSpPr>
        <p:spPr bwMode="auto">
          <a:xfrm>
            <a:off x="755650" y="739775"/>
            <a:ext cx="731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a:latin typeface="Bookman Old Style" panose="02050604050505020204" pitchFamily="18" charset="0"/>
              </a:rPr>
              <a:t>在单位时间内通过一定截面的波动能量为</a:t>
            </a:r>
            <a:r>
              <a:rPr kumimoji="1" lang="zh-CN" altLang="en-US">
                <a:solidFill>
                  <a:srgbClr val="00FFFF"/>
                </a:solidFill>
                <a:latin typeface="Bookman Old Style" panose="02050604050505020204" pitchFamily="18" charset="0"/>
              </a:rPr>
              <a:t>能流</a:t>
            </a:r>
          </a:p>
        </p:txBody>
      </p:sp>
      <p:sp>
        <p:nvSpPr>
          <p:cNvPr id="43047" name="Line 39">
            <a:extLst>
              <a:ext uri="{FF2B5EF4-FFF2-40B4-BE49-F238E27FC236}">
                <a16:creationId xmlns:a16="http://schemas.microsoft.com/office/drawing/2014/main" id="{2FEAACC9-1AA0-4692-A807-CC57FFBE5141}"/>
              </a:ext>
            </a:extLst>
          </p:cNvPr>
          <p:cNvSpPr>
            <a:spLocks noChangeShapeType="1"/>
          </p:cNvSpPr>
          <p:nvPr/>
        </p:nvSpPr>
        <p:spPr bwMode="auto">
          <a:xfrm>
            <a:off x="4557713" y="5486400"/>
            <a:ext cx="4191000" cy="0"/>
          </a:xfrm>
          <a:prstGeom prst="line">
            <a:avLst/>
          </a:prstGeom>
          <a:noFill/>
          <a:ln w="28575">
            <a:solidFill>
              <a:srgbClr val="00FF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48" name="Line 40">
            <a:extLst>
              <a:ext uri="{FF2B5EF4-FFF2-40B4-BE49-F238E27FC236}">
                <a16:creationId xmlns:a16="http://schemas.microsoft.com/office/drawing/2014/main" id="{F45212A0-E60D-4A1F-ADCE-86CDF5652761}"/>
              </a:ext>
            </a:extLst>
          </p:cNvPr>
          <p:cNvSpPr>
            <a:spLocks noChangeShapeType="1"/>
          </p:cNvSpPr>
          <p:nvPr/>
        </p:nvSpPr>
        <p:spPr bwMode="auto">
          <a:xfrm>
            <a:off x="4705350" y="4648200"/>
            <a:ext cx="685800" cy="0"/>
          </a:xfrm>
          <a:prstGeom prst="line">
            <a:avLst/>
          </a:prstGeom>
          <a:noFill/>
          <a:ln w="28575">
            <a:solidFill>
              <a:srgbClr val="00FF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3049" name="Object 41">
            <a:extLst>
              <a:ext uri="{FF2B5EF4-FFF2-40B4-BE49-F238E27FC236}">
                <a16:creationId xmlns:a16="http://schemas.microsoft.com/office/drawing/2014/main" id="{5A9E0AEC-35C6-4F3A-94E8-B7B2BE53E962}"/>
              </a:ext>
            </a:extLst>
          </p:cNvPr>
          <p:cNvGraphicFramePr>
            <a:graphicFrameLocks noChangeAspect="1"/>
          </p:cNvGraphicFramePr>
          <p:nvPr/>
        </p:nvGraphicFramePr>
        <p:xfrm>
          <a:off x="7019925" y="5661025"/>
          <a:ext cx="258763" cy="354013"/>
        </p:xfrm>
        <a:graphic>
          <a:graphicData uri="http://schemas.openxmlformats.org/presentationml/2006/ole">
            <mc:AlternateContent xmlns:mc="http://schemas.openxmlformats.org/markup-compatibility/2006">
              <mc:Choice xmlns:v="urn:schemas-microsoft-com:vml" Requires="v">
                <p:oleObj spid="_x0000_s29758" name="Equation" r:id="rId17" imgW="190525" imgH="285648" progId="Equation.3">
                  <p:embed/>
                </p:oleObj>
              </mc:Choice>
              <mc:Fallback>
                <p:oleObj name="Equation" r:id="rId17" imgW="190525" imgH="285648" progId="Equation.3">
                  <p:embed/>
                  <p:pic>
                    <p:nvPicPr>
                      <p:cNvPr id="0" name="Object 4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019925" y="5661025"/>
                        <a:ext cx="258763" cy="35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050" name="Object 42">
            <a:extLst>
              <a:ext uri="{FF2B5EF4-FFF2-40B4-BE49-F238E27FC236}">
                <a16:creationId xmlns:a16="http://schemas.microsoft.com/office/drawing/2014/main" id="{E283782B-E34F-443E-966C-308E2577C5A4}"/>
              </a:ext>
            </a:extLst>
          </p:cNvPr>
          <p:cNvGraphicFramePr>
            <a:graphicFrameLocks noChangeAspect="1"/>
          </p:cNvGraphicFramePr>
          <p:nvPr/>
        </p:nvGraphicFramePr>
        <p:xfrm>
          <a:off x="5319713" y="4392613"/>
          <a:ext cx="512762" cy="484187"/>
        </p:xfrm>
        <a:graphic>
          <a:graphicData uri="http://schemas.openxmlformats.org/presentationml/2006/ole">
            <mc:AlternateContent xmlns:mc="http://schemas.openxmlformats.org/markup-compatibility/2006">
              <mc:Choice xmlns:v="urn:schemas-microsoft-com:vml" Requires="v">
                <p:oleObj spid="_x0000_s29759" name="Equation" r:id="rId19" imgW="57188" imgH="95216" progId="Equation.3">
                  <p:embed/>
                </p:oleObj>
              </mc:Choice>
              <mc:Fallback>
                <p:oleObj name="Equation" r:id="rId19" imgW="57188" imgH="95216" progId="Equation.3">
                  <p:embed/>
                  <p:pic>
                    <p:nvPicPr>
                      <p:cNvPr id="0" name="Object 4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319713" y="4392613"/>
                        <a:ext cx="512762" cy="484187"/>
                      </a:xfrm>
                      <a:prstGeom prst="rect">
                        <a:avLst/>
                      </a:prstGeom>
                      <a:noFill/>
                      <a:ln>
                        <a:noFill/>
                      </a:ln>
                      <a:effectLst/>
                      <a:extLst>
                        <a:ext uri="{909E8E84-426E-40DD-AFC4-6F175D3DCCD1}">
                          <a14:hiddenFill xmlns:a14="http://schemas.microsoft.com/office/drawing/2010/main">
                            <a:solidFill>
                              <a:srgbClr val="006699"/>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3051" name="Group 43">
            <a:extLst>
              <a:ext uri="{FF2B5EF4-FFF2-40B4-BE49-F238E27FC236}">
                <a16:creationId xmlns:a16="http://schemas.microsoft.com/office/drawing/2014/main" id="{126C422D-FD7E-4C05-9765-188FD4B68E68}"/>
              </a:ext>
            </a:extLst>
          </p:cNvPr>
          <p:cNvGrpSpPr>
            <a:grpSpLocks/>
          </p:cNvGrpSpPr>
          <p:nvPr/>
        </p:nvGrpSpPr>
        <p:grpSpPr bwMode="auto">
          <a:xfrm>
            <a:off x="5886450" y="4324350"/>
            <a:ext cx="990600" cy="2057400"/>
            <a:chOff x="3787" y="2769"/>
            <a:chExt cx="624" cy="1296"/>
          </a:xfrm>
        </p:grpSpPr>
        <p:sp useBgFill="1">
          <p:nvSpPr>
            <p:cNvPr id="29727" name="Rectangle 44">
              <a:extLst>
                <a:ext uri="{FF2B5EF4-FFF2-40B4-BE49-F238E27FC236}">
                  <a16:creationId xmlns:a16="http://schemas.microsoft.com/office/drawing/2014/main" id="{29F971D9-240F-4CD6-9108-6EF57BD09196}"/>
                </a:ext>
              </a:extLst>
            </p:cNvPr>
            <p:cNvSpPr>
              <a:spLocks noChangeArrowheads="1"/>
            </p:cNvSpPr>
            <p:nvPr/>
          </p:nvSpPr>
          <p:spPr bwMode="auto">
            <a:xfrm>
              <a:off x="3787" y="2840"/>
              <a:ext cx="318" cy="1134"/>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728" name="AutoShape 45">
              <a:extLst>
                <a:ext uri="{FF2B5EF4-FFF2-40B4-BE49-F238E27FC236}">
                  <a16:creationId xmlns:a16="http://schemas.microsoft.com/office/drawing/2014/main" id="{5AD30D0A-F5F0-4C63-8AD7-BB467BD00318}"/>
                </a:ext>
              </a:extLst>
            </p:cNvPr>
            <p:cNvSpPr>
              <a:spLocks noChangeArrowheads="1"/>
            </p:cNvSpPr>
            <p:nvPr/>
          </p:nvSpPr>
          <p:spPr bwMode="auto">
            <a:xfrm rot="5400000" flipH="1">
              <a:off x="3451" y="3105"/>
              <a:ext cx="1296" cy="624"/>
            </a:xfrm>
            <a:prstGeom prst="parallelogram">
              <a:avLst>
                <a:gd name="adj" fmla="val 24952"/>
              </a:avLst>
            </a:prstGeom>
            <a:solidFill>
              <a:srgbClr val="CCFFCC">
                <a:alpha val="50195"/>
              </a:srgbClr>
            </a:solidFill>
            <a:ln w="285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43054" name="Text Box 46">
            <a:extLst>
              <a:ext uri="{FF2B5EF4-FFF2-40B4-BE49-F238E27FC236}">
                <a16:creationId xmlns:a16="http://schemas.microsoft.com/office/drawing/2014/main" id="{35AC48C2-6F0E-4FF6-A3C9-493D98A18A72}"/>
              </a:ext>
            </a:extLst>
          </p:cNvPr>
          <p:cNvSpPr txBox="1">
            <a:spLocks noChangeArrowheads="1"/>
          </p:cNvSpPr>
          <p:nvPr/>
        </p:nvSpPr>
        <p:spPr bwMode="auto">
          <a:xfrm>
            <a:off x="6156325" y="4365625"/>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FF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i="1">
                <a:solidFill>
                  <a:schemeClr val="tx1"/>
                </a:solidFill>
                <a:latin typeface="Times New Roman" panose="02020603050405020304" pitchFamily="18" charset="0"/>
              </a:rPr>
              <a:t>S</a:t>
            </a:r>
          </a:p>
        </p:txBody>
      </p:sp>
      <p:sp>
        <p:nvSpPr>
          <p:cNvPr id="43055" name="AutoShape 47">
            <a:extLst>
              <a:ext uri="{FF2B5EF4-FFF2-40B4-BE49-F238E27FC236}">
                <a16:creationId xmlns:a16="http://schemas.microsoft.com/office/drawing/2014/main" id="{4DE56DC1-F6CA-4183-B222-EA2546FEBC13}"/>
              </a:ext>
            </a:extLst>
          </p:cNvPr>
          <p:cNvSpPr>
            <a:spLocks noChangeArrowheads="1"/>
          </p:cNvSpPr>
          <p:nvPr/>
        </p:nvSpPr>
        <p:spPr bwMode="auto">
          <a:xfrm>
            <a:off x="6538913" y="5334000"/>
            <a:ext cx="914400" cy="304800"/>
          </a:xfrm>
          <a:prstGeom prst="rightArrow">
            <a:avLst>
              <a:gd name="adj1" fmla="val 50000"/>
              <a:gd name="adj2" fmla="val 75000"/>
            </a:avLst>
          </a:prstGeom>
          <a:solidFill>
            <a:srgbClr val="FF66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43013"/>
                                        </p:tgtEl>
                                        <p:attrNameLst>
                                          <p:attrName>style.visibility</p:attrName>
                                        </p:attrNameLst>
                                      </p:cBhvr>
                                      <p:to>
                                        <p:strVal val="visible"/>
                                      </p:to>
                                    </p:set>
                                    <p:animEffect transition="in" filter="wipe(left)">
                                      <p:cBhvr>
                                        <p:cTn id="7" dur="300"/>
                                        <p:tgtEl>
                                          <p:spTgt spid="430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43046"/>
                                        </p:tgtEl>
                                        <p:attrNameLst>
                                          <p:attrName>style.visibility</p:attrName>
                                        </p:attrNameLst>
                                      </p:cBhvr>
                                      <p:to>
                                        <p:strVal val="visible"/>
                                      </p:to>
                                    </p:set>
                                    <p:animEffect transition="in" filter="wipe(left)">
                                      <p:cBhvr>
                                        <p:cTn id="12" dur="300"/>
                                        <p:tgtEl>
                                          <p:spTgt spid="430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nodeType="clickEffect">
                                  <p:stCondLst>
                                    <p:cond delay="0"/>
                                  </p:stCondLst>
                                  <p:childTnLst>
                                    <p:set>
                                      <p:cBhvr>
                                        <p:cTn id="16" dur="1" fill="hold">
                                          <p:stCondLst>
                                            <p:cond delay="0"/>
                                          </p:stCondLst>
                                        </p:cTn>
                                        <p:tgtEl>
                                          <p:spTgt spid="43016"/>
                                        </p:tgtEl>
                                        <p:attrNameLst>
                                          <p:attrName>style.visibility</p:attrName>
                                        </p:attrNameLst>
                                      </p:cBhvr>
                                      <p:to>
                                        <p:strVal val="visible"/>
                                      </p:to>
                                    </p:set>
                                    <p:animEffect transition="in" filter="slide(fromLeft)">
                                      <p:cBhvr>
                                        <p:cTn id="17" dur="500"/>
                                        <p:tgtEl>
                                          <p:spTgt spid="430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3026"/>
                                        </p:tgtEl>
                                        <p:attrNameLst>
                                          <p:attrName>style.visibility</p:attrName>
                                        </p:attrNameLst>
                                      </p:cBhvr>
                                      <p:to>
                                        <p:strVal val="visible"/>
                                      </p:to>
                                    </p:set>
                                    <p:animEffect transition="in" filter="wipe(left)">
                                      <p:cBhvr>
                                        <p:cTn id="22" dur="500"/>
                                        <p:tgtEl>
                                          <p:spTgt spid="4302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4302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5" presetClass="entr" presetSubtype="0" fill="hold" grpId="0" nodeType="clickEffect">
                                  <p:stCondLst>
                                    <p:cond delay="0"/>
                                  </p:stCondLst>
                                  <p:childTnLst>
                                    <p:set>
                                      <p:cBhvr>
                                        <p:cTn id="30" dur="1" fill="hold">
                                          <p:stCondLst>
                                            <p:cond delay="0"/>
                                          </p:stCondLst>
                                        </p:cTn>
                                        <p:tgtEl>
                                          <p:spTgt spid="43028"/>
                                        </p:tgtEl>
                                        <p:attrNameLst>
                                          <p:attrName>style.visibility</p:attrName>
                                        </p:attrNameLst>
                                      </p:cBhvr>
                                      <p:to>
                                        <p:strVal val="visible"/>
                                      </p:to>
                                    </p:set>
                                    <p:anim calcmode="lin" valueType="num">
                                      <p:cBhvr>
                                        <p:cTn id="31" dur="1000" fill="hold"/>
                                        <p:tgtEl>
                                          <p:spTgt spid="43028"/>
                                        </p:tgtEl>
                                        <p:attrNameLst>
                                          <p:attrName>ppt_w</p:attrName>
                                        </p:attrNameLst>
                                      </p:cBhvr>
                                      <p:tavLst>
                                        <p:tav tm="0">
                                          <p:val>
                                            <p:fltVal val="0"/>
                                          </p:val>
                                        </p:tav>
                                        <p:tav tm="100000">
                                          <p:val>
                                            <p:strVal val="#ppt_w"/>
                                          </p:val>
                                        </p:tav>
                                      </p:tavLst>
                                    </p:anim>
                                    <p:anim calcmode="lin" valueType="num">
                                      <p:cBhvr>
                                        <p:cTn id="32" dur="1000" fill="hold"/>
                                        <p:tgtEl>
                                          <p:spTgt spid="43028"/>
                                        </p:tgtEl>
                                        <p:attrNameLst>
                                          <p:attrName>ppt_h</p:attrName>
                                        </p:attrNameLst>
                                      </p:cBhvr>
                                      <p:tavLst>
                                        <p:tav tm="0">
                                          <p:val>
                                            <p:fltVal val="0"/>
                                          </p:val>
                                        </p:tav>
                                        <p:tav tm="100000">
                                          <p:val>
                                            <p:strVal val="#ppt_h"/>
                                          </p:val>
                                        </p:tav>
                                      </p:tavLst>
                                    </p:anim>
                                    <p:anim calcmode="lin" valueType="num">
                                      <p:cBhvr>
                                        <p:cTn id="33" dur="1000" fill="hold"/>
                                        <p:tgtEl>
                                          <p:spTgt spid="43028"/>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4302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6" presetClass="entr" presetSubtype="37" fill="hold" nodeType="clickEffect">
                                  <p:stCondLst>
                                    <p:cond delay="0"/>
                                  </p:stCondLst>
                                  <p:childTnLst>
                                    <p:set>
                                      <p:cBhvr>
                                        <p:cTn id="38" dur="1" fill="hold">
                                          <p:stCondLst>
                                            <p:cond delay="0"/>
                                          </p:stCondLst>
                                        </p:cTn>
                                        <p:tgtEl>
                                          <p:spTgt spid="43029"/>
                                        </p:tgtEl>
                                        <p:attrNameLst>
                                          <p:attrName>style.visibility</p:attrName>
                                        </p:attrNameLst>
                                      </p:cBhvr>
                                      <p:to>
                                        <p:strVal val="visible"/>
                                      </p:to>
                                    </p:set>
                                    <p:animEffect transition="in" filter="barn(outVertical)">
                                      <p:cBhvr>
                                        <p:cTn id="39" dur="500"/>
                                        <p:tgtEl>
                                          <p:spTgt spid="43029"/>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43034"/>
                                        </p:tgtEl>
                                        <p:attrNameLst>
                                          <p:attrName>style.visibility</p:attrName>
                                        </p:attrNameLst>
                                      </p:cBhvr>
                                      <p:to>
                                        <p:strVal val="visible"/>
                                      </p:to>
                                    </p:set>
                                    <p:animEffect transition="in" filter="wipe(left)">
                                      <p:cBhvr>
                                        <p:cTn id="44" dur="500"/>
                                        <p:tgtEl>
                                          <p:spTgt spid="43034"/>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43035"/>
                                        </p:tgtEl>
                                        <p:attrNameLst>
                                          <p:attrName>style.visibility</p:attrName>
                                        </p:attrNameLst>
                                      </p:cBhvr>
                                      <p:to>
                                        <p:strVal val="visible"/>
                                      </p:to>
                                    </p:set>
                                    <p:animEffect transition="in" filter="wipe(left)">
                                      <p:cBhvr>
                                        <p:cTn id="49" dur="500"/>
                                        <p:tgtEl>
                                          <p:spTgt spid="43035"/>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43036"/>
                                        </p:tgtEl>
                                        <p:attrNameLst>
                                          <p:attrName>style.visibility</p:attrName>
                                        </p:attrNameLst>
                                      </p:cBhvr>
                                      <p:to>
                                        <p:strVal val="visible"/>
                                      </p:to>
                                    </p:set>
                                    <p:animEffect transition="in" filter="wipe(left)">
                                      <p:cBhvr>
                                        <p:cTn id="54" dur="500"/>
                                        <p:tgtEl>
                                          <p:spTgt spid="43036"/>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grpId="0" nodeType="clickEffect">
                                  <p:stCondLst>
                                    <p:cond delay="0"/>
                                  </p:stCondLst>
                                  <p:iterate type="wd">
                                    <p:tmPct val="100000"/>
                                  </p:iterate>
                                  <p:childTnLst>
                                    <p:set>
                                      <p:cBhvr>
                                        <p:cTn id="58" dur="1" fill="hold">
                                          <p:stCondLst>
                                            <p:cond delay="0"/>
                                          </p:stCondLst>
                                        </p:cTn>
                                        <p:tgtEl>
                                          <p:spTgt spid="43015"/>
                                        </p:tgtEl>
                                        <p:attrNameLst>
                                          <p:attrName>style.visibility</p:attrName>
                                        </p:attrNameLst>
                                      </p:cBhvr>
                                      <p:to>
                                        <p:strVal val="visible"/>
                                      </p:to>
                                    </p:set>
                                    <p:animEffect transition="in" filter="wipe(left)">
                                      <p:cBhvr>
                                        <p:cTn id="59" dur="300"/>
                                        <p:tgtEl>
                                          <p:spTgt spid="43015"/>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nodeType="clickEffect">
                                  <p:stCondLst>
                                    <p:cond delay="0"/>
                                  </p:stCondLst>
                                  <p:childTnLst>
                                    <p:set>
                                      <p:cBhvr>
                                        <p:cTn id="63" dur="1" fill="hold">
                                          <p:stCondLst>
                                            <p:cond delay="0"/>
                                          </p:stCondLst>
                                        </p:cTn>
                                        <p:tgtEl>
                                          <p:spTgt spid="43037"/>
                                        </p:tgtEl>
                                        <p:attrNameLst>
                                          <p:attrName>style.visibility</p:attrName>
                                        </p:attrNameLst>
                                      </p:cBhvr>
                                      <p:to>
                                        <p:strVal val="visible"/>
                                      </p:to>
                                    </p:set>
                                    <p:animEffect transition="in" filter="wipe(left)">
                                      <p:cBhvr>
                                        <p:cTn id="64" dur="500"/>
                                        <p:tgtEl>
                                          <p:spTgt spid="43037"/>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43045"/>
                                        </p:tgtEl>
                                        <p:attrNameLst>
                                          <p:attrName>style.visibility</p:attrName>
                                        </p:attrNameLst>
                                      </p:cBhvr>
                                      <p:to>
                                        <p:strVal val="visible"/>
                                      </p:to>
                                    </p:set>
                                    <p:animEffect transition="in" filter="wipe(left)">
                                      <p:cBhvr>
                                        <p:cTn id="69" dur="500"/>
                                        <p:tgtEl>
                                          <p:spTgt spid="43045"/>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43038"/>
                                        </p:tgtEl>
                                        <p:attrNameLst>
                                          <p:attrName>style.visibility</p:attrName>
                                        </p:attrNameLst>
                                      </p:cBhvr>
                                      <p:to>
                                        <p:strVal val="visible"/>
                                      </p:to>
                                    </p:set>
                                    <p:animEffect transition="in" filter="wipe(left)">
                                      <p:cBhvr>
                                        <p:cTn id="74" dur="500"/>
                                        <p:tgtEl>
                                          <p:spTgt spid="43038"/>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5" presetClass="entr" presetSubtype="10" fill="hold" grpId="0" nodeType="clickEffect">
                                  <p:stCondLst>
                                    <p:cond delay="0"/>
                                  </p:stCondLst>
                                  <p:iterate type="wd">
                                    <p:tmPct val="100000"/>
                                  </p:iterate>
                                  <p:childTnLst>
                                    <p:set>
                                      <p:cBhvr>
                                        <p:cTn id="78" dur="1" fill="hold">
                                          <p:stCondLst>
                                            <p:cond delay="0"/>
                                          </p:stCondLst>
                                        </p:cTn>
                                        <p:tgtEl>
                                          <p:spTgt spid="43039"/>
                                        </p:tgtEl>
                                        <p:attrNameLst>
                                          <p:attrName>style.visibility</p:attrName>
                                        </p:attrNameLst>
                                      </p:cBhvr>
                                      <p:to>
                                        <p:strVal val="visible"/>
                                      </p:to>
                                    </p:set>
                                    <p:animEffect transition="in" filter="checkerboard(across)">
                                      <p:cBhvr>
                                        <p:cTn id="79" dur="300"/>
                                        <p:tgtEl>
                                          <p:spTgt spid="43039"/>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8" fill="hold" nodeType="clickEffect">
                                  <p:stCondLst>
                                    <p:cond delay="0"/>
                                  </p:stCondLst>
                                  <p:childTnLst>
                                    <p:set>
                                      <p:cBhvr>
                                        <p:cTn id="83" dur="1" fill="hold">
                                          <p:stCondLst>
                                            <p:cond delay="0"/>
                                          </p:stCondLst>
                                        </p:cTn>
                                        <p:tgtEl>
                                          <p:spTgt spid="43010"/>
                                        </p:tgtEl>
                                        <p:attrNameLst>
                                          <p:attrName>style.visibility</p:attrName>
                                        </p:attrNameLst>
                                      </p:cBhvr>
                                      <p:to>
                                        <p:strVal val="visible"/>
                                      </p:to>
                                    </p:set>
                                    <p:animEffect transition="in" filter="wipe(left)">
                                      <p:cBhvr>
                                        <p:cTn id="84" dur="500"/>
                                        <p:tgtEl>
                                          <p:spTgt spid="43010"/>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12" presetClass="entr" presetSubtype="8" fill="hold" nodeType="clickEffect">
                                  <p:stCondLst>
                                    <p:cond delay="0"/>
                                  </p:stCondLst>
                                  <p:childTnLst>
                                    <p:set>
                                      <p:cBhvr>
                                        <p:cTn id="88" dur="1" fill="hold">
                                          <p:stCondLst>
                                            <p:cond delay="0"/>
                                          </p:stCondLst>
                                        </p:cTn>
                                        <p:tgtEl>
                                          <p:spTgt spid="43048"/>
                                        </p:tgtEl>
                                        <p:attrNameLst>
                                          <p:attrName>style.visibility</p:attrName>
                                        </p:attrNameLst>
                                      </p:cBhvr>
                                      <p:to>
                                        <p:strVal val="visible"/>
                                      </p:to>
                                    </p:set>
                                    <p:animEffect transition="in" filter="slide(fromLeft)">
                                      <p:cBhvr>
                                        <p:cTn id="89" dur="500"/>
                                        <p:tgtEl>
                                          <p:spTgt spid="43048"/>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1" presetClass="entr" presetSubtype="0" fill="hold" nodeType="clickEffect">
                                  <p:stCondLst>
                                    <p:cond delay="0"/>
                                  </p:stCondLst>
                                  <p:childTnLst>
                                    <p:set>
                                      <p:cBhvr>
                                        <p:cTn id="93" dur="1" fill="hold">
                                          <p:stCondLst>
                                            <p:cond delay="499"/>
                                          </p:stCondLst>
                                        </p:cTn>
                                        <p:tgtEl>
                                          <p:spTgt spid="43050"/>
                                        </p:tgtEl>
                                        <p:attrNameLst>
                                          <p:attrName>style.visibility</p:attrName>
                                        </p:attrNameLst>
                                      </p:cBhvr>
                                      <p:to>
                                        <p:strVal val="visible"/>
                                      </p:to>
                                    </p:set>
                                  </p:childTnLst>
                                </p:cTn>
                              </p:par>
                            </p:childTnLst>
                          </p:cTn>
                        </p:par>
                      </p:childTnLst>
                    </p:cTn>
                  </p:par>
                  <p:par>
                    <p:cTn id="94" fill="hold" nodeType="clickPar">
                      <p:stCondLst>
                        <p:cond delay="indefinite"/>
                      </p:stCondLst>
                      <p:childTnLst>
                        <p:par>
                          <p:cTn id="95" fill="hold" nodeType="withGroup">
                            <p:stCondLst>
                              <p:cond delay="0"/>
                            </p:stCondLst>
                            <p:childTnLst>
                              <p:par>
                                <p:cTn id="96" presetID="2" presetClass="entr" presetSubtype="8" fill="hold" nodeType="clickEffect">
                                  <p:stCondLst>
                                    <p:cond delay="0"/>
                                  </p:stCondLst>
                                  <p:childTnLst>
                                    <p:set>
                                      <p:cBhvr>
                                        <p:cTn id="97" dur="1" fill="hold">
                                          <p:stCondLst>
                                            <p:cond delay="0"/>
                                          </p:stCondLst>
                                        </p:cTn>
                                        <p:tgtEl>
                                          <p:spTgt spid="43047"/>
                                        </p:tgtEl>
                                        <p:attrNameLst>
                                          <p:attrName>style.visibility</p:attrName>
                                        </p:attrNameLst>
                                      </p:cBhvr>
                                      <p:to>
                                        <p:strVal val="visible"/>
                                      </p:to>
                                    </p:set>
                                    <p:anim calcmode="lin" valueType="num">
                                      <p:cBhvr additive="base">
                                        <p:cTn id="98" dur="500" fill="hold"/>
                                        <p:tgtEl>
                                          <p:spTgt spid="43047"/>
                                        </p:tgtEl>
                                        <p:attrNameLst>
                                          <p:attrName>ppt_x</p:attrName>
                                        </p:attrNameLst>
                                      </p:cBhvr>
                                      <p:tavLst>
                                        <p:tav tm="0">
                                          <p:val>
                                            <p:strVal val="0-#ppt_w/2"/>
                                          </p:val>
                                        </p:tav>
                                        <p:tav tm="100000">
                                          <p:val>
                                            <p:strVal val="#ppt_x"/>
                                          </p:val>
                                        </p:tav>
                                      </p:tavLst>
                                    </p:anim>
                                    <p:anim calcmode="lin" valueType="num">
                                      <p:cBhvr additive="base">
                                        <p:cTn id="99" dur="500" fill="hold"/>
                                        <p:tgtEl>
                                          <p:spTgt spid="43047"/>
                                        </p:tgtEl>
                                        <p:attrNameLst>
                                          <p:attrName>ppt_y</p:attrName>
                                        </p:attrNameLst>
                                      </p:cBhvr>
                                      <p:tavLst>
                                        <p:tav tm="0">
                                          <p:val>
                                            <p:strVal val="#ppt_y"/>
                                          </p:val>
                                        </p:tav>
                                        <p:tav tm="100000">
                                          <p:val>
                                            <p:strVal val="#ppt_y"/>
                                          </p:val>
                                        </p:tav>
                                      </p:tavLst>
                                    </p:anim>
                                  </p:childTnLst>
                                </p:cTn>
                              </p:par>
                            </p:childTnLst>
                          </p:cTn>
                        </p:par>
                      </p:childTnLst>
                    </p:cTn>
                  </p:par>
                  <p:par>
                    <p:cTn id="100" fill="hold" nodeType="clickPar">
                      <p:stCondLst>
                        <p:cond delay="indefinite"/>
                      </p:stCondLst>
                      <p:childTnLst>
                        <p:par>
                          <p:cTn id="101" fill="hold" nodeType="withGroup">
                            <p:stCondLst>
                              <p:cond delay="0"/>
                            </p:stCondLst>
                            <p:childTnLst>
                              <p:par>
                                <p:cTn id="102" presetID="12" presetClass="entr" presetSubtype="4" fill="hold" nodeType="clickEffect">
                                  <p:stCondLst>
                                    <p:cond delay="0"/>
                                  </p:stCondLst>
                                  <p:childTnLst>
                                    <p:set>
                                      <p:cBhvr>
                                        <p:cTn id="103" dur="1" fill="hold">
                                          <p:stCondLst>
                                            <p:cond delay="0"/>
                                          </p:stCondLst>
                                        </p:cTn>
                                        <p:tgtEl>
                                          <p:spTgt spid="43051"/>
                                        </p:tgtEl>
                                        <p:attrNameLst>
                                          <p:attrName>style.visibility</p:attrName>
                                        </p:attrNameLst>
                                      </p:cBhvr>
                                      <p:to>
                                        <p:strVal val="visible"/>
                                      </p:to>
                                    </p:set>
                                    <p:animEffect transition="in" filter="slide(fromBottom)">
                                      <p:cBhvr>
                                        <p:cTn id="104" dur="2000"/>
                                        <p:tgtEl>
                                          <p:spTgt spid="43051"/>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2" presetClass="entr" presetSubtype="4" fill="hold" grpId="0" nodeType="clickEffect">
                                  <p:stCondLst>
                                    <p:cond delay="0"/>
                                  </p:stCondLst>
                                  <p:childTnLst>
                                    <p:set>
                                      <p:cBhvr>
                                        <p:cTn id="108" dur="1" fill="hold">
                                          <p:stCondLst>
                                            <p:cond delay="0"/>
                                          </p:stCondLst>
                                        </p:cTn>
                                        <p:tgtEl>
                                          <p:spTgt spid="43054"/>
                                        </p:tgtEl>
                                        <p:attrNameLst>
                                          <p:attrName>style.visibility</p:attrName>
                                        </p:attrNameLst>
                                      </p:cBhvr>
                                      <p:to>
                                        <p:strVal val="visible"/>
                                      </p:to>
                                    </p:set>
                                    <p:animEffect transition="in" filter="slide(fromBottom)">
                                      <p:cBhvr>
                                        <p:cTn id="109" dur="500"/>
                                        <p:tgtEl>
                                          <p:spTgt spid="43054"/>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2" presetClass="entr" presetSubtype="8" fill="hold" grpId="0" nodeType="clickEffect">
                                  <p:stCondLst>
                                    <p:cond delay="0"/>
                                  </p:stCondLst>
                                  <p:childTnLst>
                                    <p:set>
                                      <p:cBhvr>
                                        <p:cTn id="113" dur="1" fill="hold">
                                          <p:stCondLst>
                                            <p:cond delay="0"/>
                                          </p:stCondLst>
                                        </p:cTn>
                                        <p:tgtEl>
                                          <p:spTgt spid="43055"/>
                                        </p:tgtEl>
                                        <p:attrNameLst>
                                          <p:attrName>style.visibility</p:attrName>
                                        </p:attrNameLst>
                                      </p:cBhvr>
                                      <p:to>
                                        <p:strVal val="visible"/>
                                      </p:to>
                                    </p:set>
                                    <p:animEffect transition="in" filter="slide(fromLeft)">
                                      <p:cBhvr>
                                        <p:cTn id="114" dur="500"/>
                                        <p:tgtEl>
                                          <p:spTgt spid="43055"/>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3" presetClass="entr" presetSubtype="10" fill="hold" grpId="0" nodeType="clickEffect">
                                  <p:stCondLst>
                                    <p:cond delay="0"/>
                                  </p:stCondLst>
                                  <p:iterate type="wd">
                                    <p:tmPct val="100000"/>
                                  </p:iterate>
                                  <p:childTnLst>
                                    <p:set>
                                      <p:cBhvr>
                                        <p:cTn id="118" dur="1" fill="hold">
                                          <p:stCondLst>
                                            <p:cond delay="0"/>
                                          </p:stCondLst>
                                        </p:cTn>
                                        <p:tgtEl>
                                          <p:spTgt spid="43041"/>
                                        </p:tgtEl>
                                        <p:attrNameLst>
                                          <p:attrName>style.visibility</p:attrName>
                                        </p:attrNameLst>
                                      </p:cBhvr>
                                      <p:to>
                                        <p:strVal val="visible"/>
                                      </p:to>
                                    </p:set>
                                    <p:animEffect transition="in" filter="blinds(horizontal)">
                                      <p:cBhvr>
                                        <p:cTn id="119" dur="300"/>
                                        <p:tgtEl>
                                          <p:spTgt spid="43041"/>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22" presetClass="entr" presetSubtype="8" fill="hold" nodeType="clickEffect">
                                  <p:stCondLst>
                                    <p:cond delay="0"/>
                                  </p:stCondLst>
                                  <p:childTnLst>
                                    <p:set>
                                      <p:cBhvr>
                                        <p:cTn id="123" dur="1" fill="hold">
                                          <p:stCondLst>
                                            <p:cond delay="0"/>
                                          </p:stCondLst>
                                        </p:cTn>
                                        <p:tgtEl>
                                          <p:spTgt spid="43040"/>
                                        </p:tgtEl>
                                        <p:attrNameLst>
                                          <p:attrName>style.visibility</p:attrName>
                                        </p:attrNameLst>
                                      </p:cBhvr>
                                      <p:to>
                                        <p:strVal val="visible"/>
                                      </p:to>
                                    </p:set>
                                    <p:animEffect transition="in" filter="wipe(left)">
                                      <p:cBhvr>
                                        <p:cTn id="124" dur="500"/>
                                        <p:tgtEl>
                                          <p:spTgt spid="43040"/>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22" presetClass="entr" presetSubtype="8" fill="hold" grpId="0" nodeType="clickEffect">
                                  <p:stCondLst>
                                    <p:cond delay="0"/>
                                  </p:stCondLst>
                                  <p:childTnLst>
                                    <p:set>
                                      <p:cBhvr>
                                        <p:cTn id="128" dur="1" fill="hold">
                                          <p:stCondLst>
                                            <p:cond delay="0"/>
                                          </p:stCondLst>
                                        </p:cTn>
                                        <p:tgtEl>
                                          <p:spTgt spid="43042"/>
                                        </p:tgtEl>
                                        <p:attrNameLst>
                                          <p:attrName>style.visibility</p:attrName>
                                        </p:attrNameLst>
                                      </p:cBhvr>
                                      <p:to>
                                        <p:strVal val="visible"/>
                                      </p:to>
                                    </p:set>
                                    <p:animEffect transition="in" filter="wipe(left)">
                                      <p:cBhvr>
                                        <p:cTn id="129" dur="500"/>
                                        <p:tgtEl>
                                          <p:spTgt spid="43042"/>
                                        </p:tgtEl>
                                      </p:cBhvr>
                                    </p:animEffect>
                                  </p:childTnLst>
                                </p:cTn>
                              </p:par>
                            </p:childTnLst>
                          </p:cTn>
                        </p:par>
                        <p:par>
                          <p:cTn id="130" fill="hold" nodeType="afterGroup">
                            <p:stCondLst>
                              <p:cond delay="500"/>
                            </p:stCondLst>
                            <p:childTnLst>
                              <p:par>
                                <p:cTn id="131" presetID="22" presetClass="entr" presetSubtype="8" fill="hold" nodeType="afterEffect">
                                  <p:stCondLst>
                                    <p:cond delay="0"/>
                                  </p:stCondLst>
                                  <p:childTnLst>
                                    <p:set>
                                      <p:cBhvr>
                                        <p:cTn id="132" dur="1" fill="hold">
                                          <p:stCondLst>
                                            <p:cond delay="0"/>
                                          </p:stCondLst>
                                        </p:cTn>
                                        <p:tgtEl>
                                          <p:spTgt spid="43049"/>
                                        </p:tgtEl>
                                        <p:attrNameLst>
                                          <p:attrName>style.visibility</p:attrName>
                                        </p:attrNameLst>
                                      </p:cBhvr>
                                      <p:to>
                                        <p:strVal val="visible"/>
                                      </p:to>
                                    </p:set>
                                    <p:animEffect transition="in" filter="wipe(left)">
                                      <p:cBhvr>
                                        <p:cTn id="133" dur="500"/>
                                        <p:tgtEl>
                                          <p:spTgt spid="43049"/>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22" presetClass="entr" presetSubtype="8" fill="hold" grpId="0" nodeType="clickEffect">
                                  <p:stCondLst>
                                    <p:cond delay="0"/>
                                  </p:stCondLst>
                                  <p:childTnLst>
                                    <p:set>
                                      <p:cBhvr>
                                        <p:cTn id="137" dur="1" fill="hold">
                                          <p:stCondLst>
                                            <p:cond delay="0"/>
                                          </p:stCondLst>
                                        </p:cTn>
                                        <p:tgtEl>
                                          <p:spTgt spid="43044"/>
                                        </p:tgtEl>
                                        <p:attrNameLst>
                                          <p:attrName>style.visibility</p:attrName>
                                        </p:attrNameLst>
                                      </p:cBhvr>
                                      <p:to>
                                        <p:strVal val="visible"/>
                                      </p:to>
                                    </p:set>
                                    <p:animEffect transition="in" filter="wipe(left)">
                                      <p:cBhvr>
                                        <p:cTn id="138" dur="500"/>
                                        <p:tgtEl>
                                          <p:spTgt spid="43044"/>
                                        </p:tgtEl>
                                      </p:cBhvr>
                                    </p:animEffect>
                                  </p:childTnLst>
                                </p:cTn>
                              </p:par>
                            </p:childTnLst>
                          </p:cTn>
                        </p:par>
                        <p:par>
                          <p:cTn id="139" fill="hold" nodeType="afterGroup">
                            <p:stCondLst>
                              <p:cond delay="500"/>
                            </p:stCondLst>
                            <p:childTnLst>
                              <p:par>
                                <p:cTn id="140" presetID="22" presetClass="entr" presetSubtype="8" fill="hold" nodeType="afterEffect">
                                  <p:stCondLst>
                                    <p:cond delay="0"/>
                                  </p:stCondLst>
                                  <p:childTnLst>
                                    <p:set>
                                      <p:cBhvr>
                                        <p:cTn id="141" dur="1" fill="hold">
                                          <p:stCondLst>
                                            <p:cond delay="0"/>
                                          </p:stCondLst>
                                        </p:cTn>
                                        <p:tgtEl>
                                          <p:spTgt spid="43043"/>
                                        </p:tgtEl>
                                        <p:attrNameLst>
                                          <p:attrName>style.visibility</p:attrName>
                                        </p:attrNameLst>
                                      </p:cBhvr>
                                      <p:to>
                                        <p:strVal val="visible"/>
                                      </p:to>
                                    </p:set>
                                    <p:animEffect transition="in" filter="wipe(left)">
                                      <p:cBhvr>
                                        <p:cTn id="142" dur="500"/>
                                        <p:tgtEl>
                                          <p:spTgt spid="430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3" grpId="0" autoUpdateAnimBg="0"/>
      <p:bldP spid="43015" grpId="0" autoUpdateAnimBg="0"/>
      <p:bldP spid="43028" grpId="0" autoUpdateAnimBg="0"/>
      <p:bldP spid="43034" grpId="0" autoUpdateAnimBg="0"/>
      <p:bldP spid="43038" grpId="0" autoUpdateAnimBg="0"/>
      <p:bldP spid="43039" grpId="0" autoUpdateAnimBg="0"/>
      <p:bldP spid="43041" grpId="0" autoUpdateAnimBg="0"/>
      <p:bldP spid="43042" grpId="0" autoUpdateAnimBg="0"/>
      <p:bldP spid="43044" grpId="0" autoUpdateAnimBg="0"/>
      <p:bldP spid="43045" grpId="0" autoUpdateAnimBg="0"/>
      <p:bldP spid="43046" grpId="0" autoUpdateAnimBg="0"/>
      <p:bldP spid="43054" grpId="0" autoUpdateAnimBg="0"/>
      <p:bldP spid="4305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a:extLst>
              <a:ext uri="{FF2B5EF4-FFF2-40B4-BE49-F238E27FC236}">
                <a16:creationId xmlns:a16="http://schemas.microsoft.com/office/drawing/2014/main" id="{3B95F09C-B1ED-4AE8-B233-5E4B69A3DAB1}"/>
              </a:ext>
            </a:extLst>
          </p:cNvPr>
          <p:cNvSpPr txBox="1">
            <a:spLocks noChangeArrowheads="1"/>
          </p:cNvSpPr>
          <p:nvPr/>
        </p:nvSpPr>
        <p:spPr bwMode="auto">
          <a:xfrm>
            <a:off x="755650" y="307975"/>
            <a:ext cx="701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a:solidFill>
                  <a:srgbClr val="66FFFF"/>
                </a:solidFill>
                <a:latin typeface="Times New Roman" panose="02020603050405020304" pitchFamily="18" charset="0"/>
              </a:rPr>
              <a:t>波的</a:t>
            </a:r>
            <a:r>
              <a:rPr kumimoji="1" lang="zh-CN" altLang="en-US">
                <a:solidFill>
                  <a:srgbClr val="66FFFF"/>
                </a:solidFill>
                <a:latin typeface="Bookman Old Style" panose="02050604050505020204" pitchFamily="18" charset="0"/>
              </a:rPr>
              <a:t>强度   </a:t>
            </a:r>
            <a:r>
              <a:rPr kumimoji="1" lang="zh-CN" altLang="en-US">
                <a:latin typeface="Bookman Old Style" panose="02050604050505020204" pitchFamily="18" charset="0"/>
              </a:rPr>
              <a:t>一个周期内能流密度大小的平均值。</a:t>
            </a:r>
          </a:p>
        </p:txBody>
      </p:sp>
      <p:graphicFrame>
        <p:nvGraphicFramePr>
          <p:cNvPr id="44035" name="Object 3">
            <a:extLst>
              <a:ext uri="{FF2B5EF4-FFF2-40B4-BE49-F238E27FC236}">
                <a16:creationId xmlns:a16="http://schemas.microsoft.com/office/drawing/2014/main" id="{E1305EB2-1F67-4291-8AF6-0AE9FE1B96DE}"/>
              </a:ext>
            </a:extLst>
          </p:cNvPr>
          <p:cNvGraphicFramePr>
            <a:graphicFrameLocks/>
          </p:cNvGraphicFramePr>
          <p:nvPr/>
        </p:nvGraphicFramePr>
        <p:xfrm>
          <a:off x="1217613" y="927100"/>
          <a:ext cx="4665662" cy="823913"/>
        </p:xfrm>
        <a:graphic>
          <a:graphicData uri="http://schemas.openxmlformats.org/presentationml/2006/ole">
            <mc:AlternateContent xmlns:mc="http://schemas.openxmlformats.org/markup-compatibility/2006">
              <mc:Choice xmlns:v="urn:schemas-microsoft-com:vml" Requires="v">
                <p:oleObj spid="_x0000_s30752" name="公式" r:id="rId3" imgW="4610227" imgH="762034" progId="Equation.3">
                  <p:embed/>
                </p:oleObj>
              </mc:Choice>
              <mc:Fallback>
                <p:oleObj name="公式" r:id="rId3" imgW="4610227" imgH="762034" progId="Equation.3">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7613" y="927100"/>
                        <a:ext cx="4665662" cy="823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36" name="Object 4">
            <a:extLst>
              <a:ext uri="{FF2B5EF4-FFF2-40B4-BE49-F238E27FC236}">
                <a16:creationId xmlns:a16="http://schemas.microsoft.com/office/drawing/2014/main" id="{640B0AE3-3A36-4E66-8311-7BDA8E4DC21D}"/>
              </a:ext>
            </a:extLst>
          </p:cNvPr>
          <p:cNvGraphicFramePr>
            <a:graphicFrameLocks/>
          </p:cNvGraphicFramePr>
          <p:nvPr/>
        </p:nvGraphicFramePr>
        <p:xfrm>
          <a:off x="5962650" y="908050"/>
          <a:ext cx="1670050" cy="827088"/>
        </p:xfrm>
        <a:graphic>
          <a:graphicData uri="http://schemas.openxmlformats.org/presentationml/2006/ole">
            <mc:AlternateContent xmlns:mc="http://schemas.openxmlformats.org/markup-compatibility/2006">
              <mc:Choice xmlns:v="urn:schemas-microsoft-com:vml" Requires="v">
                <p:oleObj spid="_x0000_s30753" name="Equation" r:id="rId5" imgW="1600353" imgH="762034" progId="Equation.3">
                  <p:embed/>
                </p:oleObj>
              </mc:Choice>
              <mc:Fallback>
                <p:oleObj name="Equation" r:id="rId5" imgW="1600353" imgH="762034" progId="Equation.3">
                  <p:embed/>
                  <p:pic>
                    <p:nvPicPr>
                      <p:cNvPr id="0" name="Object 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62650" y="908050"/>
                        <a:ext cx="1670050" cy="827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037" name="Object 5">
            <a:extLst>
              <a:ext uri="{FF2B5EF4-FFF2-40B4-BE49-F238E27FC236}">
                <a16:creationId xmlns:a16="http://schemas.microsoft.com/office/drawing/2014/main" id="{41718B93-A564-441E-8CEF-4D6738740605}"/>
              </a:ext>
            </a:extLst>
          </p:cNvPr>
          <p:cNvGraphicFramePr>
            <a:graphicFrameLocks noChangeAspect="1"/>
          </p:cNvGraphicFramePr>
          <p:nvPr/>
        </p:nvGraphicFramePr>
        <p:xfrm>
          <a:off x="7727950" y="1063625"/>
          <a:ext cx="804863" cy="473075"/>
        </p:xfrm>
        <a:graphic>
          <a:graphicData uri="http://schemas.openxmlformats.org/presentationml/2006/ole">
            <mc:AlternateContent xmlns:mc="http://schemas.openxmlformats.org/markup-compatibility/2006">
              <mc:Choice xmlns:v="urn:schemas-microsoft-com:vml" Requires="v">
                <p:oleObj spid="_x0000_s30754" name="公式" r:id="rId7" imgW="847731" imgH="400152" progId="Equation.3">
                  <p:embed/>
                </p:oleObj>
              </mc:Choice>
              <mc:Fallback>
                <p:oleObj name="公式" r:id="rId7" imgW="847731" imgH="400152"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27950" y="1063625"/>
                        <a:ext cx="804863" cy="47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4038" name="Picture 6" descr="波前2">
            <a:extLst>
              <a:ext uri="{FF2B5EF4-FFF2-40B4-BE49-F238E27FC236}">
                <a16:creationId xmlns:a16="http://schemas.microsoft.com/office/drawing/2014/main" id="{441EE82E-020D-464F-B462-6C4A85FD35BE}"/>
              </a:ext>
            </a:extLst>
          </p:cNvPr>
          <p:cNvPicPr>
            <a:picLocks noChangeAspect="1" noChangeArrowheads="1"/>
          </p:cNvPicPr>
          <p:nvPr/>
        </p:nvPicPr>
        <p:blipFill>
          <a:blip r:embed="rId9">
            <a:clrChange>
              <a:clrFrom>
                <a:srgbClr val="336598"/>
              </a:clrFrom>
              <a:clrTo>
                <a:srgbClr val="336598">
                  <a:alpha val="0"/>
                </a:srgbClr>
              </a:clrTo>
            </a:clrChange>
            <a:extLst>
              <a:ext uri="{28A0092B-C50C-407E-A947-70E740481C1C}">
                <a14:useLocalDpi xmlns:a14="http://schemas.microsoft.com/office/drawing/2010/main" val="0"/>
              </a:ext>
            </a:extLst>
          </a:blip>
          <a:srcRect l="10106" t="10088" r="12421" b="12390"/>
          <a:stretch>
            <a:fillRect/>
          </a:stretch>
        </p:blipFill>
        <p:spPr bwMode="auto">
          <a:xfrm>
            <a:off x="5435600" y="3240088"/>
            <a:ext cx="3200400" cy="204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9" name="Rectangle 7">
            <a:extLst>
              <a:ext uri="{FF2B5EF4-FFF2-40B4-BE49-F238E27FC236}">
                <a16:creationId xmlns:a16="http://schemas.microsoft.com/office/drawing/2014/main" id="{7AF673DE-1AC8-49BC-B311-48D47728DDBA}"/>
              </a:ext>
            </a:extLst>
          </p:cNvPr>
          <p:cNvSpPr>
            <a:spLocks noChangeArrowheads="1"/>
          </p:cNvSpPr>
          <p:nvPr/>
        </p:nvSpPr>
        <p:spPr bwMode="auto">
          <a:xfrm>
            <a:off x="193675" y="1830388"/>
            <a:ext cx="48371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spcBef>
                <a:spcPct val="30000"/>
              </a:spcBef>
            </a:pPr>
            <a:r>
              <a:rPr kumimoji="1" lang="zh-CN" altLang="en-US" sz="2800">
                <a:solidFill>
                  <a:srgbClr val="FFFF00"/>
                </a:solidFill>
                <a:latin typeface="宋体" panose="02010600030101010101" pitchFamily="2" charset="-122"/>
              </a:rPr>
              <a:t>三</a:t>
            </a:r>
            <a:r>
              <a:rPr kumimoji="1" lang="en-US" altLang="zh-CN" sz="2800">
                <a:solidFill>
                  <a:srgbClr val="FFFF00"/>
                </a:solidFill>
                <a:latin typeface="Times New Roman" panose="02020603050405020304" pitchFamily="18" charset="0"/>
              </a:rPr>
              <a:t>. </a:t>
            </a:r>
            <a:r>
              <a:rPr kumimoji="1" lang="zh-CN" altLang="en-US" sz="2800">
                <a:solidFill>
                  <a:srgbClr val="FFFF00"/>
                </a:solidFill>
                <a:latin typeface="宋体" panose="02010600030101010101" pitchFamily="2" charset="-122"/>
              </a:rPr>
              <a:t>平面波和球面波的振幅</a:t>
            </a:r>
            <a:endParaRPr kumimoji="1" lang="zh-CN" altLang="en-US">
              <a:solidFill>
                <a:srgbClr val="66FFFF"/>
              </a:solidFill>
              <a:latin typeface="宋体" panose="02010600030101010101" pitchFamily="2" charset="-122"/>
            </a:endParaRPr>
          </a:p>
        </p:txBody>
      </p:sp>
      <p:sp>
        <p:nvSpPr>
          <p:cNvPr id="44040" name="Rectangle 8">
            <a:extLst>
              <a:ext uri="{FF2B5EF4-FFF2-40B4-BE49-F238E27FC236}">
                <a16:creationId xmlns:a16="http://schemas.microsoft.com/office/drawing/2014/main" id="{744F8C8F-CBE0-48EE-962D-07810391072F}"/>
              </a:ext>
            </a:extLst>
          </p:cNvPr>
          <p:cNvSpPr>
            <a:spLocks noChangeArrowheads="1"/>
          </p:cNvSpPr>
          <p:nvPr/>
        </p:nvSpPr>
        <p:spPr bwMode="auto">
          <a:xfrm>
            <a:off x="457200" y="2466975"/>
            <a:ext cx="1412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r>
              <a:rPr kumimoji="1" lang="en-US" altLang="zh-CN">
                <a:solidFill>
                  <a:srgbClr val="66FFFF"/>
                </a:solidFill>
                <a:latin typeface="Times New Roman" panose="02020603050405020304" pitchFamily="18" charset="0"/>
              </a:rPr>
              <a:t>1. </a:t>
            </a:r>
            <a:r>
              <a:rPr kumimoji="1" lang="zh-CN" altLang="en-US">
                <a:solidFill>
                  <a:srgbClr val="66FFFF"/>
                </a:solidFill>
                <a:latin typeface="宋体" panose="02010600030101010101" pitchFamily="2" charset="-122"/>
              </a:rPr>
              <a:t>平面波</a:t>
            </a:r>
          </a:p>
        </p:txBody>
      </p:sp>
      <p:graphicFrame>
        <p:nvGraphicFramePr>
          <p:cNvPr id="44041" name="Object 9">
            <a:extLst>
              <a:ext uri="{FF2B5EF4-FFF2-40B4-BE49-F238E27FC236}">
                <a16:creationId xmlns:a16="http://schemas.microsoft.com/office/drawing/2014/main" id="{733FB839-8288-45D8-A1E2-A624A7096FEA}"/>
              </a:ext>
            </a:extLst>
          </p:cNvPr>
          <p:cNvGraphicFramePr>
            <a:graphicFrameLocks noChangeAspect="1"/>
          </p:cNvGraphicFramePr>
          <p:nvPr/>
        </p:nvGraphicFramePr>
        <p:xfrm>
          <a:off x="6273800" y="4505325"/>
          <a:ext cx="374650" cy="479425"/>
        </p:xfrm>
        <a:graphic>
          <a:graphicData uri="http://schemas.openxmlformats.org/presentationml/2006/ole">
            <mc:AlternateContent xmlns:mc="http://schemas.openxmlformats.org/markup-compatibility/2006">
              <mc:Choice xmlns:v="urn:schemas-microsoft-com:vml" Requires="v">
                <p:oleObj spid="_x0000_s30755" name="Equation" r:id="rId10" imgW="95110" imgH="152468" progId="Equation.3">
                  <p:embed/>
                </p:oleObj>
              </mc:Choice>
              <mc:Fallback>
                <p:oleObj name="Equation" r:id="rId10" imgW="95110" imgH="152468" progId="Equation.3">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73800" y="4505325"/>
                        <a:ext cx="374650"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42" name="Object 10">
            <a:extLst>
              <a:ext uri="{FF2B5EF4-FFF2-40B4-BE49-F238E27FC236}">
                <a16:creationId xmlns:a16="http://schemas.microsoft.com/office/drawing/2014/main" id="{2C50CF48-BC33-4105-A0B3-FBD49792E1E0}"/>
              </a:ext>
            </a:extLst>
          </p:cNvPr>
          <p:cNvGraphicFramePr>
            <a:graphicFrameLocks noChangeAspect="1"/>
          </p:cNvGraphicFramePr>
          <p:nvPr/>
        </p:nvGraphicFramePr>
        <p:xfrm>
          <a:off x="6915150" y="4532313"/>
          <a:ext cx="349250" cy="414337"/>
        </p:xfrm>
        <a:graphic>
          <a:graphicData uri="http://schemas.openxmlformats.org/presentationml/2006/ole">
            <mc:AlternateContent xmlns:mc="http://schemas.openxmlformats.org/markup-compatibility/2006">
              <mc:Choice xmlns:v="urn:schemas-microsoft-com:vml" Requires="v">
                <p:oleObj spid="_x0000_s30756" name="Equation" r:id="rId12" imgW="114376" imgH="152468" progId="Equation.3">
                  <p:embed/>
                </p:oleObj>
              </mc:Choice>
              <mc:Fallback>
                <p:oleObj name="Equation" r:id="rId12" imgW="114376" imgH="152468" progId="Equation.3">
                  <p:embed/>
                  <p:pic>
                    <p:nvPicPr>
                      <p:cNvPr id="0"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915150" y="4532313"/>
                        <a:ext cx="349250" cy="414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4043" name="Group 11">
            <a:extLst>
              <a:ext uri="{FF2B5EF4-FFF2-40B4-BE49-F238E27FC236}">
                <a16:creationId xmlns:a16="http://schemas.microsoft.com/office/drawing/2014/main" id="{92828A31-C94A-4D67-ABF7-B9D9B2408552}"/>
              </a:ext>
            </a:extLst>
          </p:cNvPr>
          <p:cNvGrpSpPr>
            <a:grpSpLocks/>
          </p:cNvGrpSpPr>
          <p:nvPr/>
        </p:nvGrpSpPr>
        <p:grpSpPr bwMode="auto">
          <a:xfrm>
            <a:off x="6538913" y="2636838"/>
            <a:ext cx="985837" cy="452437"/>
            <a:chOff x="4275" y="1107"/>
            <a:chExt cx="621" cy="285"/>
          </a:xfrm>
        </p:grpSpPr>
        <p:graphicFrame>
          <p:nvGraphicFramePr>
            <p:cNvPr id="30740" name="Object 12">
              <a:extLst>
                <a:ext uri="{FF2B5EF4-FFF2-40B4-BE49-F238E27FC236}">
                  <a16:creationId xmlns:a16="http://schemas.microsoft.com/office/drawing/2014/main" id="{4D897E6D-205A-44BB-A5A9-2CB5991B23A0}"/>
                </a:ext>
              </a:extLst>
            </p:cNvPr>
            <p:cNvGraphicFramePr>
              <a:graphicFrameLocks noChangeAspect="1"/>
            </p:cNvGraphicFramePr>
            <p:nvPr/>
          </p:nvGraphicFramePr>
          <p:xfrm>
            <a:off x="4608" y="1107"/>
            <a:ext cx="288" cy="285"/>
          </p:xfrm>
          <a:graphic>
            <a:graphicData uri="http://schemas.openxmlformats.org/presentationml/2006/ole">
              <mc:AlternateContent xmlns:mc="http://schemas.openxmlformats.org/markup-compatibility/2006">
                <mc:Choice xmlns:v="urn:schemas-microsoft-com:vml" Requires="v">
                  <p:oleObj spid="_x0000_s30757" name="Equation" r:id="rId14" imgW="57188" imgH="95216" progId="Equation.3">
                    <p:embed/>
                  </p:oleObj>
                </mc:Choice>
                <mc:Fallback>
                  <p:oleObj name="Equation" r:id="rId14" imgW="57188" imgH="95216" progId="Equation.3">
                    <p:embed/>
                    <p:pic>
                      <p:nvPicPr>
                        <p:cNvPr id="0" name="Object 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608" y="1107"/>
                          <a:ext cx="288"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41" name="Line 13">
              <a:extLst>
                <a:ext uri="{FF2B5EF4-FFF2-40B4-BE49-F238E27FC236}">
                  <a16:creationId xmlns:a16="http://schemas.microsoft.com/office/drawing/2014/main" id="{0144B352-D68A-4A52-A4D8-2418A31FBFDF}"/>
                </a:ext>
              </a:extLst>
            </p:cNvPr>
            <p:cNvSpPr>
              <a:spLocks noChangeShapeType="1"/>
            </p:cNvSpPr>
            <p:nvPr/>
          </p:nvSpPr>
          <p:spPr bwMode="auto">
            <a:xfrm>
              <a:off x="4275" y="1248"/>
              <a:ext cx="333" cy="0"/>
            </a:xfrm>
            <a:prstGeom prst="line">
              <a:avLst/>
            </a:prstGeom>
            <a:noFill/>
            <a:ln w="28575">
              <a:solidFill>
                <a:srgbClr val="00FF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4046" name="Rectangle 14">
            <a:extLst>
              <a:ext uri="{FF2B5EF4-FFF2-40B4-BE49-F238E27FC236}">
                <a16:creationId xmlns:a16="http://schemas.microsoft.com/office/drawing/2014/main" id="{661F68A2-5263-4DFB-98F8-87E353BD4607}"/>
              </a:ext>
            </a:extLst>
          </p:cNvPr>
          <p:cNvSpPr>
            <a:spLocks noChangeArrowheads="1"/>
          </p:cNvSpPr>
          <p:nvPr/>
        </p:nvSpPr>
        <p:spPr bwMode="auto">
          <a:xfrm>
            <a:off x="3903663" y="1871663"/>
            <a:ext cx="2900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r>
              <a:rPr kumimoji="1" lang="en-US" altLang="zh-CN">
                <a:solidFill>
                  <a:schemeClr val="tx1"/>
                </a:solidFill>
                <a:latin typeface="Times New Roman" panose="02020603050405020304" pitchFamily="18" charset="0"/>
              </a:rPr>
              <a:t> </a:t>
            </a:r>
            <a:r>
              <a:rPr kumimoji="1" lang="zh-CN" altLang="en-US">
                <a:solidFill>
                  <a:srgbClr val="66FFFF"/>
                </a:solidFill>
                <a:latin typeface="Times New Roman" panose="02020603050405020304" pitchFamily="18" charset="0"/>
              </a:rPr>
              <a:t>（</a:t>
            </a:r>
            <a:r>
              <a:rPr kumimoji="1" lang="zh-CN" altLang="en-US">
                <a:solidFill>
                  <a:srgbClr val="66FFFF"/>
                </a:solidFill>
                <a:latin typeface="Times New Roman" panose="02020603050405020304" pitchFamily="18" charset="0"/>
                <a:ea typeface="楷体_GB2312" pitchFamily="49" charset="-122"/>
              </a:rPr>
              <a:t>不吸收能量</a:t>
            </a:r>
            <a:r>
              <a:rPr kumimoji="1" lang="zh-CN" altLang="en-US">
                <a:solidFill>
                  <a:srgbClr val="66FFFF"/>
                </a:solidFill>
                <a:latin typeface="Times New Roman" panose="02020603050405020304" pitchFamily="18" charset="0"/>
              </a:rPr>
              <a:t>）</a:t>
            </a:r>
          </a:p>
        </p:txBody>
      </p:sp>
      <p:graphicFrame>
        <p:nvGraphicFramePr>
          <p:cNvPr id="44047" name="Object 15">
            <a:extLst>
              <a:ext uri="{FF2B5EF4-FFF2-40B4-BE49-F238E27FC236}">
                <a16:creationId xmlns:a16="http://schemas.microsoft.com/office/drawing/2014/main" id="{65202DA4-215C-4BEB-842C-871C97B2107F}"/>
              </a:ext>
            </a:extLst>
          </p:cNvPr>
          <p:cNvGraphicFramePr>
            <a:graphicFrameLocks/>
          </p:cNvGraphicFramePr>
          <p:nvPr/>
        </p:nvGraphicFramePr>
        <p:xfrm>
          <a:off x="2771775" y="4664075"/>
          <a:ext cx="1104900" cy="420688"/>
        </p:xfrm>
        <a:graphic>
          <a:graphicData uri="http://schemas.openxmlformats.org/presentationml/2006/ole">
            <mc:AlternateContent xmlns:mc="http://schemas.openxmlformats.org/markup-compatibility/2006">
              <mc:Choice xmlns:v="urn:schemas-microsoft-com:vml" Requires="v">
                <p:oleObj spid="_x0000_s30758" name="公式" r:id="rId16" imgW="1038257" imgH="352391" progId="Equation.3">
                  <p:embed/>
                </p:oleObj>
              </mc:Choice>
              <mc:Fallback>
                <p:oleObj name="公式" r:id="rId16" imgW="1038257" imgH="352391" progId="Equation.3">
                  <p:embed/>
                  <p:pic>
                    <p:nvPicPr>
                      <p:cNvPr id="0" name="Object 15"/>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71775" y="4664075"/>
                        <a:ext cx="1104900" cy="420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48" name="Object 16">
            <a:extLst>
              <a:ext uri="{FF2B5EF4-FFF2-40B4-BE49-F238E27FC236}">
                <a16:creationId xmlns:a16="http://schemas.microsoft.com/office/drawing/2014/main" id="{0224A0FD-EA24-45E1-882C-6DC5F74068CB}"/>
              </a:ext>
            </a:extLst>
          </p:cNvPr>
          <p:cNvGraphicFramePr>
            <a:graphicFrameLocks/>
          </p:cNvGraphicFramePr>
          <p:nvPr/>
        </p:nvGraphicFramePr>
        <p:xfrm>
          <a:off x="2843213" y="5373688"/>
          <a:ext cx="1036637" cy="417512"/>
        </p:xfrm>
        <a:graphic>
          <a:graphicData uri="http://schemas.openxmlformats.org/presentationml/2006/ole">
            <mc:AlternateContent xmlns:mc="http://schemas.openxmlformats.org/markup-compatibility/2006">
              <mc:Choice xmlns:v="urn:schemas-microsoft-com:vml" Requires="v">
                <p:oleObj spid="_x0000_s30759" name="公式" r:id="rId18" imgW="971588" imgH="352391" progId="Equation.3">
                  <p:embed/>
                </p:oleObj>
              </mc:Choice>
              <mc:Fallback>
                <p:oleObj name="公式" r:id="rId18" imgW="971588" imgH="352391" progId="Equation.3">
                  <p:embed/>
                  <p:pic>
                    <p:nvPicPr>
                      <p:cNvPr id="0" name="Object 16"/>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843213" y="5373688"/>
                        <a:ext cx="1036637" cy="417512"/>
                      </a:xfrm>
                      <a:prstGeom prst="rect">
                        <a:avLst/>
                      </a:prstGeom>
                      <a:noFill/>
                      <a:ln w="9525">
                        <a:solidFill>
                          <a:srgbClr val="66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49" name="Text Box 17">
            <a:extLst>
              <a:ext uri="{FF2B5EF4-FFF2-40B4-BE49-F238E27FC236}">
                <a16:creationId xmlns:a16="http://schemas.microsoft.com/office/drawing/2014/main" id="{829E774C-9FC5-48CD-9E6C-70F71D8B6F48}"/>
              </a:ext>
            </a:extLst>
          </p:cNvPr>
          <p:cNvSpPr txBox="1">
            <a:spLocks noChangeArrowheads="1"/>
          </p:cNvSpPr>
          <p:nvPr/>
        </p:nvSpPr>
        <p:spPr bwMode="auto">
          <a:xfrm>
            <a:off x="730250" y="4608513"/>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a:latin typeface="Bookman Old Style" panose="02050604050505020204" pitchFamily="18" charset="0"/>
              </a:rPr>
              <a:t>由</a:t>
            </a:r>
          </a:p>
        </p:txBody>
      </p:sp>
      <p:sp>
        <p:nvSpPr>
          <p:cNvPr id="44050" name="Text Box 18">
            <a:extLst>
              <a:ext uri="{FF2B5EF4-FFF2-40B4-BE49-F238E27FC236}">
                <a16:creationId xmlns:a16="http://schemas.microsoft.com/office/drawing/2014/main" id="{BE077E60-339C-4927-A7A0-B9BD5A9B9E3A}"/>
              </a:ext>
            </a:extLst>
          </p:cNvPr>
          <p:cNvSpPr txBox="1">
            <a:spLocks noChangeArrowheads="1"/>
          </p:cNvSpPr>
          <p:nvPr/>
        </p:nvSpPr>
        <p:spPr bwMode="auto">
          <a:xfrm>
            <a:off x="755650" y="5348288"/>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a:latin typeface="Bookman Old Style" panose="02050604050505020204" pitchFamily="18" charset="0"/>
              </a:rPr>
              <a:t>得</a:t>
            </a:r>
          </a:p>
        </p:txBody>
      </p:sp>
      <p:graphicFrame>
        <p:nvGraphicFramePr>
          <p:cNvPr id="44051" name="Object 19">
            <a:extLst>
              <a:ext uri="{FF2B5EF4-FFF2-40B4-BE49-F238E27FC236}">
                <a16:creationId xmlns:a16="http://schemas.microsoft.com/office/drawing/2014/main" id="{81568183-6A48-4D3F-8BCE-6081BF7BA458}"/>
              </a:ext>
            </a:extLst>
          </p:cNvPr>
          <p:cNvGraphicFramePr>
            <a:graphicFrameLocks/>
          </p:cNvGraphicFramePr>
          <p:nvPr/>
        </p:nvGraphicFramePr>
        <p:xfrm>
          <a:off x="858838" y="2921000"/>
          <a:ext cx="4249737" cy="741363"/>
        </p:xfrm>
        <a:graphic>
          <a:graphicData uri="http://schemas.openxmlformats.org/presentationml/2006/ole">
            <mc:AlternateContent xmlns:mc="http://schemas.openxmlformats.org/markup-compatibility/2006">
              <mc:Choice xmlns:v="urn:schemas-microsoft-com:vml" Requires="v">
                <p:oleObj spid="_x0000_s30760" name="Equation" r:id="rId20" imgW="4171988" imgH="762034" progId="Equation.3">
                  <p:embed/>
                </p:oleObj>
              </mc:Choice>
              <mc:Fallback>
                <p:oleObj name="Equation" r:id="rId20" imgW="4171988" imgH="762034" progId="Equation.3">
                  <p:embed/>
                  <p:pic>
                    <p:nvPicPr>
                      <p:cNvPr id="0" name="Object 19"/>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858838" y="2921000"/>
                        <a:ext cx="4249737"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052" name="Object 20">
            <a:extLst>
              <a:ext uri="{FF2B5EF4-FFF2-40B4-BE49-F238E27FC236}">
                <a16:creationId xmlns:a16="http://schemas.microsoft.com/office/drawing/2014/main" id="{B997B272-0327-4A3B-A66E-DE060622DDF1}"/>
              </a:ext>
            </a:extLst>
          </p:cNvPr>
          <p:cNvGraphicFramePr>
            <a:graphicFrameLocks/>
          </p:cNvGraphicFramePr>
          <p:nvPr/>
        </p:nvGraphicFramePr>
        <p:xfrm>
          <a:off x="858838" y="3744913"/>
          <a:ext cx="4408487" cy="777875"/>
        </p:xfrm>
        <a:graphic>
          <a:graphicData uri="http://schemas.openxmlformats.org/presentationml/2006/ole">
            <mc:AlternateContent xmlns:mc="http://schemas.openxmlformats.org/markup-compatibility/2006">
              <mc:Choice xmlns:v="urn:schemas-microsoft-com:vml" Requires="v">
                <p:oleObj spid="_x0000_s30761" name="Equation" r:id="rId22" imgW="4343553" imgH="762034" progId="Equation.3">
                  <p:embed/>
                </p:oleObj>
              </mc:Choice>
              <mc:Fallback>
                <p:oleObj name="Equation" r:id="rId22" imgW="4343553" imgH="762034" progId="Equation.3">
                  <p:embed/>
                  <p:pic>
                    <p:nvPicPr>
                      <p:cNvPr id="0" name="Object 20"/>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858838" y="3744913"/>
                        <a:ext cx="4408487" cy="7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053" name="Rectangle 21">
            <a:extLst>
              <a:ext uri="{FF2B5EF4-FFF2-40B4-BE49-F238E27FC236}">
                <a16:creationId xmlns:a16="http://schemas.microsoft.com/office/drawing/2014/main" id="{F0E056AA-39DE-4C44-8DA7-AD65BB35D1A9}"/>
              </a:ext>
            </a:extLst>
          </p:cNvPr>
          <p:cNvSpPr>
            <a:spLocks noChangeArrowheads="1"/>
          </p:cNvSpPr>
          <p:nvPr/>
        </p:nvSpPr>
        <p:spPr bwMode="auto">
          <a:xfrm>
            <a:off x="735013" y="5903913"/>
            <a:ext cx="7777162"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lnSpc>
                <a:spcPct val="125000"/>
              </a:lnSpc>
            </a:pPr>
            <a:r>
              <a:rPr kumimoji="1" lang="zh-CN" altLang="en-US">
                <a:latin typeface="楷体_GB2312" pitchFamily="49" charset="-122"/>
                <a:ea typeface="楷体_GB2312" pitchFamily="49" charset="-122"/>
              </a:rPr>
              <a:t>这表明平面波在媒质不吸收的情况下</a:t>
            </a:r>
            <a:r>
              <a:rPr kumimoji="1" lang="en-US" altLang="zh-CN">
                <a:latin typeface="楷体_GB2312" pitchFamily="49" charset="-122"/>
                <a:ea typeface="楷体_GB2312" pitchFamily="49" charset="-122"/>
              </a:rPr>
              <a:t>, </a:t>
            </a:r>
            <a:r>
              <a:rPr kumimoji="1" lang="zh-CN" altLang="en-US">
                <a:latin typeface="楷体_GB2312" pitchFamily="49" charset="-122"/>
                <a:ea typeface="楷体_GB2312" pitchFamily="49" charset="-122"/>
              </a:rPr>
              <a:t>振幅不变。</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iterate type="wd">
                                    <p:tmPct val="100000"/>
                                  </p:iterate>
                                  <p:childTnLst>
                                    <p:set>
                                      <p:cBhvr>
                                        <p:cTn id="6" dur="1" fill="hold">
                                          <p:stCondLst>
                                            <p:cond delay="0"/>
                                          </p:stCondLst>
                                        </p:cTn>
                                        <p:tgtEl>
                                          <p:spTgt spid="44034"/>
                                        </p:tgtEl>
                                        <p:attrNameLst>
                                          <p:attrName>style.visibility</p:attrName>
                                        </p:attrNameLst>
                                      </p:cBhvr>
                                      <p:to>
                                        <p:strVal val="visible"/>
                                      </p:to>
                                    </p:set>
                                    <p:anim calcmode="lin" valueType="num">
                                      <p:cBhvr>
                                        <p:cTn id="7" dur="300" fill="hold"/>
                                        <p:tgtEl>
                                          <p:spTgt spid="44034"/>
                                        </p:tgtEl>
                                        <p:attrNameLst>
                                          <p:attrName>ppt_w</p:attrName>
                                        </p:attrNameLst>
                                      </p:cBhvr>
                                      <p:tavLst>
                                        <p:tav tm="0">
                                          <p:val>
                                            <p:fltVal val="0"/>
                                          </p:val>
                                        </p:tav>
                                        <p:tav tm="100000">
                                          <p:val>
                                            <p:strVal val="#ppt_w"/>
                                          </p:val>
                                        </p:tav>
                                      </p:tavLst>
                                    </p:anim>
                                    <p:anim calcmode="lin" valueType="num">
                                      <p:cBhvr>
                                        <p:cTn id="8" dur="300" fill="hold"/>
                                        <p:tgtEl>
                                          <p:spTgt spid="44034"/>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44035"/>
                                        </p:tgtEl>
                                        <p:attrNameLst>
                                          <p:attrName>style.visibility</p:attrName>
                                        </p:attrNameLst>
                                      </p:cBhvr>
                                      <p:to>
                                        <p:strVal val="visible"/>
                                      </p:to>
                                    </p:set>
                                    <p:animEffect transition="in" filter="wipe(left)">
                                      <p:cBhvr>
                                        <p:cTn id="13" dur="500"/>
                                        <p:tgtEl>
                                          <p:spTgt spid="4403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2" fill="hold" nodeType="clickEffect">
                                  <p:stCondLst>
                                    <p:cond delay="0"/>
                                  </p:stCondLst>
                                  <p:childTnLst>
                                    <p:set>
                                      <p:cBhvr>
                                        <p:cTn id="17" dur="1" fill="hold">
                                          <p:stCondLst>
                                            <p:cond delay="0"/>
                                          </p:stCondLst>
                                        </p:cTn>
                                        <p:tgtEl>
                                          <p:spTgt spid="44036"/>
                                        </p:tgtEl>
                                        <p:attrNameLst>
                                          <p:attrName>style.visibility</p:attrName>
                                        </p:attrNameLst>
                                      </p:cBhvr>
                                      <p:to>
                                        <p:strVal val="visible"/>
                                      </p:to>
                                    </p:set>
                                    <p:animEffect transition="in" filter="slide(fromRight)">
                                      <p:cBhvr>
                                        <p:cTn id="18" dur="500"/>
                                        <p:tgtEl>
                                          <p:spTgt spid="4403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4403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4039"/>
                                        </p:tgtEl>
                                        <p:attrNameLst>
                                          <p:attrName>style.visibility</p:attrName>
                                        </p:attrNameLst>
                                      </p:cBhvr>
                                      <p:to>
                                        <p:strVal val="visible"/>
                                      </p:to>
                                    </p:set>
                                    <p:animEffect transition="in" filter="wipe(left)">
                                      <p:cBhvr>
                                        <p:cTn id="27" dur="500"/>
                                        <p:tgtEl>
                                          <p:spTgt spid="4403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4046"/>
                                        </p:tgtEl>
                                        <p:attrNameLst>
                                          <p:attrName>style.visibility</p:attrName>
                                        </p:attrNameLst>
                                      </p:cBhvr>
                                      <p:to>
                                        <p:strVal val="visible"/>
                                      </p:to>
                                    </p:set>
                                    <p:animEffect transition="in" filter="wipe(left)">
                                      <p:cBhvr>
                                        <p:cTn id="32" dur="500"/>
                                        <p:tgtEl>
                                          <p:spTgt spid="4404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4040"/>
                                        </p:tgtEl>
                                        <p:attrNameLst>
                                          <p:attrName>style.visibility</p:attrName>
                                        </p:attrNameLst>
                                      </p:cBhvr>
                                      <p:to>
                                        <p:strVal val="visible"/>
                                      </p:to>
                                    </p:set>
                                    <p:animEffect transition="in" filter="wipe(left)">
                                      <p:cBhvr>
                                        <p:cTn id="37" dur="500"/>
                                        <p:tgtEl>
                                          <p:spTgt spid="4404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44038"/>
                                        </p:tgtEl>
                                        <p:attrNameLst>
                                          <p:attrName>style.visibility</p:attrName>
                                        </p:attrNameLst>
                                      </p:cBhvr>
                                      <p:to>
                                        <p:strVal val="visible"/>
                                      </p:to>
                                    </p:set>
                                    <p:animEffect transition="in" filter="wipe(left)">
                                      <p:cBhvr>
                                        <p:cTn id="42" dur="500"/>
                                        <p:tgtEl>
                                          <p:spTgt spid="4403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44043"/>
                                        </p:tgtEl>
                                        <p:attrNameLst>
                                          <p:attrName>style.visibility</p:attrName>
                                        </p:attrNameLst>
                                      </p:cBhvr>
                                      <p:to>
                                        <p:strVal val="visible"/>
                                      </p:to>
                                    </p:set>
                                    <p:animEffect transition="in" filter="wipe(left)">
                                      <p:cBhvr>
                                        <p:cTn id="47" dur="500"/>
                                        <p:tgtEl>
                                          <p:spTgt spid="4404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4" fill="hold" nodeType="clickEffect">
                                  <p:stCondLst>
                                    <p:cond delay="0"/>
                                  </p:stCondLst>
                                  <p:childTnLst>
                                    <p:set>
                                      <p:cBhvr>
                                        <p:cTn id="51" dur="1" fill="hold">
                                          <p:stCondLst>
                                            <p:cond delay="0"/>
                                          </p:stCondLst>
                                        </p:cTn>
                                        <p:tgtEl>
                                          <p:spTgt spid="44041"/>
                                        </p:tgtEl>
                                        <p:attrNameLst>
                                          <p:attrName>style.visibility</p:attrName>
                                        </p:attrNameLst>
                                      </p:cBhvr>
                                      <p:to>
                                        <p:strVal val="visible"/>
                                      </p:to>
                                    </p:set>
                                    <p:anim calcmode="lin" valueType="num">
                                      <p:cBhvr additive="base">
                                        <p:cTn id="52" dur="500" fill="hold"/>
                                        <p:tgtEl>
                                          <p:spTgt spid="44041"/>
                                        </p:tgtEl>
                                        <p:attrNameLst>
                                          <p:attrName>ppt_x</p:attrName>
                                        </p:attrNameLst>
                                      </p:cBhvr>
                                      <p:tavLst>
                                        <p:tav tm="0">
                                          <p:val>
                                            <p:strVal val="#ppt_x"/>
                                          </p:val>
                                        </p:tav>
                                        <p:tav tm="100000">
                                          <p:val>
                                            <p:strVal val="#ppt_x"/>
                                          </p:val>
                                        </p:tav>
                                      </p:tavLst>
                                    </p:anim>
                                    <p:anim calcmode="lin" valueType="num">
                                      <p:cBhvr additive="base">
                                        <p:cTn id="53" dur="500" fill="hold"/>
                                        <p:tgtEl>
                                          <p:spTgt spid="44041"/>
                                        </p:tgtEl>
                                        <p:attrNameLst>
                                          <p:attrName>ppt_y</p:attrName>
                                        </p:attrNameLst>
                                      </p:cBhvr>
                                      <p:tavLst>
                                        <p:tav tm="0">
                                          <p:val>
                                            <p:strVal val="1+#ppt_h/2"/>
                                          </p:val>
                                        </p:tav>
                                        <p:tav tm="100000">
                                          <p:val>
                                            <p:strVal val="#ppt_y"/>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2" presetClass="entr" presetSubtype="4" fill="hold" nodeType="clickEffect">
                                  <p:stCondLst>
                                    <p:cond delay="0"/>
                                  </p:stCondLst>
                                  <p:childTnLst>
                                    <p:set>
                                      <p:cBhvr>
                                        <p:cTn id="57" dur="1" fill="hold">
                                          <p:stCondLst>
                                            <p:cond delay="0"/>
                                          </p:stCondLst>
                                        </p:cTn>
                                        <p:tgtEl>
                                          <p:spTgt spid="44042"/>
                                        </p:tgtEl>
                                        <p:attrNameLst>
                                          <p:attrName>style.visibility</p:attrName>
                                        </p:attrNameLst>
                                      </p:cBhvr>
                                      <p:to>
                                        <p:strVal val="visible"/>
                                      </p:to>
                                    </p:set>
                                    <p:anim calcmode="lin" valueType="num">
                                      <p:cBhvr additive="base">
                                        <p:cTn id="58" dur="500" fill="hold"/>
                                        <p:tgtEl>
                                          <p:spTgt spid="44042"/>
                                        </p:tgtEl>
                                        <p:attrNameLst>
                                          <p:attrName>ppt_x</p:attrName>
                                        </p:attrNameLst>
                                      </p:cBhvr>
                                      <p:tavLst>
                                        <p:tav tm="0">
                                          <p:val>
                                            <p:strVal val="#ppt_x"/>
                                          </p:val>
                                        </p:tav>
                                        <p:tav tm="100000">
                                          <p:val>
                                            <p:strVal val="#ppt_x"/>
                                          </p:val>
                                        </p:tav>
                                      </p:tavLst>
                                    </p:anim>
                                    <p:anim calcmode="lin" valueType="num">
                                      <p:cBhvr additive="base">
                                        <p:cTn id="59" dur="500" fill="hold"/>
                                        <p:tgtEl>
                                          <p:spTgt spid="44042"/>
                                        </p:tgtEl>
                                        <p:attrNameLst>
                                          <p:attrName>ppt_y</p:attrName>
                                        </p:attrNameLst>
                                      </p:cBhvr>
                                      <p:tavLst>
                                        <p:tav tm="0">
                                          <p:val>
                                            <p:strVal val="1+#ppt_h/2"/>
                                          </p:val>
                                        </p:tav>
                                        <p:tav tm="100000">
                                          <p:val>
                                            <p:strVal val="#ppt_y"/>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nodeType="clickEffect">
                                  <p:stCondLst>
                                    <p:cond delay="0"/>
                                  </p:stCondLst>
                                  <p:childTnLst>
                                    <p:set>
                                      <p:cBhvr>
                                        <p:cTn id="63" dur="1" fill="hold">
                                          <p:stCondLst>
                                            <p:cond delay="0"/>
                                          </p:stCondLst>
                                        </p:cTn>
                                        <p:tgtEl>
                                          <p:spTgt spid="44051"/>
                                        </p:tgtEl>
                                        <p:attrNameLst>
                                          <p:attrName>style.visibility</p:attrName>
                                        </p:attrNameLst>
                                      </p:cBhvr>
                                      <p:to>
                                        <p:strVal val="visible"/>
                                      </p:to>
                                    </p:set>
                                    <p:animEffect transition="in" filter="wipe(left)">
                                      <p:cBhvr>
                                        <p:cTn id="64" dur="500"/>
                                        <p:tgtEl>
                                          <p:spTgt spid="44051"/>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nodeType="clickEffect">
                                  <p:stCondLst>
                                    <p:cond delay="0"/>
                                  </p:stCondLst>
                                  <p:childTnLst>
                                    <p:set>
                                      <p:cBhvr>
                                        <p:cTn id="68" dur="1" fill="hold">
                                          <p:stCondLst>
                                            <p:cond delay="0"/>
                                          </p:stCondLst>
                                        </p:cTn>
                                        <p:tgtEl>
                                          <p:spTgt spid="44052"/>
                                        </p:tgtEl>
                                        <p:attrNameLst>
                                          <p:attrName>style.visibility</p:attrName>
                                        </p:attrNameLst>
                                      </p:cBhvr>
                                      <p:to>
                                        <p:strVal val="visible"/>
                                      </p:to>
                                    </p:set>
                                    <p:animEffect transition="in" filter="wipe(left)">
                                      <p:cBhvr>
                                        <p:cTn id="69" dur="500"/>
                                        <p:tgtEl>
                                          <p:spTgt spid="44052"/>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1" presetClass="entr" presetSubtype="0" fill="hold" grpId="0" nodeType="clickEffect">
                                  <p:stCondLst>
                                    <p:cond delay="0"/>
                                  </p:stCondLst>
                                  <p:childTnLst>
                                    <p:set>
                                      <p:cBhvr>
                                        <p:cTn id="73" dur="1" fill="hold">
                                          <p:stCondLst>
                                            <p:cond delay="499"/>
                                          </p:stCondLst>
                                        </p:cTn>
                                        <p:tgtEl>
                                          <p:spTgt spid="44049"/>
                                        </p:tgtEl>
                                        <p:attrNameLst>
                                          <p:attrName>style.visibility</p:attrName>
                                        </p:attrNameLst>
                                      </p:cBhvr>
                                      <p:to>
                                        <p:strVal val="visible"/>
                                      </p:to>
                                    </p:se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nodeType="clickEffect">
                                  <p:stCondLst>
                                    <p:cond delay="0"/>
                                  </p:stCondLst>
                                  <p:childTnLst>
                                    <p:set>
                                      <p:cBhvr>
                                        <p:cTn id="77" dur="1" fill="hold">
                                          <p:stCondLst>
                                            <p:cond delay="0"/>
                                          </p:stCondLst>
                                        </p:cTn>
                                        <p:tgtEl>
                                          <p:spTgt spid="44047"/>
                                        </p:tgtEl>
                                        <p:attrNameLst>
                                          <p:attrName>style.visibility</p:attrName>
                                        </p:attrNameLst>
                                      </p:cBhvr>
                                      <p:to>
                                        <p:strVal val="visible"/>
                                      </p:to>
                                    </p:set>
                                    <p:animEffect transition="in" filter="wipe(left)">
                                      <p:cBhvr>
                                        <p:cTn id="78" dur="500"/>
                                        <p:tgtEl>
                                          <p:spTgt spid="44047"/>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44050"/>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nodeType="clickEffect">
                                  <p:stCondLst>
                                    <p:cond delay="0"/>
                                  </p:stCondLst>
                                  <p:childTnLst>
                                    <p:set>
                                      <p:cBhvr>
                                        <p:cTn id="86" dur="1" fill="hold">
                                          <p:stCondLst>
                                            <p:cond delay="0"/>
                                          </p:stCondLst>
                                        </p:cTn>
                                        <p:tgtEl>
                                          <p:spTgt spid="44048"/>
                                        </p:tgtEl>
                                        <p:attrNameLst>
                                          <p:attrName>style.visibility</p:attrName>
                                        </p:attrNameLst>
                                      </p:cBhvr>
                                      <p:to>
                                        <p:strVal val="visible"/>
                                      </p:to>
                                    </p:set>
                                    <p:animEffect transition="in" filter="wipe(left)">
                                      <p:cBhvr>
                                        <p:cTn id="87" dur="500"/>
                                        <p:tgtEl>
                                          <p:spTgt spid="44048"/>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grpId="0" nodeType="clickEffect">
                                  <p:stCondLst>
                                    <p:cond delay="0"/>
                                  </p:stCondLst>
                                  <p:iterate type="wd">
                                    <p:tmPct val="100000"/>
                                  </p:iterate>
                                  <p:childTnLst>
                                    <p:set>
                                      <p:cBhvr>
                                        <p:cTn id="91" dur="1" fill="hold">
                                          <p:stCondLst>
                                            <p:cond delay="0"/>
                                          </p:stCondLst>
                                        </p:cTn>
                                        <p:tgtEl>
                                          <p:spTgt spid="44053"/>
                                        </p:tgtEl>
                                        <p:attrNameLst>
                                          <p:attrName>style.visibility</p:attrName>
                                        </p:attrNameLst>
                                      </p:cBhvr>
                                      <p:to>
                                        <p:strVal val="visible"/>
                                      </p:to>
                                    </p:set>
                                    <p:animEffect transition="in" filter="wipe(left)">
                                      <p:cBhvr>
                                        <p:cTn id="92" dur="300"/>
                                        <p:tgtEl>
                                          <p:spTgt spid="44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autoUpdateAnimBg="0"/>
      <p:bldP spid="44039" grpId="0" autoUpdateAnimBg="0"/>
      <p:bldP spid="44040" grpId="0" autoUpdateAnimBg="0"/>
      <p:bldP spid="44046" grpId="0" autoUpdateAnimBg="0"/>
      <p:bldP spid="44049" grpId="0" autoUpdateAnimBg="0"/>
      <p:bldP spid="44050" grpId="0" autoUpdateAnimBg="0"/>
      <p:bldP spid="44053"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400" name="Group 16">
            <a:extLst>
              <a:ext uri="{FF2B5EF4-FFF2-40B4-BE49-F238E27FC236}">
                <a16:creationId xmlns:a16="http://schemas.microsoft.com/office/drawing/2014/main" id="{A1D6D995-8895-42A4-8F35-CDC75A1E6EA2}"/>
              </a:ext>
            </a:extLst>
          </p:cNvPr>
          <p:cNvGrpSpPr>
            <a:grpSpLocks/>
          </p:cNvGrpSpPr>
          <p:nvPr/>
        </p:nvGrpSpPr>
        <p:grpSpPr bwMode="auto">
          <a:xfrm>
            <a:off x="5219700" y="4254500"/>
            <a:ext cx="3441700" cy="2198688"/>
            <a:chOff x="5520" y="1680"/>
            <a:chExt cx="2168" cy="1385"/>
          </a:xfrm>
        </p:grpSpPr>
        <p:sp>
          <p:nvSpPr>
            <p:cNvPr id="4239" name="Rectangle 17">
              <a:extLst>
                <a:ext uri="{FF2B5EF4-FFF2-40B4-BE49-F238E27FC236}">
                  <a16:creationId xmlns:a16="http://schemas.microsoft.com/office/drawing/2014/main" id="{AFE52608-A2A0-4CC4-B0B2-199FA075719E}"/>
                </a:ext>
              </a:extLst>
            </p:cNvPr>
            <p:cNvSpPr>
              <a:spLocks noChangeArrowheads="1"/>
            </p:cNvSpPr>
            <p:nvPr/>
          </p:nvSpPr>
          <p:spPr bwMode="auto">
            <a:xfrm flipH="1">
              <a:off x="5520" y="2746"/>
              <a:ext cx="1882" cy="319"/>
            </a:xfrm>
            <a:prstGeom prst="rect">
              <a:avLst/>
            </a:prstGeom>
            <a:solidFill>
              <a:srgbClr val="006699"/>
            </a:solidFill>
            <a:ln w="28575">
              <a:solidFill>
                <a:srgbClr val="0066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a:spcBef>
                  <a:spcPct val="50000"/>
                </a:spcBef>
              </a:pPr>
              <a:r>
                <a:rPr kumimoji="1" lang="zh-CN" altLang="en-US" sz="2000">
                  <a:solidFill>
                    <a:srgbClr val="FFFF00"/>
                  </a:solidFill>
                  <a:latin typeface="Times New Roman" panose="02020603050405020304" pitchFamily="18" charset="0"/>
                  <a:ea typeface="楷体_GB2312" pitchFamily="49" charset="-122"/>
                </a:rPr>
                <a:t>振动曲线</a:t>
              </a:r>
            </a:p>
            <a:p>
              <a:pPr algn="ctr" eaLnBrk="1" hangingPunct="1"/>
              <a:endParaRPr kumimoji="1" lang="en-US" altLang="zh-CN">
                <a:solidFill>
                  <a:schemeClr val="tx1"/>
                </a:solidFill>
                <a:latin typeface="Times New Roman" panose="02020603050405020304" pitchFamily="18" charset="0"/>
                <a:ea typeface="楷体_GB2312" pitchFamily="49" charset="-122"/>
              </a:endParaRPr>
            </a:p>
          </p:txBody>
        </p:sp>
        <p:sp>
          <p:nvSpPr>
            <p:cNvPr id="4240" name="Line 18">
              <a:extLst>
                <a:ext uri="{FF2B5EF4-FFF2-40B4-BE49-F238E27FC236}">
                  <a16:creationId xmlns:a16="http://schemas.microsoft.com/office/drawing/2014/main" id="{01965C8E-97F3-4302-AEBF-7D72141D413D}"/>
                </a:ext>
              </a:extLst>
            </p:cNvPr>
            <p:cNvSpPr>
              <a:spLocks noChangeShapeType="1"/>
            </p:cNvSpPr>
            <p:nvPr/>
          </p:nvSpPr>
          <p:spPr bwMode="auto">
            <a:xfrm>
              <a:off x="5808" y="2293"/>
              <a:ext cx="1584" cy="0"/>
            </a:xfrm>
            <a:prstGeom prst="line">
              <a:avLst/>
            </a:prstGeom>
            <a:noFill/>
            <a:ln w="28575">
              <a:solidFill>
                <a:schemeClr val="bg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41" name="Line 19">
              <a:extLst>
                <a:ext uri="{FF2B5EF4-FFF2-40B4-BE49-F238E27FC236}">
                  <a16:creationId xmlns:a16="http://schemas.microsoft.com/office/drawing/2014/main" id="{F8591951-8C74-4AD7-807F-2662477D384D}"/>
                </a:ext>
              </a:extLst>
            </p:cNvPr>
            <p:cNvSpPr>
              <a:spLocks noChangeShapeType="1"/>
            </p:cNvSpPr>
            <p:nvPr/>
          </p:nvSpPr>
          <p:spPr bwMode="auto">
            <a:xfrm flipV="1">
              <a:off x="5882" y="1985"/>
              <a:ext cx="0" cy="631"/>
            </a:xfrm>
            <a:prstGeom prst="line">
              <a:avLst/>
            </a:prstGeom>
            <a:noFill/>
            <a:ln w="28575">
              <a:solidFill>
                <a:schemeClr val="bg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42" name="Text Box 20">
              <a:extLst>
                <a:ext uri="{FF2B5EF4-FFF2-40B4-BE49-F238E27FC236}">
                  <a16:creationId xmlns:a16="http://schemas.microsoft.com/office/drawing/2014/main" id="{F029FF5A-9EF0-430B-9B4D-2FFD9C3EB7E4}"/>
                </a:ext>
              </a:extLst>
            </p:cNvPr>
            <p:cNvSpPr txBox="1">
              <a:spLocks noChangeArrowheads="1"/>
            </p:cNvSpPr>
            <p:nvPr/>
          </p:nvSpPr>
          <p:spPr bwMode="auto">
            <a:xfrm>
              <a:off x="7392" y="2112"/>
              <a:ext cx="2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spcBef>
                  <a:spcPct val="50000"/>
                </a:spcBef>
              </a:pPr>
              <a:r>
                <a:rPr kumimoji="1" lang="en-US" altLang="zh-CN" i="1">
                  <a:latin typeface="Times New Roman" panose="02020603050405020304" pitchFamily="18" charset="0"/>
                  <a:ea typeface="仿宋_GB2312" pitchFamily="49" charset="-122"/>
                </a:rPr>
                <a:t>t</a:t>
              </a:r>
            </a:p>
          </p:txBody>
        </p:sp>
        <p:pic>
          <p:nvPicPr>
            <p:cNvPr id="4243" name="Picture 21" descr="图形2">
              <a:extLst>
                <a:ext uri="{FF2B5EF4-FFF2-40B4-BE49-F238E27FC236}">
                  <a16:creationId xmlns:a16="http://schemas.microsoft.com/office/drawing/2014/main" id="{69992B20-343B-494A-A33D-4398012DCA60}"/>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882" y="2067"/>
              <a:ext cx="1134" cy="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44" name="Text Box 22">
              <a:extLst>
                <a:ext uri="{FF2B5EF4-FFF2-40B4-BE49-F238E27FC236}">
                  <a16:creationId xmlns:a16="http://schemas.microsoft.com/office/drawing/2014/main" id="{6D883A21-556E-4CCE-A72D-30728B221CF4}"/>
                </a:ext>
              </a:extLst>
            </p:cNvPr>
            <p:cNvSpPr txBox="1">
              <a:spLocks noChangeArrowheads="1"/>
            </p:cNvSpPr>
            <p:nvPr/>
          </p:nvSpPr>
          <p:spPr bwMode="auto">
            <a:xfrm>
              <a:off x="5837" y="1680"/>
              <a:ext cx="1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spcBef>
                  <a:spcPct val="50000"/>
                </a:spcBef>
              </a:pPr>
              <a:r>
                <a:rPr kumimoji="1" lang="en-US" altLang="zh-CN" i="1">
                  <a:latin typeface="Times New Roman" panose="02020603050405020304" pitchFamily="18" charset="0"/>
                  <a:ea typeface="仿宋_GB2312" pitchFamily="49" charset="-122"/>
                </a:rPr>
                <a:t>y</a:t>
              </a:r>
            </a:p>
          </p:txBody>
        </p:sp>
      </p:grpSp>
      <p:sp>
        <p:nvSpPr>
          <p:cNvPr id="16399" name="Line 15">
            <a:extLst>
              <a:ext uri="{FF2B5EF4-FFF2-40B4-BE49-F238E27FC236}">
                <a16:creationId xmlns:a16="http://schemas.microsoft.com/office/drawing/2014/main" id="{7F7DB226-A514-4512-A397-E116C69F6741}"/>
              </a:ext>
            </a:extLst>
          </p:cNvPr>
          <p:cNvSpPr>
            <a:spLocks noChangeShapeType="1"/>
          </p:cNvSpPr>
          <p:nvPr/>
        </p:nvSpPr>
        <p:spPr bwMode="auto">
          <a:xfrm>
            <a:off x="7885113" y="4940300"/>
            <a:ext cx="0" cy="914400"/>
          </a:xfrm>
          <a:prstGeom prst="line">
            <a:avLst/>
          </a:prstGeom>
          <a:noFill/>
          <a:ln w="28575">
            <a:solidFill>
              <a:srgbClr val="00FF00"/>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87" name="Text Box 3">
            <a:extLst>
              <a:ext uri="{FF2B5EF4-FFF2-40B4-BE49-F238E27FC236}">
                <a16:creationId xmlns:a16="http://schemas.microsoft.com/office/drawing/2014/main" id="{CECB54A5-6B8C-4505-B7CD-B22836E24653}"/>
              </a:ext>
            </a:extLst>
          </p:cNvPr>
          <p:cNvSpPr txBox="1">
            <a:spLocks noChangeArrowheads="1"/>
          </p:cNvSpPr>
          <p:nvPr/>
        </p:nvSpPr>
        <p:spPr bwMode="auto">
          <a:xfrm>
            <a:off x="323850" y="3962400"/>
            <a:ext cx="1658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r>
              <a:rPr kumimoji="1" lang="zh-CN" altLang="en-US">
                <a:solidFill>
                  <a:srgbClr val="FFFF00"/>
                </a:solidFill>
                <a:latin typeface="宋体" panose="02010600030101010101" pitchFamily="2" charset="-122"/>
              </a:rPr>
              <a:t>结论</a:t>
            </a:r>
          </a:p>
        </p:txBody>
      </p:sp>
      <p:sp>
        <p:nvSpPr>
          <p:cNvPr id="16398" name="Rectangle 14">
            <a:extLst>
              <a:ext uri="{FF2B5EF4-FFF2-40B4-BE49-F238E27FC236}">
                <a16:creationId xmlns:a16="http://schemas.microsoft.com/office/drawing/2014/main" id="{8CC400DD-FD27-40FB-9CB3-527CA6B92298}"/>
              </a:ext>
            </a:extLst>
          </p:cNvPr>
          <p:cNvSpPr>
            <a:spLocks noChangeArrowheads="1"/>
          </p:cNvSpPr>
          <p:nvPr/>
        </p:nvSpPr>
        <p:spPr bwMode="auto">
          <a:xfrm>
            <a:off x="5292725" y="4243388"/>
            <a:ext cx="3276600" cy="2209800"/>
          </a:xfrm>
          <a:prstGeom prst="rect">
            <a:avLst/>
          </a:prstGeom>
          <a:solidFill>
            <a:srgbClr val="006699"/>
          </a:solidFill>
          <a:ln w="28575">
            <a:solidFill>
              <a:srgbClr val="0066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407" name="Line 23">
            <a:extLst>
              <a:ext uri="{FF2B5EF4-FFF2-40B4-BE49-F238E27FC236}">
                <a16:creationId xmlns:a16="http://schemas.microsoft.com/office/drawing/2014/main" id="{528DC9EB-2026-4BBF-91D2-9CEAD530A9F9}"/>
              </a:ext>
            </a:extLst>
          </p:cNvPr>
          <p:cNvSpPr>
            <a:spLocks noChangeShapeType="1"/>
          </p:cNvSpPr>
          <p:nvPr/>
        </p:nvSpPr>
        <p:spPr bwMode="auto">
          <a:xfrm>
            <a:off x="1577975" y="708025"/>
            <a:ext cx="1588" cy="2492375"/>
          </a:xfrm>
          <a:prstGeom prst="line">
            <a:avLst/>
          </a:prstGeom>
          <a:noFill/>
          <a:ln w="1905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08" name="Line 24">
            <a:extLst>
              <a:ext uri="{FF2B5EF4-FFF2-40B4-BE49-F238E27FC236}">
                <a16:creationId xmlns:a16="http://schemas.microsoft.com/office/drawing/2014/main" id="{A4181C07-8D12-44D4-8F03-C76B4D988F80}"/>
              </a:ext>
            </a:extLst>
          </p:cNvPr>
          <p:cNvSpPr>
            <a:spLocks noChangeShapeType="1"/>
          </p:cNvSpPr>
          <p:nvPr/>
        </p:nvSpPr>
        <p:spPr bwMode="auto">
          <a:xfrm>
            <a:off x="2109788" y="655638"/>
            <a:ext cx="1587" cy="2620962"/>
          </a:xfrm>
          <a:prstGeom prst="line">
            <a:avLst/>
          </a:prstGeom>
          <a:noFill/>
          <a:ln w="1905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09" name="Line 25">
            <a:extLst>
              <a:ext uri="{FF2B5EF4-FFF2-40B4-BE49-F238E27FC236}">
                <a16:creationId xmlns:a16="http://schemas.microsoft.com/office/drawing/2014/main" id="{CD84822C-1D1C-48D7-8ABC-38810F591D07}"/>
              </a:ext>
            </a:extLst>
          </p:cNvPr>
          <p:cNvSpPr>
            <a:spLocks noChangeShapeType="1"/>
          </p:cNvSpPr>
          <p:nvPr/>
        </p:nvSpPr>
        <p:spPr bwMode="auto">
          <a:xfrm>
            <a:off x="2620963" y="708025"/>
            <a:ext cx="1587" cy="2492375"/>
          </a:xfrm>
          <a:prstGeom prst="line">
            <a:avLst/>
          </a:prstGeom>
          <a:noFill/>
          <a:ln w="1905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10" name="Line 26">
            <a:extLst>
              <a:ext uri="{FF2B5EF4-FFF2-40B4-BE49-F238E27FC236}">
                <a16:creationId xmlns:a16="http://schemas.microsoft.com/office/drawing/2014/main" id="{D91EEB8E-79DF-4BD4-A478-8D4F0C4FA48E}"/>
              </a:ext>
            </a:extLst>
          </p:cNvPr>
          <p:cNvSpPr>
            <a:spLocks noChangeShapeType="1"/>
          </p:cNvSpPr>
          <p:nvPr/>
        </p:nvSpPr>
        <p:spPr bwMode="auto">
          <a:xfrm>
            <a:off x="3173413" y="708025"/>
            <a:ext cx="1587" cy="2568575"/>
          </a:xfrm>
          <a:prstGeom prst="line">
            <a:avLst/>
          </a:prstGeom>
          <a:noFill/>
          <a:ln w="1905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11" name="Line 27">
            <a:extLst>
              <a:ext uri="{FF2B5EF4-FFF2-40B4-BE49-F238E27FC236}">
                <a16:creationId xmlns:a16="http://schemas.microsoft.com/office/drawing/2014/main" id="{01778539-612C-486B-BFE3-44046F34B09E}"/>
              </a:ext>
            </a:extLst>
          </p:cNvPr>
          <p:cNvSpPr>
            <a:spLocks noChangeShapeType="1"/>
          </p:cNvSpPr>
          <p:nvPr/>
        </p:nvSpPr>
        <p:spPr bwMode="auto">
          <a:xfrm>
            <a:off x="3705225" y="708025"/>
            <a:ext cx="1588" cy="2492375"/>
          </a:xfrm>
          <a:prstGeom prst="line">
            <a:avLst/>
          </a:prstGeom>
          <a:noFill/>
          <a:ln w="1905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12" name="Line 28">
            <a:extLst>
              <a:ext uri="{FF2B5EF4-FFF2-40B4-BE49-F238E27FC236}">
                <a16:creationId xmlns:a16="http://schemas.microsoft.com/office/drawing/2014/main" id="{A6954C9B-5C03-4449-942E-9A5C0F609ABD}"/>
              </a:ext>
            </a:extLst>
          </p:cNvPr>
          <p:cNvSpPr>
            <a:spLocks noChangeShapeType="1"/>
          </p:cNvSpPr>
          <p:nvPr/>
        </p:nvSpPr>
        <p:spPr bwMode="auto">
          <a:xfrm>
            <a:off x="4235450" y="708025"/>
            <a:ext cx="1588" cy="2492375"/>
          </a:xfrm>
          <a:prstGeom prst="line">
            <a:avLst/>
          </a:prstGeom>
          <a:noFill/>
          <a:ln w="19050">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6417" name="Group 33">
            <a:extLst>
              <a:ext uri="{FF2B5EF4-FFF2-40B4-BE49-F238E27FC236}">
                <a16:creationId xmlns:a16="http://schemas.microsoft.com/office/drawing/2014/main" id="{BD31BAD3-F7DE-4658-9A4C-CC316F13E0DE}"/>
              </a:ext>
            </a:extLst>
          </p:cNvPr>
          <p:cNvGrpSpPr>
            <a:grpSpLocks/>
          </p:cNvGrpSpPr>
          <p:nvPr/>
        </p:nvGrpSpPr>
        <p:grpSpPr bwMode="auto">
          <a:xfrm>
            <a:off x="1585913" y="3200400"/>
            <a:ext cx="2127250" cy="315913"/>
            <a:chOff x="1070" y="2016"/>
            <a:chExt cx="1340" cy="199"/>
          </a:xfrm>
        </p:grpSpPr>
        <p:sp>
          <p:nvSpPr>
            <p:cNvPr id="4235" name="Line 34">
              <a:extLst>
                <a:ext uri="{FF2B5EF4-FFF2-40B4-BE49-F238E27FC236}">
                  <a16:creationId xmlns:a16="http://schemas.microsoft.com/office/drawing/2014/main" id="{1CB4A68D-87BA-42CB-AFC5-E22B4E9A175B}"/>
                </a:ext>
              </a:extLst>
            </p:cNvPr>
            <p:cNvSpPr>
              <a:spLocks noChangeShapeType="1"/>
            </p:cNvSpPr>
            <p:nvPr/>
          </p:nvSpPr>
          <p:spPr bwMode="auto">
            <a:xfrm>
              <a:off x="1070" y="2076"/>
              <a:ext cx="0" cy="138"/>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36" name="Line 35">
              <a:extLst>
                <a:ext uri="{FF2B5EF4-FFF2-40B4-BE49-F238E27FC236}">
                  <a16:creationId xmlns:a16="http://schemas.microsoft.com/office/drawing/2014/main" id="{5E137A80-3F45-475B-85BE-C8F982FA9158}"/>
                </a:ext>
              </a:extLst>
            </p:cNvPr>
            <p:cNvSpPr>
              <a:spLocks noChangeShapeType="1"/>
            </p:cNvSpPr>
            <p:nvPr/>
          </p:nvSpPr>
          <p:spPr bwMode="auto">
            <a:xfrm>
              <a:off x="2410" y="2076"/>
              <a:ext cx="0" cy="139"/>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37" name="Line 36">
              <a:extLst>
                <a:ext uri="{FF2B5EF4-FFF2-40B4-BE49-F238E27FC236}">
                  <a16:creationId xmlns:a16="http://schemas.microsoft.com/office/drawing/2014/main" id="{92275A0F-A64D-4F40-8682-B886F7EA5957}"/>
                </a:ext>
              </a:extLst>
            </p:cNvPr>
            <p:cNvSpPr>
              <a:spLocks noChangeShapeType="1"/>
            </p:cNvSpPr>
            <p:nvPr/>
          </p:nvSpPr>
          <p:spPr bwMode="auto">
            <a:xfrm>
              <a:off x="1070" y="2145"/>
              <a:ext cx="1339" cy="0"/>
            </a:xfrm>
            <a:prstGeom prst="line">
              <a:avLst/>
            </a:prstGeom>
            <a:noFill/>
            <a:ln w="28575">
              <a:solidFill>
                <a:srgbClr val="66FFFF"/>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238" name="Object 37">
              <a:extLst>
                <a:ext uri="{FF2B5EF4-FFF2-40B4-BE49-F238E27FC236}">
                  <a16:creationId xmlns:a16="http://schemas.microsoft.com/office/drawing/2014/main" id="{940F4F2F-371C-49BB-95A3-2D1E99F2F45C}"/>
                </a:ext>
              </a:extLst>
            </p:cNvPr>
            <p:cNvGraphicFramePr>
              <a:graphicFrameLocks noChangeAspect="1"/>
            </p:cNvGraphicFramePr>
            <p:nvPr/>
          </p:nvGraphicFramePr>
          <p:xfrm>
            <a:off x="1296" y="2016"/>
            <a:ext cx="102" cy="100"/>
          </p:xfrm>
          <a:graphic>
            <a:graphicData uri="http://schemas.openxmlformats.org/presentationml/2006/ole">
              <mc:AlternateContent xmlns:mc="http://schemas.openxmlformats.org/markup-compatibility/2006">
                <mc:Choice xmlns:v="urn:schemas-microsoft-com:vml" Requires="v">
                  <p:oleObj spid="_x0000_s4261" name="公式" r:id="rId4" imgW="200006" imgH="247684" progId="Equation.3">
                    <p:embed/>
                  </p:oleObj>
                </mc:Choice>
                <mc:Fallback>
                  <p:oleObj name="公式" r:id="rId4" imgW="200006" imgH="247684" progId="Equation.3">
                    <p:embed/>
                    <p:pic>
                      <p:nvPicPr>
                        <p:cNvPr id="0" name="Object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6" y="2016"/>
                          <a:ext cx="102" cy="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6423" name="Object 39">
            <a:extLst>
              <a:ext uri="{FF2B5EF4-FFF2-40B4-BE49-F238E27FC236}">
                <a16:creationId xmlns:a16="http://schemas.microsoft.com/office/drawing/2014/main" id="{5542B89A-2CEC-4615-B8D9-7426BB81F9FC}"/>
              </a:ext>
            </a:extLst>
          </p:cNvPr>
          <p:cNvGraphicFramePr>
            <a:graphicFrameLocks noChangeAspect="1"/>
          </p:cNvGraphicFramePr>
          <p:nvPr/>
        </p:nvGraphicFramePr>
        <p:xfrm>
          <a:off x="782638" y="461963"/>
          <a:ext cx="500062" cy="233362"/>
        </p:xfrm>
        <a:graphic>
          <a:graphicData uri="http://schemas.openxmlformats.org/presentationml/2006/ole">
            <mc:AlternateContent xmlns:mc="http://schemas.openxmlformats.org/markup-compatibility/2006">
              <mc:Choice xmlns:v="urn:schemas-microsoft-com:vml" Requires="v">
                <p:oleObj spid="_x0000_s4262" name="公式" r:id="rId6" imgW="609498" imgH="247684" progId="Equation.3">
                  <p:embed/>
                </p:oleObj>
              </mc:Choice>
              <mc:Fallback>
                <p:oleObj name="公式" r:id="rId6" imgW="609498" imgH="247684" progId="Equation.3">
                  <p:embed/>
                  <p:pic>
                    <p:nvPicPr>
                      <p:cNvPr id="0" name="Object 3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2638" y="461963"/>
                        <a:ext cx="500062" cy="233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24" name="Object 40">
            <a:extLst>
              <a:ext uri="{FF2B5EF4-FFF2-40B4-BE49-F238E27FC236}">
                <a16:creationId xmlns:a16="http://schemas.microsoft.com/office/drawing/2014/main" id="{117EDA2E-C6D2-4BE6-A212-1376A4E9AB57}"/>
              </a:ext>
            </a:extLst>
          </p:cNvPr>
          <p:cNvGraphicFramePr>
            <a:graphicFrameLocks noChangeAspect="1"/>
          </p:cNvGraphicFramePr>
          <p:nvPr/>
        </p:nvGraphicFramePr>
        <p:xfrm>
          <a:off x="746125" y="706438"/>
          <a:ext cx="657225" cy="485775"/>
        </p:xfrm>
        <a:graphic>
          <a:graphicData uri="http://schemas.openxmlformats.org/presentationml/2006/ole">
            <mc:AlternateContent xmlns:mc="http://schemas.openxmlformats.org/markup-compatibility/2006">
              <mc:Choice xmlns:v="urn:schemas-microsoft-com:vml" Requires="v">
                <p:oleObj spid="_x0000_s4263" name="公式" r:id="rId8" imgW="685953" imgH="762034" progId="Equation.3">
                  <p:embed/>
                </p:oleObj>
              </mc:Choice>
              <mc:Fallback>
                <p:oleObj name="公式" r:id="rId8" imgW="685953" imgH="762034" progId="Equation.3">
                  <p:embed/>
                  <p:pic>
                    <p:nvPicPr>
                      <p:cNvPr id="0" name="Object 4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6125" y="706438"/>
                        <a:ext cx="657225"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25" name="Object 41">
            <a:extLst>
              <a:ext uri="{FF2B5EF4-FFF2-40B4-BE49-F238E27FC236}">
                <a16:creationId xmlns:a16="http://schemas.microsoft.com/office/drawing/2014/main" id="{D4F39270-CED5-4F16-BA3D-F57A2707C07A}"/>
              </a:ext>
            </a:extLst>
          </p:cNvPr>
          <p:cNvGraphicFramePr>
            <a:graphicFrameLocks noChangeAspect="1"/>
          </p:cNvGraphicFramePr>
          <p:nvPr/>
        </p:nvGraphicFramePr>
        <p:xfrm>
          <a:off x="750888" y="1260475"/>
          <a:ext cx="652462" cy="474663"/>
        </p:xfrm>
        <a:graphic>
          <a:graphicData uri="http://schemas.openxmlformats.org/presentationml/2006/ole">
            <mc:AlternateContent xmlns:mc="http://schemas.openxmlformats.org/markup-compatibility/2006">
              <mc:Choice xmlns:v="urn:schemas-microsoft-com:vml" Requires="v">
                <p:oleObj spid="_x0000_s4264" name="公式" r:id="rId10" imgW="685953" imgH="762034" progId="Equation.3">
                  <p:embed/>
                </p:oleObj>
              </mc:Choice>
              <mc:Fallback>
                <p:oleObj name="公式" r:id="rId10" imgW="685953" imgH="762034" progId="Equation.3">
                  <p:embed/>
                  <p:pic>
                    <p:nvPicPr>
                      <p:cNvPr id="0" name="Object 4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0888" y="1260475"/>
                        <a:ext cx="652462" cy="47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26" name="Object 42">
            <a:extLst>
              <a:ext uri="{FF2B5EF4-FFF2-40B4-BE49-F238E27FC236}">
                <a16:creationId xmlns:a16="http://schemas.microsoft.com/office/drawing/2014/main" id="{1815D80A-E67B-497F-8D87-821DA88C3C85}"/>
              </a:ext>
            </a:extLst>
          </p:cNvPr>
          <p:cNvGraphicFramePr>
            <a:graphicFrameLocks noChangeAspect="1"/>
          </p:cNvGraphicFramePr>
          <p:nvPr/>
        </p:nvGraphicFramePr>
        <p:xfrm>
          <a:off x="731838" y="1773238"/>
          <a:ext cx="815975" cy="541337"/>
        </p:xfrm>
        <a:graphic>
          <a:graphicData uri="http://schemas.openxmlformats.org/presentationml/2006/ole">
            <mc:AlternateContent xmlns:mc="http://schemas.openxmlformats.org/markup-compatibility/2006">
              <mc:Choice xmlns:v="urn:schemas-microsoft-com:vml" Requires="v">
                <p:oleObj spid="_x0000_s4265" name="公式" r:id="rId12" imgW="895439" imgH="762034" progId="Equation.3">
                  <p:embed/>
                </p:oleObj>
              </mc:Choice>
              <mc:Fallback>
                <p:oleObj name="公式" r:id="rId12" imgW="895439" imgH="762034" progId="Equation.3">
                  <p:embed/>
                  <p:pic>
                    <p:nvPicPr>
                      <p:cNvPr id="0" name="Object 4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31838" y="1773238"/>
                        <a:ext cx="815975" cy="541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27" name="Object 43">
            <a:extLst>
              <a:ext uri="{FF2B5EF4-FFF2-40B4-BE49-F238E27FC236}">
                <a16:creationId xmlns:a16="http://schemas.microsoft.com/office/drawing/2014/main" id="{32471F4A-3F09-48FA-A43D-F720C2A23C08}"/>
              </a:ext>
            </a:extLst>
          </p:cNvPr>
          <p:cNvGraphicFramePr>
            <a:graphicFrameLocks noChangeAspect="1"/>
          </p:cNvGraphicFramePr>
          <p:nvPr/>
        </p:nvGraphicFramePr>
        <p:xfrm>
          <a:off x="714375" y="2362200"/>
          <a:ext cx="762000" cy="247650"/>
        </p:xfrm>
        <a:graphic>
          <a:graphicData uri="http://schemas.openxmlformats.org/presentationml/2006/ole">
            <mc:AlternateContent xmlns:mc="http://schemas.openxmlformats.org/markup-compatibility/2006">
              <mc:Choice xmlns:v="urn:schemas-microsoft-com:vml" Requires="v">
                <p:oleObj spid="_x0000_s4266" name="公式" r:id="rId14" imgW="657206" imgH="238193" progId="Equation.3">
                  <p:embed/>
                </p:oleObj>
              </mc:Choice>
              <mc:Fallback>
                <p:oleObj name="公式" r:id="rId14" imgW="657206" imgH="238193" progId="Equation.3">
                  <p:embed/>
                  <p:pic>
                    <p:nvPicPr>
                      <p:cNvPr id="0" name="Object 4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14375" y="2362200"/>
                        <a:ext cx="762000" cy="247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28" name="Object 44">
            <a:extLst>
              <a:ext uri="{FF2B5EF4-FFF2-40B4-BE49-F238E27FC236}">
                <a16:creationId xmlns:a16="http://schemas.microsoft.com/office/drawing/2014/main" id="{540ECEB1-9C46-4CA0-B87A-68AC0329FC00}"/>
              </a:ext>
            </a:extLst>
          </p:cNvPr>
          <p:cNvGraphicFramePr>
            <a:graphicFrameLocks noChangeAspect="1"/>
          </p:cNvGraphicFramePr>
          <p:nvPr/>
        </p:nvGraphicFramePr>
        <p:xfrm>
          <a:off x="712788" y="2667000"/>
          <a:ext cx="838200" cy="557213"/>
        </p:xfrm>
        <a:graphic>
          <a:graphicData uri="http://schemas.openxmlformats.org/presentationml/2006/ole">
            <mc:AlternateContent xmlns:mc="http://schemas.openxmlformats.org/markup-compatibility/2006">
              <mc:Choice xmlns:v="urn:schemas-microsoft-com:vml" Requires="v">
                <p:oleObj spid="_x0000_s4267" name="公式" r:id="rId16" imgW="895439" imgH="762034" progId="Equation.3">
                  <p:embed/>
                </p:oleObj>
              </mc:Choice>
              <mc:Fallback>
                <p:oleObj name="公式" r:id="rId16" imgW="895439" imgH="762034" progId="Equation.3">
                  <p:embed/>
                  <p:pic>
                    <p:nvPicPr>
                      <p:cNvPr id="0" name="Object 4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12788" y="2667000"/>
                        <a:ext cx="838200" cy="557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29" name="Text Box 45">
            <a:extLst>
              <a:ext uri="{FF2B5EF4-FFF2-40B4-BE49-F238E27FC236}">
                <a16:creationId xmlns:a16="http://schemas.microsoft.com/office/drawing/2014/main" id="{08EF973D-CD04-487E-995C-E87ED3025E01}"/>
              </a:ext>
            </a:extLst>
          </p:cNvPr>
          <p:cNvSpPr txBox="1">
            <a:spLocks noChangeArrowheads="1"/>
          </p:cNvSpPr>
          <p:nvPr/>
        </p:nvSpPr>
        <p:spPr bwMode="auto">
          <a:xfrm>
            <a:off x="1009650" y="273050"/>
            <a:ext cx="4191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hlink"/>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1600">
                <a:solidFill>
                  <a:srgbClr val="FFFF99"/>
                </a:solidFill>
                <a:latin typeface="Times New Roman" panose="02020603050405020304" pitchFamily="18" charset="0"/>
              </a:rPr>
              <a:t>1  2  3 4  5 6 7  8 9</a:t>
            </a:r>
            <a:r>
              <a:rPr kumimoji="1" lang="en-US" altLang="zh-CN" sz="1400">
                <a:solidFill>
                  <a:srgbClr val="FFFF99"/>
                </a:solidFill>
                <a:latin typeface="Times New Roman" panose="02020603050405020304" pitchFamily="18" charset="0"/>
              </a:rPr>
              <a:t>101112131415161718</a:t>
            </a:r>
          </a:p>
        </p:txBody>
      </p:sp>
      <p:grpSp>
        <p:nvGrpSpPr>
          <p:cNvPr id="16430" name="Group 46">
            <a:extLst>
              <a:ext uri="{FF2B5EF4-FFF2-40B4-BE49-F238E27FC236}">
                <a16:creationId xmlns:a16="http://schemas.microsoft.com/office/drawing/2014/main" id="{2D69AA13-4CAB-44DA-8D8D-178524D2290E}"/>
              </a:ext>
            </a:extLst>
          </p:cNvPr>
          <p:cNvGrpSpPr>
            <a:grpSpLocks/>
          </p:cNvGrpSpPr>
          <p:nvPr/>
        </p:nvGrpSpPr>
        <p:grpSpPr bwMode="auto">
          <a:xfrm>
            <a:off x="1565275" y="676275"/>
            <a:ext cx="3070225" cy="85725"/>
            <a:chOff x="768" y="398"/>
            <a:chExt cx="1934" cy="54"/>
          </a:xfrm>
        </p:grpSpPr>
        <p:sp>
          <p:nvSpPr>
            <p:cNvPr id="4216" name="Line 47">
              <a:extLst>
                <a:ext uri="{FF2B5EF4-FFF2-40B4-BE49-F238E27FC236}">
                  <a16:creationId xmlns:a16="http://schemas.microsoft.com/office/drawing/2014/main" id="{803C112C-293F-4664-A945-100D2C44F71E}"/>
                </a:ext>
              </a:extLst>
            </p:cNvPr>
            <p:cNvSpPr>
              <a:spLocks noChangeShapeType="1"/>
            </p:cNvSpPr>
            <p:nvPr/>
          </p:nvSpPr>
          <p:spPr bwMode="auto">
            <a:xfrm>
              <a:off x="783" y="430"/>
              <a:ext cx="1905" cy="0"/>
            </a:xfrm>
            <a:prstGeom prst="line">
              <a:avLst/>
            </a:prstGeom>
            <a:noFill/>
            <a:ln w="38100">
              <a:solidFill>
                <a:schemeClr val="bg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17" name="Oval 48">
              <a:extLst>
                <a:ext uri="{FF2B5EF4-FFF2-40B4-BE49-F238E27FC236}">
                  <a16:creationId xmlns:a16="http://schemas.microsoft.com/office/drawing/2014/main" id="{6609D8BA-3589-4141-9945-A1ABE7AE943B}"/>
                </a:ext>
              </a:extLst>
            </p:cNvPr>
            <p:cNvSpPr>
              <a:spLocks noChangeArrowheads="1"/>
            </p:cNvSpPr>
            <p:nvPr/>
          </p:nvSpPr>
          <p:spPr bwMode="auto">
            <a:xfrm>
              <a:off x="768" y="404"/>
              <a:ext cx="48" cy="48"/>
            </a:xfrm>
            <a:prstGeom prst="ellipse">
              <a:avLst/>
            </a:prstGeom>
            <a:solidFill>
              <a:srgbClr val="00FF00"/>
            </a:solidFill>
            <a:ln>
              <a:noFill/>
            </a:ln>
            <a:effectLst/>
            <a:extLst>
              <a:ext uri="{91240B29-F687-4F45-9708-019B960494DF}">
                <a14:hiddenLine xmlns:a14="http://schemas.microsoft.com/office/drawing/2010/main" w="6350">
                  <a:solidFill>
                    <a:srgbClr val="00FF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18" name="Oval 49">
              <a:extLst>
                <a:ext uri="{FF2B5EF4-FFF2-40B4-BE49-F238E27FC236}">
                  <a16:creationId xmlns:a16="http://schemas.microsoft.com/office/drawing/2014/main" id="{4871A1BE-A8C1-4646-8686-CAAE66C86EB9}"/>
                </a:ext>
              </a:extLst>
            </p:cNvPr>
            <p:cNvSpPr>
              <a:spLocks noChangeArrowheads="1"/>
            </p:cNvSpPr>
            <p:nvPr/>
          </p:nvSpPr>
          <p:spPr bwMode="auto">
            <a:xfrm>
              <a:off x="864" y="404"/>
              <a:ext cx="48" cy="48"/>
            </a:xfrm>
            <a:prstGeom prst="ellipse">
              <a:avLst/>
            </a:prstGeom>
            <a:solidFill>
              <a:srgbClr val="00FF00"/>
            </a:solidFill>
            <a:ln>
              <a:noFill/>
            </a:ln>
            <a:effectLst/>
            <a:extLst>
              <a:ext uri="{91240B29-F687-4F45-9708-019B960494DF}">
                <a14:hiddenLine xmlns:a14="http://schemas.microsoft.com/office/drawing/2010/main" w="6350">
                  <a:solidFill>
                    <a:srgbClr val="00FF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19" name="Oval 50">
              <a:extLst>
                <a:ext uri="{FF2B5EF4-FFF2-40B4-BE49-F238E27FC236}">
                  <a16:creationId xmlns:a16="http://schemas.microsoft.com/office/drawing/2014/main" id="{C0EA258E-481B-418B-A20F-3E6C7147B97F}"/>
                </a:ext>
              </a:extLst>
            </p:cNvPr>
            <p:cNvSpPr>
              <a:spLocks noChangeArrowheads="1"/>
            </p:cNvSpPr>
            <p:nvPr/>
          </p:nvSpPr>
          <p:spPr bwMode="auto">
            <a:xfrm>
              <a:off x="974" y="404"/>
              <a:ext cx="48" cy="48"/>
            </a:xfrm>
            <a:prstGeom prst="ellipse">
              <a:avLst/>
            </a:prstGeom>
            <a:solidFill>
              <a:srgbClr val="00FF00"/>
            </a:solidFill>
            <a:ln>
              <a:noFill/>
            </a:ln>
            <a:effectLst/>
            <a:extLst>
              <a:ext uri="{91240B29-F687-4F45-9708-019B960494DF}">
                <a14:hiddenLine xmlns:a14="http://schemas.microsoft.com/office/drawing/2010/main" w="6350">
                  <a:solidFill>
                    <a:srgbClr val="00FF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20" name="Oval 51">
              <a:extLst>
                <a:ext uri="{FF2B5EF4-FFF2-40B4-BE49-F238E27FC236}">
                  <a16:creationId xmlns:a16="http://schemas.microsoft.com/office/drawing/2014/main" id="{C1BCF032-F660-41C1-8375-160636066761}"/>
                </a:ext>
              </a:extLst>
            </p:cNvPr>
            <p:cNvSpPr>
              <a:spLocks noChangeArrowheads="1"/>
            </p:cNvSpPr>
            <p:nvPr/>
          </p:nvSpPr>
          <p:spPr bwMode="auto">
            <a:xfrm>
              <a:off x="1090" y="404"/>
              <a:ext cx="48" cy="48"/>
            </a:xfrm>
            <a:prstGeom prst="ellipse">
              <a:avLst/>
            </a:prstGeom>
            <a:solidFill>
              <a:srgbClr val="00FF00"/>
            </a:solidFill>
            <a:ln>
              <a:noFill/>
            </a:ln>
            <a:effectLst/>
            <a:extLst>
              <a:ext uri="{91240B29-F687-4F45-9708-019B960494DF}">
                <a14:hiddenLine xmlns:a14="http://schemas.microsoft.com/office/drawing/2010/main" w="6350">
                  <a:solidFill>
                    <a:srgbClr val="00FF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21" name="Oval 52">
              <a:extLst>
                <a:ext uri="{FF2B5EF4-FFF2-40B4-BE49-F238E27FC236}">
                  <a16:creationId xmlns:a16="http://schemas.microsoft.com/office/drawing/2014/main" id="{50271D45-2DDD-4DBA-9A32-1D09A7CE28E8}"/>
                </a:ext>
              </a:extLst>
            </p:cNvPr>
            <p:cNvSpPr>
              <a:spLocks noChangeArrowheads="1"/>
            </p:cNvSpPr>
            <p:nvPr/>
          </p:nvSpPr>
          <p:spPr bwMode="auto">
            <a:xfrm>
              <a:off x="1194" y="404"/>
              <a:ext cx="48" cy="48"/>
            </a:xfrm>
            <a:prstGeom prst="ellipse">
              <a:avLst/>
            </a:prstGeom>
            <a:solidFill>
              <a:srgbClr val="00FF00"/>
            </a:solidFill>
            <a:ln>
              <a:noFill/>
            </a:ln>
            <a:effectLst/>
            <a:extLst>
              <a:ext uri="{91240B29-F687-4F45-9708-019B960494DF}">
                <a14:hiddenLine xmlns:a14="http://schemas.microsoft.com/office/drawing/2010/main" w="6350">
                  <a:solidFill>
                    <a:srgbClr val="00FF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22" name="Oval 53">
              <a:extLst>
                <a:ext uri="{FF2B5EF4-FFF2-40B4-BE49-F238E27FC236}">
                  <a16:creationId xmlns:a16="http://schemas.microsoft.com/office/drawing/2014/main" id="{9E5E97A0-36A1-4B4A-A231-449DE234042D}"/>
                </a:ext>
              </a:extLst>
            </p:cNvPr>
            <p:cNvSpPr>
              <a:spLocks noChangeArrowheads="1"/>
            </p:cNvSpPr>
            <p:nvPr/>
          </p:nvSpPr>
          <p:spPr bwMode="auto">
            <a:xfrm>
              <a:off x="1296" y="404"/>
              <a:ext cx="48" cy="48"/>
            </a:xfrm>
            <a:prstGeom prst="ellipse">
              <a:avLst/>
            </a:prstGeom>
            <a:solidFill>
              <a:srgbClr val="00FF00"/>
            </a:solidFill>
            <a:ln>
              <a:noFill/>
            </a:ln>
            <a:effectLst/>
            <a:extLst>
              <a:ext uri="{91240B29-F687-4F45-9708-019B960494DF}">
                <a14:hiddenLine xmlns:a14="http://schemas.microsoft.com/office/drawing/2010/main" w="6350">
                  <a:solidFill>
                    <a:srgbClr val="00FF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23" name="Oval 54">
              <a:extLst>
                <a:ext uri="{FF2B5EF4-FFF2-40B4-BE49-F238E27FC236}">
                  <a16:creationId xmlns:a16="http://schemas.microsoft.com/office/drawing/2014/main" id="{8CE41471-E034-42FB-9C23-8EAFFA8904F1}"/>
                </a:ext>
              </a:extLst>
            </p:cNvPr>
            <p:cNvSpPr>
              <a:spLocks noChangeArrowheads="1"/>
            </p:cNvSpPr>
            <p:nvPr/>
          </p:nvSpPr>
          <p:spPr bwMode="auto">
            <a:xfrm>
              <a:off x="1406" y="398"/>
              <a:ext cx="48" cy="48"/>
            </a:xfrm>
            <a:prstGeom prst="ellipse">
              <a:avLst/>
            </a:prstGeom>
            <a:solidFill>
              <a:srgbClr val="00FF00"/>
            </a:solidFill>
            <a:ln>
              <a:noFill/>
            </a:ln>
            <a:effectLst/>
            <a:extLst>
              <a:ext uri="{91240B29-F687-4F45-9708-019B960494DF}">
                <a14:hiddenLine xmlns:a14="http://schemas.microsoft.com/office/drawing/2010/main" w="6350">
                  <a:solidFill>
                    <a:srgbClr val="00FF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24" name="Oval 55">
              <a:extLst>
                <a:ext uri="{FF2B5EF4-FFF2-40B4-BE49-F238E27FC236}">
                  <a16:creationId xmlns:a16="http://schemas.microsoft.com/office/drawing/2014/main" id="{EDD9FED3-CAE9-47F4-86CB-DF9D25DFE070}"/>
                </a:ext>
              </a:extLst>
            </p:cNvPr>
            <p:cNvSpPr>
              <a:spLocks noChangeArrowheads="1"/>
            </p:cNvSpPr>
            <p:nvPr/>
          </p:nvSpPr>
          <p:spPr bwMode="auto">
            <a:xfrm>
              <a:off x="1522" y="404"/>
              <a:ext cx="48" cy="48"/>
            </a:xfrm>
            <a:prstGeom prst="ellipse">
              <a:avLst/>
            </a:prstGeom>
            <a:solidFill>
              <a:srgbClr val="00FF00"/>
            </a:solidFill>
            <a:ln>
              <a:noFill/>
            </a:ln>
            <a:effectLst/>
            <a:extLst>
              <a:ext uri="{91240B29-F687-4F45-9708-019B960494DF}">
                <a14:hiddenLine xmlns:a14="http://schemas.microsoft.com/office/drawing/2010/main" w="6350">
                  <a:solidFill>
                    <a:srgbClr val="00FF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25" name="Oval 56">
              <a:extLst>
                <a:ext uri="{FF2B5EF4-FFF2-40B4-BE49-F238E27FC236}">
                  <a16:creationId xmlns:a16="http://schemas.microsoft.com/office/drawing/2014/main" id="{708495C9-BA3E-4E28-B1D8-7D67D698ED67}"/>
                </a:ext>
              </a:extLst>
            </p:cNvPr>
            <p:cNvSpPr>
              <a:spLocks noChangeArrowheads="1"/>
            </p:cNvSpPr>
            <p:nvPr/>
          </p:nvSpPr>
          <p:spPr bwMode="auto">
            <a:xfrm>
              <a:off x="1632" y="404"/>
              <a:ext cx="48" cy="48"/>
            </a:xfrm>
            <a:prstGeom prst="ellipse">
              <a:avLst/>
            </a:prstGeom>
            <a:solidFill>
              <a:srgbClr val="00FF00"/>
            </a:solidFill>
            <a:ln>
              <a:noFill/>
            </a:ln>
            <a:effectLst/>
            <a:extLst>
              <a:ext uri="{91240B29-F687-4F45-9708-019B960494DF}">
                <a14:hiddenLine xmlns:a14="http://schemas.microsoft.com/office/drawing/2010/main" w="6350">
                  <a:solidFill>
                    <a:srgbClr val="00FF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26" name="Oval 57">
              <a:extLst>
                <a:ext uri="{FF2B5EF4-FFF2-40B4-BE49-F238E27FC236}">
                  <a16:creationId xmlns:a16="http://schemas.microsoft.com/office/drawing/2014/main" id="{05993431-D51E-4C42-BB48-FAEF3F6C37EE}"/>
                </a:ext>
              </a:extLst>
            </p:cNvPr>
            <p:cNvSpPr>
              <a:spLocks noChangeArrowheads="1"/>
            </p:cNvSpPr>
            <p:nvPr/>
          </p:nvSpPr>
          <p:spPr bwMode="auto">
            <a:xfrm>
              <a:off x="1756" y="404"/>
              <a:ext cx="48" cy="48"/>
            </a:xfrm>
            <a:prstGeom prst="ellipse">
              <a:avLst/>
            </a:prstGeom>
            <a:solidFill>
              <a:srgbClr val="00FF00"/>
            </a:solidFill>
            <a:ln>
              <a:noFill/>
            </a:ln>
            <a:effectLst/>
            <a:extLst>
              <a:ext uri="{91240B29-F687-4F45-9708-019B960494DF}">
                <a14:hiddenLine xmlns:a14="http://schemas.microsoft.com/office/drawing/2010/main" w="6350">
                  <a:solidFill>
                    <a:srgbClr val="00FF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27" name="Oval 58">
              <a:extLst>
                <a:ext uri="{FF2B5EF4-FFF2-40B4-BE49-F238E27FC236}">
                  <a16:creationId xmlns:a16="http://schemas.microsoft.com/office/drawing/2014/main" id="{134504B9-EE87-4059-95D1-E7DCC00D90B4}"/>
                </a:ext>
              </a:extLst>
            </p:cNvPr>
            <p:cNvSpPr>
              <a:spLocks noChangeArrowheads="1"/>
            </p:cNvSpPr>
            <p:nvPr/>
          </p:nvSpPr>
          <p:spPr bwMode="auto">
            <a:xfrm>
              <a:off x="1872" y="404"/>
              <a:ext cx="48" cy="48"/>
            </a:xfrm>
            <a:prstGeom prst="ellipse">
              <a:avLst/>
            </a:prstGeom>
            <a:solidFill>
              <a:srgbClr val="00FF00"/>
            </a:solidFill>
            <a:ln>
              <a:noFill/>
            </a:ln>
            <a:effectLst/>
            <a:extLst>
              <a:ext uri="{91240B29-F687-4F45-9708-019B960494DF}">
                <a14:hiddenLine xmlns:a14="http://schemas.microsoft.com/office/drawing/2010/main" w="6350">
                  <a:solidFill>
                    <a:srgbClr val="00FF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28" name="Oval 59">
              <a:extLst>
                <a:ext uri="{FF2B5EF4-FFF2-40B4-BE49-F238E27FC236}">
                  <a16:creationId xmlns:a16="http://schemas.microsoft.com/office/drawing/2014/main" id="{EFCA46BD-E914-476B-8132-B90989F361A7}"/>
                </a:ext>
              </a:extLst>
            </p:cNvPr>
            <p:cNvSpPr>
              <a:spLocks noChangeArrowheads="1"/>
            </p:cNvSpPr>
            <p:nvPr/>
          </p:nvSpPr>
          <p:spPr bwMode="auto">
            <a:xfrm>
              <a:off x="1976" y="404"/>
              <a:ext cx="48" cy="48"/>
            </a:xfrm>
            <a:prstGeom prst="ellipse">
              <a:avLst/>
            </a:prstGeom>
            <a:solidFill>
              <a:srgbClr val="00FF00"/>
            </a:solidFill>
            <a:ln>
              <a:noFill/>
            </a:ln>
            <a:effectLst/>
            <a:extLst>
              <a:ext uri="{91240B29-F687-4F45-9708-019B960494DF}">
                <a14:hiddenLine xmlns:a14="http://schemas.microsoft.com/office/drawing/2010/main" w="6350">
                  <a:solidFill>
                    <a:srgbClr val="00FF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29" name="Oval 60">
              <a:extLst>
                <a:ext uri="{FF2B5EF4-FFF2-40B4-BE49-F238E27FC236}">
                  <a16:creationId xmlns:a16="http://schemas.microsoft.com/office/drawing/2014/main" id="{C3E21080-2989-4816-969A-7E2CDE85B507}"/>
                </a:ext>
              </a:extLst>
            </p:cNvPr>
            <p:cNvSpPr>
              <a:spLocks noChangeArrowheads="1"/>
            </p:cNvSpPr>
            <p:nvPr/>
          </p:nvSpPr>
          <p:spPr bwMode="auto">
            <a:xfrm>
              <a:off x="2092" y="404"/>
              <a:ext cx="48" cy="48"/>
            </a:xfrm>
            <a:prstGeom prst="ellipse">
              <a:avLst/>
            </a:prstGeom>
            <a:solidFill>
              <a:srgbClr val="00FF00"/>
            </a:solidFill>
            <a:ln>
              <a:noFill/>
            </a:ln>
            <a:effectLst/>
            <a:extLst>
              <a:ext uri="{91240B29-F687-4F45-9708-019B960494DF}">
                <a14:hiddenLine xmlns:a14="http://schemas.microsoft.com/office/drawing/2010/main" w="6350">
                  <a:solidFill>
                    <a:srgbClr val="00FF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30" name="Oval 61">
              <a:extLst>
                <a:ext uri="{FF2B5EF4-FFF2-40B4-BE49-F238E27FC236}">
                  <a16:creationId xmlns:a16="http://schemas.microsoft.com/office/drawing/2014/main" id="{B2F24669-C606-477E-87BD-9FF5D088520C}"/>
                </a:ext>
              </a:extLst>
            </p:cNvPr>
            <p:cNvSpPr>
              <a:spLocks noChangeArrowheads="1"/>
            </p:cNvSpPr>
            <p:nvPr/>
          </p:nvSpPr>
          <p:spPr bwMode="auto">
            <a:xfrm>
              <a:off x="2202" y="398"/>
              <a:ext cx="48" cy="48"/>
            </a:xfrm>
            <a:prstGeom prst="ellipse">
              <a:avLst/>
            </a:prstGeom>
            <a:solidFill>
              <a:srgbClr val="00FF00"/>
            </a:solidFill>
            <a:ln>
              <a:noFill/>
            </a:ln>
            <a:effectLst/>
            <a:extLst>
              <a:ext uri="{91240B29-F687-4F45-9708-019B960494DF}">
                <a14:hiddenLine xmlns:a14="http://schemas.microsoft.com/office/drawing/2010/main" w="6350">
                  <a:solidFill>
                    <a:srgbClr val="00FF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31" name="Oval 62">
              <a:extLst>
                <a:ext uri="{FF2B5EF4-FFF2-40B4-BE49-F238E27FC236}">
                  <a16:creationId xmlns:a16="http://schemas.microsoft.com/office/drawing/2014/main" id="{58A19643-E625-45E0-A176-A794CA89FF95}"/>
                </a:ext>
              </a:extLst>
            </p:cNvPr>
            <p:cNvSpPr>
              <a:spLocks noChangeArrowheads="1"/>
            </p:cNvSpPr>
            <p:nvPr/>
          </p:nvSpPr>
          <p:spPr bwMode="auto">
            <a:xfrm>
              <a:off x="2332" y="404"/>
              <a:ext cx="48" cy="48"/>
            </a:xfrm>
            <a:prstGeom prst="ellipse">
              <a:avLst/>
            </a:prstGeom>
            <a:solidFill>
              <a:srgbClr val="00FF00"/>
            </a:solidFill>
            <a:ln>
              <a:noFill/>
            </a:ln>
            <a:effectLst/>
            <a:extLst>
              <a:ext uri="{91240B29-F687-4F45-9708-019B960494DF}">
                <a14:hiddenLine xmlns:a14="http://schemas.microsoft.com/office/drawing/2010/main" w="6350">
                  <a:solidFill>
                    <a:srgbClr val="00FF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32" name="Oval 63">
              <a:extLst>
                <a:ext uri="{FF2B5EF4-FFF2-40B4-BE49-F238E27FC236}">
                  <a16:creationId xmlns:a16="http://schemas.microsoft.com/office/drawing/2014/main" id="{236BA054-6126-4BE8-B1E2-E73ED9A26B4E}"/>
                </a:ext>
              </a:extLst>
            </p:cNvPr>
            <p:cNvSpPr>
              <a:spLocks noChangeArrowheads="1"/>
            </p:cNvSpPr>
            <p:nvPr/>
          </p:nvSpPr>
          <p:spPr bwMode="auto">
            <a:xfrm>
              <a:off x="2428" y="404"/>
              <a:ext cx="48" cy="48"/>
            </a:xfrm>
            <a:prstGeom prst="ellipse">
              <a:avLst/>
            </a:prstGeom>
            <a:solidFill>
              <a:srgbClr val="00FF00"/>
            </a:solidFill>
            <a:ln>
              <a:noFill/>
            </a:ln>
            <a:effectLst/>
            <a:extLst>
              <a:ext uri="{91240B29-F687-4F45-9708-019B960494DF}">
                <a14:hiddenLine xmlns:a14="http://schemas.microsoft.com/office/drawing/2010/main" w="6350">
                  <a:solidFill>
                    <a:srgbClr val="00FF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33" name="Oval 64">
              <a:extLst>
                <a:ext uri="{FF2B5EF4-FFF2-40B4-BE49-F238E27FC236}">
                  <a16:creationId xmlns:a16="http://schemas.microsoft.com/office/drawing/2014/main" id="{E6DC7124-8AE3-45F6-B8AB-BB4D1799C128}"/>
                </a:ext>
              </a:extLst>
            </p:cNvPr>
            <p:cNvSpPr>
              <a:spLocks noChangeArrowheads="1"/>
            </p:cNvSpPr>
            <p:nvPr/>
          </p:nvSpPr>
          <p:spPr bwMode="auto">
            <a:xfrm>
              <a:off x="2538" y="404"/>
              <a:ext cx="48" cy="48"/>
            </a:xfrm>
            <a:prstGeom prst="ellipse">
              <a:avLst/>
            </a:prstGeom>
            <a:solidFill>
              <a:srgbClr val="00FF00"/>
            </a:solidFill>
            <a:ln>
              <a:noFill/>
            </a:ln>
            <a:effectLst/>
            <a:extLst>
              <a:ext uri="{91240B29-F687-4F45-9708-019B960494DF}">
                <a14:hiddenLine xmlns:a14="http://schemas.microsoft.com/office/drawing/2010/main" w="6350">
                  <a:solidFill>
                    <a:srgbClr val="00FF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34" name="Oval 65">
              <a:extLst>
                <a:ext uri="{FF2B5EF4-FFF2-40B4-BE49-F238E27FC236}">
                  <a16:creationId xmlns:a16="http://schemas.microsoft.com/office/drawing/2014/main" id="{0D69BC25-46F7-4DF4-A701-88EE3B5B43A3}"/>
                </a:ext>
              </a:extLst>
            </p:cNvPr>
            <p:cNvSpPr>
              <a:spLocks noChangeArrowheads="1"/>
            </p:cNvSpPr>
            <p:nvPr/>
          </p:nvSpPr>
          <p:spPr bwMode="auto">
            <a:xfrm>
              <a:off x="2654" y="404"/>
              <a:ext cx="48" cy="48"/>
            </a:xfrm>
            <a:prstGeom prst="ellipse">
              <a:avLst/>
            </a:prstGeom>
            <a:solidFill>
              <a:srgbClr val="00FF00"/>
            </a:solidFill>
            <a:ln>
              <a:noFill/>
            </a:ln>
            <a:effectLst/>
            <a:extLst>
              <a:ext uri="{91240B29-F687-4F45-9708-019B960494DF}">
                <a14:hiddenLine xmlns:a14="http://schemas.microsoft.com/office/drawing/2010/main" w="6350">
                  <a:solidFill>
                    <a:srgbClr val="00FF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6450" name="Group 66">
            <a:extLst>
              <a:ext uri="{FF2B5EF4-FFF2-40B4-BE49-F238E27FC236}">
                <a16:creationId xmlns:a16="http://schemas.microsoft.com/office/drawing/2014/main" id="{6F173EAB-EA38-45B7-A5DE-296873B8898F}"/>
              </a:ext>
            </a:extLst>
          </p:cNvPr>
          <p:cNvGrpSpPr>
            <a:grpSpLocks/>
          </p:cNvGrpSpPr>
          <p:nvPr/>
        </p:nvGrpSpPr>
        <p:grpSpPr bwMode="auto">
          <a:xfrm>
            <a:off x="1101725" y="685800"/>
            <a:ext cx="3546475" cy="609600"/>
            <a:chOff x="2448" y="498"/>
            <a:chExt cx="2234" cy="384"/>
          </a:xfrm>
        </p:grpSpPr>
        <p:sp>
          <p:nvSpPr>
            <p:cNvPr id="4200" name="Line 67">
              <a:extLst>
                <a:ext uri="{FF2B5EF4-FFF2-40B4-BE49-F238E27FC236}">
                  <a16:creationId xmlns:a16="http://schemas.microsoft.com/office/drawing/2014/main" id="{BAF36436-5409-4F13-9ADF-2A86B6CFD6C9}"/>
                </a:ext>
              </a:extLst>
            </p:cNvPr>
            <p:cNvSpPr>
              <a:spLocks noChangeShapeType="1"/>
            </p:cNvSpPr>
            <p:nvPr/>
          </p:nvSpPr>
          <p:spPr bwMode="auto">
            <a:xfrm>
              <a:off x="3072" y="782"/>
              <a:ext cx="1584" cy="0"/>
            </a:xfrm>
            <a:prstGeom prst="line">
              <a:avLst/>
            </a:prstGeom>
            <a:noFill/>
            <a:ln w="38100">
              <a:solidFill>
                <a:schemeClr val="bg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1" name="Oval 68">
              <a:extLst>
                <a:ext uri="{FF2B5EF4-FFF2-40B4-BE49-F238E27FC236}">
                  <a16:creationId xmlns:a16="http://schemas.microsoft.com/office/drawing/2014/main" id="{A8AE99DE-ADCA-4578-B57D-EB7188D020D1}"/>
                </a:ext>
              </a:extLst>
            </p:cNvPr>
            <p:cNvSpPr>
              <a:spLocks noChangeArrowheads="1"/>
            </p:cNvSpPr>
            <p:nvPr/>
          </p:nvSpPr>
          <p:spPr bwMode="auto">
            <a:xfrm>
              <a:off x="3174" y="761"/>
              <a:ext cx="48" cy="48"/>
            </a:xfrm>
            <a:prstGeom prst="ellipse">
              <a:avLst/>
            </a:prstGeom>
            <a:solidFill>
              <a:srgbClr val="00FF00"/>
            </a:solidFill>
            <a:ln>
              <a:noFill/>
            </a:ln>
            <a:effectLst/>
            <a:extLst>
              <a:ext uri="{91240B29-F687-4F45-9708-019B960494DF}">
                <a14:hiddenLine xmlns:a14="http://schemas.microsoft.com/office/drawing/2010/main" w="6350">
                  <a:solidFill>
                    <a:srgbClr val="00FF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2" name="Oval 69">
              <a:extLst>
                <a:ext uri="{FF2B5EF4-FFF2-40B4-BE49-F238E27FC236}">
                  <a16:creationId xmlns:a16="http://schemas.microsoft.com/office/drawing/2014/main" id="{9C6391E1-7DFC-43C2-811F-60FE29AD9433}"/>
                </a:ext>
              </a:extLst>
            </p:cNvPr>
            <p:cNvSpPr>
              <a:spLocks noChangeArrowheads="1"/>
            </p:cNvSpPr>
            <p:nvPr/>
          </p:nvSpPr>
          <p:spPr bwMode="auto">
            <a:xfrm>
              <a:off x="3276" y="761"/>
              <a:ext cx="48" cy="48"/>
            </a:xfrm>
            <a:prstGeom prst="ellipse">
              <a:avLst/>
            </a:prstGeom>
            <a:solidFill>
              <a:srgbClr val="00FF00"/>
            </a:solidFill>
            <a:ln>
              <a:noFill/>
            </a:ln>
            <a:effectLst/>
            <a:extLst>
              <a:ext uri="{91240B29-F687-4F45-9708-019B960494DF}">
                <a14:hiddenLine xmlns:a14="http://schemas.microsoft.com/office/drawing/2010/main" w="6350">
                  <a:solidFill>
                    <a:srgbClr val="00FF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3" name="Oval 70">
              <a:extLst>
                <a:ext uri="{FF2B5EF4-FFF2-40B4-BE49-F238E27FC236}">
                  <a16:creationId xmlns:a16="http://schemas.microsoft.com/office/drawing/2014/main" id="{FF59E9EB-6C81-4C5B-B81B-868CBCCFB862}"/>
                </a:ext>
              </a:extLst>
            </p:cNvPr>
            <p:cNvSpPr>
              <a:spLocks noChangeArrowheads="1"/>
            </p:cNvSpPr>
            <p:nvPr/>
          </p:nvSpPr>
          <p:spPr bwMode="auto">
            <a:xfrm>
              <a:off x="3386" y="769"/>
              <a:ext cx="48" cy="48"/>
            </a:xfrm>
            <a:prstGeom prst="ellipse">
              <a:avLst/>
            </a:prstGeom>
            <a:solidFill>
              <a:srgbClr val="00FF00"/>
            </a:solidFill>
            <a:ln>
              <a:noFill/>
            </a:ln>
            <a:effectLst/>
            <a:extLst>
              <a:ext uri="{91240B29-F687-4F45-9708-019B960494DF}">
                <a14:hiddenLine xmlns:a14="http://schemas.microsoft.com/office/drawing/2010/main" w="6350">
                  <a:solidFill>
                    <a:srgbClr val="00FF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4" name="Oval 71">
              <a:extLst>
                <a:ext uri="{FF2B5EF4-FFF2-40B4-BE49-F238E27FC236}">
                  <a16:creationId xmlns:a16="http://schemas.microsoft.com/office/drawing/2014/main" id="{94788AEB-3BA2-48DA-9340-64913A47E310}"/>
                </a:ext>
              </a:extLst>
            </p:cNvPr>
            <p:cNvSpPr>
              <a:spLocks noChangeArrowheads="1"/>
            </p:cNvSpPr>
            <p:nvPr/>
          </p:nvSpPr>
          <p:spPr bwMode="auto">
            <a:xfrm>
              <a:off x="3502" y="761"/>
              <a:ext cx="48" cy="48"/>
            </a:xfrm>
            <a:prstGeom prst="ellipse">
              <a:avLst/>
            </a:prstGeom>
            <a:solidFill>
              <a:srgbClr val="00FF00"/>
            </a:solidFill>
            <a:ln>
              <a:noFill/>
            </a:ln>
            <a:effectLst/>
            <a:extLst>
              <a:ext uri="{91240B29-F687-4F45-9708-019B960494DF}">
                <a14:hiddenLine xmlns:a14="http://schemas.microsoft.com/office/drawing/2010/main" w="6350">
                  <a:solidFill>
                    <a:srgbClr val="00FF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5" name="Oval 72">
              <a:extLst>
                <a:ext uri="{FF2B5EF4-FFF2-40B4-BE49-F238E27FC236}">
                  <a16:creationId xmlns:a16="http://schemas.microsoft.com/office/drawing/2014/main" id="{438A2C14-1FB2-4790-B3D3-2EFF88ECFD96}"/>
                </a:ext>
              </a:extLst>
            </p:cNvPr>
            <p:cNvSpPr>
              <a:spLocks noChangeArrowheads="1"/>
            </p:cNvSpPr>
            <p:nvPr/>
          </p:nvSpPr>
          <p:spPr bwMode="auto">
            <a:xfrm>
              <a:off x="3612" y="761"/>
              <a:ext cx="48" cy="48"/>
            </a:xfrm>
            <a:prstGeom prst="ellipse">
              <a:avLst/>
            </a:prstGeom>
            <a:solidFill>
              <a:srgbClr val="00FF00"/>
            </a:solidFill>
            <a:ln>
              <a:noFill/>
            </a:ln>
            <a:effectLst/>
            <a:extLst>
              <a:ext uri="{91240B29-F687-4F45-9708-019B960494DF}">
                <a14:hiddenLine xmlns:a14="http://schemas.microsoft.com/office/drawing/2010/main" w="6350">
                  <a:solidFill>
                    <a:srgbClr val="00FF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6" name="Oval 73">
              <a:extLst>
                <a:ext uri="{FF2B5EF4-FFF2-40B4-BE49-F238E27FC236}">
                  <a16:creationId xmlns:a16="http://schemas.microsoft.com/office/drawing/2014/main" id="{2E09E9A2-1FA5-4254-BED2-251E0A6FF97F}"/>
                </a:ext>
              </a:extLst>
            </p:cNvPr>
            <p:cNvSpPr>
              <a:spLocks noChangeArrowheads="1"/>
            </p:cNvSpPr>
            <p:nvPr/>
          </p:nvSpPr>
          <p:spPr bwMode="auto">
            <a:xfrm>
              <a:off x="3736" y="761"/>
              <a:ext cx="48" cy="48"/>
            </a:xfrm>
            <a:prstGeom prst="ellipse">
              <a:avLst/>
            </a:prstGeom>
            <a:solidFill>
              <a:srgbClr val="00FF00"/>
            </a:solidFill>
            <a:ln>
              <a:noFill/>
            </a:ln>
            <a:effectLst/>
            <a:extLst>
              <a:ext uri="{91240B29-F687-4F45-9708-019B960494DF}">
                <a14:hiddenLine xmlns:a14="http://schemas.microsoft.com/office/drawing/2010/main" w="6350">
                  <a:solidFill>
                    <a:srgbClr val="00FF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7" name="Oval 74">
              <a:extLst>
                <a:ext uri="{FF2B5EF4-FFF2-40B4-BE49-F238E27FC236}">
                  <a16:creationId xmlns:a16="http://schemas.microsoft.com/office/drawing/2014/main" id="{0FDD672C-5154-46F5-934D-20ECD24B52B2}"/>
                </a:ext>
              </a:extLst>
            </p:cNvPr>
            <p:cNvSpPr>
              <a:spLocks noChangeArrowheads="1"/>
            </p:cNvSpPr>
            <p:nvPr/>
          </p:nvSpPr>
          <p:spPr bwMode="auto">
            <a:xfrm>
              <a:off x="3852" y="761"/>
              <a:ext cx="48" cy="48"/>
            </a:xfrm>
            <a:prstGeom prst="ellipse">
              <a:avLst/>
            </a:prstGeom>
            <a:solidFill>
              <a:srgbClr val="00FF00"/>
            </a:solidFill>
            <a:ln>
              <a:noFill/>
            </a:ln>
            <a:effectLst/>
            <a:extLst>
              <a:ext uri="{91240B29-F687-4F45-9708-019B960494DF}">
                <a14:hiddenLine xmlns:a14="http://schemas.microsoft.com/office/drawing/2010/main" w="6350">
                  <a:solidFill>
                    <a:srgbClr val="00FF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8" name="Oval 75">
              <a:extLst>
                <a:ext uri="{FF2B5EF4-FFF2-40B4-BE49-F238E27FC236}">
                  <a16:creationId xmlns:a16="http://schemas.microsoft.com/office/drawing/2014/main" id="{F7A7C0E4-39C8-44B9-9402-BF9D5DE79A21}"/>
                </a:ext>
              </a:extLst>
            </p:cNvPr>
            <p:cNvSpPr>
              <a:spLocks noChangeArrowheads="1"/>
            </p:cNvSpPr>
            <p:nvPr/>
          </p:nvSpPr>
          <p:spPr bwMode="auto">
            <a:xfrm>
              <a:off x="3956" y="761"/>
              <a:ext cx="48" cy="48"/>
            </a:xfrm>
            <a:prstGeom prst="ellipse">
              <a:avLst/>
            </a:prstGeom>
            <a:solidFill>
              <a:srgbClr val="00FF00"/>
            </a:solidFill>
            <a:ln>
              <a:noFill/>
            </a:ln>
            <a:effectLst/>
            <a:extLst>
              <a:ext uri="{91240B29-F687-4F45-9708-019B960494DF}">
                <a14:hiddenLine xmlns:a14="http://schemas.microsoft.com/office/drawing/2010/main" w="6350">
                  <a:solidFill>
                    <a:srgbClr val="00FF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9" name="Oval 76">
              <a:extLst>
                <a:ext uri="{FF2B5EF4-FFF2-40B4-BE49-F238E27FC236}">
                  <a16:creationId xmlns:a16="http://schemas.microsoft.com/office/drawing/2014/main" id="{DB627806-4C3E-432E-BCF7-7AD4BB44176E}"/>
                </a:ext>
              </a:extLst>
            </p:cNvPr>
            <p:cNvSpPr>
              <a:spLocks noChangeArrowheads="1"/>
            </p:cNvSpPr>
            <p:nvPr/>
          </p:nvSpPr>
          <p:spPr bwMode="auto">
            <a:xfrm>
              <a:off x="4072" y="761"/>
              <a:ext cx="48" cy="48"/>
            </a:xfrm>
            <a:prstGeom prst="ellipse">
              <a:avLst/>
            </a:prstGeom>
            <a:solidFill>
              <a:srgbClr val="00FF00"/>
            </a:solidFill>
            <a:ln>
              <a:noFill/>
            </a:ln>
            <a:effectLst/>
            <a:extLst>
              <a:ext uri="{91240B29-F687-4F45-9708-019B960494DF}">
                <a14:hiddenLine xmlns:a14="http://schemas.microsoft.com/office/drawing/2010/main" w="6350">
                  <a:solidFill>
                    <a:srgbClr val="00FF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10" name="Oval 77">
              <a:extLst>
                <a:ext uri="{FF2B5EF4-FFF2-40B4-BE49-F238E27FC236}">
                  <a16:creationId xmlns:a16="http://schemas.microsoft.com/office/drawing/2014/main" id="{178518FE-F262-46DD-9953-B6751DEDA924}"/>
                </a:ext>
              </a:extLst>
            </p:cNvPr>
            <p:cNvSpPr>
              <a:spLocks noChangeArrowheads="1"/>
            </p:cNvSpPr>
            <p:nvPr/>
          </p:nvSpPr>
          <p:spPr bwMode="auto">
            <a:xfrm>
              <a:off x="4182" y="769"/>
              <a:ext cx="48" cy="48"/>
            </a:xfrm>
            <a:prstGeom prst="ellipse">
              <a:avLst/>
            </a:prstGeom>
            <a:solidFill>
              <a:srgbClr val="00FF00"/>
            </a:solidFill>
            <a:ln>
              <a:noFill/>
            </a:ln>
            <a:effectLst/>
            <a:extLst>
              <a:ext uri="{91240B29-F687-4F45-9708-019B960494DF}">
                <a14:hiddenLine xmlns:a14="http://schemas.microsoft.com/office/drawing/2010/main" w="6350">
                  <a:solidFill>
                    <a:srgbClr val="00FF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11" name="Oval 78">
              <a:extLst>
                <a:ext uri="{FF2B5EF4-FFF2-40B4-BE49-F238E27FC236}">
                  <a16:creationId xmlns:a16="http://schemas.microsoft.com/office/drawing/2014/main" id="{D18F70A4-D186-4811-A4AA-CB837B79BF82}"/>
                </a:ext>
              </a:extLst>
            </p:cNvPr>
            <p:cNvSpPr>
              <a:spLocks noChangeArrowheads="1"/>
            </p:cNvSpPr>
            <p:nvPr/>
          </p:nvSpPr>
          <p:spPr bwMode="auto">
            <a:xfrm>
              <a:off x="4312" y="761"/>
              <a:ext cx="48" cy="48"/>
            </a:xfrm>
            <a:prstGeom prst="ellipse">
              <a:avLst/>
            </a:prstGeom>
            <a:solidFill>
              <a:srgbClr val="00FF00"/>
            </a:solidFill>
            <a:ln>
              <a:noFill/>
            </a:ln>
            <a:effectLst/>
            <a:extLst>
              <a:ext uri="{91240B29-F687-4F45-9708-019B960494DF}">
                <a14:hiddenLine xmlns:a14="http://schemas.microsoft.com/office/drawing/2010/main" w="6350">
                  <a:solidFill>
                    <a:srgbClr val="00FF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12" name="Oval 79">
              <a:extLst>
                <a:ext uri="{FF2B5EF4-FFF2-40B4-BE49-F238E27FC236}">
                  <a16:creationId xmlns:a16="http://schemas.microsoft.com/office/drawing/2014/main" id="{48EE770A-4BDA-439D-A0E8-54E3E5D5F897}"/>
                </a:ext>
              </a:extLst>
            </p:cNvPr>
            <p:cNvSpPr>
              <a:spLocks noChangeArrowheads="1"/>
            </p:cNvSpPr>
            <p:nvPr/>
          </p:nvSpPr>
          <p:spPr bwMode="auto">
            <a:xfrm>
              <a:off x="4408" y="761"/>
              <a:ext cx="48" cy="48"/>
            </a:xfrm>
            <a:prstGeom prst="ellipse">
              <a:avLst/>
            </a:prstGeom>
            <a:solidFill>
              <a:srgbClr val="00FF00"/>
            </a:solidFill>
            <a:ln>
              <a:noFill/>
            </a:ln>
            <a:effectLst/>
            <a:extLst>
              <a:ext uri="{91240B29-F687-4F45-9708-019B960494DF}">
                <a14:hiddenLine xmlns:a14="http://schemas.microsoft.com/office/drawing/2010/main" w="6350">
                  <a:solidFill>
                    <a:srgbClr val="00FF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13" name="Oval 80">
              <a:extLst>
                <a:ext uri="{FF2B5EF4-FFF2-40B4-BE49-F238E27FC236}">
                  <a16:creationId xmlns:a16="http://schemas.microsoft.com/office/drawing/2014/main" id="{7B51DA69-3B78-4B65-B72C-C7EFD7175971}"/>
                </a:ext>
              </a:extLst>
            </p:cNvPr>
            <p:cNvSpPr>
              <a:spLocks noChangeArrowheads="1"/>
            </p:cNvSpPr>
            <p:nvPr/>
          </p:nvSpPr>
          <p:spPr bwMode="auto">
            <a:xfrm>
              <a:off x="4518" y="761"/>
              <a:ext cx="48" cy="48"/>
            </a:xfrm>
            <a:prstGeom prst="ellipse">
              <a:avLst/>
            </a:prstGeom>
            <a:solidFill>
              <a:srgbClr val="00FF00"/>
            </a:solidFill>
            <a:ln>
              <a:noFill/>
            </a:ln>
            <a:effectLst/>
            <a:extLst>
              <a:ext uri="{91240B29-F687-4F45-9708-019B960494DF}">
                <a14:hiddenLine xmlns:a14="http://schemas.microsoft.com/office/drawing/2010/main" w="6350">
                  <a:solidFill>
                    <a:srgbClr val="00FF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14" name="Oval 81">
              <a:extLst>
                <a:ext uri="{FF2B5EF4-FFF2-40B4-BE49-F238E27FC236}">
                  <a16:creationId xmlns:a16="http://schemas.microsoft.com/office/drawing/2014/main" id="{FE369ADA-C9B2-40B1-96F8-EBB6A34D708F}"/>
                </a:ext>
              </a:extLst>
            </p:cNvPr>
            <p:cNvSpPr>
              <a:spLocks noChangeArrowheads="1"/>
            </p:cNvSpPr>
            <p:nvPr/>
          </p:nvSpPr>
          <p:spPr bwMode="auto">
            <a:xfrm>
              <a:off x="4634" y="761"/>
              <a:ext cx="48" cy="48"/>
            </a:xfrm>
            <a:prstGeom prst="ellipse">
              <a:avLst/>
            </a:prstGeom>
            <a:solidFill>
              <a:srgbClr val="00FF00"/>
            </a:solidFill>
            <a:ln>
              <a:noFill/>
            </a:ln>
            <a:effectLst/>
            <a:extLst>
              <a:ext uri="{91240B29-F687-4F45-9708-019B960494DF}">
                <a14:hiddenLine xmlns:a14="http://schemas.microsoft.com/office/drawing/2010/main" w="6350">
                  <a:solidFill>
                    <a:srgbClr val="00FF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4215" name="Picture 82" descr="横波32">
              <a:extLst>
                <a:ext uri="{FF2B5EF4-FFF2-40B4-BE49-F238E27FC236}">
                  <a16:creationId xmlns:a16="http://schemas.microsoft.com/office/drawing/2014/main" id="{054A585E-6D93-4B35-A5AA-5C77151C85D0}"/>
                </a:ext>
              </a:extLst>
            </p:cNvPr>
            <p:cNvPicPr>
              <a:picLocks noChangeAspect="1" noChangeArrowheads="1"/>
            </p:cNvPicPr>
            <p:nvPr/>
          </p:nvPicPr>
          <p:blipFill>
            <a:blip r:embed="rId18">
              <a:clrChange>
                <a:clrFrom>
                  <a:srgbClr val="336598"/>
                </a:clrFrom>
                <a:clrTo>
                  <a:srgbClr val="336598">
                    <a:alpha val="0"/>
                  </a:srgbClr>
                </a:clrTo>
              </a:clrChange>
              <a:extLst>
                <a:ext uri="{28A0092B-C50C-407E-A947-70E740481C1C}">
                  <a14:useLocalDpi xmlns:a14="http://schemas.microsoft.com/office/drawing/2010/main" val="0"/>
                </a:ext>
              </a:extLst>
            </a:blip>
            <a:srcRect l="6383" t="8109" r="36169" b="18919"/>
            <a:stretch>
              <a:fillRect/>
            </a:stretch>
          </p:blipFill>
          <p:spPr bwMode="auto">
            <a:xfrm>
              <a:off x="2448" y="498"/>
              <a:ext cx="76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467" name="Group 83">
            <a:extLst>
              <a:ext uri="{FF2B5EF4-FFF2-40B4-BE49-F238E27FC236}">
                <a16:creationId xmlns:a16="http://schemas.microsoft.com/office/drawing/2014/main" id="{A2B897C9-9138-4930-A48F-1CE2DE91B408}"/>
              </a:ext>
            </a:extLst>
          </p:cNvPr>
          <p:cNvGrpSpPr>
            <a:grpSpLocks/>
          </p:cNvGrpSpPr>
          <p:nvPr/>
        </p:nvGrpSpPr>
        <p:grpSpPr bwMode="auto">
          <a:xfrm>
            <a:off x="1163638" y="990600"/>
            <a:ext cx="3457575" cy="868363"/>
            <a:chOff x="3806" y="782"/>
            <a:chExt cx="2178" cy="547"/>
          </a:xfrm>
        </p:grpSpPr>
        <p:sp>
          <p:nvSpPr>
            <p:cNvPr id="4187" name="Line 84">
              <a:extLst>
                <a:ext uri="{FF2B5EF4-FFF2-40B4-BE49-F238E27FC236}">
                  <a16:creationId xmlns:a16="http://schemas.microsoft.com/office/drawing/2014/main" id="{BA425F0C-379E-4A9D-B006-1301D4CBE28A}"/>
                </a:ext>
              </a:extLst>
            </p:cNvPr>
            <p:cNvSpPr>
              <a:spLocks noChangeShapeType="1"/>
            </p:cNvSpPr>
            <p:nvPr/>
          </p:nvSpPr>
          <p:spPr bwMode="auto">
            <a:xfrm>
              <a:off x="4743" y="1141"/>
              <a:ext cx="1209" cy="0"/>
            </a:xfrm>
            <a:prstGeom prst="line">
              <a:avLst/>
            </a:prstGeom>
            <a:noFill/>
            <a:ln w="38100">
              <a:solidFill>
                <a:schemeClr val="bg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88" name="Oval 85">
              <a:extLst>
                <a:ext uri="{FF2B5EF4-FFF2-40B4-BE49-F238E27FC236}">
                  <a16:creationId xmlns:a16="http://schemas.microsoft.com/office/drawing/2014/main" id="{DD66CF25-4858-4AB5-99EF-7D329D78193D}"/>
                </a:ext>
              </a:extLst>
            </p:cNvPr>
            <p:cNvSpPr>
              <a:spLocks noChangeArrowheads="1"/>
            </p:cNvSpPr>
            <p:nvPr/>
          </p:nvSpPr>
          <p:spPr bwMode="auto">
            <a:xfrm>
              <a:off x="4804" y="1112"/>
              <a:ext cx="48" cy="48"/>
            </a:xfrm>
            <a:prstGeom prst="ellipse">
              <a:avLst/>
            </a:prstGeom>
            <a:solidFill>
              <a:srgbClr val="00FF00"/>
            </a:solidFill>
            <a:ln>
              <a:noFill/>
            </a:ln>
            <a:effectLst/>
            <a:extLst>
              <a:ext uri="{91240B29-F687-4F45-9708-019B960494DF}">
                <a14:hiddenLine xmlns:a14="http://schemas.microsoft.com/office/drawing/2010/main" w="6350">
                  <a:solidFill>
                    <a:srgbClr val="00FF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89" name="Oval 86">
              <a:extLst>
                <a:ext uri="{FF2B5EF4-FFF2-40B4-BE49-F238E27FC236}">
                  <a16:creationId xmlns:a16="http://schemas.microsoft.com/office/drawing/2014/main" id="{87035AA5-7921-4C5D-A913-8C8429C5141B}"/>
                </a:ext>
              </a:extLst>
            </p:cNvPr>
            <p:cNvSpPr>
              <a:spLocks noChangeArrowheads="1"/>
            </p:cNvSpPr>
            <p:nvPr/>
          </p:nvSpPr>
          <p:spPr bwMode="auto">
            <a:xfrm>
              <a:off x="4914" y="1112"/>
              <a:ext cx="48" cy="48"/>
            </a:xfrm>
            <a:prstGeom prst="ellipse">
              <a:avLst/>
            </a:prstGeom>
            <a:solidFill>
              <a:srgbClr val="00FF00"/>
            </a:solidFill>
            <a:ln>
              <a:noFill/>
            </a:ln>
            <a:effectLst/>
            <a:extLst>
              <a:ext uri="{91240B29-F687-4F45-9708-019B960494DF}">
                <a14:hiddenLine xmlns:a14="http://schemas.microsoft.com/office/drawing/2010/main" w="6350">
                  <a:solidFill>
                    <a:srgbClr val="00FF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90" name="Oval 87">
              <a:extLst>
                <a:ext uri="{FF2B5EF4-FFF2-40B4-BE49-F238E27FC236}">
                  <a16:creationId xmlns:a16="http://schemas.microsoft.com/office/drawing/2014/main" id="{49632269-F1FD-4B23-BC95-EC4C37AD97E5}"/>
                </a:ext>
              </a:extLst>
            </p:cNvPr>
            <p:cNvSpPr>
              <a:spLocks noChangeArrowheads="1"/>
            </p:cNvSpPr>
            <p:nvPr/>
          </p:nvSpPr>
          <p:spPr bwMode="auto">
            <a:xfrm>
              <a:off x="5038" y="1112"/>
              <a:ext cx="48" cy="48"/>
            </a:xfrm>
            <a:prstGeom prst="ellipse">
              <a:avLst/>
            </a:prstGeom>
            <a:solidFill>
              <a:srgbClr val="00FF00"/>
            </a:solidFill>
            <a:ln>
              <a:noFill/>
            </a:ln>
            <a:effectLst/>
            <a:extLst>
              <a:ext uri="{91240B29-F687-4F45-9708-019B960494DF}">
                <a14:hiddenLine xmlns:a14="http://schemas.microsoft.com/office/drawing/2010/main" w="6350">
                  <a:solidFill>
                    <a:srgbClr val="00FF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91" name="Oval 88">
              <a:extLst>
                <a:ext uri="{FF2B5EF4-FFF2-40B4-BE49-F238E27FC236}">
                  <a16:creationId xmlns:a16="http://schemas.microsoft.com/office/drawing/2014/main" id="{B3175648-D25D-49E0-A82B-3630E5F3A38D}"/>
                </a:ext>
              </a:extLst>
            </p:cNvPr>
            <p:cNvSpPr>
              <a:spLocks noChangeArrowheads="1"/>
            </p:cNvSpPr>
            <p:nvPr/>
          </p:nvSpPr>
          <p:spPr bwMode="auto">
            <a:xfrm>
              <a:off x="5154" y="1112"/>
              <a:ext cx="48" cy="48"/>
            </a:xfrm>
            <a:prstGeom prst="ellipse">
              <a:avLst/>
            </a:prstGeom>
            <a:solidFill>
              <a:srgbClr val="00FF00"/>
            </a:solidFill>
            <a:ln>
              <a:noFill/>
            </a:ln>
            <a:effectLst/>
            <a:extLst>
              <a:ext uri="{91240B29-F687-4F45-9708-019B960494DF}">
                <a14:hiddenLine xmlns:a14="http://schemas.microsoft.com/office/drawing/2010/main" w="6350">
                  <a:solidFill>
                    <a:srgbClr val="00FF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92" name="Oval 89">
              <a:extLst>
                <a:ext uri="{FF2B5EF4-FFF2-40B4-BE49-F238E27FC236}">
                  <a16:creationId xmlns:a16="http://schemas.microsoft.com/office/drawing/2014/main" id="{64D8F0E8-9EC3-48DA-8A29-5E2AAC2C3CB9}"/>
                </a:ext>
              </a:extLst>
            </p:cNvPr>
            <p:cNvSpPr>
              <a:spLocks noChangeArrowheads="1"/>
            </p:cNvSpPr>
            <p:nvPr/>
          </p:nvSpPr>
          <p:spPr bwMode="auto">
            <a:xfrm>
              <a:off x="5258" y="1112"/>
              <a:ext cx="48" cy="48"/>
            </a:xfrm>
            <a:prstGeom prst="ellipse">
              <a:avLst/>
            </a:prstGeom>
            <a:solidFill>
              <a:srgbClr val="00FF00"/>
            </a:solidFill>
            <a:ln>
              <a:noFill/>
            </a:ln>
            <a:effectLst/>
            <a:extLst>
              <a:ext uri="{91240B29-F687-4F45-9708-019B960494DF}">
                <a14:hiddenLine xmlns:a14="http://schemas.microsoft.com/office/drawing/2010/main" w="6350">
                  <a:solidFill>
                    <a:srgbClr val="00FF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93" name="Oval 90">
              <a:extLst>
                <a:ext uri="{FF2B5EF4-FFF2-40B4-BE49-F238E27FC236}">
                  <a16:creationId xmlns:a16="http://schemas.microsoft.com/office/drawing/2014/main" id="{6299FCFF-8BEE-4222-98BC-217CF69C1194}"/>
                </a:ext>
              </a:extLst>
            </p:cNvPr>
            <p:cNvSpPr>
              <a:spLocks noChangeArrowheads="1"/>
            </p:cNvSpPr>
            <p:nvPr/>
          </p:nvSpPr>
          <p:spPr bwMode="auto">
            <a:xfrm>
              <a:off x="5374" y="1112"/>
              <a:ext cx="48" cy="48"/>
            </a:xfrm>
            <a:prstGeom prst="ellipse">
              <a:avLst/>
            </a:prstGeom>
            <a:solidFill>
              <a:srgbClr val="00FF00"/>
            </a:solidFill>
            <a:ln>
              <a:noFill/>
            </a:ln>
            <a:effectLst/>
            <a:extLst>
              <a:ext uri="{91240B29-F687-4F45-9708-019B960494DF}">
                <a14:hiddenLine xmlns:a14="http://schemas.microsoft.com/office/drawing/2010/main" w="6350">
                  <a:solidFill>
                    <a:srgbClr val="00FF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94" name="Oval 91">
              <a:extLst>
                <a:ext uri="{FF2B5EF4-FFF2-40B4-BE49-F238E27FC236}">
                  <a16:creationId xmlns:a16="http://schemas.microsoft.com/office/drawing/2014/main" id="{B85F1D70-4F21-4E48-A1C6-7D055504D00A}"/>
                </a:ext>
              </a:extLst>
            </p:cNvPr>
            <p:cNvSpPr>
              <a:spLocks noChangeArrowheads="1"/>
            </p:cNvSpPr>
            <p:nvPr/>
          </p:nvSpPr>
          <p:spPr bwMode="auto">
            <a:xfrm>
              <a:off x="5484" y="1118"/>
              <a:ext cx="48" cy="48"/>
            </a:xfrm>
            <a:prstGeom prst="ellipse">
              <a:avLst/>
            </a:prstGeom>
            <a:solidFill>
              <a:srgbClr val="00FF00"/>
            </a:solidFill>
            <a:ln>
              <a:noFill/>
            </a:ln>
            <a:effectLst/>
            <a:extLst>
              <a:ext uri="{91240B29-F687-4F45-9708-019B960494DF}">
                <a14:hiddenLine xmlns:a14="http://schemas.microsoft.com/office/drawing/2010/main" w="6350">
                  <a:solidFill>
                    <a:srgbClr val="00FF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95" name="Oval 92">
              <a:extLst>
                <a:ext uri="{FF2B5EF4-FFF2-40B4-BE49-F238E27FC236}">
                  <a16:creationId xmlns:a16="http://schemas.microsoft.com/office/drawing/2014/main" id="{69E7926F-C8CE-4F1F-B8E4-7B78B178C787}"/>
                </a:ext>
              </a:extLst>
            </p:cNvPr>
            <p:cNvSpPr>
              <a:spLocks noChangeArrowheads="1"/>
            </p:cNvSpPr>
            <p:nvPr/>
          </p:nvSpPr>
          <p:spPr bwMode="auto">
            <a:xfrm>
              <a:off x="5614" y="1112"/>
              <a:ext cx="48" cy="48"/>
            </a:xfrm>
            <a:prstGeom prst="ellipse">
              <a:avLst/>
            </a:prstGeom>
            <a:solidFill>
              <a:srgbClr val="00FF00"/>
            </a:solidFill>
            <a:ln>
              <a:noFill/>
            </a:ln>
            <a:effectLst/>
            <a:extLst>
              <a:ext uri="{91240B29-F687-4F45-9708-019B960494DF}">
                <a14:hiddenLine xmlns:a14="http://schemas.microsoft.com/office/drawing/2010/main" w="6350">
                  <a:solidFill>
                    <a:srgbClr val="00FF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96" name="Oval 93">
              <a:extLst>
                <a:ext uri="{FF2B5EF4-FFF2-40B4-BE49-F238E27FC236}">
                  <a16:creationId xmlns:a16="http://schemas.microsoft.com/office/drawing/2014/main" id="{9B1397E6-6D20-45C8-B73D-ADDB561FA30A}"/>
                </a:ext>
              </a:extLst>
            </p:cNvPr>
            <p:cNvSpPr>
              <a:spLocks noChangeArrowheads="1"/>
            </p:cNvSpPr>
            <p:nvPr/>
          </p:nvSpPr>
          <p:spPr bwMode="auto">
            <a:xfrm>
              <a:off x="5710" y="1112"/>
              <a:ext cx="48" cy="48"/>
            </a:xfrm>
            <a:prstGeom prst="ellipse">
              <a:avLst/>
            </a:prstGeom>
            <a:solidFill>
              <a:srgbClr val="00FF00"/>
            </a:solidFill>
            <a:ln>
              <a:noFill/>
            </a:ln>
            <a:effectLst/>
            <a:extLst>
              <a:ext uri="{91240B29-F687-4F45-9708-019B960494DF}">
                <a14:hiddenLine xmlns:a14="http://schemas.microsoft.com/office/drawing/2010/main" w="6350">
                  <a:solidFill>
                    <a:srgbClr val="00FF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97" name="Oval 94">
              <a:extLst>
                <a:ext uri="{FF2B5EF4-FFF2-40B4-BE49-F238E27FC236}">
                  <a16:creationId xmlns:a16="http://schemas.microsoft.com/office/drawing/2014/main" id="{B8BA0C74-A3A2-41DE-8C6B-66BE1289E621}"/>
                </a:ext>
              </a:extLst>
            </p:cNvPr>
            <p:cNvSpPr>
              <a:spLocks noChangeArrowheads="1"/>
            </p:cNvSpPr>
            <p:nvPr/>
          </p:nvSpPr>
          <p:spPr bwMode="auto">
            <a:xfrm>
              <a:off x="5820" y="1112"/>
              <a:ext cx="48" cy="48"/>
            </a:xfrm>
            <a:prstGeom prst="ellipse">
              <a:avLst/>
            </a:prstGeom>
            <a:solidFill>
              <a:srgbClr val="00FF00"/>
            </a:solidFill>
            <a:ln>
              <a:noFill/>
            </a:ln>
            <a:effectLst/>
            <a:extLst>
              <a:ext uri="{91240B29-F687-4F45-9708-019B960494DF}">
                <a14:hiddenLine xmlns:a14="http://schemas.microsoft.com/office/drawing/2010/main" w="6350">
                  <a:solidFill>
                    <a:srgbClr val="00FF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98" name="Oval 95">
              <a:extLst>
                <a:ext uri="{FF2B5EF4-FFF2-40B4-BE49-F238E27FC236}">
                  <a16:creationId xmlns:a16="http://schemas.microsoft.com/office/drawing/2014/main" id="{15BD6034-134D-4A9E-A24E-584CEFA7B2DB}"/>
                </a:ext>
              </a:extLst>
            </p:cNvPr>
            <p:cNvSpPr>
              <a:spLocks noChangeArrowheads="1"/>
            </p:cNvSpPr>
            <p:nvPr/>
          </p:nvSpPr>
          <p:spPr bwMode="auto">
            <a:xfrm>
              <a:off x="5936" y="1112"/>
              <a:ext cx="48" cy="48"/>
            </a:xfrm>
            <a:prstGeom prst="ellipse">
              <a:avLst/>
            </a:prstGeom>
            <a:solidFill>
              <a:srgbClr val="00FF00"/>
            </a:solidFill>
            <a:ln>
              <a:noFill/>
            </a:ln>
            <a:effectLst/>
            <a:extLst>
              <a:ext uri="{91240B29-F687-4F45-9708-019B960494DF}">
                <a14:hiddenLine xmlns:a14="http://schemas.microsoft.com/office/drawing/2010/main" w="6350">
                  <a:solidFill>
                    <a:srgbClr val="00FF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4199" name="Picture 96" descr="横波33">
              <a:extLst>
                <a:ext uri="{FF2B5EF4-FFF2-40B4-BE49-F238E27FC236}">
                  <a16:creationId xmlns:a16="http://schemas.microsoft.com/office/drawing/2014/main" id="{1EB16652-DAA6-4EFD-BF19-7A1F35CCD8B2}"/>
                </a:ext>
              </a:extLst>
            </p:cNvPr>
            <p:cNvPicPr>
              <a:picLocks noChangeAspect="1" noChangeArrowheads="1"/>
            </p:cNvPicPr>
            <p:nvPr/>
          </p:nvPicPr>
          <p:blipFill>
            <a:blip r:embed="rId19">
              <a:clrChange>
                <a:clrFrom>
                  <a:srgbClr val="336598"/>
                </a:clrFrom>
                <a:clrTo>
                  <a:srgbClr val="336598">
                    <a:alpha val="0"/>
                  </a:srgbClr>
                </a:clrTo>
              </a:clrChange>
              <a:extLst>
                <a:ext uri="{28A0092B-C50C-407E-A947-70E740481C1C}">
                  <a14:useLocalDpi xmlns:a14="http://schemas.microsoft.com/office/drawing/2010/main" val="0"/>
                </a:ext>
              </a:extLst>
            </a:blip>
            <a:srcRect l="10335" t="21928" r="27663" b="21739"/>
            <a:stretch>
              <a:fillRect/>
            </a:stretch>
          </p:blipFill>
          <p:spPr bwMode="auto">
            <a:xfrm>
              <a:off x="3806" y="782"/>
              <a:ext cx="1056" cy="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481" name="Group 97">
            <a:extLst>
              <a:ext uri="{FF2B5EF4-FFF2-40B4-BE49-F238E27FC236}">
                <a16:creationId xmlns:a16="http://schemas.microsoft.com/office/drawing/2014/main" id="{4088D7DF-D6C4-4899-B1D9-9208249F1A8A}"/>
              </a:ext>
            </a:extLst>
          </p:cNvPr>
          <p:cNvGrpSpPr>
            <a:grpSpLocks/>
          </p:cNvGrpSpPr>
          <p:nvPr/>
        </p:nvGrpSpPr>
        <p:grpSpPr bwMode="auto">
          <a:xfrm>
            <a:off x="1392238" y="1828800"/>
            <a:ext cx="3214687" cy="1116013"/>
            <a:chOff x="686" y="1327"/>
            <a:chExt cx="2002" cy="703"/>
          </a:xfrm>
        </p:grpSpPr>
        <p:sp>
          <p:nvSpPr>
            <p:cNvPr id="4180" name="Line 98">
              <a:extLst>
                <a:ext uri="{FF2B5EF4-FFF2-40B4-BE49-F238E27FC236}">
                  <a16:creationId xmlns:a16="http://schemas.microsoft.com/office/drawing/2014/main" id="{B217B629-9DDB-4433-84F1-B729AB8299C2}"/>
                </a:ext>
              </a:extLst>
            </p:cNvPr>
            <p:cNvSpPr>
              <a:spLocks noChangeShapeType="1"/>
            </p:cNvSpPr>
            <p:nvPr/>
          </p:nvSpPr>
          <p:spPr bwMode="auto">
            <a:xfrm>
              <a:off x="2146" y="1697"/>
              <a:ext cx="528" cy="0"/>
            </a:xfrm>
            <a:prstGeom prst="line">
              <a:avLst/>
            </a:prstGeom>
            <a:noFill/>
            <a:ln w="38100">
              <a:solidFill>
                <a:schemeClr val="bg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81" name="Oval 99">
              <a:extLst>
                <a:ext uri="{FF2B5EF4-FFF2-40B4-BE49-F238E27FC236}">
                  <a16:creationId xmlns:a16="http://schemas.microsoft.com/office/drawing/2014/main" id="{D51576F0-C724-4B2B-835C-843641C9893C}"/>
                </a:ext>
              </a:extLst>
            </p:cNvPr>
            <p:cNvSpPr>
              <a:spLocks noChangeArrowheads="1"/>
            </p:cNvSpPr>
            <p:nvPr/>
          </p:nvSpPr>
          <p:spPr bwMode="auto">
            <a:xfrm>
              <a:off x="2202" y="1670"/>
              <a:ext cx="48" cy="48"/>
            </a:xfrm>
            <a:prstGeom prst="ellipse">
              <a:avLst/>
            </a:prstGeom>
            <a:solidFill>
              <a:srgbClr val="00FF00"/>
            </a:solidFill>
            <a:ln>
              <a:noFill/>
            </a:ln>
            <a:effectLst/>
            <a:extLst>
              <a:ext uri="{91240B29-F687-4F45-9708-019B960494DF}">
                <a14:hiddenLine xmlns:a14="http://schemas.microsoft.com/office/drawing/2010/main" w="6350">
                  <a:solidFill>
                    <a:srgbClr val="00FF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82" name="Oval 100">
              <a:extLst>
                <a:ext uri="{FF2B5EF4-FFF2-40B4-BE49-F238E27FC236}">
                  <a16:creationId xmlns:a16="http://schemas.microsoft.com/office/drawing/2014/main" id="{2EDF1B19-0D12-4263-B3D6-B7BBF94A82EB}"/>
                </a:ext>
              </a:extLst>
            </p:cNvPr>
            <p:cNvSpPr>
              <a:spLocks noChangeArrowheads="1"/>
            </p:cNvSpPr>
            <p:nvPr/>
          </p:nvSpPr>
          <p:spPr bwMode="auto">
            <a:xfrm>
              <a:off x="2318" y="1676"/>
              <a:ext cx="48" cy="48"/>
            </a:xfrm>
            <a:prstGeom prst="ellipse">
              <a:avLst/>
            </a:prstGeom>
            <a:solidFill>
              <a:srgbClr val="00FF00"/>
            </a:solidFill>
            <a:ln>
              <a:noFill/>
            </a:ln>
            <a:effectLst/>
            <a:extLst>
              <a:ext uri="{91240B29-F687-4F45-9708-019B960494DF}">
                <a14:hiddenLine xmlns:a14="http://schemas.microsoft.com/office/drawing/2010/main" w="6350">
                  <a:solidFill>
                    <a:srgbClr val="00FF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83" name="Oval 101">
              <a:extLst>
                <a:ext uri="{FF2B5EF4-FFF2-40B4-BE49-F238E27FC236}">
                  <a16:creationId xmlns:a16="http://schemas.microsoft.com/office/drawing/2014/main" id="{BECC84D2-7C05-485B-A388-0FAA6E49168A}"/>
                </a:ext>
              </a:extLst>
            </p:cNvPr>
            <p:cNvSpPr>
              <a:spLocks noChangeArrowheads="1"/>
            </p:cNvSpPr>
            <p:nvPr/>
          </p:nvSpPr>
          <p:spPr bwMode="auto">
            <a:xfrm>
              <a:off x="2414" y="1676"/>
              <a:ext cx="48" cy="48"/>
            </a:xfrm>
            <a:prstGeom prst="ellipse">
              <a:avLst/>
            </a:prstGeom>
            <a:solidFill>
              <a:srgbClr val="00FF00"/>
            </a:solidFill>
            <a:ln>
              <a:noFill/>
            </a:ln>
            <a:effectLst/>
            <a:extLst>
              <a:ext uri="{91240B29-F687-4F45-9708-019B960494DF}">
                <a14:hiddenLine xmlns:a14="http://schemas.microsoft.com/office/drawing/2010/main" w="6350">
                  <a:solidFill>
                    <a:srgbClr val="00FF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84" name="Oval 102">
              <a:extLst>
                <a:ext uri="{FF2B5EF4-FFF2-40B4-BE49-F238E27FC236}">
                  <a16:creationId xmlns:a16="http://schemas.microsoft.com/office/drawing/2014/main" id="{2EF6A06B-7BDF-4C71-887E-17DA48C358A2}"/>
                </a:ext>
              </a:extLst>
            </p:cNvPr>
            <p:cNvSpPr>
              <a:spLocks noChangeArrowheads="1"/>
            </p:cNvSpPr>
            <p:nvPr/>
          </p:nvSpPr>
          <p:spPr bwMode="auto">
            <a:xfrm>
              <a:off x="2524" y="1676"/>
              <a:ext cx="48" cy="48"/>
            </a:xfrm>
            <a:prstGeom prst="ellipse">
              <a:avLst/>
            </a:prstGeom>
            <a:solidFill>
              <a:srgbClr val="00FF00"/>
            </a:solidFill>
            <a:ln>
              <a:noFill/>
            </a:ln>
            <a:effectLst/>
            <a:extLst>
              <a:ext uri="{91240B29-F687-4F45-9708-019B960494DF}">
                <a14:hiddenLine xmlns:a14="http://schemas.microsoft.com/office/drawing/2010/main" w="6350">
                  <a:solidFill>
                    <a:srgbClr val="00FF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85" name="Oval 103">
              <a:extLst>
                <a:ext uri="{FF2B5EF4-FFF2-40B4-BE49-F238E27FC236}">
                  <a16:creationId xmlns:a16="http://schemas.microsoft.com/office/drawing/2014/main" id="{F840E154-DD4A-4F06-9E58-AC87A34F43BD}"/>
                </a:ext>
              </a:extLst>
            </p:cNvPr>
            <p:cNvSpPr>
              <a:spLocks noChangeArrowheads="1"/>
            </p:cNvSpPr>
            <p:nvPr/>
          </p:nvSpPr>
          <p:spPr bwMode="auto">
            <a:xfrm>
              <a:off x="2640" y="1676"/>
              <a:ext cx="48" cy="48"/>
            </a:xfrm>
            <a:prstGeom prst="ellipse">
              <a:avLst/>
            </a:prstGeom>
            <a:solidFill>
              <a:srgbClr val="00FF00"/>
            </a:solidFill>
            <a:ln>
              <a:noFill/>
            </a:ln>
            <a:effectLst/>
            <a:extLst>
              <a:ext uri="{91240B29-F687-4F45-9708-019B960494DF}">
                <a14:hiddenLine xmlns:a14="http://schemas.microsoft.com/office/drawing/2010/main" w="6350">
                  <a:solidFill>
                    <a:srgbClr val="00FF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4186" name="Picture 104" descr="横波35">
              <a:extLst>
                <a:ext uri="{FF2B5EF4-FFF2-40B4-BE49-F238E27FC236}">
                  <a16:creationId xmlns:a16="http://schemas.microsoft.com/office/drawing/2014/main" id="{E3460AE9-1692-43C9-BEA6-E23B4C607D3E}"/>
                </a:ext>
              </a:extLst>
            </p:cNvPr>
            <p:cNvPicPr>
              <a:picLocks noChangeAspect="1" noChangeArrowheads="1"/>
            </p:cNvPicPr>
            <p:nvPr/>
          </p:nvPicPr>
          <p:blipFill>
            <a:blip r:embed="rId20">
              <a:clrChange>
                <a:clrFrom>
                  <a:srgbClr val="336598"/>
                </a:clrFrom>
                <a:clrTo>
                  <a:srgbClr val="336598">
                    <a:alpha val="0"/>
                  </a:srgbClr>
                </a:clrTo>
              </a:clrChange>
              <a:extLst>
                <a:ext uri="{28A0092B-C50C-407E-A947-70E740481C1C}">
                  <a14:useLocalDpi xmlns:a14="http://schemas.microsoft.com/office/drawing/2010/main" val="0"/>
                </a:ext>
              </a:extLst>
            </a:blip>
            <a:srcRect l="4953" t="15585" r="5882" b="22078"/>
            <a:stretch>
              <a:fillRect/>
            </a:stretch>
          </p:blipFill>
          <p:spPr bwMode="auto">
            <a:xfrm>
              <a:off x="686" y="1327"/>
              <a:ext cx="1584" cy="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489" name="Group 105">
            <a:extLst>
              <a:ext uri="{FF2B5EF4-FFF2-40B4-BE49-F238E27FC236}">
                <a16:creationId xmlns:a16="http://schemas.microsoft.com/office/drawing/2014/main" id="{C4F6BE45-801F-473C-8106-B764E7F55215}"/>
              </a:ext>
            </a:extLst>
          </p:cNvPr>
          <p:cNvGrpSpPr>
            <a:grpSpLocks/>
          </p:cNvGrpSpPr>
          <p:nvPr/>
        </p:nvGrpSpPr>
        <p:grpSpPr bwMode="auto">
          <a:xfrm>
            <a:off x="1322388" y="2508250"/>
            <a:ext cx="3330575" cy="996950"/>
            <a:chOff x="3442" y="1790"/>
            <a:chExt cx="2098" cy="628"/>
          </a:xfrm>
        </p:grpSpPr>
        <p:sp>
          <p:nvSpPr>
            <p:cNvPr id="4176" name="Line 106">
              <a:extLst>
                <a:ext uri="{FF2B5EF4-FFF2-40B4-BE49-F238E27FC236}">
                  <a16:creationId xmlns:a16="http://schemas.microsoft.com/office/drawing/2014/main" id="{4DCD400C-3757-4CE9-B465-5372086B1AD1}"/>
                </a:ext>
              </a:extLst>
            </p:cNvPr>
            <p:cNvSpPr>
              <a:spLocks noChangeShapeType="1"/>
            </p:cNvSpPr>
            <p:nvPr/>
          </p:nvSpPr>
          <p:spPr bwMode="auto">
            <a:xfrm>
              <a:off x="5280" y="2126"/>
              <a:ext cx="240" cy="0"/>
            </a:xfrm>
            <a:prstGeom prst="line">
              <a:avLst/>
            </a:prstGeom>
            <a:noFill/>
            <a:ln w="38100">
              <a:solidFill>
                <a:schemeClr val="bg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77" name="Oval 107">
              <a:extLst>
                <a:ext uri="{FF2B5EF4-FFF2-40B4-BE49-F238E27FC236}">
                  <a16:creationId xmlns:a16="http://schemas.microsoft.com/office/drawing/2014/main" id="{5B6E2A6E-FA6E-4DB9-A3C5-34E02363D56B}"/>
                </a:ext>
              </a:extLst>
            </p:cNvPr>
            <p:cNvSpPr>
              <a:spLocks noChangeArrowheads="1"/>
            </p:cNvSpPr>
            <p:nvPr/>
          </p:nvSpPr>
          <p:spPr bwMode="auto">
            <a:xfrm>
              <a:off x="5376" y="2097"/>
              <a:ext cx="48" cy="48"/>
            </a:xfrm>
            <a:prstGeom prst="ellipse">
              <a:avLst/>
            </a:prstGeom>
            <a:solidFill>
              <a:srgbClr val="00FF00"/>
            </a:solidFill>
            <a:ln>
              <a:noFill/>
            </a:ln>
            <a:effectLst/>
            <a:extLst>
              <a:ext uri="{91240B29-F687-4F45-9708-019B960494DF}">
                <a14:hiddenLine xmlns:a14="http://schemas.microsoft.com/office/drawing/2010/main" w="6350">
                  <a:solidFill>
                    <a:srgbClr val="00FF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78" name="Oval 108">
              <a:extLst>
                <a:ext uri="{FF2B5EF4-FFF2-40B4-BE49-F238E27FC236}">
                  <a16:creationId xmlns:a16="http://schemas.microsoft.com/office/drawing/2014/main" id="{9DCF7606-33B4-48E7-841B-DE3875635F49}"/>
                </a:ext>
              </a:extLst>
            </p:cNvPr>
            <p:cNvSpPr>
              <a:spLocks noChangeArrowheads="1"/>
            </p:cNvSpPr>
            <p:nvPr/>
          </p:nvSpPr>
          <p:spPr bwMode="auto">
            <a:xfrm>
              <a:off x="5492" y="2097"/>
              <a:ext cx="48" cy="48"/>
            </a:xfrm>
            <a:prstGeom prst="ellipse">
              <a:avLst/>
            </a:prstGeom>
            <a:solidFill>
              <a:srgbClr val="00FF00"/>
            </a:solidFill>
            <a:ln>
              <a:noFill/>
            </a:ln>
            <a:effectLst/>
            <a:extLst>
              <a:ext uri="{91240B29-F687-4F45-9708-019B960494DF}">
                <a14:hiddenLine xmlns:a14="http://schemas.microsoft.com/office/drawing/2010/main" w="6350">
                  <a:solidFill>
                    <a:srgbClr val="00FF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4179" name="Picture 109" descr="横波36">
              <a:extLst>
                <a:ext uri="{FF2B5EF4-FFF2-40B4-BE49-F238E27FC236}">
                  <a16:creationId xmlns:a16="http://schemas.microsoft.com/office/drawing/2014/main" id="{F54F4B10-896A-47C2-883E-7EB0D19E493F}"/>
                </a:ext>
              </a:extLst>
            </p:cNvPr>
            <p:cNvPicPr>
              <a:picLocks noChangeAspect="1" noChangeArrowheads="1"/>
            </p:cNvPicPr>
            <p:nvPr/>
          </p:nvPicPr>
          <p:blipFill>
            <a:blip r:embed="rId21">
              <a:clrChange>
                <a:clrFrom>
                  <a:srgbClr val="336598"/>
                </a:clrFrom>
                <a:clrTo>
                  <a:srgbClr val="336598">
                    <a:alpha val="0"/>
                  </a:srgbClr>
                </a:clrTo>
              </a:clrChange>
              <a:extLst>
                <a:ext uri="{28A0092B-C50C-407E-A947-70E740481C1C}">
                  <a14:useLocalDpi xmlns:a14="http://schemas.microsoft.com/office/drawing/2010/main" val="0"/>
                </a:ext>
              </a:extLst>
            </a:blip>
            <a:srcRect l="9677" t="20000" r="19354" b="10001"/>
            <a:stretch>
              <a:fillRect/>
            </a:stretch>
          </p:blipFill>
          <p:spPr bwMode="auto">
            <a:xfrm>
              <a:off x="3442" y="1790"/>
              <a:ext cx="1968"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494" name="Group 110">
            <a:extLst>
              <a:ext uri="{FF2B5EF4-FFF2-40B4-BE49-F238E27FC236}">
                <a16:creationId xmlns:a16="http://schemas.microsoft.com/office/drawing/2014/main" id="{1D2AA8B6-AF1F-4DBF-A1A9-1EC2DA2570B9}"/>
              </a:ext>
            </a:extLst>
          </p:cNvPr>
          <p:cNvGrpSpPr>
            <a:grpSpLocks/>
          </p:cNvGrpSpPr>
          <p:nvPr/>
        </p:nvGrpSpPr>
        <p:grpSpPr bwMode="auto">
          <a:xfrm>
            <a:off x="1392238" y="1382713"/>
            <a:ext cx="3232150" cy="1131887"/>
            <a:chOff x="3120" y="1440"/>
            <a:chExt cx="2036" cy="713"/>
          </a:xfrm>
        </p:grpSpPr>
        <p:sp>
          <p:nvSpPr>
            <p:cNvPr id="4166" name="Line 111">
              <a:extLst>
                <a:ext uri="{FF2B5EF4-FFF2-40B4-BE49-F238E27FC236}">
                  <a16:creationId xmlns:a16="http://schemas.microsoft.com/office/drawing/2014/main" id="{3A6BB068-3653-46BC-80A6-8A78DB2EE587}"/>
                </a:ext>
              </a:extLst>
            </p:cNvPr>
            <p:cNvSpPr>
              <a:spLocks noChangeShapeType="1"/>
            </p:cNvSpPr>
            <p:nvPr/>
          </p:nvSpPr>
          <p:spPr bwMode="auto">
            <a:xfrm>
              <a:off x="4224" y="1814"/>
              <a:ext cx="912" cy="0"/>
            </a:xfrm>
            <a:prstGeom prst="line">
              <a:avLst/>
            </a:prstGeom>
            <a:noFill/>
            <a:ln w="38100">
              <a:solidFill>
                <a:schemeClr val="bg1"/>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67" name="Oval 112">
              <a:extLst>
                <a:ext uri="{FF2B5EF4-FFF2-40B4-BE49-F238E27FC236}">
                  <a16:creationId xmlns:a16="http://schemas.microsoft.com/office/drawing/2014/main" id="{B16057C0-84E6-44AF-BDBB-D55FDEE7B412}"/>
                </a:ext>
              </a:extLst>
            </p:cNvPr>
            <p:cNvSpPr>
              <a:spLocks noChangeArrowheads="1"/>
            </p:cNvSpPr>
            <p:nvPr/>
          </p:nvSpPr>
          <p:spPr bwMode="auto">
            <a:xfrm>
              <a:off x="4326" y="1785"/>
              <a:ext cx="48" cy="48"/>
            </a:xfrm>
            <a:prstGeom prst="ellipse">
              <a:avLst/>
            </a:prstGeom>
            <a:solidFill>
              <a:srgbClr val="00FF00"/>
            </a:solidFill>
            <a:ln>
              <a:noFill/>
            </a:ln>
            <a:effectLst/>
            <a:extLst>
              <a:ext uri="{91240B29-F687-4F45-9708-019B960494DF}">
                <a14:hiddenLine xmlns:a14="http://schemas.microsoft.com/office/drawing/2010/main" w="6350">
                  <a:solidFill>
                    <a:srgbClr val="00FF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68" name="Oval 113">
              <a:extLst>
                <a:ext uri="{FF2B5EF4-FFF2-40B4-BE49-F238E27FC236}">
                  <a16:creationId xmlns:a16="http://schemas.microsoft.com/office/drawing/2014/main" id="{66EF203A-62A0-4A76-A9E0-29DF7A8D47B0}"/>
                </a:ext>
              </a:extLst>
            </p:cNvPr>
            <p:cNvSpPr>
              <a:spLocks noChangeArrowheads="1"/>
            </p:cNvSpPr>
            <p:nvPr/>
          </p:nvSpPr>
          <p:spPr bwMode="auto">
            <a:xfrm>
              <a:off x="4430" y="1785"/>
              <a:ext cx="48" cy="48"/>
            </a:xfrm>
            <a:prstGeom prst="ellipse">
              <a:avLst/>
            </a:prstGeom>
            <a:solidFill>
              <a:srgbClr val="00FF00"/>
            </a:solidFill>
            <a:ln>
              <a:noFill/>
            </a:ln>
            <a:effectLst/>
            <a:extLst>
              <a:ext uri="{91240B29-F687-4F45-9708-019B960494DF}">
                <a14:hiddenLine xmlns:a14="http://schemas.microsoft.com/office/drawing/2010/main" w="6350">
                  <a:solidFill>
                    <a:srgbClr val="00FF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69" name="Oval 114">
              <a:extLst>
                <a:ext uri="{FF2B5EF4-FFF2-40B4-BE49-F238E27FC236}">
                  <a16:creationId xmlns:a16="http://schemas.microsoft.com/office/drawing/2014/main" id="{CFC64F57-C6AE-4793-8C5E-FD99395F6887}"/>
                </a:ext>
              </a:extLst>
            </p:cNvPr>
            <p:cNvSpPr>
              <a:spLocks noChangeArrowheads="1"/>
            </p:cNvSpPr>
            <p:nvPr/>
          </p:nvSpPr>
          <p:spPr bwMode="auto">
            <a:xfrm>
              <a:off x="4546" y="1785"/>
              <a:ext cx="48" cy="48"/>
            </a:xfrm>
            <a:prstGeom prst="ellipse">
              <a:avLst/>
            </a:prstGeom>
            <a:solidFill>
              <a:srgbClr val="00FF00"/>
            </a:solidFill>
            <a:ln>
              <a:noFill/>
            </a:ln>
            <a:effectLst/>
            <a:extLst>
              <a:ext uri="{91240B29-F687-4F45-9708-019B960494DF}">
                <a14:hiddenLine xmlns:a14="http://schemas.microsoft.com/office/drawing/2010/main" w="6350">
                  <a:solidFill>
                    <a:srgbClr val="00FF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70" name="Oval 115">
              <a:extLst>
                <a:ext uri="{FF2B5EF4-FFF2-40B4-BE49-F238E27FC236}">
                  <a16:creationId xmlns:a16="http://schemas.microsoft.com/office/drawing/2014/main" id="{3DB5F9F0-6F1A-4D27-8EF1-BA33CCD00924}"/>
                </a:ext>
              </a:extLst>
            </p:cNvPr>
            <p:cNvSpPr>
              <a:spLocks noChangeArrowheads="1"/>
            </p:cNvSpPr>
            <p:nvPr/>
          </p:nvSpPr>
          <p:spPr bwMode="auto">
            <a:xfrm>
              <a:off x="4656" y="1793"/>
              <a:ext cx="48" cy="48"/>
            </a:xfrm>
            <a:prstGeom prst="ellipse">
              <a:avLst/>
            </a:prstGeom>
            <a:solidFill>
              <a:srgbClr val="00FF00"/>
            </a:solidFill>
            <a:ln>
              <a:noFill/>
            </a:ln>
            <a:effectLst/>
            <a:extLst>
              <a:ext uri="{91240B29-F687-4F45-9708-019B960494DF}">
                <a14:hiddenLine xmlns:a14="http://schemas.microsoft.com/office/drawing/2010/main" w="6350">
                  <a:solidFill>
                    <a:srgbClr val="00FF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71" name="Oval 116">
              <a:extLst>
                <a:ext uri="{FF2B5EF4-FFF2-40B4-BE49-F238E27FC236}">
                  <a16:creationId xmlns:a16="http://schemas.microsoft.com/office/drawing/2014/main" id="{4A0353E5-6450-4EAE-AE6B-F1AF42C44140}"/>
                </a:ext>
              </a:extLst>
            </p:cNvPr>
            <p:cNvSpPr>
              <a:spLocks noChangeArrowheads="1"/>
            </p:cNvSpPr>
            <p:nvPr/>
          </p:nvSpPr>
          <p:spPr bwMode="auto">
            <a:xfrm>
              <a:off x="4786" y="1785"/>
              <a:ext cx="48" cy="48"/>
            </a:xfrm>
            <a:prstGeom prst="ellipse">
              <a:avLst/>
            </a:prstGeom>
            <a:solidFill>
              <a:srgbClr val="00FF00"/>
            </a:solidFill>
            <a:ln>
              <a:noFill/>
            </a:ln>
            <a:effectLst/>
            <a:extLst>
              <a:ext uri="{91240B29-F687-4F45-9708-019B960494DF}">
                <a14:hiddenLine xmlns:a14="http://schemas.microsoft.com/office/drawing/2010/main" w="6350">
                  <a:solidFill>
                    <a:srgbClr val="00FF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72" name="Oval 117">
              <a:extLst>
                <a:ext uri="{FF2B5EF4-FFF2-40B4-BE49-F238E27FC236}">
                  <a16:creationId xmlns:a16="http://schemas.microsoft.com/office/drawing/2014/main" id="{16DA85E6-F973-423E-9BA9-7712FEF1AF62}"/>
                </a:ext>
              </a:extLst>
            </p:cNvPr>
            <p:cNvSpPr>
              <a:spLocks noChangeArrowheads="1"/>
            </p:cNvSpPr>
            <p:nvPr/>
          </p:nvSpPr>
          <p:spPr bwMode="auto">
            <a:xfrm>
              <a:off x="4882" y="1785"/>
              <a:ext cx="48" cy="48"/>
            </a:xfrm>
            <a:prstGeom prst="ellipse">
              <a:avLst/>
            </a:prstGeom>
            <a:solidFill>
              <a:srgbClr val="00FF00"/>
            </a:solidFill>
            <a:ln>
              <a:noFill/>
            </a:ln>
            <a:effectLst/>
            <a:extLst>
              <a:ext uri="{91240B29-F687-4F45-9708-019B960494DF}">
                <a14:hiddenLine xmlns:a14="http://schemas.microsoft.com/office/drawing/2010/main" w="6350">
                  <a:solidFill>
                    <a:srgbClr val="00FF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73" name="Oval 118">
              <a:extLst>
                <a:ext uri="{FF2B5EF4-FFF2-40B4-BE49-F238E27FC236}">
                  <a16:creationId xmlns:a16="http://schemas.microsoft.com/office/drawing/2014/main" id="{375C03D7-9714-4731-AEA9-479041A5A1C2}"/>
                </a:ext>
              </a:extLst>
            </p:cNvPr>
            <p:cNvSpPr>
              <a:spLocks noChangeArrowheads="1"/>
            </p:cNvSpPr>
            <p:nvPr/>
          </p:nvSpPr>
          <p:spPr bwMode="auto">
            <a:xfrm>
              <a:off x="4992" y="1785"/>
              <a:ext cx="48" cy="48"/>
            </a:xfrm>
            <a:prstGeom prst="ellipse">
              <a:avLst/>
            </a:prstGeom>
            <a:solidFill>
              <a:srgbClr val="00FF00"/>
            </a:solidFill>
            <a:ln>
              <a:noFill/>
            </a:ln>
            <a:effectLst/>
            <a:extLst>
              <a:ext uri="{91240B29-F687-4F45-9708-019B960494DF}">
                <a14:hiddenLine xmlns:a14="http://schemas.microsoft.com/office/drawing/2010/main" w="6350">
                  <a:solidFill>
                    <a:srgbClr val="00FF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74" name="Oval 119">
              <a:extLst>
                <a:ext uri="{FF2B5EF4-FFF2-40B4-BE49-F238E27FC236}">
                  <a16:creationId xmlns:a16="http://schemas.microsoft.com/office/drawing/2014/main" id="{76B64891-EBE4-4831-B9D1-FEEAA24E9B07}"/>
                </a:ext>
              </a:extLst>
            </p:cNvPr>
            <p:cNvSpPr>
              <a:spLocks noChangeArrowheads="1"/>
            </p:cNvSpPr>
            <p:nvPr/>
          </p:nvSpPr>
          <p:spPr bwMode="auto">
            <a:xfrm>
              <a:off x="5108" y="1785"/>
              <a:ext cx="48" cy="48"/>
            </a:xfrm>
            <a:prstGeom prst="ellipse">
              <a:avLst/>
            </a:prstGeom>
            <a:solidFill>
              <a:srgbClr val="00FF00"/>
            </a:solidFill>
            <a:ln>
              <a:noFill/>
            </a:ln>
            <a:effectLst/>
            <a:extLst>
              <a:ext uri="{91240B29-F687-4F45-9708-019B960494DF}">
                <a14:hiddenLine xmlns:a14="http://schemas.microsoft.com/office/drawing/2010/main" w="6350">
                  <a:solidFill>
                    <a:srgbClr val="00FF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4175" name="Picture 120" descr="横波34">
              <a:extLst>
                <a:ext uri="{FF2B5EF4-FFF2-40B4-BE49-F238E27FC236}">
                  <a16:creationId xmlns:a16="http://schemas.microsoft.com/office/drawing/2014/main" id="{7CCE0B47-6B2B-4C4A-BE36-4E47D7CBAF8B}"/>
                </a:ext>
              </a:extLst>
            </p:cNvPr>
            <p:cNvPicPr>
              <a:picLocks noChangeAspect="1" noChangeArrowheads="1"/>
            </p:cNvPicPr>
            <p:nvPr/>
          </p:nvPicPr>
          <p:blipFill>
            <a:blip r:embed="rId22">
              <a:clrChange>
                <a:clrFrom>
                  <a:srgbClr val="336598"/>
                </a:clrFrom>
                <a:clrTo>
                  <a:srgbClr val="336598">
                    <a:alpha val="0"/>
                  </a:srgbClr>
                </a:clrTo>
              </a:clrChange>
              <a:extLst>
                <a:ext uri="{28A0092B-C50C-407E-A947-70E740481C1C}">
                  <a14:useLocalDpi xmlns:a14="http://schemas.microsoft.com/office/drawing/2010/main" val="0"/>
                </a:ext>
              </a:extLst>
            </a:blip>
            <a:srcRect l="11415" t="16438" r="8681" b="17809"/>
            <a:stretch>
              <a:fillRect/>
            </a:stretch>
          </p:blipFill>
          <p:spPr bwMode="auto">
            <a:xfrm>
              <a:off x="3120" y="1440"/>
              <a:ext cx="1248" cy="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556" name="Group 172">
            <a:extLst>
              <a:ext uri="{FF2B5EF4-FFF2-40B4-BE49-F238E27FC236}">
                <a16:creationId xmlns:a16="http://schemas.microsoft.com/office/drawing/2014/main" id="{0E1C0D19-7055-4179-BAEC-B66B080B0469}"/>
              </a:ext>
            </a:extLst>
          </p:cNvPr>
          <p:cNvGrpSpPr>
            <a:grpSpLocks/>
          </p:cNvGrpSpPr>
          <p:nvPr/>
        </p:nvGrpSpPr>
        <p:grpSpPr bwMode="auto">
          <a:xfrm>
            <a:off x="4792663" y="409575"/>
            <a:ext cx="4114800" cy="3505200"/>
            <a:chOff x="3019" y="258"/>
            <a:chExt cx="2592" cy="2208"/>
          </a:xfrm>
        </p:grpSpPr>
        <p:pic>
          <p:nvPicPr>
            <p:cNvPr id="4154" name="Picture 123" descr="纵波">
              <a:extLst>
                <a:ext uri="{FF2B5EF4-FFF2-40B4-BE49-F238E27FC236}">
                  <a16:creationId xmlns:a16="http://schemas.microsoft.com/office/drawing/2014/main" id="{79C54F9B-B47B-46E4-A963-9F5D2CB818F8}"/>
                </a:ext>
              </a:extLst>
            </p:cNvPr>
            <p:cNvPicPr>
              <a:picLocks noChangeAspect="1" noChangeArrowheads="1"/>
            </p:cNvPicPr>
            <p:nvPr/>
          </p:nvPicPr>
          <p:blipFill>
            <a:blip r:embed="rId23">
              <a:clrChange>
                <a:clrFrom>
                  <a:srgbClr val="336598"/>
                </a:clrFrom>
                <a:clrTo>
                  <a:srgbClr val="336598">
                    <a:alpha val="0"/>
                  </a:srgbClr>
                </a:clrTo>
              </a:clrChange>
              <a:extLst>
                <a:ext uri="{28A0092B-C50C-407E-A947-70E740481C1C}">
                  <a14:useLocalDpi xmlns:a14="http://schemas.microsoft.com/office/drawing/2010/main" val="0"/>
                </a:ext>
              </a:extLst>
            </a:blip>
            <a:srcRect l="6677" t="8144" r="6087" b="7817"/>
            <a:stretch>
              <a:fillRect/>
            </a:stretch>
          </p:blipFill>
          <p:spPr bwMode="auto">
            <a:xfrm>
              <a:off x="3259" y="258"/>
              <a:ext cx="2352" cy="2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155" name="Object 125">
              <a:extLst>
                <a:ext uri="{FF2B5EF4-FFF2-40B4-BE49-F238E27FC236}">
                  <a16:creationId xmlns:a16="http://schemas.microsoft.com/office/drawing/2014/main" id="{61DA0C58-4881-4021-99CE-C8D8CCC456C1}"/>
                </a:ext>
              </a:extLst>
            </p:cNvPr>
            <p:cNvGraphicFramePr>
              <a:graphicFrameLocks noChangeAspect="1"/>
            </p:cNvGraphicFramePr>
            <p:nvPr/>
          </p:nvGraphicFramePr>
          <p:xfrm>
            <a:off x="3049" y="546"/>
            <a:ext cx="366" cy="272"/>
          </p:xfrm>
          <a:graphic>
            <a:graphicData uri="http://schemas.openxmlformats.org/presentationml/2006/ole">
              <mc:AlternateContent xmlns:mc="http://schemas.openxmlformats.org/markup-compatibility/2006">
                <mc:Choice xmlns:v="urn:schemas-microsoft-com:vml" Requires="v">
                  <p:oleObj spid="_x0000_s4268" name="公式" r:id="rId24" imgW="685953" imgH="762034" progId="Equation.3">
                    <p:embed/>
                  </p:oleObj>
                </mc:Choice>
                <mc:Fallback>
                  <p:oleObj name="公式" r:id="rId24" imgW="685953" imgH="762034" progId="Equation.3">
                    <p:embed/>
                    <p:pic>
                      <p:nvPicPr>
                        <p:cNvPr id="0" name="Object 125"/>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049" y="546"/>
                          <a:ext cx="366"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56" name="Object 126">
              <a:extLst>
                <a:ext uri="{FF2B5EF4-FFF2-40B4-BE49-F238E27FC236}">
                  <a16:creationId xmlns:a16="http://schemas.microsoft.com/office/drawing/2014/main" id="{F82BAA25-3613-4B01-8437-A1DD77C04A3D}"/>
                </a:ext>
              </a:extLst>
            </p:cNvPr>
            <p:cNvGraphicFramePr>
              <a:graphicFrameLocks noChangeAspect="1"/>
            </p:cNvGraphicFramePr>
            <p:nvPr/>
          </p:nvGraphicFramePr>
          <p:xfrm>
            <a:off x="3037" y="834"/>
            <a:ext cx="402" cy="240"/>
          </p:xfrm>
          <a:graphic>
            <a:graphicData uri="http://schemas.openxmlformats.org/presentationml/2006/ole">
              <mc:AlternateContent xmlns:mc="http://schemas.openxmlformats.org/markup-compatibility/2006">
                <mc:Choice xmlns:v="urn:schemas-microsoft-com:vml" Requires="v">
                  <p:oleObj spid="_x0000_s4269" name="公式" r:id="rId26" imgW="685953" imgH="762034" progId="Equation.3">
                    <p:embed/>
                  </p:oleObj>
                </mc:Choice>
                <mc:Fallback>
                  <p:oleObj name="公式" r:id="rId26" imgW="685953" imgH="762034" progId="Equation.3">
                    <p:embed/>
                    <p:pic>
                      <p:nvPicPr>
                        <p:cNvPr id="0" name="Object 126"/>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037" y="834"/>
                          <a:ext cx="402"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57" name="Object 127">
              <a:extLst>
                <a:ext uri="{FF2B5EF4-FFF2-40B4-BE49-F238E27FC236}">
                  <a16:creationId xmlns:a16="http://schemas.microsoft.com/office/drawing/2014/main" id="{857C7B4C-64F3-4E66-A967-55331CEE4BFA}"/>
                </a:ext>
              </a:extLst>
            </p:cNvPr>
            <p:cNvGraphicFramePr>
              <a:graphicFrameLocks noChangeAspect="1"/>
            </p:cNvGraphicFramePr>
            <p:nvPr/>
          </p:nvGraphicFramePr>
          <p:xfrm>
            <a:off x="3043" y="1074"/>
            <a:ext cx="458" cy="304"/>
          </p:xfrm>
          <a:graphic>
            <a:graphicData uri="http://schemas.openxmlformats.org/presentationml/2006/ole">
              <mc:AlternateContent xmlns:mc="http://schemas.openxmlformats.org/markup-compatibility/2006">
                <mc:Choice xmlns:v="urn:schemas-microsoft-com:vml" Requires="v">
                  <p:oleObj spid="_x0000_s4270" name="公式" r:id="rId28" imgW="895439" imgH="762034" progId="Equation.3">
                    <p:embed/>
                  </p:oleObj>
                </mc:Choice>
                <mc:Fallback>
                  <p:oleObj name="公式" r:id="rId28" imgW="895439" imgH="762034" progId="Equation.3">
                    <p:embed/>
                    <p:pic>
                      <p:nvPicPr>
                        <p:cNvPr id="0" name="Object 127"/>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043" y="1074"/>
                          <a:ext cx="458"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58" name="Object 128">
              <a:extLst>
                <a:ext uri="{FF2B5EF4-FFF2-40B4-BE49-F238E27FC236}">
                  <a16:creationId xmlns:a16="http://schemas.microsoft.com/office/drawing/2014/main" id="{4495E9B5-2C0D-473B-944A-2DDD6D94849C}"/>
                </a:ext>
              </a:extLst>
            </p:cNvPr>
            <p:cNvGraphicFramePr>
              <a:graphicFrameLocks noChangeAspect="1"/>
            </p:cNvGraphicFramePr>
            <p:nvPr/>
          </p:nvGraphicFramePr>
          <p:xfrm>
            <a:off x="3043" y="1410"/>
            <a:ext cx="404" cy="131"/>
          </p:xfrm>
          <a:graphic>
            <a:graphicData uri="http://schemas.openxmlformats.org/presentationml/2006/ole">
              <mc:AlternateContent xmlns:mc="http://schemas.openxmlformats.org/markup-compatibility/2006">
                <mc:Choice xmlns:v="urn:schemas-microsoft-com:vml" Requires="v">
                  <p:oleObj spid="_x0000_s4271" name="公式" r:id="rId30" imgW="657206" imgH="238193" progId="Equation.3">
                    <p:embed/>
                  </p:oleObj>
                </mc:Choice>
                <mc:Fallback>
                  <p:oleObj name="公式" r:id="rId30" imgW="657206" imgH="238193" progId="Equation.3">
                    <p:embed/>
                    <p:pic>
                      <p:nvPicPr>
                        <p:cNvPr id="0" name="Object 128"/>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043" y="1410"/>
                          <a:ext cx="404" cy="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59" name="Object 129">
              <a:extLst>
                <a:ext uri="{FF2B5EF4-FFF2-40B4-BE49-F238E27FC236}">
                  <a16:creationId xmlns:a16="http://schemas.microsoft.com/office/drawing/2014/main" id="{B783A8A3-3C9A-4D64-8107-094E79550E11}"/>
                </a:ext>
              </a:extLst>
            </p:cNvPr>
            <p:cNvGraphicFramePr>
              <a:graphicFrameLocks noChangeAspect="1"/>
            </p:cNvGraphicFramePr>
            <p:nvPr/>
          </p:nvGraphicFramePr>
          <p:xfrm>
            <a:off x="3031" y="1602"/>
            <a:ext cx="480" cy="319"/>
          </p:xfrm>
          <a:graphic>
            <a:graphicData uri="http://schemas.openxmlformats.org/presentationml/2006/ole">
              <mc:AlternateContent xmlns:mc="http://schemas.openxmlformats.org/markup-compatibility/2006">
                <mc:Choice xmlns:v="urn:schemas-microsoft-com:vml" Requires="v">
                  <p:oleObj spid="_x0000_s4272" name="公式" r:id="rId32" imgW="895439" imgH="762034" progId="Equation.3">
                    <p:embed/>
                  </p:oleObj>
                </mc:Choice>
                <mc:Fallback>
                  <p:oleObj name="公式" r:id="rId32" imgW="895439" imgH="762034" progId="Equation.3">
                    <p:embed/>
                    <p:pic>
                      <p:nvPicPr>
                        <p:cNvPr id="0" name="Object 129"/>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3031" y="1602"/>
                          <a:ext cx="480" cy="3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60" name="Object 130">
              <a:extLst>
                <a:ext uri="{FF2B5EF4-FFF2-40B4-BE49-F238E27FC236}">
                  <a16:creationId xmlns:a16="http://schemas.microsoft.com/office/drawing/2014/main" id="{45881A35-8BC1-488C-B6F0-8FE1B9D12D5E}"/>
                </a:ext>
              </a:extLst>
            </p:cNvPr>
            <p:cNvGraphicFramePr>
              <a:graphicFrameLocks noChangeAspect="1"/>
            </p:cNvGraphicFramePr>
            <p:nvPr/>
          </p:nvGraphicFramePr>
          <p:xfrm>
            <a:off x="3019" y="1902"/>
            <a:ext cx="480" cy="319"/>
          </p:xfrm>
          <a:graphic>
            <a:graphicData uri="http://schemas.openxmlformats.org/presentationml/2006/ole">
              <mc:AlternateContent xmlns:mc="http://schemas.openxmlformats.org/markup-compatibility/2006">
                <mc:Choice xmlns:v="urn:schemas-microsoft-com:vml" Requires="v">
                  <p:oleObj spid="_x0000_s4273" name="公式" r:id="rId34" imgW="895439" imgH="762034" progId="Equation.3">
                    <p:embed/>
                  </p:oleObj>
                </mc:Choice>
                <mc:Fallback>
                  <p:oleObj name="公式" r:id="rId34" imgW="895439" imgH="762034" progId="Equation.3">
                    <p:embed/>
                    <p:pic>
                      <p:nvPicPr>
                        <p:cNvPr id="0" name="Object 130"/>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3019" y="1902"/>
                          <a:ext cx="480" cy="3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61" name="Object 131">
              <a:extLst>
                <a:ext uri="{FF2B5EF4-FFF2-40B4-BE49-F238E27FC236}">
                  <a16:creationId xmlns:a16="http://schemas.microsoft.com/office/drawing/2014/main" id="{01100DDF-2679-47B3-8736-C7B1608741C8}"/>
                </a:ext>
              </a:extLst>
            </p:cNvPr>
            <p:cNvGraphicFramePr>
              <a:graphicFrameLocks noChangeAspect="1"/>
            </p:cNvGraphicFramePr>
            <p:nvPr/>
          </p:nvGraphicFramePr>
          <p:xfrm>
            <a:off x="3067" y="402"/>
            <a:ext cx="300" cy="140"/>
          </p:xfrm>
          <a:graphic>
            <a:graphicData uri="http://schemas.openxmlformats.org/presentationml/2006/ole">
              <mc:AlternateContent xmlns:mc="http://schemas.openxmlformats.org/markup-compatibility/2006">
                <mc:Choice xmlns:v="urn:schemas-microsoft-com:vml" Requires="v">
                  <p:oleObj spid="_x0000_s4274" name="公式" r:id="rId36" imgW="609498" imgH="247684" progId="Equation.3">
                    <p:embed/>
                  </p:oleObj>
                </mc:Choice>
                <mc:Fallback>
                  <p:oleObj name="公式" r:id="rId36" imgW="609498" imgH="247684" progId="Equation.3">
                    <p:embed/>
                    <p:pic>
                      <p:nvPicPr>
                        <p:cNvPr id="0" name="Object 131"/>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3067" y="402"/>
                          <a:ext cx="300" cy="1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62" name="Line 132">
              <a:extLst>
                <a:ext uri="{FF2B5EF4-FFF2-40B4-BE49-F238E27FC236}">
                  <a16:creationId xmlns:a16="http://schemas.microsoft.com/office/drawing/2014/main" id="{049993CA-7165-473F-AFBF-B4F392B1387B}"/>
                </a:ext>
              </a:extLst>
            </p:cNvPr>
            <p:cNvSpPr>
              <a:spLocks noChangeShapeType="1"/>
            </p:cNvSpPr>
            <p:nvPr/>
          </p:nvSpPr>
          <p:spPr bwMode="auto">
            <a:xfrm>
              <a:off x="3553" y="2034"/>
              <a:ext cx="0" cy="252"/>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63" name="Line 133">
              <a:extLst>
                <a:ext uri="{FF2B5EF4-FFF2-40B4-BE49-F238E27FC236}">
                  <a16:creationId xmlns:a16="http://schemas.microsoft.com/office/drawing/2014/main" id="{AB077A28-4743-47D8-80AD-205233FCE8F0}"/>
                </a:ext>
              </a:extLst>
            </p:cNvPr>
            <p:cNvSpPr>
              <a:spLocks noChangeShapeType="1"/>
            </p:cNvSpPr>
            <p:nvPr/>
          </p:nvSpPr>
          <p:spPr bwMode="auto">
            <a:xfrm>
              <a:off x="4856" y="2034"/>
              <a:ext cx="0" cy="204"/>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64" name="Line 134">
              <a:extLst>
                <a:ext uri="{FF2B5EF4-FFF2-40B4-BE49-F238E27FC236}">
                  <a16:creationId xmlns:a16="http://schemas.microsoft.com/office/drawing/2014/main" id="{E0CA496F-BAE5-46EE-93DD-CB79961483A5}"/>
                </a:ext>
              </a:extLst>
            </p:cNvPr>
            <p:cNvSpPr>
              <a:spLocks noChangeShapeType="1"/>
            </p:cNvSpPr>
            <p:nvPr/>
          </p:nvSpPr>
          <p:spPr bwMode="auto">
            <a:xfrm>
              <a:off x="3553" y="2217"/>
              <a:ext cx="1290" cy="0"/>
            </a:xfrm>
            <a:prstGeom prst="line">
              <a:avLst/>
            </a:prstGeom>
            <a:noFill/>
            <a:ln w="28575">
              <a:solidFill>
                <a:srgbClr val="66FFFF"/>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165" name="Object 138">
              <a:extLst>
                <a:ext uri="{FF2B5EF4-FFF2-40B4-BE49-F238E27FC236}">
                  <a16:creationId xmlns:a16="http://schemas.microsoft.com/office/drawing/2014/main" id="{98393934-B5BE-4FB2-BAC3-743A9982B006}"/>
                </a:ext>
              </a:extLst>
            </p:cNvPr>
            <p:cNvGraphicFramePr>
              <a:graphicFrameLocks noChangeAspect="1"/>
            </p:cNvGraphicFramePr>
            <p:nvPr/>
          </p:nvGraphicFramePr>
          <p:xfrm>
            <a:off x="4073" y="2103"/>
            <a:ext cx="102" cy="100"/>
          </p:xfrm>
          <a:graphic>
            <a:graphicData uri="http://schemas.openxmlformats.org/presentationml/2006/ole">
              <mc:AlternateContent xmlns:mc="http://schemas.openxmlformats.org/markup-compatibility/2006">
                <mc:Choice xmlns:v="urn:schemas-microsoft-com:vml" Requires="v">
                  <p:oleObj spid="_x0000_s4275" name="公式" r:id="rId38" imgW="200006" imgH="247684" progId="Equation.3">
                    <p:embed/>
                  </p:oleObj>
                </mc:Choice>
                <mc:Fallback>
                  <p:oleObj name="公式" r:id="rId38" imgW="200006" imgH="247684" progId="Equation.3">
                    <p:embed/>
                    <p:pic>
                      <p:nvPicPr>
                        <p:cNvPr id="0" name="Object 13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4073" y="2103"/>
                          <a:ext cx="102" cy="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6524" name="Text Box 140">
            <a:extLst>
              <a:ext uri="{FF2B5EF4-FFF2-40B4-BE49-F238E27FC236}">
                <a16:creationId xmlns:a16="http://schemas.microsoft.com/office/drawing/2014/main" id="{22976674-356B-413B-AA8B-2BA169512DF6}"/>
              </a:ext>
            </a:extLst>
          </p:cNvPr>
          <p:cNvSpPr txBox="1">
            <a:spLocks noChangeArrowheads="1"/>
          </p:cNvSpPr>
          <p:nvPr/>
        </p:nvSpPr>
        <p:spPr bwMode="auto">
          <a:xfrm>
            <a:off x="5468938" y="346075"/>
            <a:ext cx="33829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chemeClr val="hlink"/>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1600">
                <a:solidFill>
                  <a:srgbClr val="FFFF99"/>
                </a:solidFill>
                <a:latin typeface="Times New Roman" panose="02020603050405020304" pitchFamily="18" charset="0"/>
              </a:rPr>
              <a:t>1  2  3 4  5 6 7  8 9</a:t>
            </a:r>
            <a:r>
              <a:rPr kumimoji="1" lang="en-US" altLang="zh-CN" sz="1400">
                <a:solidFill>
                  <a:srgbClr val="FFFF99"/>
                </a:solidFill>
                <a:latin typeface="Times New Roman" panose="02020603050405020304" pitchFamily="18" charset="0"/>
              </a:rPr>
              <a:t>101112131415161718</a:t>
            </a:r>
          </a:p>
        </p:txBody>
      </p:sp>
      <p:sp>
        <p:nvSpPr>
          <p:cNvPr id="16525" name="Rectangle 141">
            <a:extLst>
              <a:ext uri="{FF2B5EF4-FFF2-40B4-BE49-F238E27FC236}">
                <a16:creationId xmlns:a16="http://schemas.microsoft.com/office/drawing/2014/main" id="{83B07FA3-2784-46FB-989D-CD7C473A36C5}"/>
              </a:ext>
            </a:extLst>
          </p:cNvPr>
          <p:cNvSpPr>
            <a:spLocks noChangeArrowheads="1"/>
          </p:cNvSpPr>
          <p:nvPr/>
        </p:nvSpPr>
        <p:spPr bwMode="auto">
          <a:xfrm>
            <a:off x="2195513" y="3500438"/>
            <a:ext cx="1368425" cy="396875"/>
          </a:xfrm>
          <a:prstGeom prst="rect">
            <a:avLst/>
          </a:prstGeom>
          <a:noFill/>
          <a:ln>
            <a:noFill/>
          </a:ln>
          <a:effectLst/>
          <a:extLst>
            <a:ext uri="{909E8E84-426E-40DD-AFC4-6F175D3DCCD1}">
              <a14:hiddenFill xmlns:a14="http://schemas.microsoft.com/office/drawing/2010/main">
                <a:solidFill>
                  <a:srgbClr val="0099CC">
                    <a:alpha val="0"/>
                  </a:srgbClr>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r>
              <a:rPr kumimoji="1" lang="zh-CN" altLang="en-US" sz="2000">
                <a:solidFill>
                  <a:srgbClr val="FFFF00"/>
                </a:solidFill>
                <a:latin typeface="楷体_GB2312" pitchFamily="49" charset="-122"/>
                <a:ea typeface="楷体_GB2312" pitchFamily="49" charset="-122"/>
              </a:rPr>
              <a:t>横   波</a:t>
            </a:r>
          </a:p>
        </p:txBody>
      </p:sp>
      <p:sp>
        <p:nvSpPr>
          <p:cNvPr id="16505" name="Rectangle 121">
            <a:extLst>
              <a:ext uri="{FF2B5EF4-FFF2-40B4-BE49-F238E27FC236}">
                <a16:creationId xmlns:a16="http://schemas.microsoft.com/office/drawing/2014/main" id="{E8232568-4432-4B36-B527-D7EC3E80568D}"/>
              </a:ext>
            </a:extLst>
          </p:cNvPr>
          <p:cNvSpPr>
            <a:spLocks noChangeArrowheads="1"/>
          </p:cNvSpPr>
          <p:nvPr/>
        </p:nvSpPr>
        <p:spPr bwMode="auto">
          <a:xfrm>
            <a:off x="6443663" y="3536950"/>
            <a:ext cx="1368425" cy="396875"/>
          </a:xfrm>
          <a:prstGeom prst="rect">
            <a:avLst/>
          </a:prstGeom>
          <a:noFill/>
          <a:ln>
            <a:noFill/>
          </a:ln>
          <a:effectLst/>
          <a:extLst>
            <a:ext uri="{909E8E84-426E-40DD-AFC4-6F175D3DCCD1}">
              <a14:hiddenFill xmlns:a14="http://schemas.microsoft.com/office/drawing/2010/main">
                <a:solidFill>
                  <a:srgbClr val="0099CC">
                    <a:alpha val="0"/>
                  </a:srgbClr>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r>
              <a:rPr kumimoji="1" lang="zh-CN" altLang="en-US" sz="2000">
                <a:solidFill>
                  <a:srgbClr val="FFFF00"/>
                </a:solidFill>
                <a:latin typeface="Bookman Old Style" panose="02050604050505020204" pitchFamily="18" charset="0"/>
                <a:ea typeface="仿宋_GB2312" pitchFamily="49" charset="-122"/>
              </a:rPr>
              <a:t>纵   波</a:t>
            </a:r>
          </a:p>
        </p:txBody>
      </p:sp>
      <p:sp>
        <p:nvSpPr>
          <p:cNvPr id="16386" name="Rectangle 2">
            <a:extLst>
              <a:ext uri="{FF2B5EF4-FFF2-40B4-BE49-F238E27FC236}">
                <a16:creationId xmlns:a16="http://schemas.microsoft.com/office/drawing/2014/main" id="{D0CB8B86-E608-4898-BFC7-84B9AA7580A3}"/>
              </a:ext>
            </a:extLst>
          </p:cNvPr>
          <p:cNvSpPr>
            <a:spLocks noChangeArrowheads="1"/>
          </p:cNvSpPr>
          <p:nvPr/>
        </p:nvSpPr>
        <p:spPr bwMode="auto">
          <a:xfrm>
            <a:off x="735013" y="4437063"/>
            <a:ext cx="5791200" cy="100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楷体_GB2312" pitchFamily="49" charset="-122"/>
              </a:rPr>
              <a:t>(1)</a:t>
            </a:r>
            <a:r>
              <a:rPr kumimoji="1" lang="en-US" altLang="zh-CN">
                <a:latin typeface="楷体_GB2312" pitchFamily="49" charset="-122"/>
                <a:ea typeface="楷体_GB2312" pitchFamily="49" charset="-122"/>
              </a:rPr>
              <a:t> </a:t>
            </a:r>
            <a:r>
              <a:rPr kumimoji="1" lang="zh-CN" altLang="en-US">
                <a:latin typeface="楷体_GB2312" pitchFamily="49" charset="-122"/>
                <a:ea typeface="楷体_GB2312" pitchFamily="49" charset="-122"/>
              </a:rPr>
              <a:t>波动中各质点并不随波前进；</a:t>
            </a:r>
          </a:p>
          <a:p>
            <a:pPr eaLnBrk="1" hangingPunct="1">
              <a:spcBef>
                <a:spcPct val="50000"/>
              </a:spcBef>
            </a:pPr>
            <a:endParaRPr kumimoji="1" lang="en-US" altLang="zh-CN">
              <a:latin typeface="楷体_GB2312" pitchFamily="49" charset="-122"/>
              <a:ea typeface="楷体_GB2312" pitchFamily="49" charset="-122"/>
            </a:endParaRPr>
          </a:p>
        </p:txBody>
      </p:sp>
      <p:sp>
        <p:nvSpPr>
          <p:cNvPr id="16537" name="AutoShape 153">
            <a:extLst>
              <a:ext uri="{FF2B5EF4-FFF2-40B4-BE49-F238E27FC236}">
                <a16:creationId xmlns:a16="http://schemas.microsoft.com/office/drawing/2014/main" id="{230DCCD0-FABF-43B9-86DB-DC1149675836}"/>
              </a:ext>
            </a:extLst>
          </p:cNvPr>
          <p:cNvSpPr>
            <a:spLocks noChangeArrowheads="1"/>
          </p:cNvSpPr>
          <p:nvPr/>
        </p:nvSpPr>
        <p:spPr bwMode="auto">
          <a:xfrm>
            <a:off x="344488" y="3911600"/>
            <a:ext cx="360362" cy="576263"/>
          </a:xfrm>
          <a:prstGeom prst="star4">
            <a:avLst>
              <a:gd name="adj" fmla="val 18519"/>
            </a:avLst>
          </a:prstGeom>
          <a:gradFill rotWithShape="0">
            <a:gsLst>
              <a:gs pos="0">
                <a:srgbClr val="99FF99"/>
              </a:gs>
              <a:gs pos="100000">
                <a:srgbClr val="477647"/>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388" name="Line 4">
            <a:extLst>
              <a:ext uri="{FF2B5EF4-FFF2-40B4-BE49-F238E27FC236}">
                <a16:creationId xmlns:a16="http://schemas.microsoft.com/office/drawing/2014/main" id="{F1255443-4003-4E9E-8E6B-EA9FF64B1BF7}"/>
              </a:ext>
            </a:extLst>
          </p:cNvPr>
          <p:cNvSpPr>
            <a:spLocks noChangeShapeType="1"/>
          </p:cNvSpPr>
          <p:nvPr/>
        </p:nvSpPr>
        <p:spPr bwMode="auto">
          <a:xfrm>
            <a:off x="5607050" y="5624513"/>
            <a:ext cx="2546350" cy="0"/>
          </a:xfrm>
          <a:prstGeom prst="line">
            <a:avLst/>
          </a:prstGeom>
          <a:noFill/>
          <a:ln w="28575">
            <a:solidFill>
              <a:schemeClr val="bg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89" name="Line 5">
            <a:extLst>
              <a:ext uri="{FF2B5EF4-FFF2-40B4-BE49-F238E27FC236}">
                <a16:creationId xmlns:a16="http://schemas.microsoft.com/office/drawing/2014/main" id="{24BDFAEB-0CA2-4CD6-ADB2-24BEAB5DB702}"/>
              </a:ext>
            </a:extLst>
          </p:cNvPr>
          <p:cNvSpPr>
            <a:spLocks noChangeShapeType="1"/>
          </p:cNvSpPr>
          <p:nvPr/>
        </p:nvSpPr>
        <p:spPr bwMode="auto">
          <a:xfrm flipV="1">
            <a:off x="5724525" y="5135563"/>
            <a:ext cx="0" cy="1001712"/>
          </a:xfrm>
          <a:prstGeom prst="line">
            <a:avLst/>
          </a:prstGeom>
          <a:noFill/>
          <a:ln w="28575">
            <a:solidFill>
              <a:schemeClr val="bg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90" name="Text Box 6">
            <a:extLst>
              <a:ext uri="{FF2B5EF4-FFF2-40B4-BE49-F238E27FC236}">
                <a16:creationId xmlns:a16="http://schemas.microsoft.com/office/drawing/2014/main" id="{E23B1A11-137C-4076-9F3B-A1DF2679C72B}"/>
              </a:ext>
            </a:extLst>
          </p:cNvPr>
          <p:cNvSpPr txBox="1">
            <a:spLocks noChangeArrowheads="1"/>
          </p:cNvSpPr>
          <p:nvPr/>
        </p:nvSpPr>
        <p:spPr bwMode="auto">
          <a:xfrm>
            <a:off x="5570538" y="4627563"/>
            <a:ext cx="2968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spcBef>
                <a:spcPct val="50000"/>
              </a:spcBef>
            </a:pPr>
            <a:r>
              <a:rPr kumimoji="1" lang="en-US" altLang="zh-CN" i="1">
                <a:latin typeface="Times New Roman" panose="02020603050405020304" pitchFamily="18" charset="0"/>
                <a:ea typeface="仿宋_GB2312" pitchFamily="49" charset="-122"/>
              </a:rPr>
              <a:t>y</a:t>
            </a:r>
          </a:p>
        </p:txBody>
      </p:sp>
      <p:pic>
        <p:nvPicPr>
          <p:cNvPr id="16393" name="Picture 9" descr="图形2">
            <a:extLst>
              <a:ext uri="{FF2B5EF4-FFF2-40B4-BE49-F238E27FC236}">
                <a16:creationId xmlns:a16="http://schemas.microsoft.com/office/drawing/2014/main" id="{49BA9E3F-E2F8-498E-BBE5-94C8C07635F6}"/>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737225" y="5295900"/>
            <a:ext cx="1800225"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4" name="Line 10">
            <a:extLst>
              <a:ext uri="{FF2B5EF4-FFF2-40B4-BE49-F238E27FC236}">
                <a16:creationId xmlns:a16="http://schemas.microsoft.com/office/drawing/2014/main" id="{979FF497-2975-46E5-8163-3062D6D5F190}"/>
              </a:ext>
            </a:extLst>
          </p:cNvPr>
          <p:cNvSpPr>
            <a:spLocks noChangeShapeType="1"/>
          </p:cNvSpPr>
          <p:nvPr/>
        </p:nvSpPr>
        <p:spPr bwMode="auto">
          <a:xfrm>
            <a:off x="7772400" y="5207000"/>
            <a:ext cx="0" cy="838200"/>
          </a:xfrm>
          <a:prstGeom prst="line">
            <a:avLst/>
          </a:prstGeom>
          <a:noFill/>
          <a:ln w="28575">
            <a:solidFill>
              <a:srgbClr val="00FF00"/>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6395" name="Group 11">
            <a:extLst>
              <a:ext uri="{FF2B5EF4-FFF2-40B4-BE49-F238E27FC236}">
                <a16:creationId xmlns:a16="http://schemas.microsoft.com/office/drawing/2014/main" id="{DA313C2A-8933-4D03-9CC0-B1D6C46558E3}"/>
              </a:ext>
            </a:extLst>
          </p:cNvPr>
          <p:cNvGrpSpPr>
            <a:grpSpLocks/>
          </p:cNvGrpSpPr>
          <p:nvPr/>
        </p:nvGrpSpPr>
        <p:grpSpPr bwMode="auto">
          <a:xfrm>
            <a:off x="6629400" y="4489450"/>
            <a:ext cx="423863" cy="384175"/>
            <a:chOff x="3648" y="1825"/>
            <a:chExt cx="672" cy="432"/>
          </a:xfrm>
        </p:grpSpPr>
        <p:sp>
          <p:nvSpPr>
            <p:cNvPr id="4152" name="Line 12">
              <a:extLst>
                <a:ext uri="{FF2B5EF4-FFF2-40B4-BE49-F238E27FC236}">
                  <a16:creationId xmlns:a16="http://schemas.microsoft.com/office/drawing/2014/main" id="{B76A454A-9171-4C6F-A6E1-5E2AC372ADDB}"/>
                </a:ext>
              </a:extLst>
            </p:cNvPr>
            <p:cNvSpPr>
              <a:spLocks noChangeShapeType="1"/>
            </p:cNvSpPr>
            <p:nvPr/>
          </p:nvSpPr>
          <p:spPr bwMode="auto">
            <a:xfrm>
              <a:off x="3648" y="2256"/>
              <a:ext cx="672" cy="0"/>
            </a:xfrm>
            <a:prstGeom prst="line">
              <a:avLst/>
            </a:prstGeom>
            <a:noFill/>
            <a:ln w="9525">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153" name="Object 13">
              <a:extLst>
                <a:ext uri="{FF2B5EF4-FFF2-40B4-BE49-F238E27FC236}">
                  <a16:creationId xmlns:a16="http://schemas.microsoft.com/office/drawing/2014/main" id="{1AA43881-AF53-4542-A416-A22921D2F124}"/>
                </a:ext>
              </a:extLst>
            </p:cNvPr>
            <p:cNvGraphicFramePr>
              <a:graphicFrameLocks noChangeAspect="1"/>
            </p:cNvGraphicFramePr>
            <p:nvPr/>
          </p:nvGraphicFramePr>
          <p:xfrm>
            <a:off x="3776" y="1825"/>
            <a:ext cx="492" cy="432"/>
          </p:xfrm>
          <a:graphic>
            <a:graphicData uri="http://schemas.openxmlformats.org/presentationml/2006/ole">
              <mc:AlternateContent xmlns:mc="http://schemas.openxmlformats.org/markup-compatibility/2006">
                <mc:Choice xmlns:v="urn:schemas-microsoft-com:vml" Requires="v">
                  <p:oleObj spid="_x0000_s4276" name="公式" r:id="rId40" imgW="95110" imgH="114198" progId="Equation.3">
                    <p:embed/>
                  </p:oleObj>
                </mc:Choice>
                <mc:Fallback>
                  <p:oleObj name="公式" r:id="rId40" imgW="95110" imgH="114198" progId="Equation.3">
                    <p:embed/>
                    <p:pic>
                      <p:nvPicPr>
                        <p:cNvPr id="0" name="Object 13"/>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3776" y="1825"/>
                          <a:ext cx="492"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6391" name="Text Box 7">
            <a:extLst>
              <a:ext uri="{FF2B5EF4-FFF2-40B4-BE49-F238E27FC236}">
                <a16:creationId xmlns:a16="http://schemas.microsoft.com/office/drawing/2014/main" id="{A9B8F961-AEAB-48A0-98AA-EA404EB9F650}"/>
              </a:ext>
            </a:extLst>
          </p:cNvPr>
          <p:cNvSpPr txBox="1">
            <a:spLocks noChangeArrowheads="1"/>
          </p:cNvSpPr>
          <p:nvPr/>
        </p:nvSpPr>
        <p:spPr bwMode="auto">
          <a:xfrm>
            <a:off x="8140700" y="5403850"/>
            <a:ext cx="469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spcBef>
                <a:spcPct val="50000"/>
              </a:spcBef>
            </a:pPr>
            <a:r>
              <a:rPr kumimoji="1" lang="en-US" altLang="zh-CN" i="1">
                <a:latin typeface="Times New Roman" panose="02020603050405020304" pitchFamily="18" charset="0"/>
                <a:ea typeface="仿宋_GB2312" pitchFamily="49" charset="-122"/>
              </a:rPr>
              <a:t>x</a:t>
            </a:r>
          </a:p>
        </p:txBody>
      </p:sp>
      <p:sp>
        <p:nvSpPr>
          <p:cNvPr id="16392" name="Text Box 8">
            <a:extLst>
              <a:ext uri="{FF2B5EF4-FFF2-40B4-BE49-F238E27FC236}">
                <a16:creationId xmlns:a16="http://schemas.microsoft.com/office/drawing/2014/main" id="{21D6B2FA-078A-45CE-97D6-B08ED4049EA0}"/>
              </a:ext>
            </a:extLst>
          </p:cNvPr>
          <p:cNvSpPr txBox="1">
            <a:spLocks noChangeArrowheads="1"/>
          </p:cNvSpPr>
          <p:nvPr/>
        </p:nvSpPr>
        <p:spPr bwMode="auto">
          <a:xfrm>
            <a:off x="6257925" y="6021388"/>
            <a:ext cx="16271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spcBef>
                <a:spcPct val="50000"/>
              </a:spcBef>
            </a:pPr>
            <a:r>
              <a:rPr kumimoji="1" lang="zh-CN" altLang="en-US" sz="2000">
                <a:solidFill>
                  <a:srgbClr val="FFFF00"/>
                </a:solidFill>
                <a:latin typeface="楷体_GB2312" pitchFamily="49" charset="-122"/>
                <a:ea typeface="楷体_GB2312" pitchFamily="49" charset="-122"/>
              </a:rPr>
              <a:t>波动曲线</a:t>
            </a:r>
          </a:p>
        </p:txBody>
      </p:sp>
      <p:sp>
        <p:nvSpPr>
          <p:cNvPr id="16540" name="Rectangle 156">
            <a:extLst>
              <a:ext uri="{FF2B5EF4-FFF2-40B4-BE49-F238E27FC236}">
                <a16:creationId xmlns:a16="http://schemas.microsoft.com/office/drawing/2014/main" id="{72149F0B-CA14-42D0-8DBB-15B5DCAAECE7}"/>
              </a:ext>
            </a:extLst>
          </p:cNvPr>
          <p:cNvSpPr>
            <a:spLocks noChangeArrowheads="1"/>
          </p:cNvSpPr>
          <p:nvPr/>
        </p:nvSpPr>
        <p:spPr bwMode="auto">
          <a:xfrm>
            <a:off x="735013" y="5016500"/>
            <a:ext cx="57912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楷体_GB2312" pitchFamily="49" charset="-122"/>
              </a:rPr>
              <a:t>(2)</a:t>
            </a:r>
            <a:r>
              <a:rPr kumimoji="1" lang="en-US" altLang="zh-CN">
                <a:latin typeface="楷体_GB2312" pitchFamily="49" charset="-122"/>
                <a:ea typeface="楷体_GB2312" pitchFamily="49" charset="-122"/>
              </a:rPr>
              <a:t> </a:t>
            </a:r>
            <a:r>
              <a:rPr kumimoji="1" lang="zh-CN" altLang="en-US">
                <a:latin typeface="楷体_GB2312" pitchFamily="49" charset="-122"/>
                <a:ea typeface="楷体_GB2312" pitchFamily="49" charset="-122"/>
              </a:rPr>
              <a:t>各个质点的相位依次落后</a:t>
            </a:r>
            <a:r>
              <a:rPr kumimoji="1" lang="en-US" altLang="zh-CN">
                <a:latin typeface="楷体_GB2312" pitchFamily="49" charset="-122"/>
                <a:ea typeface="楷体_GB2312" pitchFamily="49" charset="-122"/>
              </a:rPr>
              <a:t>,</a:t>
            </a:r>
            <a:r>
              <a:rPr kumimoji="1" lang="zh-CN" altLang="en-US">
                <a:latin typeface="楷体_GB2312" pitchFamily="49" charset="-122"/>
                <a:ea typeface="楷体_GB2312" pitchFamily="49" charset="-122"/>
              </a:rPr>
              <a:t>波</a:t>
            </a:r>
          </a:p>
          <a:p>
            <a:pPr eaLnBrk="1" hangingPunct="1">
              <a:spcBef>
                <a:spcPct val="50000"/>
              </a:spcBef>
            </a:pPr>
            <a:r>
              <a:rPr kumimoji="1" lang="zh-CN" altLang="en-US">
                <a:latin typeface="楷体_GB2312" pitchFamily="49" charset="-122"/>
                <a:ea typeface="楷体_GB2312" pitchFamily="49" charset="-122"/>
              </a:rPr>
              <a:t>   动是相位的传播；</a:t>
            </a:r>
          </a:p>
        </p:txBody>
      </p:sp>
      <p:sp>
        <p:nvSpPr>
          <p:cNvPr id="16541" name="Rectangle 157">
            <a:extLst>
              <a:ext uri="{FF2B5EF4-FFF2-40B4-BE49-F238E27FC236}">
                <a16:creationId xmlns:a16="http://schemas.microsoft.com/office/drawing/2014/main" id="{C9C48A9B-D70A-40A9-8A72-0DB087A0CB3B}"/>
              </a:ext>
            </a:extLst>
          </p:cNvPr>
          <p:cNvSpPr>
            <a:spLocks noChangeArrowheads="1"/>
          </p:cNvSpPr>
          <p:nvPr/>
        </p:nvSpPr>
        <p:spPr bwMode="auto">
          <a:xfrm>
            <a:off x="735013" y="6067425"/>
            <a:ext cx="579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楷体_GB2312" pitchFamily="49" charset="-122"/>
              </a:rPr>
              <a:t>(3)</a:t>
            </a:r>
            <a:r>
              <a:rPr kumimoji="1" lang="en-US" altLang="zh-CN">
                <a:latin typeface="楷体_GB2312" pitchFamily="49" charset="-122"/>
                <a:ea typeface="楷体_GB2312" pitchFamily="49" charset="-122"/>
              </a:rPr>
              <a:t> </a:t>
            </a:r>
            <a:r>
              <a:rPr kumimoji="1" lang="zh-CN" altLang="en-US">
                <a:latin typeface="楷体_GB2312" pitchFamily="49" charset="-122"/>
                <a:ea typeface="楷体_GB2312" pitchFamily="49" charset="-122"/>
              </a:rPr>
              <a:t>波动曲线与振动曲线不同。</a:t>
            </a:r>
          </a:p>
        </p:txBody>
      </p:sp>
      <p:grpSp>
        <p:nvGrpSpPr>
          <p:cNvPr id="16542" name="Group 158">
            <a:extLst>
              <a:ext uri="{FF2B5EF4-FFF2-40B4-BE49-F238E27FC236}">
                <a16:creationId xmlns:a16="http://schemas.microsoft.com/office/drawing/2014/main" id="{04ED0E3A-F603-4B3B-8B3D-1B2EFA24C498}"/>
              </a:ext>
            </a:extLst>
          </p:cNvPr>
          <p:cNvGrpSpPr>
            <a:grpSpLocks/>
          </p:cNvGrpSpPr>
          <p:nvPr/>
        </p:nvGrpSpPr>
        <p:grpSpPr bwMode="auto">
          <a:xfrm>
            <a:off x="3995738" y="3568700"/>
            <a:ext cx="431800" cy="292100"/>
            <a:chOff x="5012" y="3612"/>
            <a:chExt cx="272" cy="184"/>
          </a:xfrm>
        </p:grpSpPr>
        <p:grpSp>
          <p:nvGrpSpPr>
            <p:cNvPr id="4146" name="Group 159">
              <a:extLst>
                <a:ext uri="{FF2B5EF4-FFF2-40B4-BE49-F238E27FC236}">
                  <a16:creationId xmlns:a16="http://schemas.microsoft.com/office/drawing/2014/main" id="{B352F0C3-A6D3-46EF-B46D-D7AD4139E2AB}"/>
                </a:ext>
              </a:extLst>
            </p:cNvPr>
            <p:cNvGrpSpPr>
              <a:grpSpLocks/>
            </p:cNvGrpSpPr>
            <p:nvPr/>
          </p:nvGrpSpPr>
          <p:grpSpPr bwMode="auto">
            <a:xfrm>
              <a:off x="5030" y="3621"/>
              <a:ext cx="248" cy="175"/>
              <a:chOff x="4958" y="1120"/>
              <a:chExt cx="248" cy="175"/>
            </a:xfrm>
          </p:grpSpPr>
          <p:sp>
            <p:nvSpPr>
              <p:cNvPr id="4148" name="AutoShape 160">
                <a:hlinkClick r:id="rId42" action="ppaction://hlinkfile"/>
                <a:extLst>
                  <a:ext uri="{FF2B5EF4-FFF2-40B4-BE49-F238E27FC236}">
                    <a16:creationId xmlns:a16="http://schemas.microsoft.com/office/drawing/2014/main" id="{0EBCC0B4-ECD8-40B5-B45F-93EA13B517CE}"/>
                  </a:ext>
                </a:extLst>
              </p:cNvPr>
              <p:cNvSpPr>
                <a:spLocks noChangeArrowheads="1"/>
              </p:cNvSpPr>
              <p:nvPr/>
            </p:nvSpPr>
            <p:spPr bwMode="auto">
              <a:xfrm>
                <a:off x="4958" y="1120"/>
                <a:ext cx="248" cy="175"/>
              </a:xfrm>
              <a:prstGeom prst="roundRect">
                <a:avLst>
                  <a:gd name="adj" fmla="val 19116"/>
                </a:avLst>
              </a:prstGeom>
              <a:solidFill>
                <a:srgbClr val="33CCCC">
                  <a:alpha val="39999"/>
                </a:srgbClr>
              </a:solidFill>
              <a:ln w="9525">
                <a:solidFill>
                  <a:srgbClr val="0066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49" name="AutoShape 161">
                <a:extLst>
                  <a:ext uri="{FF2B5EF4-FFF2-40B4-BE49-F238E27FC236}">
                    <a16:creationId xmlns:a16="http://schemas.microsoft.com/office/drawing/2014/main" id="{C47EEA3A-1D2C-4062-BF9F-116C2D046185}"/>
                  </a:ext>
                </a:extLst>
              </p:cNvPr>
              <p:cNvSpPr>
                <a:spLocks noChangeArrowheads="1"/>
              </p:cNvSpPr>
              <p:nvPr/>
            </p:nvSpPr>
            <p:spPr bwMode="auto">
              <a:xfrm>
                <a:off x="4991" y="1154"/>
                <a:ext cx="179" cy="104"/>
              </a:xfrm>
              <a:prstGeom prst="roundRect">
                <a:avLst>
                  <a:gd name="adj" fmla="val 22079"/>
                </a:avLst>
              </a:prstGeom>
              <a:solidFill>
                <a:srgbClr val="33CCCC">
                  <a:alpha val="50195"/>
                </a:srgbClr>
              </a:solidFill>
              <a:ln w="3175">
                <a:solidFill>
                  <a:srgbClr val="0066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50" name="AutoShape 162">
                <a:extLst>
                  <a:ext uri="{FF2B5EF4-FFF2-40B4-BE49-F238E27FC236}">
                    <a16:creationId xmlns:a16="http://schemas.microsoft.com/office/drawing/2014/main" id="{AA09D88C-AB3E-47E5-8521-2B75B52B9F5E}"/>
                  </a:ext>
                </a:extLst>
              </p:cNvPr>
              <p:cNvSpPr>
                <a:spLocks noChangeArrowheads="1"/>
              </p:cNvSpPr>
              <p:nvPr/>
            </p:nvSpPr>
            <p:spPr bwMode="auto">
              <a:xfrm rot="5400000">
                <a:off x="5054" y="1174"/>
                <a:ext cx="66" cy="66"/>
              </a:xfrm>
              <a:prstGeom prst="triangle">
                <a:avLst>
                  <a:gd name="adj" fmla="val 50000"/>
                </a:avLst>
              </a:prstGeom>
              <a:solidFill>
                <a:srgbClr val="006666"/>
              </a:solidFill>
              <a:ln w="9525">
                <a:solidFill>
                  <a:srgbClr val="0066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51" name="Line 163">
                <a:extLst>
                  <a:ext uri="{FF2B5EF4-FFF2-40B4-BE49-F238E27FC236}">
                    <a16:creationId xmlns:a16="http://schemas.microsoft.com/office/drawing/2014/main" id="{3583445B-79DA-46B4-82CB-CEE32D1A4F00}"/>
                  </a:ext>
                </a:extLst>
              </p:cNvPr>
              <p:cNvSpPr>
                <a:spLocks noChangeShapeType="1"/>
              </p:cNvSpPr>
              <p:nvPr/>
            </p:nvSpPr>
            <p:spPr bwMode="auto">
              <a:xfrm>
                <a:off x="4985" y="1177"/>
                <a:ext cx="0" cy="0"/>
              </a:xfrm>
              <a:prstGeom prst="line">
                <a:avLst/>
              </a:prstGeom>
              <a:noFill/>
              <a:ln w="9525">
                <a:solidFill>
                  <a:srgbClr val="33CC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147" name="Rectangle 164">
              <a:hlinkClick r:id="rId43" action="ppaction://hlinkfile" tooltip="点击播放动画"/>
              <a:extLst>
                <a:ext uri="{FF2B5EF4-FFF2-40B4-BE49-F238E27FC236}">
                  <a16:creationId xmlns:a16="http://schemas.microsoft.com/office/drawing/2014/main" id="{A92FA27A-3D5E-4A3F-9363-FA44ADD919A4}"/>
                </a:ext>
              </a:extLst>
            </p:cNvPr>
            <p:cNvSpPr>
              <a:spLocks noChangeArrowheads="1"/>
            </p:cNvSpPr>
            <p:nvPr/>
          </p:nvSpPr>
          <p:spPr bwMode="auto">
            <a:xfrm>
              <a:off x="5012" y="3612"/>
              <a:ext cx="272" cy="181"/>
            </a:xfrm>
            <a:prstGeom prst="rect">
              <a:avLst/>
            </a:prstGeom>
            <a:solidFill>
              <a:srgbClr val="00CC99">
                <a:alpha val="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endParaRPr lang="zh-CN" altLang="zh-CN"/>
            </a:p>
          </p:txBody>
        </p:sp>
      </p:grpSp>
      <p:grpSp>
        <p:nvGrpSpPr>
          <p:cNvPr id="16549" name="Group 165">
            <a:extLst>
              <a:ext uri="{FF2B5EF4-FFF2-40B4-BE49-F238E27FC236}">
                <a16:creationId xmlns:a16="http://schemas.microsoft.com/office/drawing/2014/main" id="{CC627611-EE86-4AE6-A461-5EC9169B6A3B}"/>
              </a:ext>
            </a:extLst>
          </p:cNvPr>
          <p:cNvGrpSpPr>
            <a:grpSpLocks/>
          </p:cNvGrpSpPr>
          <p:nvPr/>
        </p:nvGrpSpPr>
        <p:grpSpPr bwMode="auto">
          <a:xfrm>
            <a:off x="8101013" y="3568700"/>
            <a:ext cx="431800" cy="292100"/>
            <a:chOff x="5012" y="3612"/>
            <a:chExt cx="272" cy="184"/>
          </a:xfrm>
        </p:grpSpPr>
        <p:grpSp>
          <p:nvGrpSpPr>
            <p:cNvPr id="4140" name="Group 166">
              <a:extLst>
                <a:ext uri="{FF2B5EF4-FFF2-40B4-BE49-F238E27FC236}">
                  <a16:creationId xmlns:a16="http://schemas.microsoft.com/office/drawing/2014/main" id="{EC18D9D0-E294-4970-AC64-184E44D2BAE1}"/>
                </a:ext>
              </a:extLst>
            </p:cNvPr>
            <p:cNvGrpSpPr>
              <a:grpSpLocks/>
            </p:cNvGrpSpPr>
            <p:nvPr/>
          </p:nvGrpSpPr>
          <p:grpSpPr bwMode="auto">
            <a:xfrm>
              <a:off x="5030" y="3621"/>
              <a:ext cx="248" cy="175"/>
              <a:chOff x="4958" y="1120"/>
              <a:chExt cx="248" cy="175"/>
            </a:xfrm>
          </p:grpSpPr>
          <p:sp>
            <p:nvSpPr>
              <p:cNvPr id="4142" name="AutoShape 167">
                <a:hlinkClick r:id="rId42" action="ppaction://hlinkfile"/>
                <a:extLst>
                  <a:ext uri="{FF2B5EF4-FFF2-40B4-BE49-F238E27FC236}">
                    <a16:creationId xmlns:a16="http://schemas.microsoft.com/office/drawing/2014/main" id="{BDA07F8A-B5ED-41E4-BB26-A22810F18309}"/>
                  </a:ext>
                </a:extLst>
              </p:cNvPr>
              <p:cNvSpPr>
                <a:spLocks noChangeArrowheads="1"/>
              </p:cNvSpPr>
              <p:nvPr/>
            </p:nvSpPr>
            <p:spPr bwMode="auto">
              <a:xfrm>
                <a:off x="4958" y="1120"/>
                <a:ext cx="248" cy="175"/>
              </a:xfrm>
              <a:prstGeom prst="roundRect">
                <a:avLst>
                  <a:gd name="adj" fmla="val 19116"/>
                </a:avLst>
              </a:prstGeom>
              <a:solidFill>
                <a:srgbClr val="33CCCC">
                  <a:alpha val="39999"/>
                </a:srgbClr>
              </a:solidFill>
              <a:ln w="9525">
                <a:solidFill>
                  <a:srgbClr val="0066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43" name="AutoShape 168">
                <a:extLst>
                  <a:ext uri="{FF2B5EF4-FFF2-40B4-BE49-F238E27FC236}">
                    <a16:creationId xmlns:a16="http://schemas.microsoft.com/office/drawing/2014/main" id="{646246DB-157F-42AA-8BD7-E3C533E65AFD}"/>
                  </a:ext>
                </a:extLst>
              </p:cNvPr>
              <p:cNvSpPr>
                <a:spLocks noChangeArrowheads="1"/>
              </p:cNvSpPr>
              <p:nvPr/>
            </p:nvSpPr>
            <p:spPr bwMode="auto">
              <a:xfrm>
                <a:off x="4991" y="1154"/>
                <a:ext cx="179" cy="104"/>
              </a:xfrm>
              <a:prstGeom prst="roundRect">
                <a:avLst>
                  <a:gd name="adj" fmla="val 22079"/>
                </a:avLst>
              </a:prstGeom>
              <a:solidFill>
                <a:srgbClr val="33CCCC">
                  <a:alpha val="50195"/>
                </a:srgbClr>
              </a:solidFill>
              <a:ln w="3175">
                <a:solidFill>
                  <a:srgbClr val="0066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44" name="AutoShape 169">
                <a:extLst>
                  <a:ext uri="{FF2B5EF4-FFF2-40B4-BE49-F238E27FC236}">
                    <a16:creationId xmlns:a16="http://schemas.microsoft.com/office/drawing/2014/main" id="{48F6A396-73C1-4C07-A4D6-1EB57E7B9435}"/>
                  </a:ext>
                </a:extLst>
              </p:cNvPr>
              <p:cNvSpPr>
                <a:spLocks noChangeArrowheads="1"/>
              </p:cNvSpPr>
              <p:nvPr/>
            </p:nvSpPr>
            <p:spPr bwMode="auto">
              <a:xfrm rot="5400000">
                <a:off x="5054" y="1174"/>
                <a:ext cx="66" cy="66"/>
              </a:xfrm>
              <a:prstGeom prst="triangle">
                <a:avLst>
                  <a:gd name="adj" fmla="val 50000"/>
                </a:avLst>
              </a:prstGeom>
              <a:solidFill>
                <a:srgbClr val="006666"/>
              </a:solidFill>
              <a:ln w="9525">
                <a:solidFill>
                  <a:srgbClr val="0066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45" name="Line 170">
                <a:extLst>
                  <a:ext uri="{FF2B5EF4-FFF2-40B4-BE49-F238E27FC236}">
                    <a16:creationId xmlns:a16="http://schemas.microsoft.com/office/drawing/2014/main" id="{DA66503D-6465-4BFF-AB35-A8D6EBC9AAB3}"/>
                  </a:ext>
                </a:extLst>
              </p:cNvPr>
              <p:cNvSpPr>
                <a:spLocks noChangeShapeType="1"/>
              </p:cNvSpPr>
              <p:nvPr/>
            </p:nvSpPr>
            <p:spPr bwMode="auto">
              <a:xfrm>
                <a:off x="4985" y="1177"/>
                <a:ext cx="0" cy="0"/>
              </a:xfrm>
              <a:prstGeom prst="line">
                <a:avLst/>
              </a:prstGeom>
              <a:noFill/>
              <a:ln w="9525">
                <a:solidFill>
                  <a:srgbClr val="33CC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141" name="Rectangle 171">
              <a:hlinkClick r:id="rId44" action="ppaction://hlinkfile" tooltip="点击播放动画"/>
              <a:extLst>
                <a:ext uri="{FF2B5EF4-FFF2-40B4-BE49-F238E27FC236}">
                  <a16:creationId xmlns:a16="http://schemas.microsoft.com/office/drawing/2014/main" id="{BD9C0442-9946-4298-B2B6-559AC94EDB5D}"/>
                </a:ext>
              </a:extLst>
            </p:cNvPr>
            <p:cNvSpPr>
              <a:spLocks noChangeArrowheads="1"/>
            </p:cNvSpPr>
            <p:nvPr/>
          </p:nvSpPr>
          <p:spPr bwMode="auto">
            <a:xfrm>
              <a:off x="5012" y="3612"/>
              <a:ext cx="272" cy="181"/>
            </a:xfrm>
            <a:prstGeom prst="rect">
              <a:avLst/>
            </a:prstGeom>
            <a:solidFill>
              <a:srgbClr val="00CC99">
                <a:alpha val="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endParaRPr lang="zh-CN" altLang="zh-CN"/>
            </a:p>
          </p:txBody>
        </p:sp>
      </p:gr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6430"/>
                                        </p:tgtEl>
                                        <p:attrNameLst>
                                          <p:attrName>style.visibility</p:attrName>
                                        </p:attrNameLst>
                                      </p:cBhvr>
                                      <p:to>
                                        <p:strVal val="visible"/>
                                      </p:to>
                                    </p:set>
                                    <p:animEffect transition="in" filter="wipe(left)">
                                      <p:cBhvr>
                                        <p:cTn id="7" dur="500"/>
                                        <p:tgtEl>
                                          <p:spTgt spid="164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429"/>
                                        </p:tgtEl>
                                        <p:attrNameLst>
                                          <p:attrName>style.visibility</p:attrName>
                                        </p:attrNameLst>
                                      </p:cBhvr>
                                      <p:to>
                                        <p:strVal val="visible"/>
                                      </p:to>
                                    </p:set>
                                    <p:animEffect transition="in" filter="wipe(left)">
                                      <p:cBhvr>
                                        <p:cTn id="12" dur="500"/>
                                        <p:tgtEl>
                                          <p:spTgt spid="1642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16423"/>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16424"/>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16450"/>
                                        </p:tgtEl>
                                        <p:attrNameLst>
                                          <p:attrName>style.visibility</p:attrName>
                                        </p:attrNameLst>
                                      </p:cBhvr>
                                      <p:to>
                                        <p:strVal val="visible"/>
                                      </p:to>
                                    </p:set>
                                    <p:animEffect transition="in" filter="wipe(left)">
                                      <p:cBhvr>
                                        <p:cTn id="25" dur="500"/>
                                        <p:tgtEl>
                                          <p:spTgt spid="1645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499"/>
                                          </p:stCondLst>
                                        </p:cTn>
                                        <p:tgtEl>
                                          <p:spTgt spid="16425"/>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16467"/>
                                        </p:tgtEl>
                                        <p:attrNameLst>
                                          <p:attrName>style.visibility</p:attrName>
                                        </p:attrNameLst>
                                      </p:cBhvr>
                                      <p:to>
                                        <p:strVal val="visible"/>
                                      </p:to>
                                    </p:set>
                                    <p:animEffect transition="in" filter="wipe(left)">
                                      <p:cBhvr>
                                        <p:cTn id="34" dur="500"/>
                                        <p:tgtEl>
                                          <p:spTgt spid="16467"/>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16426"/>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16494"/>
                                        </p:tgtEl>
                                        <p:attrNameLst>
                                          <p:attrName>style.visibility</p:attrName>
                                        </p:attrNameLst>
                                      </p:cBhvr>
                                      <p:to>
                                        <p:strVal val="visible"/>
                                      </p:to>
                                    </p:set>
                                    <p:animEffect transition="in" filter="wipe(left)">
                                      <p:cBhvr>
                                        <p:cTn id="43" dur="500"/>
                                        <p:tgtEl>
                                          <p:spTgt spid="16494"/>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nodeType="clickEffect">
                                  <p:stCondLst>
                                    <p:cond delay="0"/>
                                  </p:stCondLst>
                                  <p:childTnLst>
                                    <p:set>
                                      <p:cBhvr>
                                        <p:cTn id="47" dur="1" fill="hold">
                                          <p:stCondLst>
                                            <p:cond delay="499"/>
                                          </p:stCondLst>
                                        </p:cTn>
                                        <p:tgtEl>
                                          <p:spTgt spid="16427"/>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6481"/>
                                        </p:tgtEl>
                                        <p:attrNameLst>
                                          <p:attrName>style.visibility</p:attrName>
                                        </p:attrNameLst>
                                      </p:cBhvr>
                                      <p:to>
                                        <p:strVal val="visible"/>
                                      </p:to>
                                    </p:set>
                                    <p:animEffect transition="in" filter="wipe(left)">
                                      <p:cBhvr>
                                        <p:cTn id="52" dur="500"/>
                                        <p:tgtEl>
                                          <p:spTgt spid="1648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499"/>
                                          </p:stCondLst>
                                        </p:cTn>
                                        <p:tgtEl>
                                          <p:spTgt spid="16428"/>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nodeType="clickEffect">
                                  <p:stCondLst>
                                    <p:cond delay="0"/>
                                  </p:stCondLst>
                                  <p:childTnLst>
                                    <p:set>
                                      <p:cBhvr>
                                        <p:cTn id="60" dur="1" fill="hold">
                                          <p:stCondLst>
                                            <p:cond delay="0"/>
                                          </p:stCondLst>
                                        </p:cTn>
                                        <p:tgtEl>
                                          <p:spTgt spid="16489"/>
                                        </p:tgtEl>
                                        <p:attrNameLst>
                                          <p:attrName>style.visibility</p:attrName>
                                        </p:attrNameLst>
                                      </p:cBhvr>
                                      <p:to>
                                        <p:strVal val="visible"/>
                                      </p:to>
                                    </p:set>
                                    <p:animEffect transition="in" filter="wipe(left)">
                                      <p:cBhvr>
                                        <p:cTn id="61" dur="500"/>
                                        <p:tgtEl>
                                          <p:spTgt spid="16489"/>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7" presetClass="entr" presetSubtype="10" fill="hold" nodeType="clickEffect">
                                  <p:stCondLst>
                                    <p:cond delay="0"/>
                                  </p:stCondLst>
                                  <p:childTnLst>
                                    <p:set>
                                      <p:cBhvr>
                                        <p:cTn id="65" dur="1" fill="hold">
                                          <p:stCondLst>
                                            <p:cond delay="0"/>
                                          </p:stCondLst>
                                        </p:cTn>
                                        <p:tgtEl>
                                          <p:spTgt spid="16417"/>
                                        </p:tgtEl>
                                        <p:attrNameLst>
                                          <p:attrName>style.visibility</p:attrName>
                                        </p:attrNameLst>
                                      </p:cBhvr>
                                      <p:to>
                                        <p:strVal val="visible"/>
                                      </p:to>
                                    </p:set>
                                    <p:anim calcmode="lin" valueType="num">
                                      <p:cBhvr>
                                        <p:cTn id="66" dur="500" fill="hold"/>
                                        <p:tgtEl>
                                          <p:spTgt spid="16417"/>
                                        </p:tgtEl>
                                        <p:attrNameLst>
                                          <p:attrName>ppt_w</p:attrName>
                                        </p:attrNameLst>
                                      </p:cBhvr>
                                      <p:tavLst>
                                        <p:tav tm="0">
                                          <p:val>
                                            <p:fltVal val="0"/>
                                          </p:val>
                                        </p:tav>
                                        <p:tav tm="100000">
                                          <p:val>
                                            <p:strVal val="#ppt_w"/>
                                          </p:val>
                                        </p:tav>
                                      </p:tavLst>
                                    </p:anim>
                                    <p:anim calcmode="lin" valueType="num">
                                      <p:cBhvr>
                                        <p:cTn id="67" dur="500" fill="hold"/>
                                        <p:tgtEl>
                                          <p:spTgt spid="16417"/>
                                        </p:tgtEl>
                                        <p:attrNameLst>
                                          <p:attrName>ppt_h</p:attrName>
                                        </p:attrNameLst>
                                      </p:cBhvr>
                                      <p:tavLst>
                                        <p:tav tm="0">
                                          <p:val>
                                            <p:strVal val="#ppt_h"/>
                                          </p:val>
                                        </p:tav>
                                        <p:tav tm="100000">
                                          <p:val>
                                            <p:strVal val="#ppt_h"/>
                                          </p:val>
                                        </p:tav>
                                      </p:tavLst>
                                    </p:anim>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6525"/>
                                        </p:tgtEl>
                                        <p:attrNameLst>
                                          <p:attrName>style.visibility</p:attrName>
                                        </p:attrNameLst>
                                      </p:cBhvr>
                                      <p:to>
                                        <p:strVal val="visible"/>
                                      </p:to>
                                    </p:set>
                                    <p:animEffect transition="in" filter="wipe(left)">
                                      <p:cBhvr>
                                        <p:cTn id="72" dur="500"/>
                                        <p:tgtEl>
                                          <p:spTgt spid="16525"/>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16542"/>
                                        </p:tgtEl>
                                        <p:attrNameLst>
                                          <p:attrName>style.visibility</p:attrName>
                                        </p:attrNameLst>
                                      </p:cBhvr>
                                      <p:to>
                                        <p:strVal val="visible"/>
                                      </p:to>
                                    </p:set>
                                    <p:animEffect transition="in" filter="wipe(left)">
                                      <p:cBhvr>
                                        <p:cTn id="77" dur="500"/>
                                        <p:tgtEl>
                                          <p:spTgt spid="16542"/>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nodeType="clickEffect">
                                  <p:stCondLst>
                                    <p:cond delay="0"/>
                                  </p:stCondLst>
                                  <p:childTnLst>
                                    <p:set>
                                      <p:cBhvr>
                                        <p:cTn id="81" dur="1" fill="hold">
                                          <p:stCondLst>
                                            <p:cond delay="0"/>
                                          </p:stCondLst>
                                        </p:cTn>
                                        <p:tgtEl>
                                          <p:spTgt spid="16556"/>
                                        </p:tgtEl>
                                        <p:attrNameLst>
                                          <p:attrName>style.visibility</p:attrName>
                                        </p:attrNameLst>
                                      </p:cBhvr>
                                      <p:to>
                                        <p:strVal val="visible"/>
                                      </p:to>
                                    </p:set>
                                    <p:animEffect transition="in" filter="wipe(left)">
                                      <p:cBhvr>
                                        <p:cTn id="82" dur="500"/>
                                        <p:tgtEl>
                                          <p:spTgt spid="16556"/>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16524"/>
                                        </p:tgtEl>
                                        <p:attrNameLst>
                                          <p:attrName>style.visibility</p:attrName>
                                        </p:attrNameLst>
                                      </p:cBhvr>
                                      <p:to>
                                        <p:strVal val="visible"/>
                                      </p:to>
                                    </p:set>
                                    <p:animEffect transition="in" filter="wipe(left)">
                                      <p:cBhvr>
                                        <p:cTn id="85" dur="500"/>
                                        <p:tgtEl>
                                          <p:spTgt spid="16524"/>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16505"/>
                                        </p:tgtEl>
                                        <p:attrNameLst>
                                          <p:attrName>style.visibility</p:attrName>
                                        </p:attrNameLst>
                                      </p:cBhvr>
                                      <p:to>
                                        <p:strVal val="visible"/>
                                      </p:to>
                                    </p:set>
                                    <p:animEffect transition="in" filter="wipe(left)">
                                      <p:cBhvr>
                                        <p:cTn id="90" dur="500"/>
                                        <p:tgtEl>
                                          <p:spTgt spid="16505"/>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8" fill="hold" nodeType="clickEffect">
                                  <p:stCondLst>
                                    <p:cond delay="0"/>
                                  </p:stCondLst>
                                  <p:childTnLst>
                                    <p:set>
                                      <p:cBhvr>
                                        <p:cTn id="94" dur="1" fill="hold">
                                          <p:stCondLst>
                                            <p:cond delay="0"/>
                                          </p:stCondLst>
                                        </p:cTn>
                                        <p:tgtEl>
                                          <p:spTgt spid="16549"/>
                                        </p:tgtEl>
                                        <p:attrNameLst>
                                          <p:attrName>style.visibility</p:attrName>
                                        </p:attrNameLst>
                                      </p:cBhvr>
                                      <p:to>
                                        <p:strVal val="visible"/>
                                      </p:to>
                                    </p:set>
                                    <p:animEffect transition="in" filter="wipe(left)">
                                      <p:cBhvr>
                                        <p:cTn id="95" dur="500"/>
                                        <p:tgtEl>
                                          <p:spTgt spid="16549"/>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23" presetClass="entr" presetSubtype="32" fill="hold" grpId="0" nodeType="clickEffect">
                                  <p:stCondLst>
                                    <p:cond delay="0"/>
                                  </p:stCondLst>
                                  <p:childTnLst>
                                    <p:set>
                                      <p:cBhvr>
                                        <p:cTn id="99" dur="1" fill="hold">
                                          <p:stCondLst>
                                            <p:cond delay="0"/>
                                          </p:stCondLst>
                                        </p:cTn>
                                        <p:tgtEl>
                                          <p:spTgt spid="16537"/>
                                        </p:tgtEl>
                                        <p:attrNameLst>
                                          <p:attrName>style.visibility</p:attrName>
                                        </p:attrNameLst>
                                      </p:cBhvr>
                                      <p:to>
                                        <p:strVal val="visible"/>
                                      </p:to>
                                    </p:set>
                                    <p:anim calcmode="lin" valueType="num">
                                      <p:cBhvr>
                                        <p:cTn id="100" dur="500" fill="hold"/>
                                        <p:tgtEl>
                                          <p:spTgt spid="16537"/>
                                        </p:tgtEl>
                                        <p:attrNameLst>
                                          <p:attrName>ppt_w</p:attrName>
                                        </p:attrNameLst>
                                      </p:cBhvr>
                                      <p:tavLst>
                                        <p:tav tm="0">
                                          <p:val>
                                            <p:strVal val="4*#ppt_w"/>
                                          </p:val>
                                        </p:tav>
                                        <p:tav tm="100000">
                                          <p:val>
                                            <p:strVal val="#ppt_w"/>
                                          </p:val>
                                        </p:tav>
                                      </p:tavLst>
                                    </p:anim>
                                    <p:anim calcmode="lin" valueType="num">
                                      <p:cBhvr>
                                        <p:cTn id="101" dur="500" fill="hold"/>
                                        <p:tgtEl>
                                          <p:spTgt spid="16537"/>
                                        </p:tgtEl>
                                        <p:attrNameLst>
                                          <p:attrName>ppt_h</p:attrName>
                                        </p:attrNameLst>
                                      </p:cBhvr>
                                      <p:tavLst>
                                        <p:tav tm="0">
                                          <p:val>
                                            <p:strVal val="4*#ppt_h"/>
                                          </p:val>
                                        </p:tav>
                                        <p:tav tm="100000">
                                          <p:val>
                                            <p:strVal val="#ppt_h"/>
                                          </p:val>
                                        </p:tav>
                                      </p:tavLst>
                                    </p:anim>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 presetClass="entr" presetSubtype="0" fill="hold" grpId="0" nodeType="clickEffect">
                                  <p:stCondLst>
                                    <p:cond delay="0"/>
                                  </p:stCondLst>
                                  <p:childTnLst>
                                    <p:set>
                                      <p:cBhvr>
                                        <p:cTn id="105" dur="1" fill="hold">
                                          <p:stCondLst>
                                            <p:cond delay="499"/>
                                          </p:stCondLst>
                                        </p:cTn>
                                        <p:tgtEl>
                                          <p:spTgt spid="16387"/>
                                        </p:tgtEl>
                                        <p:attrNameLst>
                                          <p:attrName>style.visibility</p:attrName>
                                        </p:attrNameLst>
                                      </p:cBhvr>
                                      <p:to>
                                        <p:strVal val="visible"/>
                                      </p:to>
                                    </p:se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2" presetClass="entr" presetSubtype="1" fill="hold" nodeType="clickEffect">
                                  <p:stCondLst>
                                    <p:cond delay="0"/>
                                  </p:stCondLst>
                                  <p:childTnLst>
                                    <p:set>
                                      <p:cBhvr>
                                        <p:cTn id="109" dur="1" fill="hold">
                                          <p:stCondLst>
                                            <p:cond delay="0"/>
                                          </p:stCondLst>
                                        </p:cTn>
                                        <p:tgtEl>
                                          <p:spTgt spid="16407"/>
                                        </p:tgtEl>
                                        <p:attrNameLst>
                                          <p:attrName>style.visibility</p:attrName>
                                        </p:attrNameLst>
                                      </p:cBhvr>
                                      <p:to>
                                        <p:strVal val="visible"/>
                                      </p:to>
                                    </p:set>
                                    <p:animEffect transition="in" filter="wipe(up)">
                                      <p:cBhvr>
                                        <p:cTn id="110" dur="500"/>
                                        <p:tgtEl>
                                          <p:spTgt spid="16407"/>
                                        </p:tgtEl>
                                      </p:cBhvr>
                                    </p:animEffect>
                                  </p:childTnLst>
                                </p:cTn>
                              </p:par>
                            </p:childTnLst>
                          </p:cTn>
                        </p:par>
                        <p:par>
                          <p:cTn id="111" fill="hold" nodeType="afterGroup">
                            <p:stCondLst>
                              <p:cond delay="500"/>
                            </p:stCondLst>
                            <p:childTnLst>
                              <p:par>
                                <p:cTn id="112" presetID="22" presetClass="entr" presetSubtype="1" fill="hold" nodeType="afterEffect">
                                  <p:stCondLst>
                                    <p:cond delay="0"/>
                                  </p:stCondLst>
                                  <p:childTnLst>
                                    <p:set>
                                      <p:cBhvr>
                                        <p:cTn id="113" dur="1" fill="hold">
                                          <p:stCondLst>
                                            <p:cond delay="0"/>
                                          </p:stCondLst>
                                        </p:cTn>
                                        <p:tgtEl>
                                          <p:spTgt spid="16408"/>
                                        </p:tgtEl>
                                        <p:attrNameLst>
                                          <p:attrName>style.visibility</p:attrName>
                                        </p:attrNameLst>
                                      </p:cBhvr>
                                      <p:to>
                                        <p:strVal val="visible"/>
                                      </p:to>
                                    </p:set>
                                    <p:animEffect transition="in" filter="wipe(up)">
                                      <p:cBhvr>
                                        <p:cTn id="114" dur="500"/>
                                        <p:tgtEl>
                                          <p:spTgt spid="16408"/>
                                        </p:tgtEl>
                                      </p:cBhvr>
                                    </p:animEffect>
                                  </p:childTnLst>
                                </p:cTn>
                              </p:par>
                            </p:childTnLst>
                          </p:cTn>
                        </p:par>
                        <p:par>
                          <p:cTn id="115" fill="hold" nodeType="afterGroup">
                            <p:stCondLst>
                              <p:cond delay="1000"/>
                            </p:stCondLst>
                            <p:childTnLst>
                              <p:par>
                                <p:cTn id="116" presetID="22" presetClass="entr" presetSubtype="1" fill="hold" nodeType="afterEffect">
                                  <p:stCondLst>
                                    <p:cond delay="0"/>
                                  </p:stCondLst>
                                  <p:childTnLst>
                                    <p:set>
                                      <p:cBhvr>
                                        <p:cTn id="117" dur="1" fill="hold">
                                          <p:stCondLst>
                                            <p:cond delay="0"/>
                                          </p:stCondLst>
                                        </p:cTn>
                                        <p:tgtEl>
                                          <p:spTgt spid="16409"/>
                                        </p:tgtEl>
                                        <p:attrNameLst>
                                          <p:attrName>style.visibility</p:attrName>
                                        </p:attrNameLst>
                                      </p:cBhvr>
                                      <p:to>
                                        <p:strVal val="visible"/>
                                      </p:to>
                                    </p:set>
                                    <p:animEffect transition="in" filter="wipe(up)">
                                      <p:cBhvr>
                                        <p:cTn id="118" dur="500"/>
                                        <p:tgtEl>
                                          <p:spTgt spid="16409"/>
                                        </p:tgtEl>
                                      </p:cBhvr>
                                    </p:animEffect>
                                  </p:childTnLst>
                                </p:cTn>
                              </p:par>
                            </p:childTnLst>
                          </p:cTn>
                        </p:par>
                        <p:par>
                          <p:cTn id="119" fill="hold" nodeType="afterGroup">
                            <p:stCondLst>
                              <p:cond delay="1500"/>
                            </p:stCondLst>
                            <p:childTnLst>
                              <p:par>
                                <p:cTn id="120" presetID="22" presetClass="entr" presetSubtype="1" fill="hold" nodeType="afterEffect">
                                  <p:stCondLst>
                                    <p:cond delay="0"/>
                                  </p:stCondLst>
                                  <p:childTnLst>
                                    <p:set>
                                      <p:cBhvr>
                                        <p:cTn id="121" dur="1" fill="hold">
                                          <p:stCondLst>
                                            <p:cond delay="0"/>
                                          </p:stCondLst>
                                        </p:cTn>
                                        <p:tgtEl>
                                          <p:spTgt spid="16410"/>
                                        </p:tgtEl>
                                        <p:attrNameLst>
                                          <p:attrName>style.visibility</p:attrName>
                                        </p:attrNameLst>
                                      </p:cBhvr>
                                      <p:to>
                                        <p:strVal val="visible"/>
                                      </p:to>
                                    </p:set>
                                    <p:animEffect transition="in" filter="wipe(up)">
                                      <p:cBhvr>
                                        <p:cTn id="122" dur="500"/>
                                        <p:tgtEl>
                                          <p:spTgt spid="16410"/>
                                        </p:tgtEl>
                                      </p:cBhvr>
                                    </p:animEffect>
                                  </p:childTnLst>
                                </p:cTn>
                              </p:par>
                            </p:childTnLst>
                          </p:cTn>
                        </p:par>
                        <p:par>
                          <p:cTn id="123" fill="hold" nodeType="afterGroup">
                            <p:stCondLst>
                              <p:cond delay="2000"/>
                            </p:stCondLst>
                            <p:childTnLst>
                              <p:par>
                                <p:cTn id="124" presetID="22" presetClass="entr" presetSubtype="1" fill="hold" nodeType="afterEffect">
                                  <p:stCondLst>
                                    <p:cond delay="0"/>
                                  </p:stCondLst>
                                  <p:childTnLst>
                                    <p:set>
                                      <p:cBhvr>
                                        <p:cTn id="125" dur="1" fill="hold">
                                          <p:stCondLst>
                                            <p:cond delay="0"/>
                                          </p:stCondLst>
                                        </p:cTn>
                                        <p:tgtEl>
                                          <p:spTgt spid="16411"/>
                                        </p:tgtEl>
                                        <p:attrNameLst>
                                          <p:attrName>style.visibility</p:attrName>
                                        </p:attrNameLst>
                                      </p:cBhvr>
                                      <p:to>
                                        <p:strVal val="visible"/>
                                      </p:to>
                                    </p:set>
                                    <p:animEffect transition="in" filter="wipe(up)">
                                      <p:cBhvr>
                                        <p:cTn id="126" dur="500"/>
                                        <p:tgtEl>
                                          <p:spTgt spid="16411"/>
                                        </p:tgtEl>
                                      </p:cBhvr>
                                    </p:animEffect>
                                  </p:childTnLst>
                                </p:cTn>
                              </p:par>
                            </p:childTnLst>
                          </p:cTn>
                        </p:par>
                        <p:par>
                          <p:cTn id="127" fill="hold" nodeType="afterGroup">
                            <p:stCondLst>
                              <p:cond delay="2500"/>
                            </p:stCondLst>
                            <p:childTnLst>
                              <p:par>
                                <p:cTn id="128" presetID="22" presetClass="entr" presetSubtype="1" fill="hold" nodeType="afterEffect">
                                  <p:stCondLst>
                                    <p:cond delay="0"/>
                                  </p:stCondLst>
                                  <p:childTnLst>
                                    <p:set>
                                      <p:cBhvr>
                                        <p:cTn id="129" dur="1" fill="hold">
                                          <p:stCondLst>
                                            <p:cond delay="0"/>
                                          </p:stCondLst>
                                        </p:cTn>
                                        <p:tgtEl>
                                          <p:spTgt spid="16412"/>
                                        </p:tgtEl>
                                        <p:attrNameLst>
                                          <p:attrName>style.visibility</p:attrName>
                                        </p:attrNameLst>
                                      </p:cBhvr>
                                      <p:to>
                                        <p:strVal val="visible"/>
                                      </p:to>
                                    </p:set>
                                    <p:animEffect transition="in" filter="wipe(up)">
                                      <p:cBhvr>
                                        <p:cTn id="130" dur="500"/>
                                        <p:tgtEl>
                                          <p:spTgt spid="16412"/>
                                        </p:tgtEl>
                                      </p:cBhvr>
                                    </p:animEffec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22" presetClass="entr" presetSubtype="8" fill="hold" grpId="0" nodeType="clickEffect">
                                  <p:stCondLst>
                                    <p:cond delay="0"/>
                                  </p:stCondLst>
                                  <p:childTnLst>
                                    <p:set>
                                      <p:cBhvr>
                                        <p:cTn id="134" dur="1" fill="hold">
                                          <p:stCondLst>
                                            <p:cond delay="0"/>
                                          </p:stCondLst>
                                        </p:cTn>
                                        <p:tgtEl>
                                          <p:spTgt spid="16386"/>
                                        </p:tgtEl>
                                        <p:attrNameLst>
                                          <p:attrName>style.visibility</p:attrName>
                                        </p:attrNameLst>
                                      </p:cBhvr>
                                      <p:to>
                                        <p:strVal val="visible"/>
                                      </p:to>
                                    </p:set>
                                    <p:animEffect transition="in" filter="wipe(left)">
                                      <p:cBhvr>
                                        <p:cTn id="135" dur="500"/>
                                        <p:tgtEl>
                                          <p:spTgt spid="16386"/>
                                        </p:tgtEl>
                                      </p:cBhvr>
                                    </p:animEffec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22" presetClass="entr" presetSubtype="8" fill="hold" grpId="0" nodeType="clickEffect">
                                  <p:stCondLst>
                                    <p:cond delay="0"/>
                                  </p:stCondLst>
                                  <p:childTnLst>
                                    <p:set>
                                      <p:cBhvr>
                                        <p:cTn id="139" dur="1" fill="hold">
                                          <p:stCondLst>
                                            <p:cond delay="0"/>
                                          </p:stCondLst>
                                        </p:cTn>
                                        <p:tgtEl>
                                          <p:spTgt spid="16540"/>
                                        </p:tgtEl>
                                        <p:attrNameLst>
                                          <p:attrName>style.visibility</p:attrName>
                                        </p:attrNameLst>
                                      </p:cBhvr>
                                      <p:to>
                                        <p:strVal val="visible"/>
                                      </p:to>
                                    </p:set>
                                    <p:animEffect transition="in" filter="wipe(left)">
                                      <p:cBhvr>
                                        <p:cTn id="140" dur="500"/>
                                        <p:tgtEl>
                                          <p:spTgt spid="16540"/>
                                        </p:tgtEl>
                                      </p:cBhvr>
                                    </p:animEffec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22" presetClass="entr" presetSubtype="8" fill="hold" grpId="0" nodeType="clickEffect">
                                  <p:stCondLst>
                                    <p:cond delay="0"/>
                                  </p:stCondLst>
                                  <p:childTnLst>
                                    <p:set>
                                      <p:cBhvr>
                                        <p:cTn id="144" dur="1" fill="hold">
                                          <p:stCondLst>
                                            <p:cond delay="0"/>
                                          </p:stCondLst>
                                        </p:cTn>
                                        <p:tgtEl>
                                          <p:spTgt spid="16541"/>
                                        </p:tgtEl>
                                        <p:attrNameLst>
                                          <p:attrName>style.visibility</p:attrName>
                                        </p:attrNameLst>
                                      </p:cBhvr>
                                      <p:to>
                                        <p:strVal val="visible"/>
                                      </p:to>
                                    </p:set>
                                    <p:animEffect transition="in" filter="wipe(left)">
                                      <p:cBhvr>
                                        <p:cTn id="145" dur="500"/>
                                        <p:tgtEl>
                                          <p:spTgt spid="16541"/>
                                        </p:tgtEl>
                                      </p:cBhvr>
                                    </p:animEffect>
                                  </p:childTnLst>
                                </p:cTn>
                              </p:par>
                            </p:childTnLst>
                          </p:cTn>
                        </p:par>
                      </p:childTnLst>
                    </p:cTn>
                  </p:par>
                  <p:par>
                    <p:cTn id="146" fill="hold" nodeType="clickPar">
                      <p:stCondLst>
                        <p:cond delay="indefinite"/>
                      </p:stCondLst>
                      <p:childTnLst>
                        <p:par>
                          <p:cTn id="147" fill="hold" nodeType="withGroup">
                            <p:stCondLst>
                              <p:cond delay="0"/>
                            </p:stCondLst>
                            <p:childTnLst>
                              <p:par>
                                <p:cTn id="148" presetID="22" presetClass="entr" presetSubtype="8" fill="hold" nodeType="clickEffect">
                                  <p:stCondLst>
                                    <p:cond delay="0"/>
                                  </p:stCondLst>
                                  <p:childTnLst>
                                    <p:set>
                                      <p:cBhvr>
                                        <p:cTn id="149" dur="1" fill="hold">
                                          <p:stCondLst>
                                            <p:cond delay="0"/>
                                          </p:stCondLst>
                                        </p:cTn>
                                        <p:tgtEl>
                                          <p:spTgt spid="16400"/>
                                        </p:tgtEl>
                                        <p:attrNameLst>
                                          <p:attrName>style.visibility</p:attrName>
                                        </p:attrNameLst>
                                      </p:cBhvr>
                                      <p:to>
                                        <p:strVal val="visible"/>
                                      </p:to>
                                    </p:set>
                                    <p:animEffect transition="in" filter="wipe(left)">
                                      <p:cBhvr>
                                        <p:cTn id="150" dur="500"/>
                                        <p:tgtEl>
                                          <p:spTgt spid="16400"/>
                                        </p:tgtEl>
                                      </p:cBhvr>
                                    </p:animEffec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1" presetClass="entr" presetSubtype="0" fill="hold" nodeType="clickEffect">
                                  <p:stCondLst>
                                    <p:cond delay="0"/>
                                  </p:stCondLst>
                                  <p:childTnLst>
                                    <p:set>
                                      <p:cBhvr>
                                        <p:cTn id="154" dur="1" fill="hold">
                                          <p:stCondLst>
                                            <p:cond delay="499"/>
                                          </p:stCondLst>
                                        </p:cTn>
                                        <p:tgtEl>
                                          <p:spTgt spid="16399"/>
                                        </p:tgtEl>
                                        <p:attrNameLst>
                                          <p:attrName>style.visibility</p:attrName>
                                        </p:attrNameLst>
                                      </p:cBhvr>
                                      <p:to>
                                        <p:strVal val="visible"/>
                                      </p:to>
                                    </p:se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22" presetClass="entr" presetSubtype="8" fill="hold" grpId="0" nodeType="clickEffect">
                                  <p:stCondLst>
                                    <p:cond delay="0"/>
                                  </p:stCondLst>
                                  <p:childTnLst>
                                    <p:set>
                                      <p:cBhvr>
                                        <p:cTn id="158" dur="1" fill="hold">
                                          <p:stCondLst>
                                            <p:cond delay="0"/>
                                          </p:stCondLst>
                                        </p:cTn>
                                        <p:tgtEl>
                                          <p:spTgt spid="16398"/>
                                        </p:tgtEl>
                                        <p:attrNameLst>
                                          <p:attrName>style.visibility</p:attrName>
                                        </p:attrNameLst>
                                      </p:cBhvr>
                                      <p:to>
                                        <p:strVal val="visible"/>
                                      </p:to>
                                    </p:set>
                                    <p:animEffect transition="in" filter="wipe(left)">
                                      <p:cBhvr>
                                        <p:cTn id="159" dur="500"/>
                                        <p:tgtEl>
                                          <p:spTgt spid="16398"/>
                                        </p:tgtEl>
                                      </p:cBhvr>
                                    </p:animEffect>
                                  </p:childTnLst>
                                </p:cTn>
                              </p:par>
                            </p:childTnLst>
                          </p:cTn>
                        </p:par>
                      </p:childTnLst>
                    </p:cTn>
                  </p:par>
                  <p:par>
                    <p:cTn id="160" fill="hold" nodeType="clickPar">
                      <p:stCondLst>
                        <p:cond delay="indefinite"/>
                      </p:stCondLst>
                      <p:childTnLst>
                        <p:par>
                          <p:cTn id="161" fill="hold" nodeType="withGroup">
                            <p:stCondLst>
                              <p:cond delay="0"/>
                            </p:stCondLst>
                            <p:childTnLst>
                              <p:par>
                                <p:cTn id="162" presetID="22" presetClass="entr" presetSubtype="8" fill="hold" nodeType="clickEffect">
                                  <p:stCondLst>
                                    <p:cond delay="0"/>
                                  </p:stCondLst>
                                  <p:childTnLst>
                                    <p:set>
                                      <p:cBhvr>
                                        <p:cTn id="163" dur="1" fill="hold">
                                          <p:stCondLst>
                                            <p:cond delay="0"/>
                                          </p:stCondLst>
                                        </p:cTn>
                                        <p:tgtEl>
                                          <p:spTgt spid="16388"/>
                                        </p:tgtEl>
                                        <p:attrNameLst>
                                          <p:attrName>style.visibility</p:attrName>
                                        </p:attrNameLst>
                                      </p:cBhvr>
                                      <p:to>
                                        <p:strVal val="visible"/>
                                      </p:to>
                                    </p:set>
                                    <p:animEffect transition="in" filter="wipe(left)">
                                      <p:cBhvr>
                                        <p:cTn id="164" dur="500"/>
                                        <p:tgtEl>
                                          <p:spTgt spid="16388"/>
                                        </p:tgtEl>
                                      </p:cBhvr>
                                    </p:animEffect>
                                  </p:childTnLst>
                                </p:cTn>
                              </p:par>
                            </p:childTnLst>
                          </p:cTn>
                        </p:par>
                      </p:childTnLst>
                    </p:cTn>
                  </p:par>
                  <p:par>
                    <p:cTn id="165" fill="hold" nodeType="clickPar">
                      <p:stCondLst>
                        <p:cond delay="indefinite"/>
                      </p:stCondLst>
                      <p:childTnLst>
                        <p:par>
                          <p:cTn id="166" fill="hold" nodeType="withGroup">
                            <p:stCondLst>
                              <p:cond delay="0"/>
                            </p:stCondLst>
                            <p:childTnLst>
                              <p:par>
                                <p:cTn id="167" presetID="22" presetClass="entr" presetSubtype="4" fill="hold" grpId="0" nodeType="clickEffect">
                                  <p:stCondLst>
                                    <p:cond delay="0"/>
                                  </p:stCondLst>
                                  <p:childTnLst>
                                    <p:set>
                                      <p:cBhvr>
                                        <p:cTn id="168" dur="1" fill="hold">
                                          <p:stCondLst>
                                            <p:cond delay="0"/>
                                          </p:stCondLst>
                                        </p:cTn>
                                        <p:tgtEl>
                                          <p:spTgt spid="16391"/>
                                        </p:tgtEl>
                                        <p:attrNameLst>
                                          <p:attrName>style.visibility</p:attrName>
                                        </p:attrNameLst>
                                      </p:cBhvr>
                                      <p:to>
                                        <p:strVal val="visible"/>
                                      </p:to>
                                    </p:set>
                                    <p:animEffect transition="in" filter="wipe(down)">
                                      <p:cBhvr>
                                        <p:cTn id="169" dur="500"/>
                                        <p:tgtEl>
                                          <p:spTgt spid="16391"/>
                                        </p:tgtEl>
                                      </p:cBhvr>
                                    </p:animEffect>
                                  </p:childTnLst>
                                </p:cTn>
                              </p:par>
                            </p:childTnLst>
                          </p:cTn>
                        </p:par>
                      </p:childTnLst>
                    </p:cTn>
                  </p:par>
                  <p:par>
                    <p:cTn id="170" fill="hold" nodeType="clickPar">
                      <p:stCondLst>
                        <p:cond delay="indefinite"/>
                      </p:stCondLst>
                      <p:childTnLst>
                        <p:par>
                          <p:cTn id="171" fill="hold" nodeType="withGroup">
                            <p:stCondLst>
                              <p:cond delay="0"/>
                            </p:stCondLst>
                            <p:childTnLst>
                              <p:par>
                                <p:cTn id="172" presetID="22" presetClass="entr" presetSubtype="4" fill="hold" nodeType="clickEffect">
                                  <p:stCondLst>
                                    <p:cond delay="0"/>
                                  </p:stCondLst>
                                  <p:childTnLst>
                                    <p:set>
                                      <p:cBhvr>
                                        <p:cTn id="173" dur="1" fill="hold">
                                          <p:stCondLst>
                                            <p:cond delay="0"/>
                                          </p:stCondLst>
                                        </p:cTn>
                                        <p:tgtEl>
                                          <p:spTgt spid="16389"/>
                                        </p:tgtEl>
                                        <p:attrNameLst>
                                          <p:attrName>style.visibility</p:attrName>
                                        </p:attrNameLst>
                                      </p:cBhvr>
                                      <p:to>
                                        <p:strVal val="visible"/>
                                      </p:to>
                                    </p:set>
                                    <p:animEffect transition="in" filter="wipe(down)">
                                      <p:cBhvr>
                                        <p:cTn id="174" dur="500"/>
                                        <p:tgtEl>
                                          <p:spTgt spid="16389"/>
                                        </p:tgtEl>
                                      </p:cBhvr>
                                    </p:animEffect>
                                  </p:childTnLst>
                                </p:cTn>
                              </p:par>
                            </p:childTnLst>
                          </p:cTn>
                        </p:par>
                      </p:childTnLst>
                    </p:cTn>
                  </p:par>
                  <p:par>
                    <p:cTn id="175" fill="hold" nodeType="clickPar">
                      <p:stCondLst>
                        <p:cond delay="indefinite"/>
                      </p:stCondLst>
                      <p:childTnLst>
                        <p:par>
                          <p:cTn id="176" fill="hold" nodeType="withGroup">
                            <p:stCondLst>
                              <p:cond delay="0"/>
                            </p:stCondLst>
                            <p:childTnLst>
                              <p:par>
                                <p:cTn id="177" presetID="1" presetClass="entr" presetSubtype="0" fill="hold" grpId="0" nodeType="clickEffect">
                                  <p:stCondLst>
                                    <p:cond delay="0"/>
                                  </p:stCondLst>
                                  <p:childTnLst>
                                    <p:set>
                                      <p:cBhvr>
                                        <p:cTn id="178" dur="1" fill="hold">
                                          <p:stCondLst>
                                            <p:cond delay="499"/>
                                          </p:stCondLst>
                                        </p:cTn>
                                        <p:tgtEl>
                                          <p:spTgt spid="16390"/>
                                        </p:tgtEl>
                                        <p:attrNameLst>
                                          <p:attrName>style.visibility</p:attrName>
                                        </p:attrNameLst>
                                      </p:cBhvr>
                                      <p:to>
                                        <p:strVal val="visible"/>
                                      </p:to>
                                    </p:set>
                                  </p:childTnLst>
                                </p:cTn>
                              </p:par>
                            </p:childTnLst>
                          </p:cTn>
                        </p:par>
                      </p:childTnLst>
                    </p:cTn>
                  </p:par>
                  <p:par>
                    <p:cTn id="179" fill="hold" nodeType="clickPar">
                      <p:stCondLst>
                        <p:cond delay="indefinite"/>
                      </p:stCondLst>
                      <p:childTnLst>
                        <p:par>
                          <p:cTn id="180" fill="hold" nodeType="withGroup">
                            <p:stCondLst>
                              <p:cond delay="0"/>
                            </p:stCondLst>
                            <p:childTnLst>
                              <p:par>
                                <p:cTn id="181" presetID="22" presetClass="entr" presetSubtype="8" fill="hold" nodeType="clickEffect">
                                  <p:stCondLst>
                                    <p:cond delay="0"/>
                                  </p:stCondLst>
                                  <p:childTnLst>
                                    <p:set>
                                      <p:cBhvr>
                                        <p:cTn id="182" dur="1" fill="hold">
                                          <p:stCondLst>
                                            <p:cond delay="0"/>
                                          </p:stCondLst>
                                        </p:cTn>
                                        <p:tgtEl>
                                          <p:spTgt spid="16393"/>
                                        </p:tgtEl>
                                        <p:attrNameLst>
                                          <p:attrName>style.visibility</p:attrName>
                                        </p:attrNameLst>
                                      </p:cBhvr>
                                      <p:to>
                                        <p:strVal val="visible"/>
                                      </p:to>
                                    </p:set>
                                    <p:animEffect transition="in" filter="wipe(left)">
                                      <p:cBhvr>
                                        <p:cTn id="183" dur="500"/>
                                        <p:tgtEl>
                                          <p:spTgt spid="16393"/>
                                        </p:tgtEl>
                                      </p:cBhvr>
                                    </p:animEffect>
                                  </p:childTnLst>
                                </p:cTn>
                              </p:par>
                            </p:childTnLst>
                          </p:cTn>
                        </p:par>
                      </p:childTnLst>
                    </p:cTn>
                  </p:par>
                  <p:par>
                    <p:cTn id="184" fill="hold" nodeType="clickPar">
                      <p:stCondLst>
                        <p:cond delay="indefinite"/>
                      </p:stCondLst>
                      <p:childTnLst>
                        <p:par>
                          <p:cTn id="185" fill="hold" nodeType="withGroup">
                            <p:stCondLst>
                              <p:cond delay="0"/>
                            </p:stCondLst>
                            <p:childTnLst>
                              <p:par>
                                <p:cTn id="186" presetID="22" presetClass="entr" presetSubtype="8" fill="hold" nodeType="clickEffect">
                                  <p:stCondLst>
                                    <p:cond delay="0"/>
                                  </p:stCondLst>
                                  <p:childTnLst>
                                    <p:set>
                                      <p:cBhvr>
                                        <p:cTn id="187" dur="1" fill="hold">
                                          <p:stCondLst>
                                            <p:cond delay="0"/>
                                          </p:stCondLst>
                                        </p:cTn>
                                        <p:tgtEl>
                                          <p:spTgt spid="16395"/>
                                        </p:tgtEl>
                                        <p:attrNameLst>
                                          <p:attrName>style.visibility</p:attrName>
                                        </p:attrNameLst>
                                      </p:cBhvr>
                                      <p:to>
                                        <p:strVal val="visible"/>
                                      </p:to>
                                    </p:set>
                                    <p:animEffect transition="in" filter="wipe(left)">
                                      <p:cBhvr>
                                        <p:cTn id="188" dur="500"/>
                                        <p:tgtEl>
                                          <p:spTgt spid="16395"/>
                                        </p:tgtEl>
                                      </p:cBhvr>
                                    </p:animEffect>
                                  </p:childTnLst>
                                </p:cTn>
                              </p:par>
                            </p:childTnLst>
                          </p:cTn>
                        </p:par>
                      </p:childTnLst>
                    </p:cTn>
                  </p:par>
                  <p:par>
                    <p:cTn id="189" fill="hold" nodeType="clickPar">
                      <p:stCondLst>
                        <p:cond delay="indefinite"/>
                      </p:stCondLst>
                      <p:childTnLst>
                        <p:par>
                          <p:cTn id="190" fill="hold" nodeType="withGroup">
                            <p:stCondLst>
                              <p:cond delay="0"/>
                            </p:stCondLst>
                            <p:childTnLst>
                              <p:par>
                                <p:cTn id="191" presetID="1" presetClass="entr" presetSubtype="0" fill="hold" nodeType="clickEffect">
                                  <p:stCondLst>
                                    <p:cond delay="0"/>
                                  </p:stCondLst>
                                  <p:childTnLst>
                                    <p:set>
                                      <p:cBhvr>
                                        <p:cTn id="192" dur="1" fill="hold">
                                          <p:stCondLst>
                                            <p:cond delay="499"/>
                                          </p:stCondLst>
                                        </p:cTn>
                                        <p:tgtEl>
                                          <p:spTgt spid="16394"/>
                                        </p:tgtEl>
                                        <p:attrNameLst>
                                          <p:attrName>style.visibility</p:attrName>
                                        </p:attrNameLst>
                                      </p:cBhvr>
                                      <p:to>
                                        <p:strVal val="visible"/>
                                      </p:to>
                                    </p:set>
                                  </p:childTnLst>
                                </p:cTn>
                              </p:par>
                            </p:childTnLst>
                          </p:cTn>
                        </p:par>
                      </p:childTnLst>
                    </p:cTn>
                  </p:par>
                  <p:par>
                    <p:cTn id="193" fill="hold" nodeType="clickPar">
                      <p:stCondLst>
                        <p:cond delay="indefinite"/>
                      </p:stCondLst>
                      <p:childTnLst>
                        <p:par>
                          <p:cTn id="194" fill="hold" nodeType="withGroup">
                            <p:stCondLst>
                              <p:cond delay="0"/>
                            </p:stCondLst>
                            <p:childTnLst>
                              <p:par>
                                <p:cTn id="195" presetID="22" presetClass="entr" presetSubtype="8" fill="hold" grpId="0" nodeType="clickEffect">
                                  <p:stCondLst>
                                    <p:cond delay="0"/>
                                  </p:stCondLst>
                                  <p:childTnLst>
                                    <p:set>
                                      <p:cBhvr>
                                        <p:cTn id="196" dur="1" fill="hold">
                                          <p:stCondLst>
                                            <p:cond delay="0"/>
                                          </p:stCondLst>
                                        </p:cTn>
                                        <p:tgtEl>
                                          <p:spTgt spid="16392"/>
                                        </p:tgtEl>
                                        <p:attrNameLst>
                                          <p:attrName>style.visibility</p:attrName>
                                        </p:attrNameLst>
                                      </p:cBhvr>
                                      <p:to>
                                        <p:strVal val="visible"/>
                                      </p:to>
                                    </p:set>
                                    <p:animEffect transition="in" filter="wipe(left)">
                                      <p:cBhvr>
                                        <p:cTn id="197" dur="500"/>
                                        <p:tgtEl>
                                          <p:spTgt spid="163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autoUpdateAnimBg="0"/>
      <p:bldP spid="16398" grpId="0" animBg="1"/>
      <p:bldP spid="16429" grpId="0" autoUpdateAnimBg="0"/>
      <p:bldP spid="16524" grpId="0"/>
      <p:bldP spid="16525" grpId="0" autoUpdateAnimBg="0"/>
      <p:bldP spid="16505" grpId="0" autoUpdateAnimBg="0"/>
      <p:bldP spid="16386" grpId="0" autoUpdateAnimBg="0"/>
      <p:bldP spid="16537" grpId="0" animBg="1"/>
      <p:bldP spid="16390" grpId="0" autoUpdateAnimBg="0"/>
      <p:bldP spid="16391" grpId="0" autoUpdateAnimBg="0"/>
      <p:bldP spid="16392" grpId="0" autoUpdateAnimBg="0"/>
      <p:bldP spid="16540" grpId="0" autoUpdateAnimBg="0"/>
      <p:bldP spid="16541"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a:extLst>
              <a:ext uri="{FF2B5EF4-FFF2-40B4-BE49-F238E27FC236}">
                <a16:creationId xmlns:a16="http://schemas.microsoft.com/office/drawing/2014/main" id="{B6B90AB1-35CA-4367-9CF8-49B09B0B5F9D}"/>
              </a:ext>
            </a:extLst>
          </p:cNvPr>
          <p:cNvSpPr txBox="1">
            <a:spLocks noChangeArrowheads="1"/>
          </p:cNvSpPr>
          <p:nvPr/>
        </p:nvSpPr>
        <p:spPr bwMode="auto">
          <a:xfrm>
            <a:off x="6151563" y="584200"/>
            <a:ext cx="741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kumimoji="1" lang="zh-CN" altLang="zh-CN">
              <a:solidFill>
                <a:schemeClr val="tx1"/>
              </a:solidFill>
              <a:latin typeface="Times New Roman" panose="02020603050405020304" pitchFamily="18" charset="0"/>
            </a:endParaRPr>
          </a:p>
        </p:txBody>
      </p:sp>
      <p:sp>
        <p:nvSpPr>
          <p:cNvPr id="45059" name="Rectangle 3">
            <a:extLst>
              <a:ext uri="{FF2B5EF4-FFF2-40B4-BE49-F238E27FC236}">
                <a16:creationId xmlns:a16="http://schemas.microsoft.com/office/drawing/2014/main" id="{4F696FE6-D150-4F25-AA85-1D684FF653AD}"/>
              </a:ext>
            </a:extLst>
          </p:cNvPr>
          <p:cNvSpPr>
            <a:spLocks noChangeArrowheads="1"/>
          </p:cNvSpPr>
          <p:nvPr/>
        </p:nvSpPr>
        <p:spPr bwMode="auto">
          <a:xfrm>
            <a:off x="468313" y="404813"/>
            <a:ext cx="1412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r>
              <a:rPr kumimoji="1" lang="en-US" altLang="zh-CN">
                <a:solidFill>
                  <a:srgbClr val="66FFFF"/>
                </a:solidFill>
                <a:latin typeface="Times New Roman" panose="02020603050405020304" pitchFamily="18" charset="0"/>
              </a:rPr>
              <a:t>2. </a:t>
            </a:r>
            <a:r>
              <a:rPr kumimoji="1" lang="zh-CN" altLang="en-US">
                <a:solidFill>
                  <a:srgbClr val="66FFFF"/>
                </a:solidFill>
                <a:latin typeface="宋体" panose="02010600030101010101" pitchFamily="2" charset="-122"/>
              </a:rPr>
              <a:t>球面波</a:t>
            </a:r>
          </a:p>
        </p:txBody>
      </p:sp>
      <p:graphicFrame>
        <p:nvGraphicFramePr>
          <p:cNvPr id="45060" name="Object 4">
            <a:extLst>
              <a:ext uri="{FF2B5EF4-FFF2-40B4-BE49-F238E27FC236}">
                <a16:creationId xmlns:a16="http://schemas.microsoft.com/office/drawing/2014/main" id="{7AEE48D5-6F00-4661-AA91-C215EC0B977D}"/>
              </a:ext>
            </a:extLst>
          </p:cNvPr>
          <p:cNvGraphicFramePr>
            <a:graphicFrameLocks/>
          </p:cNvGraphicFramePr>
          <p:nvPr/>
        </p:nvGraphicFramePr>
        <p:xfrm>
          <a:off x="1500188" y="957263"/>
          <a:ext cx="3663950" cy="758825"/>
        </p:xfrm>
        <a:graphic>
          <a:graphicData uri="http://schemas.openxmlformats.org/presentationml/2006/ole">
            <mc:AlternateContent xmlns:mc="http://schemas.openxmlformats.org/markup-compatibility/2006">
              <mc:Choice xmlns:v="urn:schemas-microsoft-com:vml" Requires="v">
                <p:oleObj spid="_x0000_s31781" name="公式" r:id="rId3" imgW="3590931" imgH="762034" progId="Equation.3">
                  <p:embed/>
                </p:oleObj>
              </mc:Choice>
              <mc:Fallback>
                <p:oleObj name="公式" r:id="rId3" imgW="3590931" imgH="762034" progId="Equation.3">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0188" y="957263"/>
                        <a:ext cx="3663950" cy="75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061" name="Rectangle 5">
            <a:extLst>
              <a:ext uri="{FF2B5EF4-FFF2-40B4-BE49-F238E27FC236}">
                <a16:creationId xmlns:a16="http://schemas.microsoft.com/office/drawing/2014/main" id="{A2469B80-3282-4534-842D-5A941194E967}"/>
              </a:ext>
            </a:extLst>
          </p:cNvPr>
          <p:cNvSpPr>
            <a:spLocks noChangeArrowheads="1"/>
          </p:cNvSpPr>
          <p:nvPr/>
        </p:nvSpPr>
        <p:spPr bwMode="auto">
          <a:xfrm>
            <a:off x="744538" y="1103313"/>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r>
              <a:rPr kumimoji="1" lang="zh-CN" altLang="en-US">
                <a:latin typeface="Bookman Old Style" panose="02050604050505020204" pitchFamily="18" charset="0"/>
              </a:rPr>
              <a:t>由</a:t>
            </a:r>
          </a:p>
        </p:txBody>
      </p:sp>
      <p:graphicFrame>
        <p:nvGraphicFramePr>
          <p:cNvPr id="45062" name="Object 6">
            <a:extLst>
              <a:ext uri="{FF2B5EF4-FFF2-40B4-BE49-F238E27FC236}">
                <a16:creationId xmlns:a16="http://schemas.microsoft.com/office/drawing/2014/main" id="{D492DB61-A46B-45E1-B283-4E4D81A2D572}"/>
              </a:ext>
            </a:extLst>
          </p:cNvPr>
          <p:cNvGraphicFramePr>
            <a:graphicFrameLocks noChangeAspect="1"/>
          </p:cNvGraphicFramePr>
          <p:nvPr/>
        </p:nvGraphicFramePr>
        <p:xfrm>
          <a:off x="7383463" y="1068388"/>
          <a:ext cx="330200" cy="433387"/>
        </p:xfrm>
        <a:graphic>
          <a:graphicData uri="http://schemas.openxmlformats.org/presentationml/2006/ole">
            <mc:AlternateContent xmlns:mc="http://schemas.openxmlformats.org/markup-compatibility/2006">
              <mc:Choice xmlns:v="urn:schemas-microsoft-com:vml" Requires="v">
                <p:oleObj spid="_x0000_s31782" name="Equation" r:id="rId5" imgW="95110" imgH="152468" progId="Equation.3">
                  <p:embed/>
                </p:oleObj>
              </mc:Choice>
              <mc:Fallback>
                <p:oleObj name="Equation" r:id="rId5" imgW="95110" imgH="152468"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83463" y="1068388"/>
                        <a:ext cx="330200" cy="433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63" name="Object 7">
            <a:extLst>
              <a:ext uri="{FF2B5EF4-FFF2-40B4-BE49-F238E27FC236}">
                <a16:creationId xmlns:a16="http://schemas.microsoft.com/office/drawing/2014/main" id="{0CEB08A7-C98C-4951-A039-93C3C943E79C}"/>
              </a:ext>
            </a:extLst>
          </p:cNvPr>
          <p:cNvGraphicFramePr>
            <a:graphicFrameLocks noChangeAspect="1"/>
          </p:cNvGraphicFramePr>
          <p:nvPr/>
        </p:nvGraphicFramePr>
        <p:xfrm>
          <a:off x="7654925" y="708025"/>
          <a:ext cx="355600" cy="433388"/>
        </p:xfrm>
        <a:graphic>
          <a:graphicData uri="http://schemas.openxmlformats.org/presentationml/2006/ole">
            <mc:AlternateContent xmlns:mc="http://schemas.openxmlformats.org/markup-compatibility/2006">
              <mc:Choice xmlns:v="urn:schemas-microsoft-com:vml" Requires="v">
                <p:oleObj spid="_x0000_s31783" name="Equation" r:id="rId7" imgW="114376" imgH="152468" progId="Equation.3">
                  <p:embed/>
                </p:oleObj>
              </mc:Choice>
              <mc:Fallback>
                <p:oleObj name="Equation" r:id="rId7" imgW="114376" imgH="152468"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54925" y="708025"/>
                        <a:ext cx="355600" cy="43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64" name="Line 8">
            <a:extLst>
              <a:ext uri="{FF2B5EF4-FFF2-40B4-BE49-F238E27FC236}">
                <a16:creationId xmlns:a16="http://schemas.microsoft.com/office/drawing/2014/main" id="{6C4FE45E-30CE-4F39-8336-B876DF783D36}"/>
              </a:ext>
            </a:extLst>
          </p:cNvPr>
          <p:cNvSpPr>
            <a:spLocks noChangeShapeType="1"/>
          </p:cNvSpPr>
          <p:nvPr/>
        </p:nvSpPr>
        <p:spPr bwMode="auto">
          <a:xfrm rot="-2790391">
            <a:off x="7403306" y="1766095"/>
            <a:ext cx="111125" cy="436562"/>
          </a:xfrm>
          <a:prstGeom prst="line">
            <a:avLst/>
          </a:prstGeom>
          <a:noFill/>
          <a:ln w="28575">
            <a:solidFill>
              <a:schemeClr val="hlink"/>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065" name="Line 9">
            <a:extLst>
              <a:ext uri="{FF2B5EF4-FFF2-40B4-BE49-F238E27FC236}">
                <a16:creationId xmlns:a16="http://schemas.microsoft.com/office/drawing/2014/main" id="{FDB259CE-451D-4CFF-A6D2-359FE1B96303}"/>
              </a:ext>
            </a:extLst>
          </p:cNvPr>
          <p:cNvSpPr>
            <a:spLocks noChangeShapeType="1"/>
          </p:cNvSpPr>
          <p:nvPr/>
        </p:nvSpPr>
        <p:spPr bwMode="auto">
          <a:xfrm flipH="1">
            <a:off x="6932613" y="1862138"/>
            <a:ext cx="306387" cy="841375"/>
          </a:xfrm>
          <a:prstGeom prst="line">
            <a:avLst/>
          </a:prstGeom>
          <a:noFill/>
          <a:ln w="28575">
            <a:solidFill>
              <a:schemeClr val="hlink"/>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5066" name="Object 10">
            <a:extLst>
              <a:ext uri="{FF2B5EF4-FFF2-40B4-BE49-F238E27FC236}">
                <a16:creationId xmlns:a16="http://schemas.microsoft.com/office/drawing/2014/main" id="{A580FD60-63EC-425D-8A5D-A92904CEBCDC}"/>
              </a:ext>
            </a:extLst>
          </p:cNvPr>
          <p:cNvGraphicFramePr>
            <a:graphicFrameLocks noChangeAspect="1"/>
          </p:cNvGraphicFramePr>
          <p:nvPr/>
        </p:nvGraphicFramePr>
        <p:xfrm>
          <a:off x="7678738" y="1897063"/>
          <a:ext cx="211137" cy="360362"/>
        </p:xfrm>
        <a:graphic>
          <a:graphicData uri="http://schemas.openxmlformats.org/presentationml/2006/ole">
            <mc:AlternateContent xmlns:mc="http://schemas.openxmlformats.org/markup-compatibility/2006">
              <mc:Choice xmlns:v="urn:schemas-microsoft-com:vml" Requires="v">
                <p:oleObj spid="_x0000_s31784" name="Equation" r:id="rId9" imgW="57188" imgH="152468" progId="Equation.3">
                  <p:embed/>
                </p:oleObj>
              </mc:Choice>
              <mc:Fallback>
                <p:oleObj name="Equation" r:id="rId9" imgW="57188" imgH="152468"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78738" y="1897063"/>
                        <a:ext cx="211137" cy="360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67" name="Object 11">
            <a:extLst>
              <a:ext uri="{FF2B5EF4-FFF2-40B4-BE49-F238E27FC236}">
                <a16:creationId xmlns:a16="http://schemas.microsoft.com/office/drawing/2014/main" id="{04FDE6F4-8241-4F09-A79D-122CAF74A7EC}"/>
              </a:ext>
            </a:extLst>
          </p:cNvPr>
          <p:cNvGraphicFramePr>
            <a:graphicFrameLocks noChangeAspect="1"/>
          </p:cNvGraphicFramePr>
          <p:nvPr/>
        </p:nvGraphicFramePr>
        <p:xfrm>
          <a:off x="6783388" y="2200275"/>
          <a:ext cx="231775" cy="360363"/>
        </p:xfrm>
        <a:graphic>
          <a:graphicData uri="http://schemas.openxmlformats.org/presentationml/2006/ole">
            <mc:AlternateContent xmlns:mc="http://schemas.openxmlformats.org/markup-compatibility/2006">
              <mc:Choice xmlns:v="urn:schemas-microsoft-com:vml" Requires="v">
                <p:oleObj spid="_x0000_s31785" name="Equation" r:id="rId11" imgW="76149" imgH="152468" progId="Equation.3">
                  <p:embed/>
                </p:oleObj>
              </mc:Choice>
              <mc:Fallback>
                <p:oleObj name="Equation" r:id="rId11" imgW="76149" imgH="152468"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83388" y="2200275"/>
                        <a:ext cx="231775" cy="36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68" name="Oval 12">
            <a:extLst>
              <a:ext uri="{FF2B5EF4-FFF2-40B4-BE49-F238E27FC236}">
                <a16:creationId xmlns:a16="http://schemas.microsoft.com/office/drawing/2014/main" id="{07F545AC-BEEE-4FA8-A40E-00A09DBF2840}"/>
              </a:ext>
            </a:extLst>
          </p:cNvPr>
          <p:cNvSpPr>
            <a:spLocks noChangeArrowheads="1"/>
          </p:cNvSpPr>
          <p:nvPr/>
        </p:nvSpPr>
        <p:spPr bwMode="auto">
          <a:xfrm>
            <a:off x="6713538" y="1344613"/>
            <a:ext cx="1009650" cy="1009650"/>
          </a:xfrm>
          <a:prstGeom prst="ellipse">
            <a:avLst/>
          </a:prstGeom>
          <a:noFill/>
          <a:ln w="38100">
            <a:solidFill>
              <a:srgbClr val="FFFF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5069" name="Oval 13">
            <a:extLst>
              <a:ext uri="{FF2B5EF4-FFF2-40B4-BE49-F238E27FC236}">
                <a16:creationId xmlns:a16="http://schemas.microsoft.com/office/drawing/2014/main" id="{EF6A6313-BA1C-4BD9-91FB-8481AC803E1D}"/>
              </a:ext>
            </a:extLst>
          </p:cNvPr>
          <p:cNvSpPr>
            <a:spLocks noChangeArrowheads="1"/>
          </p:cNvSpPr>
          <p:nvPr/>
        </p:nvSpPr>
        <p:spPr bwMode="auto">
          <a:xfrm>
            <a:off x="6323013" y="925513"/>
            <a:ext cx="1800225" cy="1800225"/>
          </a:xfrm>
          <a:prstGeom prst="ellipse">
            <a:avLst/>
          </a:prstGeom>
          <a:noFill/>
          <a:ln w="38100">
            <a:solidFill>
              <a:srgbClr val="FFFF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45070" name="Group 14">
            <a:extLst>
              <a:ext uri="{FF2B5EF4-FFF2-40B4-BE49-F238E27FC236}">
                <a16:creationId xmlns:a16="http://schemas.microsoft.com/office/drawing/2014/main" id="{A3CB3628-C6D7-43D5-A70E-9AEF9B04680C}"/>
              </a:ext>
            </a:extLst>
          </p:cNvPr>
          <p:cNvGrpSpPr>
            <a:grpSpLocks/>
          </p:cNvGrpSpPr>
          <p:nvPr/>
        </p:nvGrpSpPr>
        <p:grpSpPr bwMode="auto">
          <a:xfrm>
            <a:off x="5940425" y="528638"/>
            <a:ext cx="2597150" cy="2540000"/>
            <a:chOff x="3768" y="2566"/>
            <a:chExt cx="1636" cy="1600"/>
          </a:xfrm>
        </p:grpSpPr>
        <p:sp>
          <p:nvSpPr>
            <p:cNvPr id="31768" name="Line 15">
              <a:extLst>
                <a:ext uri="{FF2B5EF4-FFF2-40B4-BE49-F238E27FC236}">
                  <a16:creationId xmlns:a16="http://schemas.microsoft.com/office/drawing/2014/main" id="{70BC5128-5289-4645-ABAE-46DB29C1E2F7}"/>
                </a:ext>
              </a:extLst>
            </p:cNvPr>
            <p:cNvSpPr>
              <a:spLocks noChangeShapeType="1"/>
            </p:cNvSpPr>
            <p:nvPr/>
          </p:nvSpPr>
          <p:spPr bwMode="auto">
            <a:xfrm>
              <a:off x="3768" y="3406"/>
              <a:ext cx="1636" cy="0"/>
            </a:xfrm>
            <a:prstGeom prst="line">
              <a:avLst/>
            </a:prstGeom>
            <a:noFill/>
            <a:ln w="19050">
              <a:solidFill>
                <a:srgbClr val="99FF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69" name="Line 16">
              <a:extLst>
                <a:ext uri="{FF2B5EF4-FFF2-40B4-BE49-F238E27FC236}">
                  <a16:creationId xmlns:a16="http://schemas.microsoft.com/office/drawing/2014/main" id="{3CFF6AF7-A0DE-404C-A59D-9C652BCC994E}"/>
                </a:ext>
              </a:extLst>
            </p:cNvPr>
            <p:cNvSpPr>
              <a:spLocks noChangeShapeType="1"/>
            </p:cNvSpPr>
            <p:nvPr/>
          </p:nvSpPr>
          <p:spPr bwMode="auto">
            <a:xfrm rot="5400000">
              <a:off x="3792" y="3359"/>
              <a:ext cx="1587" cy="1"/>
            </a:xfrm>
            <a:prstGeom prst="line">
              <a:avLst/>
            </a:prstGeom>
            <a:noFill/>
            <a:ln w="19050">
              <a:solidFill>
                <a:srgbClr val="99FF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70" name="Line 17">
              <a:extLst>
                <a:ext uri="{FF2B5EF4-FFF2-40B4-BE49-F238E27FC236}">
                  <a16:creationId xmlns:a16="http://schemas.microsoft.com/office/drawing/2014/main" id="{22AA3F59-5FD4-499B-AC19-45E03F5578C9}"/>
                </a:ext>
              </a:extLst>
            </p:cNvPr>
            <p:cNvSpPr>
              <a:spLocks noChangeShapeType="1"/>
            </p:cNvSpPr>
            <p:nvPr/>
          </p:nvSpPr>
          <p:spPr bwMode="auto">
            <a:xfrm rot="-2700000">
              <a:off x="3823" y="3386"/>
              <a:ext cx="1563" cy="1"/>
            </a:xfrm>
            <a:prstGeom prst="line">
              <a:avLst/>
            </a:prstGeom>
            <a:noFill/>
            <a:ln w="19050">
              <a:solidFill>
                <a:srgbClr val="99FF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71" name="Line 18">
              <a:extLst>
                <a:ext uri="{FF2B5EF4-FFF2-40B4-BE49-F238E27FC236}">
                  <a16:creationId xmlns:a16="http://schemas.microsoft.com/office/drawing/2014/main" id="{6BDCA254-C202-493D-BACC-1AA5588C4E87}"/>
                </a:ext>
              </a:extLst>
            </p:cNvPr>
            <p:cNvSpPr>
              <a:spLocks noChangeShapeType="1"/>
            </p:cNvSpPr>
            <p:nvPr/>
          </p:nvSpPr>
          <p:spPr bwMode="auto">
            <a:xfrm rot="2700000">
              <a:off x="3792" y="3388"/>
              <a:ext cx="1555" cy="1"/>
            </a:xfrm>
            <a:prstGeom prst="line">
              <a:avLst/>
            </a:prstGeom>
            <a:noFill/>
            <a:ln w="19050">
              <a:solidFill>
                <a:srgbClr val="99FF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45075" name="Object 19">
            <a:extLst>
              <a:ext uri="{FF2B5EF4-FFF2-40B4-BE49-F238E27FC236}">
                <a16:creationId xmlns:a16="http://schemas.microsoft.com/office/drawing/2014/main" id="{AB456C5A-80BB-44D4-9B4B-231CA082DF66}"/>
              </a:ext>
            </a:extLst>
          </p:cNvPr>
          <p:cNvGraphicFramePr>
            <a:graphicFrameLocks/>
          </p:cNvGraphicFramePr>
          <p:nvPr/>
        </p:nvGraphicFramePr>
        <p:xfrm>
          <a:off x="1908175" y="1989138"/>
          <a:ext cx="3040063" cy="504825"/>
        </p:xfrm>
        <a:graphic>
          <a:graphicData uri="http://schemas.openxmlformats.org/presentationml/2006/ole">
            <mc:AlternateContent xmlns:mc="http://schemas.openxmlformats.org/markup-compatibility/2006">
              <mc:Choice xmlns:v="urn:schemas-microsoft-com:vml" Requires="v">
                <p:oleObj spid="_x0000_s31786" name="公式" r:id="rId13" imgW="1257224" imgH="161959" progId="Equation.3">
                  <p:embed/>
                </p:oleObj>
              </mc:Choice>
              <mc:Fallback>
                <p:oleObj name="公式" r:id="rId13" imgW="1257224" imgH="161959" progId="Equation.3">
                  <p:embed/>
                  <p:pic>
                    <p:nvPicPr>
                      <p:cNvPr id="0" name="Object 19"/>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08175" y="1989138"/>
                        <a:ext cx="3040063"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076" name="Object 20">
            <a:extLst>
              <a:ext uri="{FF2B5EF4-FFF2-40B4-BE49-F238E27FC236}">
                <a16:creationId xmlns:a16="http://schemas.microsoft.com/office/drawing/2014/main" id="{9D30A633-E8BF-4934-BC84-F9A8195ADD2B}"/>
              </a:ext>
            </a:extLst>
          </p:cNvPr>
          <p:cNvGraphicFramePr>
            <a:graphicFrameLocks noChangeAspect="1"/>
          </p:cNvGraphicFramePr>
          <p:nvPr/>
        </p:nvGraphicFramePr>
        <p:xfrm>
          <a:off x="2749550" y="2722563"/>
          <a:ext cx="1462088" cy="419100"/>
        </p:xfrm>
        <a:graphic>
          <a:graphicData uri="http://schemas.openxmlformats.org/presentationml/2006/ole">
            <mc:AlternateContent xmlns:mc="http://schemas.openxmlformats.org/markup-compatibility/2006">
              <mc:Choice xmlns:v="urn:schemas-microsoft-com:vml" Requires="v">
                <p:oleObj spid="_x0000_s31787" name="公式" r:id="rId15" imgW="1390561" imgH="352391" progId="Equation.3">
                  <p:embed/>
                </p:oleObj>
              </mc:Choice>
              <mc:Fallback>
                <p:oleObj name="公式" r:id="rId15" imgW="1390561" imgH="352391" progId="Equation.3">
                  <p:embed/>
                  <p:pic>
                    <p:nvPicPr>
                      <p:cNvPr id="0" name="Object 2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49550" y="2722563"/>
                        <a:ext cx="1462088"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077" name="Object 21">
            <a:extLst>
              <a:ext uri="{FF2B5EF4-FFF2-40B4-BE49-F238E27FC236}">
                <a16:creationId xmlns:a16="http://schemas.microsoft.com/office/drawing/2014/main" id="{FEE94F47-34DA-4538-88E1-76A0AAA42AC2}"/>
              </a:ext>
            </a:extLst>
          </p:cNvPr>
          <p:cNvGraphicFramePr>
            <a:graphicFrameLocks noChangeAspect="1"/>
          </p:cNvGraphicFramePr>
          <p:nvPr/>
        </p:nvGraphicFramePr>
        <p:xfrm>
          <a:off x="1951038" y="4765675"/>
          <a:ext cx="5716587" cy="823913"/>
        </p:xfrm>
        <a:graphic>
          <a:graphicData uri="http://schemas.openxmlformats.org/presentationml/2006/ole">
            <mc:AlternateContent xmlns:mc="http://schemas.openxmlformats.org/markup-compatibility/2006">
              <mc:Choice xmlns:v="urn:schemas-microsoft-com:vml" Requires="v">
                <p:oleObj spid="_x0000_s31788" name="公式" r:id="rId17" imgW="5648178" imgH="762034" progId="Equation.3">
                  <p:embed/>
                </p:oleObj>
              </mc:Choice>
              <mc:Fallback>
                <p:oleObj name="公式" r:id="rId17" imgW="5648178" imgH="762034" progId="Equation.3">
                  <p:embed/>
                  <p:pic>
                    <p:nvPicPr>
                      <p:cNvPr id="0" name="Object 2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51038" y="4765675"/>
                        <a:ext cx="5716587" cy="823913"/>
                      </a:xfrm>
                      <a:prstGeom prst="rect">
                        <a:avLst/>
                      </a:prstGeom>
                      <a:noFill/>
                      <a:ln w="9525">
                        <a:solidFill>
                          <a:srgbClr val="66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078" name="Text Box 22">
            <a:extLst>
              <a:ext uri="{FF2B5EF4-FFF2-40B4-BE49-F238E27FC236}">
                <a16:creationId xmlns:a16="http://schemas.microsoft.com/office/drawing/2014/main" id="{CDDAAFA7-68FE-4DF7-8D36-63221AA956EF}"/>
              </a:ext>
            </a:extLst>
          </p:cNvPr>
          <p:cNvSpPr txBox="1">
            <a:spLocks noChangeArrowheads="1"/>
          </p:cNvSpPr>
          <p:nvPr/>
        </p:nvSpPr>
        <p:spPr bwMode="auto">
          <a:xfrm>
            <a:off x="765175" y="34036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a:latin typeface="Bookman Old Style" panose="02050604050505020204" pitchFamily="18" charset="0"/>
              </a:rPr>
              <a:t>令</a:t>
            </a:r>
          </a:p>
        </p:txBody>
      </p:sp>
      <p:sp>
        <p:nvSpPr>
          <p:cNvPr id="45079" name="Rectangle 23">
            <a:extLst>
              <a:ext uri="{FF2B5EF4-FFF2-40B4-BE49-F238E27FC236}">
                <a16:creationId xmlns:a16="http://schemas.microsoft.com/office/drawing/2014/main" id="{6E2B0F86-B88B-4817-B38F-2C66DBF90B24}"/>
              </a:ext>
            </a:extLst>
          </p:cNvPr>
          <p:cNvSpPr>
            <a:spLocks noChangeArrowheads="1"/>
          </p:cNvSpPr>
          <p:nvPr/>
        </p:nvSpPr>
        <p:spPr bwMode="auto">
          <a:xfrm>
            <a:off x="755650" y="2060575"/>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r>
              <a:rPr kumimoji="1" lang="zh-CN" altLang="en-US">
                <a:latin typeface="Bookman Old Style" panose="02050604050505020204" pitchFamily="18" charset="0"/>
              </a:rPr>
              <a:t>得</a:t>
            </a:r>
          </a:p>
        </p:txBody>
      </p:sp>
      <p:sp>
        <p:nvSpPr>
          <p:cNvPr id="45080" name="Rectangle 24">
            <a:extLst>
              <a:ext uri="{FF2B5EF4-FFF2-40B4-BE49-F238E27FC236}">
                <a16:creationId xmlns:a16="http://schemas.microsoft.com/office/drawing/2014/main" id="{07BD130C-947F-4E60-973E-4E43883FCC9F}"/>
              </a:ext>
            </a:extLst>
          </p:cNvPr>
          <p:cNvSpPr>
            <a:spLocks noChangeArrowheads="1"/>
          </p:cNvSpPr>
          <p:nvPr/>
        </p:nvSpPr>
        <p:spPr bwMode="auto">
          <a:xfrm>
            <a:off x="755650" y="5759450"/>
            <a:ext cx="7777163"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lnSpc>
                <a:spcPct val="125000"/>
              </a:lnSpc>
            </a:pPr>
            <a:r>
              <a:rPr kumimoji="1" lang="zh-CN" altLang="en-US">
                <a:latin typeface="楷体_GB2312" pitchFamily="49" charset="-122"/>
                <a:ea typeface="楷体_GB2312" pitchFamily="49" charset="-122"/>
              </a:rPr>
              <a:t>球面波的振幅在媒质不吸收的情况下</a:t>
            </a:r>
            <a:r>
              <a:rPr kumimoji="1" lang="en-US" altLang="zh-CN">
                <a:latin typeface="楷体_GB2312" pitchFamily="49" charset="-122"/>
                <a:ea typeface="楷体_GB2312" pitchFamily="49" charset="-122"/>
              </a:rPr>
              <a:t>,</a:t>
            </a:r>
            <a:r>
              <a:rPr kumimoji="1" lang="zh-CN" altLang="en-US">
                <a:latin typeface="楷体_GB2312" pitchFamily="49" charset="-122"/>
                <a:ea typeface="楷体_GB2312" pitchFamily="49" charset="-122"/>
              </a:rPr>
              <a:t>随 </a:t>
            </a:r>
            <a:r>
              <a:rPr kumimoji="1" lang="en-US" altLang="zh-CN" i="1">
                <a:solidFill>
                  <a:srgbClr val="00FFFF"/>
                </a:solidFill>
                <a:latin typeface="Times New Roman" panose="02020603050405020304" pitchFamily="18" charset="0"/>
                <a:ea typeface="楷体_GB2312" pitchFamily="49" charset="-122"/>
              </a:rPr>
              <a:t>r</a:t>
            </a:r>
            <a:r>
              <a:rPr kumimoji="1" lang="en-US" altLang="zh-CN" i="1">
                <a:latin typeface="Times New Roman" panose="02020603050405020304" pitchFamily="18" charset="0"/>
                <a:ea typeface="楷体_GB2312" pitchFamily="49" charset="-122"/>
              </a:rPr>
              <a:t>  </a:t>
            </a:r>
            <a:r>
              <a:rPr kumimoji="1" lang="zh-CN" altLang="en-US">
                <a:latin typeface="楷体_GB2312" pitchFamily="49" charset="-122"/>
                <a:ea typeface="楷体_GB2312" pitchFamily="49" charset="-122"/>
              </a:rPr>
              <a:t>增大而减小</a:t>
            </a:r>
            <a:r>
              <a:rPr kumimoji="1" lang="en-US" altLang="zh-CN">
                <a:latin typeface="楷体_GB2312" pitchFamily="49" charset="-122"/>
                <a:ea typeface="楷体_GB2312" pitchFamily="49" charset="-122"/>
              </a:rPr>
              <a:t>.</a:t>
            </a:r>
          </a:p>
        </p:txBody>
      </p:sp>
      <p:sp>
        <p:nvSpPr>
          <p:cNvPr id="45081" name="Rectangle 25">
            <a:extLst>
              <a:ext uri="{FF2B5EF4-FFF2-40B4-BE49-F238E27FC236}">
                <a16:creationId xmlns:a16="http://schemas.microsoft.com/office/drawing/2014/main" id="{7B4DCE84-0A9E-4201-8B43-8C66BD625B29}"/>
              </a:ext>
            </a:extLst>
          </p:cNvPr>
          <p:cNvSpPr>
            <a:spLocks noChangeArrowheads="1"/>
          </p:cNvSpPr>
          <p:nvPr/>
        </p:nvSpPr>
        <p:spPr bwMode="auto">
          <a:xfrm>
            <a:off x="765175" y="3962400"/>
            <a:ext cx="3571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FF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r>
              <a:rPr kumimoji="1" lang="zh-CN" altLang="en-US">
                <a:latin typeface="Bookman Old Style" panose="02050604050505020204" pitchFamily="18" charset="0"/>
              </a:rPr>
              <a:t>则</a:t>
            </a:r>
            <a:r>
              <a:rPr kumimoji="1" lang="zh-CN" altLang="en-US">
                <a:latin typeface="宋体" panose="02010600030101010101" pitchFamily="2" charset="-122"/>
              </a:rPr>
              <a:t>球面简谐波的波函数为</a:t>
            </a:r>
          </a:p>
        </p:txBody>
      </p:sp>
      <p:graphicFrame>
        <p:nvGraphicFramePr>
          <p:cNvPr id="45082" name="Object 26">
            <a:extLst>
              <a:ext uri="{FF2B5EF4-FFF2-40B4-BE49-F238E27FC236}">
                <a16:creationId xmlns:a16="http://schemas.microsoft.com/office/drawing/2014/main" id="{68742597-857D-417B-BE14-D76004B448DA}"/>
              </a:ext>
            </a:extLst>
          </p:cNvPr>
          <p:cNvGraphicFramePr>
            <a:graphicFrameLocks noChangeAspect="1"/>
          </p:cNvGraphicFramePr>
          <p:nvPr/>
        </p:nvGraphicFramePr>
        <p:xfrm>
          <a:off x="1619250" y="3429000"/>
          <a:ext cx="1130300" cy="431800"/>
        </p:xfrm>
        <a:graphic>
          <a:graphicData uri="http://schemas.openxmlformats.org/presentationml/2006/ole">
            <mc:AlternateContent xmlns:mc="http://schemas.openxmlformats.org/markup-compatibility/2006">
              <mc:Choice xmlns:v="urn:schemas-microsoft-com:vml" Requires="v">
                <p:oleObj spid="_x0000_s31789" name="公式" r:id="rId19" imgW="1066698" imgH="361882" progId="Equation.3">
                  <p:embed/>
                </p:oleObj>
              </mc:Choice>
              <mc:Fallback>
                <p:oleObj name="公式" r:id="rId19" imgW="1066698" imgH="361882" progId="Equation.3">
                  <p:embed/>
                  <p:pic>
                    <p:nvPicPr>
                      <p:cNvPr id="0" name="Object 2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619250" y="3429000"/>
                        <a:ext cx="11303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083" name="Rectangle 27">
            <a:extLst>
              <a:ext uri="{FF2B5EF4-FFF2-40B4-BE49-F238E27FC236}">
                <a16:creationId xmlns:a16="http://schemas.microsoft.com/office/drawing/2014/main" id="{9C2CFFF9-F2C6-4994-8DE7-C288104461AA}"/>
              </a:ext>
            </a:extLst>
          </p:cNvPr>
          <p:cNvSpPr>
            <a:spLocks noChangeArrowheads="1"/>
          </p:cNvSpPr>
          <p:nvPr/>
        </p:nvSpPr>
        <p:spPr bwMode="auto">
          <a:xfrm>
            <a:off x="2484438" y="3398838"/>
            <a:ext cx="6629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FF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a:latin typeface="Times New Roman" panose="02020603050405020304" pitchFamily="18" charset="0"/>
                <a:ea typeface="楷体_GB2312" pitchFamily="49" charset="-122"/>
              </a:rPr>
              <a:t>（</a:t>
            </a:r>
            <a:r>
              <a:rPr kumimoji="1" lang="en-US" altLang="zh-CN" i="1">
                <a:solidFill>
                  <a:srgbClr val="00FFFF"/>
                </a:solidFill>
                <a:latin typeface="Times New Roman" panose="02020603050405020304" pitchFamily="18" charset="0"/>
                <a:ea typeface="楷体_GB2312" pitchFamily="49" charset="-122"/>
              </a:rPr>
              <a:t>A</a:t>
            </a:r>
            <a:r>
              <a:rPr kumimoji="1" lang="en-US" altLang="zh-CN" baseline="-25000">
                <a:solidFill>
                  <a:srgbClr val="00FFFF"/>
                </a:solidFill>
                <a:latin typeface="Times New Roman" panose="02020603050405020304" pitchFamily="18" charset="0"/>
                <a:ea typeface="楷体_GB2312" pitchFamily="49" charset="-122"/>
              </a:rPr>
              <a:t>0</a:t>
            </a:r>
            <a:r>
              <a:rPr kumimoji="1" lang="zh-CN" altLang="en-US">
                <a:latin typeface="楷体_GB2312" pitchFamily="49" charset="-122"/>
                <a:ea typeface="楷体_GB2312" pitchFamily="49" charset="-122"/>
              </a:rPr>
              <a:t>为离原点（波源）单位距离处波的振幅）</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059"/>
                                        </p:tgtEl>
                                        <p:attrNameLst>
                                          <p:attrName>style.visibility</p:attrName>
                                        </p:attrNameLst>
                                      </p:cBhvr>
                                      <p:to>
                                        <p:strVal val="visible"/>
                                      </p:to>
                                    </p:set>
                                    <p:animEffect transition="in" filter="wipe(left)">
                                      <p:cBhvr>
                                        <p:cTn id="7" dur="500"/>
                                        <p:tgtEl>
                                          <p:spTgt spid="450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45068"/>
                                        </p:tgtEl>
                                        <p:attrNameLst>
                                          <p:attrName>style.visibility</p:attrName>
                                        </p:attrNameLst>
                                      </p:cBhvr>
                                      <p:to>
                                        <p:strVal val="visible"/>
                                      </p:to>
                                    </p:set>
                                    <p:anim calcmode="lin" valueType="num">
                                      <p:cBhvr>
                                        <p:cTn id="12" dur="500" fill="hold"/>
                                        <p:tgtEl>
                                          <p:spTgt spid="45068"/>
                                        </p:tgtEl>
                                        <p:attrNameLst>
                                          <p:attrName>ppt_w</p:attrName>
                                        </p:attrNameLst>
                                      </p:cBhvr>
                                      <p:tavLst>
                                        <p:tav tm="0">
                                          <p:val>
                                            <p:fltVal val="0"/>
                                          </p:val>
                                        </p:tav>
                                        <p:tav tm="100000">
                                          <p:val>
                                            <p:strVal val="#ppt_w"/>
                                          </p:val>
                                        </p:tav>
                                      </p:tavLst>
                                    </p:anim>
                                    <p:anim calcmode="lin" valueType="num">
                                      <p:cBhvr>
                                        <p:cTn id="13" dur="500" fill="hold"/>
                                        <p:tgtEl>
                                          <p:spTgt spid="45068"/>
                                        </p:tgtEl>
                                        <p:attrNameLst>
                                          <p:attrName>ppt_h</p:attrName>
                                        </p:attrNameLst>
                                      </p:cBhvr>
                                      <p:tavLst>
                                        <p:tav tm="0">
                                          <p:val>
                                            <p:fltVal val="0"/>
                                          </p:val>
                                        </p:tav>
                                        <p:tav tm="100000">
                                          <p:val>
                                            <p:strVal val="#ppt_h"/>
                                          </p:val>
                                        </p:tav>
                                      </p:tavLst>
                                    </p:anim>
                                  </p:childTnLst>
                                </p:cTn>
                              </p:par>
                            </p:childTnLst>
                          </p:cTn>
                        </p:par>
                        <p:par>
                          <p:cTn id="14" fill="hold" nodeType="afterGroup">
                            <p:stCondLst>
                              <p:cond delay="500"/>
                            </p:stCondLst>
                            <p:childTnLst>
                              <p:par>
                                <p:cTn id="15" presetID="23" presetClass="entr" presetSubtype="16" fill="hold" grpId="0" nodeType="afterEffect">
                                  <p:stCondLst>
                                    <p:cond delay="0"/>
                                  </p:stCondLst>
                                  <p:childTnLst>
                                    <p:set>
                                      <p:cBhvr>
                                        <p:cTn id="16" dur="1" fill="hold">
                                          <p:stCondLst>
                                            <p:cond delay="0"/>
                                          </p:stCondLst>
                                        </p:cTn>
                                        <p:tgtEl>
                                          <p:spTgt spid="45069"/>
                                        </p:tgtEl>
                                        <p:attrNameLst>
                                          <p:attrName>style.visibility</p:attrName>
                                        </p:attrNameLst>
                                      </p:cBhvr>
                                      <p:to>
                                        <p:strVal val="visible"/>
                                      </p:to>
                                    </p:set>
                                    <p:anim calcmode="lin" valueType="num">
                                      <p:cBhvr>
                                        <p:cTn id="17" dur="500" fill="hold"/>
                                        <p:tgtEl>
                                          <p:spTgt spid="45069"/>
                                        </p:tgtEl>
                                        <p:attrNameLst>
                                          <p:attrName>ppt_w</p:attrName>
                                        </p:attrNameLst>
                                      </p:cBhvr>
                                      <p:tavLst>
                                        <p:tav tm="0">
                                          <p:val>
                                            <p:fltVal val="0"/>
                                          </p:val>
                                        </p:tav>
                                        <p:tav tm="100000">
                                          <p:val>
                                            <p:strVal val="#ppt_w"/>
                                          </p:val>
                                        </p:tav>
                                      </p:tavLst>
                                    </p:anim>
                                    <p:anim calcmode="lin" valueType="num">
                                      <p:cBhvr>
                                        <p:cTn id="18" dur="500" fill="hold"/>
                                        <p:tgtEl>
                                          <p:spTgt spid="45069"/>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16" fill="hold" nodeType="clickEffect">
                                  <p:stCondLst>
                                    <p:cond delay="0"/>
                                  </p:stCondLst>
                                  <p:childTnLst>
                                    <p:set>
                                      <p:cBhvr>
                                        <p:cTn id="22" dur="1" fill="hold">
                                          <p:stCondLst>
                                            <p:cond delay="0"/>
                                          </p:stCondLst>
                                        </p:cTn>
                                        <p:tgtEl>
                                          <p:spTgt spid="45070"/>
                                        </p:tgtEl>
                                        <p:attrNameLst>
                                          <p:attrName>style.visibility</p:attrName>
                                        </p:attrNameLst>
                                      </p:cBhvr>
                                      <p:to>
                                        <p:strVal val="visible"/>
                                      </p:to>
                                    </p:set>
                                    <p:anim calcmode="lin" valueType="num">
                                      <p:cBhvr>
                                        <p:cTn id="23" dur="500" fill="hold"/>
                                        <p:tgtEl>
                                          <p:spTgt spid="45070"/>
                                        </p:tgtEl>
                                        <p:attrNameLst>
                                          <p:attrName>ppt_w</p:attrName>
                                        </p:attrNameLst>
                                      </p:cBhvr>
                                      <p:tavLst>
                                        <p:tav tm="0">
                                          <p:val>
                                            <p:fltVal val="0"/>
                                          </p:val>
                                        </p:tav>
                                        <p:tav tm="100000">
                                          <p:val>
                                            <p:strVal val="#ppt_w"/>
                                          </p:val>
                                        </p:tav>
                                      </p:tavLst>
                                    </p:anim>
                                    <p:anim calcmode="lin" valueType="num">
                                      <p:cBhvr>
                                        <p:cTn id="24" dur="500" fill="hold"/>
                                        <p:tgtEl>
                                          <p:spTgt spid="45070"/>
                                        </p:tgtEl>
                                        <p:attrNameLst>
                                          <p:attrName>ppt_h</p:attrName>
                                        </p:attrNameLst>
                                      </p:cBhvr>
                                      <p:tavLst>
                                        <p:tav tm="0">
                                          <p:val>
                                            <p:fltVal val="0"/>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499"/>
                                          </p:stCondLst>
                                        </p:cTn>
                                        <p:tgtEl>
                                          <p:spTgt spid="45064"/>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499"/>
                                          </p:stCondLst>
                                        </p:cTn>
                                        <p:tgtEl>
                                          <p:spTgt spid="45066"/>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499"/>
                                          </p:stCondLst>
                                        </p:cTn>
                                        <p:tgtEl>
                                          <p:spTgt spid="45062"/>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nodeType="clickEffect">
                                  <p:stCondLst>
                                    <p:cond delay="0"/>
                                  </p:stCondLst>
                                  <p:childTnLst>
                                    <p:set>
                                      <p:cBhvr>
                                        <p:cTn id="40" dur="1" fill="hold">
                                          <p:stCondLst>
                                            <p:cond delay="0"/>
                                          </p:stCondLst>
                                        </p:cTn>
                                        <p:tgtEl>
                                          <p:spTgt spid="45065"/>
                                        </p:tgtEl>
                                        <p:attrNameLst>
                                          <p:attrName>style.visibility</p:attrName>
                                        </p:attrNameLst>
                                      </p:cBhvr>
                                      <p:to>
                                        <p:strVal val="visible"/>
                                      </p:to>
                                    </p:set>
                                    <p:animEffect transition="in" filter="wipe(up)">
                                      <p:cBhvr>
                                        <p:cTn id="41" dur="500"/>
                                        <p:tgtEl>
                                          <p:spTgt spid="45065"/>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nodeType="clickEffect">
                                  <p:stCondLst>
                                    <p:cond delay="0"/>
                                  </p:stCondLst>
                                  <p:childTnLst>
                                    <p:set>
                                      <p:cBhvr>
                                        <p:cTn id="45" dur="1" fill="hold">
                                          <p:stCondLst>
                                            <p:cond delay="499"/>
                                          </p:stCondLst>
                                        </p:cTn>
                                        <p:tgtEl>
                                          <p:spTgt spid="45067"/>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nodeType="clickEffect">
                                  <p:stCondLst>
                                    <p:cond delay="0"/>
                                  </p:stCondLst>
                                  <p:childTnLst>
                                    <p:set>
                                      <p:cBhvr>
                                        <p:cTn id="49" dur="1" fill="hold">
                                          <p:stCondLst>
                                            <p:cond delay="499"/>
                                          </p:stCondLst>
                                        </p:cTn>
                                        <p:tgtEl>
                                          <p:spTgt spid="45063"/>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grpId="0" nodeType="clickEffect">
                                  <p:stCondLst>
                                    <p:cond delay="0"/>
                                  </p:stCondLst>
                                  <p:childTnLst>
                                    <p:set>
                                      <p:cBhvr>
                                        <p:cTn id="53" dur="1" fill="hold">
                                          <p:stCondLst>
                                            <p:cond delay="499"/>
                                          </p:stCondLst>
                                        </p:cTn>
                                        <p:tgtEl>
                                          <p:spTgt spid="45061"/>
                                        </p:tgtEl>
                                        <p:attrNameLst>
                                          <p:attrName>style.visibility</p:attrName>
                                        </p:attrNameLst>
                                      </p:cBhvr>
                                      <p:to>
                                        <p:strVal val="visible"/>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nodeType="clickEffect">
                                  <p:stCondLst>
                                    <p:cond delay="0"/>
                                  </p:stCondLst>
                                  <p:childTnLst>
                                    <p:set>
                                      <p:cBhvr>
                                        <p:cTn id="57" dur="1" fill="hold">
                                          <p:stCondLst>
                                            <p:cond delay="0"/>
                                          </p:stCondLst>
                                        </p:cTn>
                                        <p:tgtEl>
                                          <p:spTgt spid="45060"/>
                                        </p:tgtEl>
                                        <p:attrNameLst>
                                          <p:attrName>style.visibility</p:attrName>
                                        </p:attrNameLst>
                                      </p:cBhvr>
                                      <p:to>
                                        <p:strVal val="visible"/>
                                      </p:to>
                                    </p:set>
                                    <p:animEffect transition="in" filter="wipe(left)">
                                      <p:cBhvr>
                                        <p:cTn id="58" dur="500"/>
                                        <p:tgtEl>
                                          <p:spTgt spid="45060"/>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45079"/>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45075"/>
                                        </p:tgtEl>
                                        <p:attrNameLst>
                                          <p:attrName>style.visibility</p:attrName>
                                        </p:attrNameLst>
                                      </p:cBhvr>
                                      <p:to>
                                        <p:strVal val="visible"/>
                                      </p:to>
                                    </p:set>
                                    <p:animEffect transition="in" filter="wipe(left)">
                                      <p:cBhvr>
                                        <p:cTn id="67" dur="500"/>
                                        <p:tgtEl>
                                          <p:spTgt spid="45075"/>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45076"/>
                                        </p:tgtEl>
                                        <p:attrNameLst>
                                          <p:attrName>style.visibility</p:attrName>
                                        </p:attrNameLst>
                                      </p:cBhvr>
                                      <p:to>
                                        <p:strVal val="visible"/>
                                      </p:to>
                                    </p:set>
                                    <p:animEffect transition="in" filter="wipe(left)">
                                      <p:cBhvr>
                                        <p:cTn id="72" dur="500"/>
                                        <p:tgtEl>
                                          <p:spTgt spid="45076"/>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0" nodeType="clickEffect">
                                  <p:stCondLst>
                                    <p:cond delay="0"/>
                                  </p:stCondLst>
                                  <p:childTnLst>
                                    <p:set>
                                      <p:cBhvr>
                                        <p:cTn id="76" dur="1" fill="hold">
                                          <p:stCondLst>
                                            <p:cond delay="499"/>
                                          </p:stCondLst>
                                        </p:cTn>
                                        <p:tgtEl>
                                          <p:spTgt spid="45078"/>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8" fill="hold" nodeType="clickEffect">
                                  <p:stCondLst>
                                    <p:cond delay="0"/>
                                  </p:stCondLst>
                                  <p:childTnLst>
                                    <p:set>
                                      <p:cBhvr>
                                        <p:cTn id="80" dur="1" fill="hold">
                                          <p:stCondLst>
                                            <p:cond delay="0"/>
                                          </p:stCondLst>
                                        </p:cTn>
                                        <p:tgtEl>
                                          <p:spTgt spid="45082"/>
                                        </p:tgtEl>
                                        <p:attrNameLst>
                                          <p:attrName>style.visibility</p:attrName>
                                        </p:attrNameLst>
                                      </p:cBhvr>
                                      <p:to>
                                        <p:strVal val="visible"/>
                                      </p:to>
                                    </p:set>
                                    <p:animEffect transition="in" filter="wipe(left)">
                                      <p:cBhvr>
                                        <p:cTn id="81" dur="500"/>
                                        <p:tgtEl>
                                          <p:spTgt spid="45082"/>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45083"/>
                                        </p:tgtEl>
                                        <p:attrNameLst>
                                          <p:attrName>style.visibility</p:attrName>
                                        </p:attrNameLst>
                                      </p:cBhvr>
                                      <p:to>
                                        <p:strVal val="visible"/>
                                      </p:to>
                                    </p:set>
                                    <p:animEffect transition="in" filter="wipe(left)">
                                      <p:cBhvr>
                                        <p:cTn id="86" dur="500"/>
                                        <p:tgtEl>
                                          <p:spTgt spid="45083"/>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8" fill="hold" grpId="0" nodeType="clickEffect">
                                  <p:stCondLst>
                                    <p:cond delay="0"/>
                                  </p:stCondLst>
                                  <p:iterate type="wd">
                                    <p:tmPct val="100000"/>
                                  </p:iterate>
                                  <p:childTnLst>
                                    <p:set>
                                      <p:cBhvr>
                                        <p:cTn id="90" dur="1" fill="hold">
                                          <p:stCondLst>
                                            <p:cond delay="0"/>
                                          </p:stCondLst>
                                        </p:cTn>
                                        <p:tgtEl>
                                          <p:spTgt spid="45081"/>
                                        </p:tgtEl>
                                        <p:attrNameLst>
                                          <p:attrName>style.visibility</p:attrName>
                                        </p:attrNameLst>
                                      </p:cBhvr>
                                      <p:to>
                                        <p:strVal val="visible"/>
                                      </p:to>
                                    </p:set>
                                    <p:animEffect transition="in" filter="wipe(left)">
                                      <p:cBhvr>
                                        <p:cTn id="91" dur="300"/>
                                        <p:tgtEl>
                                          <p:spTgt spid="45081"/>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8" fill="hold" nodeType="clickEffect">
                                  <p:stCondLst>
                                    <p:cond delay="0"/>
                                  </p:stCondLst>
                                  <p:childTnLst>
                                    <p:set>
                                      <p:cBhvr>
                                        <p:cTn id="95" dur="1" fill="hold">
                                          <p:stCondLst>
                                            <p:cond delay="0"/>
                                          </p:stCondLst>
                                        </p:cTn>
                                        <p:tgtEl>
                                          <p:spTgt spid="45077"/>
                                        </p:tgtEl>
                                        <p:attrNameLst>
                                          <p:attrName>style.visibility</p:attrName>
                                        </p:attrNameLst>
                                      </p:cBhvr>
                                      <p:to>
                                        <p:strVal val="visible"/>
                                      </p:to>
                                    </p:set>
                                    <p:animEffect transition="in" filter="wipe(left)">
                                      <p:cBhvr>
                                        <p:cTn id="96" dur="500"/>
                                        <p:tgtEl>
                                          <p:spTgt spid="45077"/>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8" fill="hold" grpId="0" nodeType="clickEffect">
                                  <p:stCondLst>
                                    <p:cond delay="0"/>
                                  </p:stCondLst>
                                  <p:iterate type="wd">
                                    <p:tmPct val="100000"/>
                                  </p:iterate>
                                  <p:childTnLst>
                                    <p:set>
                                      <p:cBhvr>
                                        <p:cTn id="100" dur="1" fill="hold">
                                          <p:stCondLst>
                                            <p:cond delay="0"/>
                                          </p:stCondLst>
                                        </p:cTn>
                                        <p:tgtEl>
                                          <p:spTgt spid="45080"/>
                                        </p:tgtEl>
                                        <p:attrNameLst>
                                          <p:attrName>style.visibility</p:attrName>
                                        </p:attrNameLst>
                                      </p:cBhvr>
                                      <p:to>
                                        <p:strVal val="visible"/>
                                      </p:to>
                                    </p:set>
                                    <p:animEffect transition="in" filter="wipe(left)">
                                      <p:cBhvr>
                                        <p:cTn id="101" dur="300"/>
                                        <p:tgtEl>
                                          <p:spTgt spid="450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autoUpdateAnimBg="0"/>
      <p:bldP spid="45061" grpId="0" autoUpdateAnimBg="0"/>
      <p:bldP spid="45068" grpId="0" animBg="1"/>
      <p:bldP spid="45069" grpId="0" animBg="1"/>
      <p:bldP spid="45078" grpId="0" autoUpdateAnimBg="0"/>
      <p:bldP spid="45079" grpId="0" autoUpdateAnimBg="0"/>
      <p:bldP spid="45080" grpId="0" autoUpdateAnimBg="0"/>
      <p:bldP spid="45081" grpId="0" autoUpdateAnimBg="0"/>
      <p:bldP spid="45083"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AutoShape 2">
            <a:extLst>
              <a:ext uri="{FF2B5EF4-FFF2-40B4-BE49-F238E27FC236}">
                <a16:creationId xmlns:a16="http://schemas.microsoft.com/office/drawing/2014/main" id="{F5268CF1-58C3-4991-91C0-70FF9C9F7F97}"/>
              </a:ext>
            </a:extLst>
          </p:cNvPr>
          <p:cNvSpPr>
            <a:spLocks noChangeArrowheads="1"/>
          </p:cNvSpPr>
          <p:nvPr/>
        </p:nvSpPr>
        <p:spPr bwMode="auto">
          <a:xfrm>
            <a:off x="5745163" y="406400"/>
            <a:ext cx="1512887" cy="1943100"/>
          </a:xfrm>
          <a:prstGeom prst="cube">
            <a:avLst>
              <a:gd name="adj" fmla="val 25588"/>
            </a:avLst>
          </a:prstGeom>
          <a:gradFill rotWithShape="1">
            <a:gsLst>
              <a:gs pos="0">
                <a:srgbClr val="3399FF">
                  <a:alpha val="51999"/>
                </a:srgbClr>
              </a:gs>
              <a:gs pos="100000">
                <a:srgbClr val="184776">
                  <a:alpha val="62000"/>
                </a:srgbClr>
              </a:gs>
            </a:gsLst>
            <a:lin ang="5400000" scaled="1"/>
          </a:gradFill>
          <a:ln w="1905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6083" name="Rectangle 3">
            <a:extLst>
              <a:ext uri="{FF2B5EF4-FFF2-40B4-BE49-F238E27FC236}">
                <a16:creationId xmlns:a16="http://schemas.microsoft.com/office/drawing/2014/main" id="{757C8CDC-7782-4698-8335-424990BAAF4E}"/>
              </a:ext>
            </a:extLst>
          </p:cNvPr>
          <p:cNvSpPr>
            <a:spLocks noChangeArrowheads="1"/>
          </p:cNvSpPr>
          <p:nvPr/>
        </p:nvSpPr>
        <p:spPr bwMode="auto">
          <a:xfrm>
            <a:off x="179388" y="285750"/>
            <a:ext cx="49545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spcBef>
                <a:spcPct val="30000"/>
              </a:spcBef>
            </a:pPr>
            <a:r>
              <a:rPr kumimoji="1" lang="zh-CN" altLang="en-US" sz="2800">
                <a:solidFill>
                  <a:srgbClr val="FFFF00"/>
                </a:solidFill>
                <a:latin typeface="宋体" panose="02010600030101010101" pitchFamily="2" charset="-122"/>
              </a:rPr>
              <a:t>四</a:t>
            </a:r>
            <a:r>
              <a:rPr kumimoji="1" lang="en-US" altLang="zh-CN" sz="2800">
                <a:solidFill>
                  <a:srgbClr val="FFFF00"/>
                </a:solidFill>
                <a:latin typeface="Times New Roman" panose="02020603050405020304" pitchFamily="18" charset="0"/>
              </a:rPr>
              <a:t>. </a:t>
            </a:r>
            <a:r>
              <a:rPr kumimoji="1" lang="zh-CN" altLang="en-US" sz="2800">
                <a:solidFill>
                  <a:srgbClr val="FFFF00"/>
                </a:solidFill>
                <a:latin typeface="宋体" panose="02010600030101010101" pitchFamily="2" charset="-122"/>
              </a:rPr>
              <a:t>波的吸收</a:t>
            </a:r>
          </a:p>
        </p:txBody>
      </p:sp>
      <p:sp>
        <p:nvSpPr>
          <p:cNvPr id="46084" name="Text Box 4">
            <a:extLst>
              <a:ext uri="{FF2B5EF4-FFF2-40B4-BE49-F238E27FC236}">
                <a16:creationId xmlns:a16="http://schemas.microsoft.com/office/drawing/2014/main" id="{2BE76360-E2CA-43DA-867F-8926202BD757}"/>
              </a:ext>
            </a:extLst>
          </p:cNvPr>
          <p:cNvSpPr txBox="1">
            <a:spLocks noChangeArrowheads="1"/>
          </p:cNvSpPr>
          <p:nvPr/>
        </p:nvSpPr>
        <p:spPr bwMode="auto">
          <a:xfrm>
            <a:off x="582613" y="876300"/>
            <a:ext cx="304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a:latin typeface="宋体" panose="02010600030101010101" pitchFamily="2" charset="-122"/>
              </a:rPr>
              <a:t>吸收媒质</a:t>
            </a:r>
            <a:r>
              <a:rPr kumimoji="1" lang="en-US" altLang="zh-CN">
                <a:latin typeface="宋体" panose="02010600030101010101" pitchFamily="2" charset="-122"/>
              </a:rPr>
              <a:t>,</a:t>
            </a:r>
            <a:r>
              <a:rPr kumimoji="1" lang="zh-CN" altLang="en-US">
                <a:latin typeface="宋体" panose="02010600030101010101" pitchFamily="2" charset="-122"/>
              </a:rPr>
              <a:t>实验表明</a:t>
            </a:r>
          </a:p>
        </p:txBody>
      </p:sp>
      <p:graphicFrame>
        <p:nvGraphicFramePr>
          <p:cNvPr id="46085" name="Object 5">
            <a:extLst>
              <a:ext uri="{FF2B5EF4-FFF2-40B4-BE49-F238E27FC236}">
                <a16:creationId xmlns:a16="http://schemas.microsoft.com/office/drawing/2014/main" id="{433EFDAF-3A98-4625-AC7B-AAEE91362034}"/>
              </a:ext>
            </a:extLst>
          </p:cNvPr>
          <p:cNvGraphicFramePr>
            <a:graphicFrameLocks noChangeAspect="1"/>
          </p:cNvGraphicFramePr>
          <p:nvPr/>
        </p:nvGraphicFramePr>
        <p:xfrm>
          <a:off x="2244725" y="1568450"/>
          <a:ext cx="1579563" cy="315913"/>
        </p:xfrm>
        <a:graphic>
          <a:graphicData uri="http://schemas.openxmlformats.org/presentationml/2006/ole">
            <mc:AlternateContent xmlns:mc="http://schemas.openxmlformats.org/markup-compatibility/2006">
              <mc:Choice xmlns:v="urn:schemas-microsoft-com:vml" Requires="v">
                <p:oleObj spid="_x0000_s32815" name="公式" r:id="rId3" imgW="1504937" imgH="247684" progId="Equation.3">
                  <p:embed/>
                </p:oleObj>
              </mc:Choice>
              <mc:Fallback>
                <p:oleObj name="公式" r:id="rId3" imgW="1504937" imgH="247684"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4725" y="1568450"/>
                        <a:ext cx="1579563" cy="31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086" name="Object 6">
            <a:extLst>
              <a:ext uri="{FF2B5EF4-FFF2-40B4-BE49-F238E27FC236}">
                <a16:creationId xmlns:a16="http://schemas.microsoft.com/office/drawing/2014/main" id="{5193719F-39B5-4716-A7FC-AF2BD7D9A7B6}"/>
              </a:ext>
            </a:extLst>
          </p:cNvPr>
          <p:cNvGraphicFramePr>
            <a:graphicFrameLocks noChangeAspect="1"/>
          </p:cNvGraphicFramePr>
          <p:nvPr/>
        </p:nvGraphicFramePr>
        <p:xfrm>
          <a:off x="2320925" y="2197100"/>
          <a:ext cx="1346200" cy="482600"/>
        </p:xfrm>
        <a:graphic>
          <a:graphicData uri="http://schemas.openxmlformats.org/presentationml/2006/ole">
            <mc:AlternateContent xmlns:mc="http://schemas.openxmlformats.org/markup-compatibility/2006">
              <mc:Choice xmlns:v="urn:schemas-microsoft-com:vml" Requires="v">
                <p:oleObj spid="_x0000_s32816" name="公式" r:id="rId5" imgW="1276490" imgH="419134" progId="Equation.3">
                  <p:embed/>
                </p:oleObj>
              </mc:Choice>
              <mc:Fallback>
                <p:oleObj name="公式" r:id="rId5" imgW="1276490" imgH="419134"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20925" y="2197100"/>
                        <a:ext cx="13462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087" name="Object 7">
            <a:extLst>
              <a:ext uri="{FF2B5EF4-FFF2-40B4-BE49-F238E27FC236}">
                <a16:creationId xmlns:a16="http://schemas.microsoft.com/office/drawing/2014/main" id="{23EC37A1-8BCA-4BC2-AC4D-48FB2ED16D0B}"/>
              </a:ext>
            </a:extLst>
          </p:cNvPr>
          <p:cNvGraphicFramePr>
            <a:graphicFrameLocks noChangeAspect="1"/>
          </p:cNvGraphicFramePr>
          <p:nvPr/>
        </p:nvGraphicFramePr>
        <p:xfrm>
          <a:off x="4913313" y="600075"/>
          <a:ext cx="420687" cy="703263"/>
        </p:xfrm>
        <a:graphic>
          <a:graphicData uri="http://schemas.openxmlformats.org/presentationml/2006/ole">
            <mc:AlternateContent xmlns:mc="http://schemas.openxmlformats.org/markup-compatibility/2006">
              <mc:Choice xmlns:v="urn:schemas-microsoft-com:vml" Requires="v">
                <p:oleObj spid="_x0000_s32817" name="Equation" r:id="rId7" imgW="95110" imgH="161959" progId="Equation.3">
                  <p:embed/>
                </p:oleObj>
              </mc:Choice>
              <mc:Fallback>
                <p:oleObj name="Equation" r:id="rId7" imgW="95110" imgH="161959"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13313" y="600075"/>
                        <a:ext cx="420687" cy="703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88" name="Object 8">
            <a:extLst>
              <a:ext uri="{FF2B5EF4-FFF2-40B4-BE49-F238E27FC236}">
                <a16:creationId xmlns:a16="http://schemas.microsoft.com/office/drawing/2014/main" id="{DEB65CDD-8B19-43F0-895C-3DA4CBC71647}"/>
              </a:ext>
            </a:extLst>
          </p:cNvPr>
          <p:cNvGraphicFramePr>
            <a:graphicFrameLocks noChangeAspect="1"/>
          </p:cNvGraphicFramePr>
          <p:nvPr/>
        </p:nvGraphicFramePr>
        <p:xfrm>
          <a:off x="7578725" y="2200275"/>
          <a:ext cx="306388" cy="333375"/>
        </p:xfrm>
        <a:graphic>
          <a:graphicData uri="http://schemas.openxmlformats.org/presentationml/2006/ole">
            <mc:AlternateContent xmlns:mc="http://schemas.openxmlformats.org/markup-compatibility/2006">
              <mc:Choice xmlns:v="urn:schemas-microsoft-com:vml" Requires="v">
                <p:oleObj spid="_x0000_s32818" name="Equation" r:id="rId9" imgW="57188" imgH="76234" progId="Equation.3">
                  <p:embed/>
                </p:oleObj>
              </mc:Choice>
              <mc:Fallback>
                <p:oleObj name="Equation" r:id="rId9" imgW="57188" imgH="76234"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78725" y="2200275"/>
                        <a:ext cx="30638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089" name="AutoShape 9">
            <a:extLst>
              <a:ext uri="{FF2B5EF4-FFF2-40B4-BE49-F238E27FC236}">
                <a16:creationId xmlns:a16="http://schemas.microsoft.com/office/drawing/2014/main" id="{7D85EBF8-ACF6-437A-A9B7-76AA49103BEC}"/>
              </a:ext>
            </a:extLst>
          </p:cNvPr>
          <p:cNvSpPr>
            <a:spLocks noChangeArrowheads="1"/>
          </p:cNvSpPr>
          <p:nvPr/>
        </p:nvSpPr>
        <p:spPr bwMode="auto">
          <a:xfrm>
            <a:off x="4837113" y="1057275"/>
            <a:ext cx="762000" cy="685800"/>
          </a:xfrm>
          <a:prstGeom prst="rightArrow">
            <a:avLst>
              <a:gd name="adj1" fmla="val 50000"/>
              <a:gd name="adj2" fmla="val 27778"/>
            </a:avLst>
          </a:prstGeom>
          <a:solidFill>
            <a:srgbClr val="FFFF99"/>
          </a:solidFill>
          <a:ln w="9525">
            <a:solidFill>
              <a:srgbClr val="FFFF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46090" name="Object 10">
            <a:extLst>
              <a:ext uri="{FF2B5EF4-FFF2-40B4-BE49-F238E27FC236}">
                <a16:creationId xmlns:a16="http://schemas.microsoft.com/office/drawing/2014/main" id="{BBB0B194-7721-4D07-A9A5-ACF0E0015639}"/>
              </a:ext>
            </a:extLst>
          </p:cNvPr>
          <p:cNvGraphicFramePr>
            <a:graphicFrameLocks noChangeAspect="1"/>
          </p:cNvGraphicFramePr>
          <p:nvPr/>
        </p:nvGraphicFramePr>
        <p:xfrm>
          <a:off x="7427913" y="752475"/>
          <a:ext cx="322262" cy="508000"/>
        </p:xfrm>
        <a:graphic>
          <a:graphicData uri="http://schemas.openxmlformats.org/presentationml/2006/ole">
            <mc:AlternateContent xmlns:mc="http://schemas.openxmlformats.org/markup-compatibility/2006">
              <mc:Choice xmlns:v="urn:schemas-microsoft-com:vml" Requires="v">
                <p:oleObj spid="_x0000_s32819" name="Equation" r:id="rId11" imgW="57188" imgH="95216" progId="Equation.3">
                  <p:embed/>
                </p:oleObj>
              </mc:Choice>
              <mc:Fallback>
                <p:oleObj name="Equation" r:id="rId11" imgW="57188" imgH="95216"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27913" y="752475"/>
                        <a:ext cx="322262"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6091" name="Group 11">
            <a:extLst>
              <a:ext uri="{FF2B5EF4-FFF2-40B4-BE49-F238E27FC236}">
                <a16:creationId xmlns:a16="http://schemas.microsoft.com/office/drawing/2014/main" id="{AE56058F-F217-4B43-80F4-0E529378D27E}"/>
              </a:ext>
            </a:extLst>
          </p:cNvPr>
          <p:cNvGrpSpPr>
            <a:grpSpLocks/>
          </p:cNvGrpSpPr>
          <p:nvPr/>
        </p:nvGrpSpPr>
        <p:grpSpPr bwMode="auto">
          <a:xfrm>
            <a:off x="5746750" y="2376488"/>
            <a:ext cx="1128713" cy="469900"/>
            <a:chOff x="3620" y="1497"/>
            <a:chExt cx="711" cy="296"/>
          </a:xfrm>
        </p:grpSpPr>
        <p:sp>
          <p:nvSpPr>
            <p:cNvPr id="32803" name="Line 12">
              <a:extLst>
                <a:ext uri="{FF2B5EF4-FFF2-40B4-BE49-F238E27FC236}">
                  <a16:creationId xmlns:a16="http://schemas.microsoft.com/office/drawing/2014/main" id="{1A2AA9CE-86C8-41DE-B205-EEC8B8BF8F6D}"/>
                </a:ext>
              </a:extLst>
            </p:cNvPr>
            <p:cNvSpPr>
              <a:spLocks noChangeShapeType="1"/>
            </p:cNvSpPr>
            <p:nvPr/>
          </p:nvSpPr>
          <p:spPr bwMode="auto">
            <a:xfrm>
              <a:off x="3620" y="1497"/>
              <a:ext cx="0" cy="212"/>
            </a:xfrm>
            <a:prstGeom prst="line">
              <a:avLst/>
            </a:prstGeom>
            <a:noFill/>
            <a:ln w="28575">
              <a:solidFill>
                <a:srgbClr val="66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04" name="Line 13">
              <a:extLst>
                <a:ext uri="{FF2B5EF4-FFF2-40B4-BE49-F238E27FC236}">
                  <a16:creationId xmlns:a16="http://schemas.microsoft.com/office/drawing/2014/main" id="{BC27EA09-F019-4DF2-8751-BC8A0004DC86}"/>
                </a:ext>
              </a:extLst>
            </p:cNvPr>
            <p:cNvSpPr>
              <a:spLocks noChangeShapeType="1"/>
            </p:cNvSpPr>
            <p:nvPr/>
          </p:nvSpPr>
          <p:spPr bwMode="auto">
            <a:xfrm>
              <a:off x="4331" y="1505"/>
              <a:ext cx="0" cy="214"/>
            </a:xfrm>
            <a:prstGeom prst="line">
              <a:avLst/>
            </a:prstGeom>
            <a:noFill/>
            <a:ln w="28575">
              <a:solidFill>
                <a:srgbClr val="66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05" name="Line 14">
              <a:extLst>
                <a:ext uri="{FF2B5EF4-FFF2-40B4-BE49-F238E27FC236}">
                  <a16:creationId xmlns:a16="http://schemas.microsoft.com/office/drawing/2014/main" id="{BCC331A6-686C-46E3-9E8B-B5DAF67B295B}"/>
                </a:ext>
              </a:extLst>
            </p:cNvPr>
            <p:cNvSpPr>
              <a:spLocks noChangeShapeType="1"/>
            </p:cNvSpPr>
            <p:nvPr/>
          </p:nvSpPr>
          <p:spPr bwMode="auto">
            <a:xfrm>
              <a:off x="3620" y="1570"/>
              <a:ext cx="711" cy="0"/>
            </a:xfrm>
            <a:prstGeom prst="line">
              <a:avLst/>
            </a:prstGeom>
            <a:noFill/>
            <a:ln w="28575">
              <a:solidFill>
                <a:srgbClr val="66FFFF"/>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2806" name="Object 15">
              <a:extLst>
                <a:ext uri="{FF2B5EF4-FFF2-40B4-BE49-F238E27FC236}">
                  <a16:creationId xmlns:a16="http://schemas.microsoft.com/office/drawing/2014/main" id="{7732EA0B-77D7-47C4-B0D7-483322B39166}"/>
                </a:ext>
              </a:extLst>
            </p:cNvPr>
            <p:cNvGraphicFramePr>
              <a:graphicFrameLocks noChangeAspect="1"/>
            </p:cNvGraphicFramePr>
            <p:nvPr/>
          </p:nvGraphicFramePr>
          <p:xfrm>
            <a:off x="3845" y="1560"/>
            <a:ext cx="220" cy="233"/>
          </p:xfrm>
          <a:graphic>
            <a:graphicData uri="http://schemas.openxmlformats.org/presentationml/2006/ole">
              <mc:AlternateContent xmlns:mc="http://schemas.openxmlformats.org/markup-compatibility/2006">
                <mc:Choice xmlns:v="urn:schemas-microsoft-com:vml" Requires="v">
                  <p:oleObj spid="_x0000_s32820" name="Equation" r:id="rId13" imgW="57188" imgH="76234" progId="Equation.3">
                    <p:embed/>
                  </p:oleObj>
                </mc:Choice>
                <mc:Fallback>
                  <p:oleObj name="Equation" r:id="rId13" imgW="57188" imgH="76234" progId="Equation.3">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45" y="1560"/>
                          <a:ext cx="22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46096" name="Text Box 16">
            <a:extLst>
              <a:ext uri="{FF2B5EF4-FFF2-40B4-BE49-F238E27FC236}">
                <a16:creationId xmlns:a16="http://schemas.microsoft.com/office/drawing/2014/main" id="{DA64A9AC-C7C2-4394-8B4C-3D28A3E967A8}"/>
              </a:ext>
            </a:extLst>
          </p:cNvPr>
          <p:cNvSpPr txBox="1">
            <a:spLocks noChangeArrowheads="1"/>
          </p:cNvSpPr>
          <p:nvPr/>
        </p:nvSpPr>
        <p:spPr bwMode="auto">
          <a:xfrm>
            <a:off x="5340350" y="1982788"/>
            <a:ext cx="4714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a:spcBef>
                <a:spcPct val="50000"/>
              </a:spcBef>
            </a:pPr>
            <a:r>
              <a:rPr kumimoji="1" lang="en-US" altLang="zh-CN" sz="2800" i="1">
                <a:latin typeface="Times New Roman" panose="02020603050405020304" pitchFamily="18" charset="0"/>
              </a:rPr>
              <a:t>O</a:t>
            </a:r>
          </a:p>
        </p:txBody>
      </p:sp>
      <p:sp>
        <p:nvSpPr>
          <p:cNvPr id="46097" name="AutoShape 17">
            <a:extLst>
              <a:ext uri="{FF2B5EF4-FFF2-40B4-BE49-F238E27FC236}">
                <a16:creationId xmlns:a16="http://schemas.microsoft.com/office/drawing/2014/main" id="{2B38EFAC-DD14-4F5F-BC37-1FBE5C457D94}"/>
              </a:ext>
            </a:extLst>
          </p:cNvPr>
          <p:cNvSpPr>
            <a:spLocks noChangeArrowheads="1"/>
          </p:cNvSpPr>
          <p:nvPr/>
        </p:nvSpPr>
        <p:spPr bwMode="auto">
          <a:xfrm>
            <a:off x="7059613" y="1301750"/>
            <a:ext cx="657225" cy="328613"/>
          </a:xfrm>
          <a:prstGeom prst="rightArrow">
            <a:avLst>
              <a:gd name="adj1" fmla="val 50000"/>
              <a:gd name="adj2" fmla="val 50000"/>
            </a:avLst>
          </a:prstGeom>
          <a:solidFill>
            <a:srgbClr val="FFFF99"/>
          </a:solidFill>
          <a:ln w="9525">
            <a:solidFill>
              <a:srgbClr val="FFFF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46098" name="Object 18">
            <a:extLst>
              <a:ext uri="{FF2B5EF4-FFF2-40B4-BE49-F238E27FC236}">
                <a16:creationId xmlns:a16="http://schemas.microsoft.com/office/drawing/2014/main" id="{9C5AD206-AAED-4EEB-AD01-318FF96B3652}"/>
              </a:ext>
            </a:extLst>
          </p:cNvPr>
          <p:cNvGraphicFramePr>
            <a:graphicFrameLocks noChangeAspect="1"/>
          </p:cNvGraphicFramePr>
          <p:nvPr/>
        </p:nvGraphicFramePr>
        <p:xfrm>
          <a:off x="6167438" y="1917700"/>
          <a:ext cx="396875" cy="365125"/>
        </p:xfrm>
        <a:graphic>
          <a:graphicData uri="http://schemas.openxmlformats.org/presentationml/2006/ole">
            <mc:AlternateContent xmlns:mc="http://schemas.openxmlformats.org/markup-compatibility/2006">
              <mc:Choice xmlns:v="urn:schemas-microsoft-com:vml" Requires="v">
                <p:oleObj spid="_x0000_s32821" name="Equation" r:id="rId15" imgW="123857" imgH="114198" progId="Equation.3">
                  <p:embed/>
                </p:oleObj>
              </mc:Choice>
              <mc:Fallback>
                <p:oleObj name="Equation" r:id="rId15" imgW="123857" imgH="114198" progId="Equation.3">
                  <p:embed/>
                  <p:pic>
                    <p:nvPicPr>
                      <p:cNvPr id="0" name="Object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167438" y="1917700"/>
                        <a:ext cx="39687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6099" name="Group 19">
            <a:extLst>
              <a:ext uri="{FF2B5EF4-FFF2-40B4-BE49-F238E27FC236}">
                <a16:creationId xmlns:a16="http://schemas.microsoft.com/office/drawing/2014/main" id="{C5610D38-4C77-4041-8FB9-CFF9C2C63698}"/>
              </a:ext>
            </a:extLst>
          </p:cNvPr>
          <p:cNvGrpSpPr>
            <a:grpSpLocks/>
          </p:cNvGrpSpPr>
          <p:nvPr/>
        </p:nvGrpSpPr>
        <p:grpSpPr bwMode="auto">
          <a:xfrm>
            <a:off x="5867400" y="125413"/>
            <a:ext cx="947738" cy="2230437"/>
            <a:chOff x="3708" y="2251"/>
            <a:chExt cx="597" cy="1405"/>
          </a:xfrm>
        </p:grpSpPr>
        <p:sp>
          <p:nvSpPr>
            <p:cNvPr id="32800" name="AutoShape 20" descr="深色横线">
              <a:extLst>
                <a:ext uri="{FF2B5EF4-FFF2-40B4-BE49-F238E27FC236}">
                  <a16:creationId xmlns:a16="http://schemas.microsoft.com/office/drawing/2014/main" id="{E30C2D17-C915-433B-8F76-5503F85CBD75}"/>
                </a:ext>
              </a:extLst>
            </p:cNvPr>
            <p:cNvSpPr>
              <a:spLocks noChangeAspect="1" noChangeArrowheads="1"/>
            </p:cNvSpPr>
            <p:nvPr/>
          </p:nvSpPr>
          <p:spPr bwMode="auto">
            <a:xfrm rot="2372065">
              <a:off x="3844" y="2329"/>
              <a:ext cx="86" cy="431"/>
            </a:xfrm>
            <a:prstGeom prst="parallelogram">
              <a:avLst>
                <a:gd name="adj" fmla="val 25000"/>
              </a:avLst>
            </a:prstGeom>
            <a:blipFill dpi="0" rotWithShape="0">
              <a:blip r:embed="rId17"/>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801" name="Rectangle 21" descr="宽上对角线">
              <a:extLst>
                <a:ext uri="{FF2B5EF4-FFF2-40B4-BE49-F238E27FC236}">
                  <a16:creationId xmlns:a16="http://schemas.microsoft.com/office/drawing/2014/main" id="{08F522FE-D53E-4179-B9DB-F871CD719DC5}"/>
                </a:ext>
              </a:extLst>
            </p:cNvPr>
            <p:cNvSpPr>
              <a:spLocks noChangeAspect="1" noChangeArrowheads="1"/>
            </p:cNvSpPr>
            <p:nvPr/>
          </p:nvSpPr>
          <p:spPr bwMode="auto">
            <a:xfrm rot="-5400000">
              <a:off x="3258" y="3127"/>
              <a:ext cx="979" cy="79"/>
            </a:xfrm>
            <a:prstGeom prst="rect">
              <a:avLst/>
            </a:prstGeom>
            <a:blipFill dpi="0" rotWithShape="0">
              <a:blip r:embed="rId18"/>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useBgFill="1">
          <p:nvSpPr>
            <p:cNvPr id="32802" name="Rectangle 22">
              <a:extLst>
                <a:ext uri="{FF2B5EF4-FFF2-40B4-BE49-F238E27FC236}">
                  <a16:creationId xmlns:a16="http://schemas.microsoft.com/office/drawing/2014/main" id="{CF4316F2-16B7-4D06-B2E7-871BE5578A16}"/>
                </a:ext>
              </a:extLst>
            </p:cNvPr>
            <p:cNvSpPr>
              <a:spLocks noChangeAspect="1" noChangeArrowheads="1"/>
            </p:cNvSpPr>
            <p:nvPr/>
          </p:nvSpPr>
          <p:spPr bwMode="auto">
            <a:xfrm>
              <a:off x="3930" y="2251"/>
              <a:ext cx="375" cy="169"/>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46103" name="Line 23">
            <a:extLst>
              <a:ext uri="{FF2B5EF4-FFF2-40B4-BE49-F238E27FC236}">
                <a16:creationId xmlns:a16="http://schemas.microsoft.com/office/drawing/2014/main" id="{7BE56152-900B-4BAC-A295-73F091B8E2AC}"/>
              </a:ext>
            </a:extLst>
          </p:cNvPr>
          <p:cNvSpPr>
            <a:spLocks noChangeShapeType="1"/>
          </p:cNvSpPr>
          <p:nvPr/>
        </p:nvSpPr>
        <p:spPr bwMode="auto">
          <a:xfrm>
            <a:off x="5751513" y="2354263"/>
            <a:ext cx="1839912" cy="0"/>
          </a:xfrm>
          <a:prstGeom prst="line">
            <a:avLst/>
          </a:prstGeom>
          <a:noFill/>
          <a:ln w="28575">
            <a:solidFill>
              <a:schemeClr val="bg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04" name="Rectangle 24">
            <a:extLst>
              <a:ext uri="{FF2B5EF4-FFF2-40B4-BE49-F238E27FC236}">
                <a16:creationId xmlns:a16="http://schemas.microsoft.com/office/drawing/2014/main" id="{F520F5F6-22B2-454F-A1C9-57EC4B3D5D46}"/>
              </a:ext>
            </a:extLst>
          </p:cNvPr>
          <p:cNvSpPr>
            <a:spLocks noChangeArrowheads="1"/>
          </p:cNvSpPr>
          <p:nvPr/>
        </p:nvSpPr>
        <p:spPr bwMode="auto">
          <a:xfrm>
            <a:off x="576263" y="2895600"/>
            <a:ext cx="8567737"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lnSpc>
                <a:spcPct val="125000"/>
              </a:lnSpc>
            </a:pPr>
            <a:r>
              <a:rPr kumimoji="1" lang="en-US" altLang="zh-CN">
                <a:solidFill>
                  <a:srgbClr val="00FFFF"/>
                </a:solidFill>
                <a:latin typeface="Times New Roman" panose="02020603050405020304" pitchFamily="18" charset="0"/>
                <a:sym typeface="Symbol" panose="05050102010706020507" pitchFamily="18" charset="2"/>
              </a:rPr>
              <a:t></a:t>
            </a:r>
            <a:r>
              <a:rPr kumimoji="1" lang="en-US" altLang="zh-CN">
                <a:solidFill>
                  <a:schemeClr val="accent1"/>
                </a:solidFill>
                <a:latin typeface="Times New Roman" panose="02020603050405020304" pitchFamily="18" charset="0"/>
                <a:sym typeface="Symbol" panose="05050102010706020507" pitchFamily="18" charset="2"/>
              </a:rPr>
              <a:t> </a:t>
            </a:r>
            <a:r>
              <a:rPr kumimoji="1" lang="zh-CN" altLang="en-US">
                <a:latin typeface="Times New Roman" panose="02020603050405020304" pitchFamily="18" charset="0"/>
              </a:rPr>
              <a:t>为介质吸收系数，与介质的性质、温度、及波的频率有关。</a:t>
            </a:r>
          </a:p>
        </p:txBody>
      </p:sp>
      <p:sp>
        <p:nvSpPr>
          <p:cNvPr id="46105" name="Text Box 25">
            <a:extLst>
              <a:ext uri="{FF2B5EF4-FFF2-40B4-BE49-F238E27FC236}">
                <a16:creationId xmlns:a16="http://schemas.microsoft.com/office/drawing/2014/main" id="{1512125F-6735-40A6-82CD-4E3DB30C93C5}"/>
              </a:ext>
            </a:extLst>
          </p:cNvPr>
          <p:cNvSpPr txBox="1">
            <a:spLocks noChangeArrowheads="1"/>
          </p:cNvSpPr>
          <p:nvPr/>
        </p:nvSpPr>
        <p:spPr bwMode="auto">
          <a:xfrm>
            <a:off x="2840038" y="4949825"/>
            <a:ext cx="3159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仿宋_GB2312" pitchFamily="49" charset="-122"/>
              </a:rPr>
              <a:t>I</a:t>
            </a:r>
          </a:p>
        </p:txBody>
      </p:sp>
      <p:sp>
        <p:nvSpPr>
          <p:cNvPr id="46106" name="Text Box 26">
            <a:extLst>
              <a:ext uri="{FF2B5EF4-FFF2-40B4-BE49-F238E27FC236}">
                <a16:creationId xmlns:a16="http://schemas.microsoft.com/office/drawing/2014/main" id="{5A69F9D0-77B1-4DCA-BB7F-AB5A7948487D}"/>
              </a:ext>
            </a:extLst>
          </p:cNvPr>
          <p:cNvSpPr txBox="1">
            <a:spLocks noChangeArrowheads="1"/>
          </p:cNvSpPr>
          <p:nvPr/>
        </p:nvSpPr>
        <p:spPr bwMode="auto">
          <a:xfrm>
            <a:off x="2840038" y="4348163"/>
            <a:ext cx="5794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仿宋_GB2312" pitchFamily="49" charset="-122"/>
              </a:rPr>
              <a:t>x</a:t>
            </a:r>
          </a:p>
        </p:txBody>
      </p:sp>
      <p:sp>
        <p:nvSpPr>
          <p:cNvPr id="46107" name="Text Box 27">
            <a:extLst>
              <a:ext uri="{FF2B5EF4-FFF2-40B4-BE49-F238E27FC236}">
                <a16:creationId xmlns:a16="http://schemas.microsoft.com/office/drawing/2014/main" id="{EE81C2CD-8708-4ED6-804B-6AD01CB852D4}"/>
              </a:ext>
            </a:extLst>
          </p:cNvPr>
          <p:cNvSpPr txBox="1">
            <a:spLocks noChangeArrowheads="1"/>
          </p:cNvSpPr>
          <p:nvPr/>
        </p:nvSpPr>
        <p:spPr bwMode="auto">
          <a:xfrm>
            <a:off x="5453063" y="3721100"/>
            <a:ext cx="898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仿宋_GB2312" pitchFamily="49" charset="-122"/>
              </a:rPr>
              <a:t>I</a:t>
            </a:r>
          </a:p>
        </p:txBody>
      </p:sp>
      <p:sp>
        <p:nvSpPr>
          <p:cNvPr id="46108" name="Rectangle 28">
            <a:extLst>
              <a:ext uri="{FF2B5EF4-FFF2-40B4-BE49-F238E27FC236}">
                <a16:creationId xmlns:a16="http://schemas.microsoft.com/office/drawing/2014/main" id="{01C0F5DC-5268-4B26-83C3-D47B94124C20}"/>
              </a:ext>
            </a:extLst>
          </p:cNvPr>
          <p:cNvSpPr>
            <a:spLocks noChangeArrowheads="1"/>
          </p:cNvSpPr>
          <p:nvPr/>
        </p:nvSpPr>
        <p:spPr bwMode="auto">
          <a:xfrm>
            <a:off x="7205663" y="57023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r>
              <a:rPr kumimoji="1" lang="en-US" altLang="zh-CN" i="1">
                <a:latin typeface="Times New Roman" panose="02020603050405020304" pitchFamily="18" charset="0"/>
                <a:ea typeface="仿宋_GB2312" pitchFamily="49" charset="-122"/>
              </a:rPr>
              <a:t>x</a:t>
            </a:r>
          </a:p>
        </p:txBody>
      </p:sp>
      <p:sp>
        <p:nvSpPr>
          <p:cNvPr id="46109" name="Line 29">
            <a:extLst>
              <a:ext uri="{FF2B5EF4-FFF2-40B4-BE49-F238E27FC236}">
                <a16:creationId xmlns:a16="http://schemas.microsoft.com/office/drawing/2014/main" id="{3BA54658-16D3-4FEA-9A7A-D7677AD73A14}"/>
              </a:ext>
            </a:extLst>
          </p:cNvPr>
          <p:cNvSpPr>
            <a:spLocks noChangeShapeType="1"/>
          </p:cNvSpPr>
          <p:nvPr/>
        </p:nvSpPr>
        <p:spPr bwMode="auto">
          <a:xfrm>
            <a:off x="5757863" y="3873500"/>
            <a:ext cx="1587" cy="2057400"/>
          </a:xfrm>
          <a:prstGeom prst="line">
            <a:avLst/>
          </a:prstGeom>
          <a:noFill/>
          <a:ln w="28575">
            <a:solidFill>
              <a:schemeClr val="bg1"/>
            </a:solidFill>
            <a:round/>
            <a:headEnd type="triangle" w="sm"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10" name="Line 30">
            <a:extLst>
              <a:ext uri="{FF2B5EF4-FFF2-40B4-BE49-F238E27FC236}">
                <a16:creationId xmlns:a16="http://schemas.microsoft.com/office/drawing/2014/main" id="{5D04D2CD-ACA8-4D2E-834A-DAD8DAF6A95C}"/>
              </a:ext>
            </a:extLst>
          </p:cNvPr>
          <p:cNvSpPr>
            <a:spLocks noChangeShapeType="1"/>
          </p:cNvSpPr>
          <p:nvPr/>
        </p:nvSpPr>
        <p:spPr bwMode="auto">
          <a:xfrm>
            <a:off x="5757863" y="5930900"/>
            <a:ext cx="1447800" cy="0"/>
          </a:xfrm>
          <a:prstGeom prst="line">
            <a:avLst/>
          </a:prstGeom>
          <a:noFill/>
          <a:ln w="28575">
            <a:solidFill>
              <a:schemeClr val="bg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46111" name="Picture 31" descr="图形5">
            <a:extLst>
              <a:ext uri="{FF2B5EF4-FFF2-40B4-BE49-F238E27FC236}">
                <a16:creationId xmlns:a16="http://schemas.microsoft.com/office/drawing/2014/main" id="{CAFF702D-273C-4533-9F82-A3FDC9183028}"/>
              </a:ext>
            </a:extLst>
          </p:cNvPr>
          <p:cNvPicPr>
            <a:picLocks noChangeAspect="1" noChangeArrowheads="1"/>
          </p:cNvPicPr>
          <p:nvPr/>
        </p:nvPicPr>
        <p:blipFill>
          <a:blip r:embed="rId1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93813" y="4589463"/>
            <a:ext cx="2871787"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112" name="Text Box 32">
            <a:extLst>
              <a:ext uri="{FF2B5EF4-FFF2-40B4-BE49-F238E27FC236}">
                <a16:creationId xmlns:a16="http://schemas.microsoft.com/office/drawing/2014/main" id="{3F0CBD00-41AC-41CB-BA65-A6D97A350912}"/>
              </a:ext>
            </a:extLst>
          </p:cNvPr>
          <p:cNvSpPr txBox="1">
            <a:spLocks noChangeArrowheads="1"/>
          </p:cNvSpPr>
          <p:nvPr/>
        </p:nvSpPr>
        <p:spPr bwMode="auto">
          <a:xfrm>
            <a:off x="1476375" y="5068888"/>
            <a:ext cx="574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仿宋_GB2312" pitchFamily="49" charset="-122"/>
              </a:rPr>
              <a:t>I</a:t>
            </a:r>
            <a:r>
              <a:rPr kumimoji="1" lang="en-US" altLang="zh-CN" baseline="-25000">
                <a:latin typeface="Times New Roman" panose="02020603050405020304" pitchFamily="18" charset="0"/>
                <a:ea typeface="仿宋_GB2312" pitchFamily="49" charset="-122"/>
              </a:rPr>
              <a:t>0</a:t>
            </a:r>
          </a:p>
        </p:txBody>
      </p:sp>
      <p:sp>
        <p:nvSpPr>
          <p:cNvPr id="46113" name="Text Box 33">
            <a:extLst>
              <a:ext uri="{FF2B5EF4-FFF2-40B4-BE49-F238E27FC236}">
                <a16:creationId xmlns:a16="http://schemas.microsoft.com/office/drawing/2014/main" id="{2F11B1E9-9576-473A-BD4D-A89F7CD95740}"/>
              </a:ext>
            </a:extLst>
          </p:cNvPr>
          <p:cNvSpPr txBox="1">
            <a:spLocks noChangeArrowheads="1"/>
          </p:cNvSpPr>
          <p:nvPr/>
        </p:nvSpPr>
        <p:spPr bwMode="auto">
          <a:xfrm>
            <a:off x="5400675" y="4473575"/>
            <a:ext cx="574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i="1">
                <a:latin typeface="Times New Roman" panose="02020603050405020304" pitchFamily="18" charset="0"/>
                <a:ea typeface="仿宋_GB2312" pitchFamily="49" charset="-122"/>
              </a:rPr>
              <a:t>I</a:t>
            </a:r>
            <a:r>
              <a:rPr kumimoji="1" lang="en-US" altLang="zh-CN" baseline="-25000">
                <a:latin typeface="Times New Roman" panose="02020603050405020304" pitchFamily="18" charset="0"/>
                <a:ea typeface="仿宋_GB2312" pitchFamily="49" charset="-122"/>
              </a:rPr>
              <a:t>0</a:t>
            </a:r>
          </a:p>
        </p:txBody>
      </p:sp>
      <p:pic>
        <p:nvPicPr>
          <p:cNvPr id="46114" name="Picture 34" descr="波的吸收4">
            <a:extLst>
              <a:ext uri="{FF2B5EF4-FFF2-40B4-BE49-F238E27FC236}">
                <a16:creationId xmlns:a16="http://schemas.microsoft.com/office/drawing/2014/main" id="{286F813A-5817-4852-9408-8BA72C0A8CDB}"/>
              </a:ext>
            </a:extLst>
          </p:cNvPr>
          <p:cNvPicPr>
            <a:picLocks noChangeAspect="1" noChangeArrowheads="1"/>
          </p:cNvPicPr>
          <p:nvPr/>
        </p:nvPicPr>
        <p:blipFill>
          <a:blip r:embed="rId20">
            <a:clrChange>
              <a:clrFrom>
                <a:srgbClr val="096598"/>
              </a:clrFrom>
              <a:clrTo>
                <a:srgbClr val="096598">
                  <a:alpha val="0"/>
                </a:srgbClr>
              </a:clrTo>
            </a:clrChange>
            <a:extLst>
              <a:ext uri="{28A0092B-C50C-407E-A947-70E740481C1C}">
                <a14:useLocalDpi xmlns:a14="http://schemas.microsoft.com/office/drawing/2010/main" val="0"/>
              </a:ext>
            </a:extLst>
          </a:blip>
          <a:srcRect/>
          <a:stretch>
            <a:fillRect/>
          </a:stretch>
        </p:blipFill>
        <p:spPr bwMode="auto">
          <a:xfrm>
            <a:off x="5081588" y="3867150"/>
            <a:ext cx="2790825" cy="233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6115" name="Object 35">
            <a:extLst>
              <a:ext uri="{FF2B5EF4-FFF2-40B4-BE49-F238E27FC236}">
                <a16:creationId xmlns:a16="http://schemas.microsoft.com/office/drawing/2014/main" id="{80D18A62-47DB-41B9-A690-B6A33E00D052}"/>
              </a:ext>
            </a:extLst>
          </p:cNvPr>
          <p:cNvGraphicFramePr>
            <a:graphicFrameLocks noChangeAspect="1"/>
          </p:cNvGraphicFramePr>
          <p:nvPr/>
        </p:nvGraphicFramePr>
        <p:xfrm>
          <a:off x="4284663" y="4868863"/>
          <a:ext cx="396875" cy="431800"/>
        </p:xfrm>
        <a:graphic>
          <a:graphicData uri="http://schemas.openxmlformats.org/presentationml/2006/ole">
            <mc:AlternateContent xmlns:mc="http://schemas.openxmlformats.org/markup-compatibility/2006">
              <mc:Choice xmlns:v="urn:schemas-microsoft-com:vml" Requires="v">
                <p:oleObj spid="_x0000_s32822" name="Equation" r:id="rId21" imgW="57188" imgH="76234" progId="Equation.3">
                  <p:embed/>
                </p:oleObj>
              </mc:Choice>
              <mc:Fallback>
                <p:oleObj name="Equation" r:id="rId21" imgW="57188" imgH="76234" progId="Equation.3">
                  <p:embed/>
                  <p:pic>
                    <p:nvPicPr>
                      <p:cNvPr id="0" name="Object 3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284663" y="4868863"/>
                        <a:ext cx="39687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116" name="Text Box 36">
            <a:extLst>
              <a:ext uri="{FF2B5EF4-FFF2-40B4-BE49-F238E27FC236}">
                <a16:creationId xmlns:a16="http://schemas.microsoft.com/office/drawing/2014/main" id="{12536B33-6A96-41ED-B51F-3A1FF0FBD22D}"/>
              </a:ext>
            </a:extLst>
          </p:cNvPr>
          <p:cNvSpPr txBox="1">
            <a:spLocks noChangeArrowheads="1"/>
          </p:cNvSpPr>
          <p:nvPr/>
        </p:nvSpPr>
        <p:spPr bwMode="auto">
          <a:xfrm>
            <a:off x="1403350" y="4186238"/>
            <a:ext cx="4714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a:spcBef>
                <a:spcPct val="50000"/>
              </a:spcBef>
            </a:pPr>
            <a:r>
              <a:rPr kumimoji="1" lang="en-US" altLang="zh-CN" sz="2800" i="1">
                <a:latin typeface="Times New Roman" panose="02020603050405020304" pitchFamily="18" charset="0"/>
              </a:rPr>
              <a:t>O</a:t>
            </a:r>
          </a:p>
        </p:txBody>
      </p:sp>
      <p:sp>
        <p:nvSpPr>
          <p:cNvPr id="46117" name="Rectangle 37">
            <a:extLst>
              <a:ext uri="{FF2B5EF4-FFF2-40B4-BE49-F238E27FC236}">
                <a16:creationId xmlns:a16="http://schemas.microsoft.com/office/drawing/2014/main" id="{D4A0FA50-9FA7-4184-871E-0C30736B4EA9}"/>
              </a:ext>
            </a:extLst>
          </p:cNvPr>
          <p:cNvSpPr>
            <a:spLocks noChangeArrowheads="1"/>
          </p:cNvSpPr>
          <p:nvPr/>
        </p:nvSpPr>
        <p:spPr bwMode="auto">
          <a:xfrm>
            <a:off x="1831975" y="3644900"/>
            <a:ext cx="1042988" cy="2438400"/>
          </a:xfrm>
          <a:prstGeom prst="rect">
            <a:avLst/>
          </a:prstGeom>
          <a:solidFill>
            <a:srgbClr val="3399FF">
              <a:alpha val="54117"/>
            </a:srgbClr>
          </a:solidFill>
          <a:ln w="9525">
            <a:solidFill>
              <a:srgbClr val="96969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6118" name="Line 38">
            <a:extLst>
              <a:ext uri="{FF2B5EF4-FFF2-40B4-BE49-F238E27FC236}">
                <a16:creationId xmlns:a16="http://schemas.microsoft.com/office/drawing/2014/main" id="{26405E68-4A62-42F1-A7BD-49E3AAEAFEEB}"/>
              </a:ext>
            </a:extLst>
          </p:cNvPr>
          <p:cNvSpPr>
            <a:spLocks noChangeShapeType="1"/>
          </p:cNvSpPr>
          <p:nvPr/>
        </p:nvSpPr>
        <p:spPr bwMode="auto">
          <a:xfrm>
            <a:off x="1835150" y="4883150"/>
            <a:ext cx="2808288" cy="0"/>
          </a:xfrm>
          <a:prstGeom prst="line">
            <a:avLst/>
          </a:prstGeom>
          <a:noFill/>
          <a:ln w="28575">
            <a:solidFill>
              <a:schemeClr val="bg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083"/>
                                        </p:tgtEl>
                                        <p:attrNameLst>
                                          <p:attrName>style.visibility</p:attrName>
                                        </p:attrNameLst>
                                      </p:cBhvr>
                                      <p:to>
                                        <p:strVal val="visible"/>
                                      </p:to>
                                    </p:set>
                                    <p:animEffect transition="in" filter="wipe(left)">
                                      <p:cBhvr>
                                        <p:cTn id="7" dur="500"/>
                                        <p:tgtEl>
                                          <p:spTgt spid="460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6082"/>
                                        </p:tgtEl>
                                        <p:attrNameLst>
                                          <p:attrName>style.visibility</p:attrName>
                                        </p:attrNameLst>
                                      </p:cBhvr>
                                      <p:to>
                                        <p:strVal val="visible"/>
                                      </p:to>
                                    </p:set>
                                    <p:animEffect transition="in" filter="dissolve">
                                      <p:cBhvr>
                                        <p:cTn id="12" dur="500"/>
                                        <p:tgtEl>
                                          <p:spTgt spid="4608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46089"/>
                                        </p:tgtEl>
                                        <p:attrNameLst>
                                          <p:attrName>style.visibility</p:attrName>
                                        </p:attrNameLst>
                                      </p:cBhvr>
                                      <p:to>
                                        <p:strVal val="visible"/>
                                      </p:to>
                                    </p:set>
                                    <p:animEffect transition="in" filter="slide(fromLeft)">
                                      <p:cBhvr>
                                        <p:cTn id="17" dur="500"/>
                                        <p:tgtEl>
                                          <p:spTgt spid="46089"/>
                                        </p:tgtEl>
                                      </p:cBhvr>
                                    </p:animEffect>
                                  </p:childTnLst>
                                </p:cTn>
                              </p:par>
                            </p:childTnLst>
                          </p:cTn>
                        </p:par>
                        <p:par>
                          <p:cTn id="18" fill="hold" nodeType="afterGroup">
                            <p:stCondLst>
                              <p:cond delay="500"/>
                            </p:stCondLst>
                            <p:childTnLst>
                              <p:par>
                                <p:cTn id="19" presetID="1" presetClass="entr" presetSubtype="0" fill="hold" nodeType="afterEffect">
                                  <p:stCondLst>
                                    <p:cond delay="0"/>
                                  </p:stCondLst>
                                  <p:childTnLst>
                                    <p:set>
                                      <p:cBhvr>
                                        <p:cTn id="20" dur="1" fill="hold">
                                          <p:stCondLst>
                                            <p:cond delay="499"/>
                                          </p:stCondLst>
                                        </p:cTn>
                                        <p:tgtEl>
                                          <p:spTgt spid="46087"/>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8" fill="hold" grpId="0" nodeType="clickEffect">
                                  <p:stCondLst>
                                    <p:cond delay="0"/>
                                  </p:stCondLst>
                                  <p:childTnLst>
                                    <p:set>
                                      <p:cBhvr>
                                        <p:cTn id="24" dur="1" fill="hold">
                                          <p:stCondLst>
                                            <p:cond delay="0"/>
                                          </p:stCondLst>
                                        </p:cTn>
                                        <p:tgtEl>
                                          <p:spTgt spid="46097"/>
                                        </p:tgtEl>
                                        <p:attrNameLst>
                                          <p:attrName>style.visibility</p:attrName>
                                        </p:attrNameLst>
                                      </p:cBhvr>
                                      <p:to>
                                        <p:strVal val="visible"/>
                                      </p:to>
                                    </p:set>
                                    <p:animEffect transition="in" filter="slide(fromLeft)">
                                      <p:cBhvr>
                                        <p:cTn id="25" dur="500"/>
                                        <p:tgtEl>
                                          <p:spTgt spid="4609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499"/>
                                          </p:stCondLst>
                                        </p:cTn>
                                        <p:tgtEl>
                                          <p:spTgt spid="46090"/>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2" presetClass="entr" presetSubtype="8" fill="hold" nodeType="clickEffect">
                                  <p:stCondLst>
                                    <p:cond delay="0"/>
                                  </p:stCondLst>
                                  <p:childTnLst>
                                    <p:set>
                                      <p:cBhvr>
                                        <p:cTn id="33" dur="1" fill="hold">
                                          <p:stCondLst>
                                            <p:cond delay="0"/>
                                          </p:stCondLst>
                                        </p:cTn>
                                        <p:tgtEl>
                                          <p:spTgt spid="46103"/>
                                        </p:tgtEl>
                                        <p:attrNameLst>
                                          <p:attrName>style.visibility</p:attrName>
                                        </p:attrNameLst>
                                      </p:cBhvr>
                                      <p:to>
                                        <p:strVal val="visible"/>
                                      </p:to>
                                    </p:set>
                                    <p:animEffect transition="in" filter="slide(fromLeft)">
                                      <p:cBhvr>
                                        <p:cTn id="34" dur="500"/>
                                        <p:tgtEl>
                                          <p:spTgt spid="46103"/>
                                        </p:tgtEl>
                                      </p:cBhvr>
                                    </p:animEffect>
                                  </p:childTnLst>
                                </p:cTn>
                              </p:par>
                            </p:childTnLst>
                          </p:cTn>
                        </p:par>
                        <p:par>
                          <p:cTn id="35" fill="hold" nodeType="afterGroup">
                            <p:stCondLst>
                              <p:cond delay="500"/>
                            </p:stCondLst>
                            <p:childTnLst>
                              <p:par>
                                <p:cTn id="36" presetID="22" presetClass="entr" presetSubtype="8" fill="hold" nodeType="afterEffect">
                                  <p:stCondLst>
                                    <p:cond delay="0"/>
                                  </p:stCondLst>
                                  <p:childTnLst>
                                    <p:set>
                                      <p:cBhvr>
                                        <p:cTn id="37" dur="1" fill="hold">
                                          <p:stCondLst>
                                            <p:cond delay="0"/>
                                          </p:stCondLst>
                                        </p:cTn>
                                        <p:tgtEl>
                                          <p:spTgt spid="46088"/>
                                        </p:tgtEl>
                                        <p:attrNameLst>
                                          <p:attrName>style.visibility</p:attrName>
                                        </p:attrNameLst>
                                      </p:cBhvr>
                                      <p:to>
                                        <p:strVal val="visible"/>
                                      </p:to>
                                    </p:set>
                                    <p:animEffect transition="in" filter="wipe(left)">
                                      <p:cBhvr>
                                        <p:cTn id="38" dur="500"/>
                                        <p:tgtEl>
                                          <p:spTgt spid="46088"/>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46099"/>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46098"/>
                                        </p:tgtEl>
                                        <p:attrNameLst>
                                          <p:attrName>style.visibility</p:attrName>
                                        </p:attrNameLst>
                                      </p:cBhvr>
                                      <p:to>
                                        <p:strVal val="visible"/>
                                      </p:to>
                                    </p:set>
                                    <p:animEffect transition="in" filter="wipe(left)">
                                      <p:cBhvr>
                                        <p:cTn id="47" dur="500"/>
                                        <p:tgtEl>
                                          <p:spTgt spid="46098"/>
                                        </p:tgtEl>
                                      </p:cBhvr>
                                    </p:animEffect>
                                  </p:childTnLst>
                                </p:cTn>
                              </p:par>
                            </p:childTnLst>
                          </p:cTn>
                        </p:par>
                        <p:par>
                          <p:cTn id="48" fill="hold" nodeType="afterGroup">
                            <p:stCondLst>
                              <p:cond delay="500"/>
                            </p:stCondLst>
                            <p:childTnLst>
                              <p:par>
                                <p:cTn id="49" presetID="1" presetClass="entr" presetSubtype="0" fill="hold" grpId="0" nodeType="afterEffect">
                                  <p:stCondLst>
                                    <p:cond delay="0"/>
                                  </p:stCondLst>
                                  <p:childTnLst>
                                    <p:set>
                                      <p:cBhvr>
                                        <p:cTn id="50" dur="1" fill="hold">
                                          <p:stCondLst>
                                            <p:cond delay="499"/>
                                          </p:stCondLst>
                                        </p:cTn>
                                        <p:tgtEl>
                                          <p:spTgt spid="46096"/>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46084"/>
                                        </p:tgtEl>
                                        <p:attrNameLst>
                                          <p:attrName>style.visibility</p:attrName>
                                        </p:attrNameLst>
                                      </p:cBhvr>
                                      <p:to>
                                        <p:strVal val="visible"/>
                                      </p:to>
                                    </p:set>
                                    <p:animEffect transition="in" filter="wipe(left)">
                                      <p:cBhvr>
                                        <p:cTn id="55" dur="500"/>
                                        <p:tgtEl>
                                          <p:spTgt spid="46084"/>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nodeType="clickEffect">
                                  <p:stCondLst>
                                    <p:cond delay="0"/>
                                  </p:stCondLst>
                                  <p:childTnLst>
                                    <p:set>
                                      <p:cBhvr>
                                        <p:cTn id="59" dur="1" fill="hold">
                                          <p:stCondLst>
                                            <p:cond delay="0"/>
                                          </p:stCondLst>
                                        </p:cTn>
                                        <p:tgtEl>
                                          <p:spTgt spid="46085"/>
                                        </p:tgtEl>
                                        <p:attrNameLst>
                                          <p:attrName>style.visibility</p:attrName>
                                        </p:attrNameLst>
                                      </p:cBhvr>
                                      <p:to>
                                        <p:strVal val="visible"/>
                                      </p:to>
                                    </p:set>
                                    <p:animEffect transition="in" filter="wipe(left)">
                                      <p:cBhvr>
                                        <p:cTn id="60" dur="500"/>
                                        <p:tgtEl>
                                          <p:spTgt spid="46085"/>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nodeType="clickEffect">
                                  <p:stCondLst>
                                    <p:cond delay="0"/>
                                  </p:stCondLst>
                                  <p:childTnLst>
                                    <p:set>
                                      <p:cBhvr>
                                        <p:cTn id="64" dur="1" fill="hold">
                                          <p:stCondLst>
                                            <p:cond delay="499"/>
                                          </p:stCondLst>
                                        </p:cTn>
                                        <p:tgtEl>
                                          <p:spTgt spid="46086"/>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4" fill="hold" nodeType="clickEffect">
                                  <p:stCondLst>
                                    <p:cond delay="0"/>
                                  </p:stCondLst>
                                  <p:childTnLst>
                                    <p:set>
                                      <p:cBhvr>
                                        <p:cTn id="68" dur="1" fill="hold">
                                          <p:stCondLst>
                                            <p:cond delay="0"/>
                                          </p:stCondLst>
                                        </p:cTn>
                                        <p:tgtEl>
                                          <p:spTgt spid="46091"/>
                                        </p:tgtEl>
                                        <p:attrNameLst>
                                          <p:attrName>style.visibility</p:attrName>
                                        </p:attrNameLst>
                                      </p:cBhvr>
                                      <p:to>
                                        <p:strVal val="visible"/>
                                      </p:to>
                                    </p:set>
                                    <p:animEffect transition="in" filter="wipe(down)">
                                      <p:cBhvr>
                                        <p:cTn id="69" dur="500"/>
                                        <p:tgtEl>
                                          <p:spTgt spid="46091"/>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46104"/>
                                        </p:tgtEl>
                                        <p:attrNameLst>
                                          <p:attrName>style.visibility</p:attrName>
                                        </p:attrNameLst>
                                      </p:cBhvr>
                                      <p:to>
                                        <p:strVal val="visible"/>
                                      </p:to>
                                    </p:set>
                                    <p:animEffect transition="in" filter="wipe(left)">
                                      <p:cBhvr>
                                        <p:cTn id="74" dur="500"/>
                                        <p:tgtEl>
                                          <p:spTgt spid="46104"/>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7" presetClass="entr" presetSubtype="4" fill="hold" grpId="0" nodeType="clickEffect">
                                  <p:stCondLst>
                                    <p:cond delay="0"/>
                                  </p:stCondLst>
                                  <p:childTnLst>
                                    <p:set>
                                      <p:cBhvr>
                                        <p:cTn id="78" dur="1" fill="hold">
                                          <p:stCondLst>
                                            <p:cond delay="0"/>
                                          </p:stCondLst>
                                        </p:cTn>
                                        <p:tgtEl>
                                          <p:spTgt spid="46117"/>
                                        </p:tgtEl>
                                        <p:attrNameLst>
                                          <p:attrName>style.visibility</p:attrName>
                                        </p:attrNameLst>
                                      </p:cBhvr>
                                      <p:to>
                                        <p:strVal val="visible"/>
                                      </p:to>
                                    </p:set>
                                    <p:anim calcmode="lin" valueType="num">
                                      <p:cBhvr additive="base">
                                        <p:cTn id="79" dur="5000" fill="hold"/>
                                        <p:tgtEl>
                                          <p:spTgt spid="46117"/>
                                        </p:tgtEl>
                                        <p:attrNameLst>
                                          <p:attrName>ppt_x</p:attrName>
                                        </p:attrNameLst>
                                      </p:cBhvr>
                                      <p:tavLst>
                                        <p:tav tm="0">
                                          <p:val>
                                            <p:strVal val="#ppt_x"/>
                                          </p:val>
                                        </p:tav>
                                        <p:tav tm="100000">
                                          <p:val>
                                            <p:strVal val="#ppt_x"/>
                                          </p:val>
                                        </p:tav>
                                      </p:tavLst>
                                    </p:anim>
                                    <p:anim calcmode="lin" valueType="num">
                                      <p:cBhvr additive="base">
                                        <p:cTn id="80" dur="5000" fill="hold"/>
                                        <p:tgtEl>
                                          <p:spTgt spid="46117"/>
                                        </p:tgtEl>
                                        <p:attrNameLst>
                                          <p:attrName>ppt_y</p:attrName>
                                        </p:attrNameLst>
                                      </p:cBhvr>
                                      <p:tavLst>
                                        <p:tav tm="0">
                                          <p:val>
                                            <p:strVal val="1+#ppt_h/2"/>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8" fill="hold" nodeType="clickEffect">
                                  <p:stCondLst>
                                    <p:cond delay="0"/>
                                  </p:stCondLst>
                                  <p:childTnLst>
                                    <p:set>
                                      <p:cBhvr>
                                        <p:cTn id="84" dur="1" fill="hold">
                                          <p:stCondLst>
                                            <p:cond delay="0"/>
                                          </p:stCondLst>
                                        </p:cTn>
                                        <p:tgtEl>
                                          <p:spTgt spid="46111"/>
                                        </p:tgtEl>
                                        <p:attrNameLst>
                                          <p:attrName>style.visibility</p:attrName>
                                        </p:attrNameLst>
                                      </p:cBhvr>
                                      <p:to>
                                        <p:strVal val="visible"/>
                                      </p:to>
                                    </p:set>
                                    <p:animEffect transition="in" filter="wipe(left)">
                                      <p:cBhvr>
                                        <p:cTn id="85" dur="500"/>
                                        <p:tgtEl>
                                          <p:spTgt spid="46111"/>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1" presetClass="entr" presetSubtype="0" fill="hold" grpId="0" nodeType="clickEffect">
                                  <p:stCondLst>
                                    <p:cond delay="0"/>
                                  </p:stCondLst>
                                  <p:childTnLst>
                                    <p:set>
                                      <p:cBhvr>
                                        <p:cTn id="89" dur="1" fill="hold">
                                          <p:stCondLst>
                                            <p:cond delay="499"/>
                                          </p:stCondLst>
                                        </p:cTn>
                                        <p:tgtEl>
                                          <p:spTgt spid="46112"/>
                                        </p:tgtEl>
                                        <p:attrNameLst>
                                          <p:attrName>style.visibility</p:attrName>
                                        </p:attrNameLst>
                                      </p:cBhvr>
                                      <p:to>
                                        <p:strVal val="visible"/>
                                      </p:to>
                                    </p:set>
                                  </p:childTnLst>
                                </p:cTn>
                              </p:par>
                            </p:childTnLst>
                          </p:cTn>
                        </p:par>
                      </p:childTnLst>
                    </p:cTn>
                  </p:par>
                  <p:par>
                    <p:cTn id="90" fill="hold" nodeType="clickPar">
                      <p:stCondLst>
                        <p:cond delay="indefinite"/>
                      </p:stCondLst>
                      <p:childTnLst>
                        <p:par>
                          <p:cTn id="91" fill="hold" nodeType="withGroup">
                            <p:stCondLst>
                              <p:cond delay="0"/>
                            </p:stCondLst>
                            <p:childTnLst>
                              <p:par>
                                <p:cTn id="92" presetID="1" presetClass="entr" presetSubtype="0" fill="hold" grpId="0" nodeType="clickEffect">
                                  <p:stCondLst>
                                    <p:cond delay="0"/>
                                  </p:stCondLst>
                                  <p:childTnLst>
                                    <p:set>
                                      <p:cBhvr>
                                        <p:cTn id="93" dur="1" fill="hold">
                                          <p:stCondLst>
                                            <p:cond delay="499"/>
                                          </p:stCondLst>
                                        </p:cTn>
                                        <p:tgtEl>
                                          <p:spTgt spid="46105"/>
                                        </p:tgtEl>
                                        <p:attrNameLst>
                                          <p:attrName>style.visibility</p:attrName>
                                        </p:attrNameLst>
                                      </p:cBhvr>
                                      <p:to>
                                        <p:strVal val="visible"/>
                                      </p:to>
                                    </p:set>
                                  </p:childTnLst>
                                </p:cTn>
                              </p:par>
                            </p:childTnLst>
                          </p:cTn>
                        </p:par>
                      </p:childTnLst>
                    </p:cTn>
                  </p:par>
                  <p:par>
                    <p:cTn id="94" fill="hold" nodeType="clickPar">
                      <p:stCondLst>
                        <p:cond delay="indefinite"/>
                      </p:stCondLst>
                      <p:childTnLst>
                        <p:par>
                          <p:cTn id="95" fill="hold" nodeType="withGroup">
                            <p:stCondLst>
                              <p:cond delay="0"/>
                            </p:stCondLst>
                            <p:childTnLst>
                              <p:par>
                                <p:cTn id="96" presetID="12" presetClass="entr" presetSubtype="8" fill="hold" nodeType="clickEffect">
                                  <p:stCondLst>
                                    <p:cond delay="0"/>
                                  </p:stCondLst>
                                  <p:childTnLst>
                                    <p:set>
                                      <p:cBhvr>
                                        <p:cTn id="97" dur="1" fill="hold">
                                          <p:stCondLst>
                                            <p:cond delay="0"/>
                                          </p:stCondLst>
                                        </p:cTn>
                                        <p:tgtEl>
                                          <p:spTgt spid="46118"/>
                                        </p:tgtEl>
                                        <p:attrNameLst>
                                          <p:attrName>style.visibility</p:attrName>
                                        </p:attrNameLst>
                                      </p:cBhvr>
                                      <p:to>
                                        <p:strVal val="visible"/>
                                      </p:to>
                                    </p:set>
                                    <p:animEffect transition="in" filter="slide(fromLeft)">
                                      <p:cBhvr>
                                        <p:cTn id="98" dur="500"/>
                                        <p:tgtEl>
                                          <p:spTgt spid="46118"/>
                                        </p:tgtEl>
                                      </p:cBhvr>
                                    </p:animEffect>
                                  </p:childTnLst>
                                </p:cTn>
                              </p:par>
                            </p:childTnLst>
                          </p:cTn>
                        </p:par>
                        <p:par>
                          <p:cTn id="99" fill="hold" nodeType="afterGroup">
                            <p:stCondLst>
                              <p:cond delay="500"/>
                            </p:stCondLst>
                            <p:childTnLst>
                              <p:par>
                                <p:cTn id="100" presetID="22" presetClass="entr" presetSubtype="8" fill="hold" nodeType="afterEffect">
                                  <p:stCondLst>
                                    <p:cond delay="0"/>
                                  </p:stCondLst>
                                  <p:childTnLst>
                                    <p:set>
                                      <p:cBhvr>
                                        <p:cTn id="101" dur="1" fill="hold">
                                          <p:stCondLst>
                                            <p:cond delay="0"/>
                                          </p:stCondLst>
                                        </p:cTn>
                                        <p:tgtEl>
                                          <p:spTgt spid="46115"/>
                                        </p:tgtEl>
                                        <p:attrNameLst>
                                          <p:attrName>style.visibility</p:attrName>
                                        </p:attrNameLst>
                                      </p:cBhvr>
                                      <p:to>
                                        <p:strVal val="visible"/>
                                      </p:to>
                                    </p:set>
                                    <p:animEffect transition="in" filter="wipe(left)">
                                      <p:cBhvr>
                                        <p:cTn id="102" dur="500"/>
                                        <p:tgtEl>
                                          <p:spTgt spid="46115"/>
                                        </p:tgtEl>
                                      </p:cBhvr>
                                    </p:animEffect>
                                  </p:childTnLst>
                                </p:cTn>
                              </p:par>
                            </p:childTnLst>
                          </p:cTn>
                        </p:par>
                        <p:par>
                          <p:cTn id="103" fill="hold" nodeType="afterGroup">
                            <p:stCondLst>
                              <p:cond delay="1000"/>
                            </p:stCondLst>
                            <p:childTnLst>
                              <p:par>
                                <p:cTn id="104" presetID="1" presetClass="entr" presetSubtype="0" fill="hold" grpId="0" nodeType="afterEffect">
                                  <p:stCondLst>
                                    <p:cond delay="0"/>
                                  </p:stCondLst>
                                  <p:childTnLst>
                                    <p:set>
                                      <p:cBhvr>
                                        <p:cTn id="105" dur="1" fill="hold">
                                          <p:stCondLst>
                                            <p:cond delay="499"/>
                                          </p:stCondLst>
                                        </p:cTn>
                                        <p:tgtEl>
                                          <p:spTgt spid="46116"/>
                                        </p:tgtEl>
                                        <p:attrNameLst>
                                          <p:attrName>style.visibility</p:attrName>
                                        </p:attrNameLst>
                                      </p:cBhvr>
                                      <p:to>
                                        <p:strVal val="visible"/>
                                      </p:to>
                                    </p:se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1" presetClass="entr" presetSubtype="0" fill="hold" grpId="0" nodeType="clickEffect">
                                  <p:stCondLst>
                                    <p:cond delay="0"/>
                                  </p:stCondLst>
                                  <p:childTnLst>
                                    <p:set>
                                      <p:cBhvr>
                                        <p:cTn id="109" dur="1" fill="hold">
                                          <p:stCondLst>
                                            <p:cond delay="499"/>
                                          </p:stCondLst>
                                        </p:cTn>
                                        <p:tgtEl>
                                          <p:spTgt spid="46106"/>
                                        </p:tgtEl>
                                        <p:attrNameLst>
                                          <p:attrName>style.visibility</p:attrName>
                                        </p:attrNameLst>
                                      </p:cBhvr>
                                      <p:to>
                                        <p:strVal val="visible"/>
                                      </p:to>
                                    </p:se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2" presetClass="entr" presetSubtype="8" fill="hold" nodeType="clickEffect">
                                  <p:stCondLst>
                                    <p:cond delay="0"/>
                                  </p:stCondLst>
                                  <p:childTnLst>
                                    <p:set>
                                      <p:cBhvr>
                                        <p:cTn id="113" dur="1" fill="hold">
                                          <p:stCondLst>
                                            <p:cond delay="0"/>
                                          </p:stCondLst>
                                        </p:cTn>
                                        <p:tgtEl>
                                          <p:spTgt spid="46110"/>
                                        </p:tgtEl>
                                        <p:attrNameLst>
                                          <p:attrName>style.visibility</p:attrName>
                                        </p:attrNameLst>
                                      </p:cBhvr>
                                      <p:to>
                                        <p:strVal val="visible"/>
                                      </p:to>
                                    </p:set>
                                    <p:animEffect transition="in" filter="wipe(left)">
                                      <p:cBhvr>
                                        <p:cTn id="114" dur="500"/>
                                        <p:tgtEl>
                                          <p:spTgt spid="46110"/>
                                        </p:tgtEl>
                                      </p:cBhvr>
                                    </p:animEffect>
                                  </p:childTnLst>
                                </p:cTn>
                              </p:par>
                            </p:childTnLst>
                          </p:cTn>
                        </p:par>
                        <p:par>
                          <p:cTn id="115" fill="hold" nodeType="afterGroup">
                            <p:stCondLst>
                              <p:cond delay="500"/>
                            </p:stCondLst>
                            <p:childTnLst>
                              <p:par>
                                <p:cTn id="116" presetID="1" presetClass="entr" presetSubtype="0" fill="hold" grpId="0" nodeType="afterEffect">
                                  <p:stCondLst>
                                    <p:cond delay="0"/>
                                  </p:stCondLst>
                                  <p:childTnLst>
                                    <p:set>
                                      <p:cBhvr>
                                        <p:cTn id="117" dur="1" fill="hold">
                                          <p:stCondLst>
                                            <p:cond delay="499"/>
                                          </p:stCondLst>
                                        </p:cTn>
                                        <p:tgtEl>
                                          <p:spTgt spid="46108"/>
                                        </p:tgtEl>
                                        <p:attrNameLst>
                                          <p:attrName>style.visibility</p:attrName>
                                        </p:attrNameLst>
                                      </p:cBhvr>
                                      <p:to>
                                        <p:strVal val="visible"/>
                                      </p:to>
                                    </p:se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2" presetClass="entr" presetSubtype="4" fill="hold" nodeType="clickEffect">
                                  <p:stCondLst>
                                    <p:cond delay="0"/>
                                  </p:stCondLst>
                                  <p:childTnLst>
                                    <p:set>
                                      <p:cBhvr>
                                        <p:cTn id="121" dur="1" fill="hold">
                                          <p:stCondLst>
                                            <p:cond delay="0"/>
                                          </p:stCondLst>
                                        </p:cTn>
                                        <p:tgtEl>
                                          <p:spTgt spid="46109"/>
                                        </p:tgtEl>
                                        <p:attrNameLst>
                                          <p:attrName>style.visibility</p:attrName>
                                        </p:attrNameLst>
                                      </p:cBhvr>
                                      <p:to>
                                        <p:strVal val="visible"/>
                                      </p:to>
                                    </p:set>
                                    <p:animEffect transition="in" filter="wipe(down)">
                                      <p:cBhvr>
                                        <p:cTn id="122" dur="500"/>
                                        <p:tgtEl>
                                          <p:spTgt spid="46109"/>
                                        </p:tgtEl>
                                      </p:cBhvr>
                                    </p:animEffect>
                                  </p:childTnLst>
                                </p:cTn>
                              </p:par>
                            </p:childTnLst>
                          </p:cTn>
                        </p:par>
                        <p:par>
                          <p:cTn id="123" fill="hold" nodeType="afterGroup">
                            <p:stCondLst>
                              <p:cond delay="500"/>
                            </p:stCondLst>
                            <p:childTnLst>
                              <p:par>
                                <p:cTn id="124" presetID="1" presetClass="entr" presetSubtype="0" fill="hold" grpId="0" nodeType="afterEffect">
                                  <p:stCondLst>
                                    <p:cond delay="0"/>
                                  </p:stCondLst>
                                  <p:childTnLst>
                                    <p:set>
                                      <p:cBhvr>
                                        <p:cTn id="125" dur="1" fill="hold">
                                          <p:stCondLst>
                                            <p:cond delay="499"/>
                                          </p:stCondLst>
                                        </p:cTn>
                                        <p:tgtEl>
                                          <p:spTgt spid="46107"/>
                                        </p:tgtEl>
                                        <p:attrNameLst>
                                          <p:attrName>style.visibility</p:attrName>
                                        </p:attrNameLst>
                                      </p:cBhvr>
                                      <p:to>
                                        <p:strVal val="visible"/>
                                      </p:to>
                                    </p:set>
                                  </p:childTnLst>
                                </p:cTn>
                              </p:par>
                            </p:childTnLst>
                          </p:cTn>
                        </p:par>
                      </p:childTnLst>
                    </p:cTn>
                  </p:par>
                  <p:par>
                    <p:cTn id="126" fill="hold" nodeType="clickPar">
                      <p:stCondLst>
                        <p:cond delay="indefinite"/>
                      </p:stCondLst>
                      <p:childTnLst>
                        <p:par>
                          <p:cTn id="127" fill="hold" nodeType="withGroup">
                            <p:stCondLst>
                              <p:cond delay="0"/>
                            </p:stCondLst>
                            <p:childTnLst>
                              <p:par>
                                <p:cTn id="128" presetID="22" presetClass="entr" presetSubtype="1" fill="hold" nodeType="clickEffect">
                                  <p:stCondLst>
                                    <p:cond delay="0"/>
                                  </p:stCondLst>
                                  <p:childTnLst>
                                    <p:set>
                                      <p:cBhvr>
                                        <p:cTn id="129" dur="1" fill="hold">
                                          <p:stCondLst>
                                            <p:cond delay="0"/>
                                          </p:stCondLst>
                                        </p:cTn>
                                        <p:tgtEl>
                                          <p:spTgt spid="46114"/>
                                        </p:tgtEl>
                                        <p:attrNameLst>
                                          <p:attrName>style.visibility</p:attrName>
                                        </p:attrNameLst>
                                      </p:cBhvr>
                                      <p:to>
                                        <p:strVal val="visible"/>
                                      </p:to>
                                    </p:set>
                                    <p:animEffect transition="in" filter="wipe(up)">
                                      <p:cBhvr>
                                        <p:cTn id="130" dur="500"/>
                                        <p:tgtEl>
                                          <p:spTgt spid="46114"/>
                                        </p:tgtEl>
                                      </p:cBhvr>
                                    </p:animEffec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 presetClass="entr" presetSubtype="0" fill="hold" grpId="0" nodeType="clickEffect">
                                  <p:stCondLst>
                                    <p:cond delay="0"/>
                                  </p:stCondLst>
                                  <p:childTnLst>
                                    <p:set>
                                      <p:cBhvr>
                                        <p:cTn id="134" dur="1" fill="hold">
                                          <p:stCondLst>
                                            <p:cond delay="499"/>
                                          </p:stCondLst>
                                        </p:cTn>
                                        <p:tgtEl>
                                          <p:spTgt spid="461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animBg="1"/>
      <p:bldP spid="46083" grpId="0" autoUpdateAnimBg="0"/>
      <p:bldP spid="46084" grpId="0" autoUpdateAnimBg="0"/>
      <p:bldP spid="46089" grpId="0" animBg="1"/>
      <p:bldP spid="46096" grpId="0" autoUpdateAnimBg="0"/>
      <p:bldP spid="46097" grpId="0" animBg="1"/>
      <p:bldP spid="46104" grpId="0" autoUpdateAnimBg="0"/>
      <p:bldP spid="46105" grpId="0" autoUpdateAnimBg="0"/>
      <p:bldP spid="46106" grpId="0" autoUpdateAnimBg="0"/>
      <p:bldP spid="46107" grpId="0" autoUpdateAnimBg="0"/>
      <p:bldP spid="46108" grpId="0" autoUpdateAnimBg="0"/>
      <p:bldP spid="46112" grpId="0" autoUpdateAnimBg="0"/>
      <p:bldP spid="46113" grpId="0" autoUpdateAnimBg="0"/>
      <p:bldP spid="46116" grpId="0" autoUpdateAnimBg="0"/>
      <p:bldP spid="4611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106" name="Group 2">
            <a:extLst>
              <a:ext uri="{FF2B5EF4-FFF2-40B4-BE49-F238E27FC236}">
                <a16:creationId xmlns:a16="http://schemas.microsoft.com/office/drawing/2014/main" id="{7983141C-5C9C-4579-A800-18B43FB35394}"/>
              </a:ext>
            </a:extLst>
          </p:cNvPr>
          <p:cNvGrpSpPr>
            <a:grpSpLocks/>
          </p:cNvGrpSpPr>
          <p:nvPr/>
        </p:nvGrpSpPr>
        <p:grpSpPr bwMode="auto">
          <a:xfrm>
            <a:off x="6670675" y="1533525"/>
            <a:ext cx="1725613" cy="1573213"/>
            <a:chOff x="3888" y="816"/>
            <a:chExt cx="1488" cy="1344"/>
          </a:xfrm>
        </p:grpSpPr>
        <p:grpSp>
          <p:nvGrpSpPr>
            <p:cNvPr id="33870" name="Group 3">
              <a:extLst>
                <a:ext uri="{FF2B5EF4-FFF2-40B4-BE49-F238E27FC236}">
                  <a16:creationId xmlns:a16="http://schemas.microsoft.com/office/drawing/2014/main" id="{0280BC37-059E-4150-B8B4-A50263E8F722}"/>
                </a:ext>
              </a:extLst>
            </p:cNvPr>
            <p:cNvGrpSpPr>
              <a:grpSpLocks/>
            </p:cNvGrpSpPr>
            <p:nvPr/>
          </p:nvGrpSpPr>
          <p:grpSpPr bwMode="auto">
            <a:xfrm>
              <a:off x="4032" y="816"/>
              <a:ext cx="1344" cy="1296"/>
              <a:chOff x="3216" y="192"/>
              <a:chExt cx="1344" cy="1296"/>
            </a:xfrm>
          </p:grpSpPr>
          <p:sp>
            <p:nvSpPr>
              <p:cNvPr id="33872" name="Oval 4">
                <a:extLst>
                  <a:ext uri="{FF2B5EF4-FFF2-40B4-BE49-F238E27FC236}">
                    <a16:creationId xmlns:a16="http://schemas.microsoft.com/office/drawing/2014/main" id="{289E599E-A115-4B70-B292-45461D68F854}"/>
                  </a:ext>
                </a:extLst>
              </p:cNvPr>
              <p:cNvSpPr>
                <a:spLocks noChangeArrowheads="1"/>
              </p:cNvSpPr>
              <p:nvPr/>
            </p:nvSpPr>
            <p:spPr bwMode="auto">
              <a:xfrm>
                <a:off x="3408" y="384"/>
                <a:ext cx="960" cy="912"/>
              </a:xfrm>
              <a:prstGeom prst="ellipse">
                <a:avLst/>
              </a:prstGeom>
              <a:noFill/>
              <a:ln w="28575">
                <a:solidFill>
                  <a:srgbClr val="00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873" name="Oval 5">
                <a:extLst>
                  <a:ext uri="{FF2B5EF4-FFF2-40B4-BE49-F238E27FC236}">
                    <a16:creationId xmlns:a16="http://schemas.microsoft.com/office/drawing/2014/main" id="{BBE161BC-933D-436B-B083-4408629E6779}"/>
                  </a:ext>
                </a:extLst>
              </p:cNvPr>
              <p:cNvSpPr>
                <a:spLocks noChangeArrowheads="1"/>
              </p:cNvSpPr>
              <p:nvPr/>
            </p:nvSpPr>
            <p:spPr bwMode="auto">
              <a:xfrm>
                <a:off x="3600" y="576"/>
                <a:ext cx="576" cy="528"/>
              </a:xfrm>
              <a:prstGeom prst="ellipse">
                <a:avLst/>
              </a:prstGeom>
              <a:noFill/>
              <a:ln w="28575">
                <a:solidFill>
                  <a:srgbClr val="00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874" name="Oval 6">
                <a:extLst>
                  <a:ext uri="{FF2B5EF4-FFF2-40B4-BE49-F238E27FC236}">
                    <a16:creationId xmlns:a16="http://schemas.microsoft.com/office/drawing/2014/main" id="{ED318099-5A03-4C9C-9010-8033E8C103EB}"/>
                  </a:ext>
                </a:extLst>
              </p:cNvPr>
              <p:cNvSpPr>
                <a:spLocks noChangeArrowheads="1"/>
              </p:cNvSpPr>
              <p:nvPr/>
            </p:nvSpPr>
            <p:spPr bwMode="auto">
              <a:xfrm>
                <a:off x="3216" y="192"/>
                <a:ext cx="1344" cy="1296"/>
              </a:xfrm>
              <a:prstGeom prst="ellipse">
                <a:avLst/>
              </a:prstGeom>
              <a:noFill/>
              <a:ln w="28575">
                <a:solidFill>
                  <a:srgbClr val="00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33871" name="Rectangle 7">
              <a:extLst>
                <a:ext uri="{FF2B5EF4-FFF2-40B4-BE49-F238E27FC236}">
                  <a16:creationId xmlns:a16="http://schemas.microsoft.com/office/drawing/2014/main" id="{681E41A4-C598-424D-A23F-B7A2F601530E}"/>
                </a:ext>
              </a:extLst>
            </p:cNvPr>
            <p:cNvSpPr>
              <a:spLocks noChangeArrowheads="1"/>
            </p:cNvSpPr>
            <p:nvPr/>
          </p:nvSpPr>
          <p:spPr bwMode="auto">
            <a:xfrm>
              <a:off x="3888" y="816"/>
              <a:ext cx="816" cy="1344"/>
            </a:xfrm>
            <a:prstGeom prst="rect">
              <a:avLst/>
            </a:prstGeom>
            <a:solidFill>
              <a:srgbClr val="006699"/>
            </a:solidFill>
            <a:ln>
              <a:noFill/>
            </a:ln>
            <a:effectLst/>
            <a:extLst>
              <a:ext uri="{91240B29-F687-4F45-9708-019B960494DF}">
                <a14:hiddenLine xmlns:a14="http://schemas.microsoft.com/office/drawing/2010/main" w="2857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47112" name="Rectangle 8" descr="宽下对角线">
            <a:extLst>
              <a:ext uri="{FF2B5EF4-FFF2-40B4-BE49-F238E27FC236}">
                <a16:creationId xmlns:a16="http://schemas.microsoft.com/office/drawing/2014/main" id="{14FF5A6B-3C59-42B1-ADEF-C051EAF3A46C}"/>
              </a:ext>
            </a:extLst>
          </p:cNvPr>
          <p:cNvSpPr>
            <a:spLocks noChangeArrowheads="1"/>
          </p:cNvSpPr>
          <p:nvPr/>
        </p:nvSpPr>
        <p:spPr bwMode="auto">
          <a:xfrm>
            <a:off x="7507288" y="1196975"/>
            <a:ext cx="111125" cy="1066800"/>
          </a:xfrm>
          <a:prstGeom prst="rect">
            <a:avLst/>
          </a:prstGeom>
          <a:blipFill dpi="0" rotWithShape="0">
            <a:blip r:embed="rId3"/>
            <a:srcRect/>
            <a:tile tx="0" ty="0" sx="100000" sy="100000" flip="none" algn="tl"/>
          </a:blipFill>
          <a:ln w="9525">
            <a:solidFill>
              <a:srgbClr val="33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7113" name="Line 9">
            <a:extLst>
              <a:ext uri="{FF2B5EF4-FFF2-40B4-BE49-F238E27FC236}">
                <a16:creationId xmlns:a16="http://schemas.microsoft.com/office/drawing/2014/main" id="{7053EDA5-35D6-49ED-84B7-201CB7CD5567}"/>
              </a:ext>
            </a:extLst>
          </p:cNvPr>
          <p:cNvSpPr>
            <a:spLocks noChangeShapeType="1"/>
          </p:cNvSpPr>
          <p:nvPr/>
        </p:nvSpPr>
        <p:spPr bwMode="auto">
          <a:xfrm>
            <a:off x="7227888" y="1196975"/>
            <a:ext cx="0" cy="2190750"/>
          </a:xfrm>
          <a:prstGeom prst="line">
            <a:avLst/>
          </a:prstGeom>
          <a:noFill/>
          <a:ln w="28575">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114" name="Line 10">
            <a:extLst>
              <a:ext uri="{FF2B5EF4-FFF2-40B4-BE49-F238E27FC236}">
                <a16:creationId xmlns:a16="http://schemas.microsoft.com/office/drawing/2014/main" id="{FD70D464-0444-43C0-A3A7-C6BF7ABF6439}"/>
              </a:ext>
            </a:extLst>
          </p:cNvPr>
          <p:cNvSpPr>
            <a:spLocks noChangeShapeType="1"/>
          </p:cNvSpPr>
          <p:nvPr/>
        </p:nvSpPr>
        <p:spPr bwMode="auto">
          <a:xfrm>
            <a:off x="7005638" y="1196975"/>
            <a:ext cx="0" cy="2190750"/>
          </a:xfrm>
          <a:prstGeom prst="line">
            <a:avLst/>
          </a:prstGeom>
          <a:noFill/>
          <a:ln w="28575">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115" name="Line 11">
            <a:extLst>
              <a:ext uri="{FF2B5EF4-FFF2-40B4-BE49-F238E27FC236}">
                <a16:creationId xmlns:a16="http://schemas.microsoft.com/office/drawing/2014/main" id="{6C75D94C-39D1-4419-88D1-EA5BDEA14BE7}"/>
              </a:ext>
            </a:extLst>
          </p:cNvPr>
          <p:cNvSpPr>
            <a:spLocks noChangeShapeType="1"/>
          </p:cNvSpPr>
          <p:nvPr/>
        </p:nvSpPr>
        <p:spPr bwMode="auto">
          <a:xfrm>
            <a:off x="6781800" y="1196975"/>
            <a:ext cx="0" cy="2190750"/>
          </a:xfrm>
          <a:prstGeom prst="line">
            <a:avLst/>
          </a:prstGeom>
          <a:noFill/>
          <a:ln w="28575">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116" name="Line 12">
            <a:extLst>
              <a:ext uri="{FF2B5EF4-FFF2-40B4-BE49-F238E27FC236}">
                <a16:creationId xmlns:a16="http://schemas.microsoft.com/office/drawing/2014/main" id="{E9544717-7965-417F-9852-08C9FFB43762}"/>
              </a:ext>
            </a:extLst>
          </p:cNvPr>
          <p:cNvSpPr>
            <a:spLocks noChangeShapeType="1"/>
          </p:cNvSpPr>
          <p:nvPr/>
        </p:nvSpPr>
        <p:spPr bwMode="auto">
          <a:xfrm>
            <a:off x="6559550" y="1196975"/>
            <a:ext cx="0" cy="2190750"/>
          </a:xfrm>
          <a:prstGeom prst="line">
            <a:avLst/>
          </a:prstGeom>
          <a:noFill/>
          <a:ln w="28575">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7117" name="Group 13">
            <a:extLst>
              <a:ext uri="{FF2B5EF4-FFF2-40B4-BE49-F238E27FC236}">
                <a16:creationId xmlns:a16="http://schemas.microsoft.com/office/drawing/2014/main" id="{AE42197E-3F32-402D-958E-3841F88478B9}"/>
              </a:ext>
            </a:extLst>
          </p:cNvPr>
          <p:cNvGrpSpPr>
            <a:grpSpLocks/>
          </p:cNvGrpSpPr>
          <p:nvPr/>
        </p:nvGrpSpPr>
        <p:grpSpPr bwMode="auto">
          <a:xfrm>
            <a:off x="6226175" y="1477963"/>
            <a:ext cx="1225550" cy="1685925"/>
            <a:chOff x="288" y="480"/>
            <a:chExt cx="1056" cy="1440"/>
          </a:xfrm>
        </p:grpSpPr>
        <p:sp>
          <p:nvSpPr>
            <p:cNvPr id="33863" name="Line 14">
              <a:extLst>
                <a:ext uri="{FF2B5EF4-FFF2-40B4-BE49-F238E27FC236}">
                  <a16:creationId xmlns:a16="http://schemas.microsoft.com/office/drawing/2014/main" id="{ED6A9DDC-30BB-4D31-958D-4D6285059972}"/>
                </a:ext>
              </a:extLst>
            </p:cNvPr>
            <p:cNvSpPr>
              <a:spLocks noChangeShapeType="1"/>
            </p:cNvSpPr>
            <p:nvPr/>
          </p:nvSpPr>
          <p:spPr bwMode="auto">
            <a:xfrm>
              <a:off x="288" y="1200"/>
              <a:ext cx="1056" cy="0"/>
            </a:xfrm>
            <a:prstGeom prst="line">
              <a:avLst/>
            </a:prstGeom>
            <a:noFill/>
            <a:ln w="1905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64" name="Line 15">
              <a:extLst>
                <a:ext uri="{FF2B5EF4-FFF2-40B4-BE49-F238E27FC236}">
                  <a16:creationId xmlns:a16="http://schemas.microsoft.com/office/drawing/2014/main" id="{1E07967B-1A0B-498B-ABFD-7C8DCA780A39}"/>
                </a:ext>
              </a:extLst>
            </p:cNvPr>
            <p:cNvSpPr>
              <a:spLocks noChangeShapeType="1"/>
            </p:cNvSpPr>
            <p:nvPr/>
          </p:nvSpPr>
          <p:spPr bwMode="auto">
            <a:xfrm>
              <a:off x="288" y="1440"/>
              <a:ext cx="1056" cy="0"/>
            </a:xfrm>
            <a:prstGeom prst="line">
              <a:avLst/>
            </a:prstGeom>
            <a:noFill/>
            <a:ln w="1905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65" name="Line 16">
              <a:extLst>
                <a:ext uri="{FF2B5EF4-FFF2-40B4-BE49-F238E27FC236}">
                  <a16:creationId xmlns:a16="http://schemas.microsoft.com/office/drawing/2014/main" id="{F4C87C3A-8084-47C4-A698-4A66DECBDB5F}"/>
                </a:ext>
              </a:extLst>
            </p:cNvPr>
            <p:cNvSpPr>
              <a:spLocks noChangeShapeType="1"/>
            </p:cNvSpPr>
            <p:nvPr/>
          </p:nvSpPr>
          <p:spPr bwMode="auto">
            <a:xfrm>
              <a:off x="288" y="720"/>
              <a:ext cx="1056" cy="0"/>
            </a:xfrm>
            <a:prstGeom prst="line">
              <a:avLst/>
            </a:prstGeom>
            <a:noFill/>
            <a:ln w="1905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66" name="Line 17">
              <a:extLst>
                <a:ext uri="{FF2B5EF4-FFF2-40B4-BE49-F238E27FC236}">
                  <a16:creationId xmlns:a16="http://schemas.microsoft.com/office/drawing/2014/main" id="{BC262C8C-172D-482C-B2DE-77AB5C33C073}"/>
                </a:ext>
              </a:extLst>
            </p:cNvPr>
            <p:cNvSpPr>
              <a:spLocks noChangeShapeType="1"/>
            </p:cNvSpPr>
            <p:nvPr/>
          </p:nvSpPr>
          <p:spPr bwMode="auto">
            <a:xfrm>
              <a:off x="288" y="960"/>
              <a:ext cx="1056" cy="0"/>
            </a:xfrm>
            <a:prstGeom prst="line">
              <a:avLst/>
            </a:prstGeom>
            <a:noFill/>
            <a:ln w="1905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67" name="Line 18">
              <a:extLst>
                <a:ext uri="{FF2B5EF4-FFF2-40B4-BE49-F238E27FC236}">
                  <a16:creationId xmlns:a16="http://schemas.microsoft.com/office/drawing/2014/main" id="{46057CCA-D122-4C29-8341-F2BCC2EE63AA}"/>
                </a:ext>
              </a:extLst>
            </p:cNvPr>
            <p:cNvSpPr>
              <a:spLocks noChangeShapeType="1"/>
            </p:cNvSpPr>
            <p:nvPr/>
          </p:nvSpPr>
          <p:spPr bwMode="auto">
            <a:xfrm>
              <a:off x="288" y="1680"/>
              <a:ext cx="1056" cy="0"/>
            </a:xfrm>
            <a:prstGeom prst="line">
              <a:avLst/>
            </a:prstGeom>
            <a:noFill/>
            <a:ln w="1905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68" name="Line 19">
              <a:extLst>
                <a:ext uri="{FF2B5EF4-FFF2-40B4-BE49-F238E27FC236}">
                  <a16:creationId xmlns:a16="http://schemas.microsoft.com/office/drawing/2014/main" id="{2329C889-6D27-410A-B40B-D922F21CA955}"/>
                </a:ext>
              </a:extLst>
            </p:cNvPr>
            <p:cNvSpPr>
              <a:spLocks noChangeShapeType="1"/>
            </p:cNvSpPr>
            <p:nvPr/>
          </p:nvSpPr>
          <p:spPr bwMode="auto">
            <a:xfrm>
              <a:off x="288" y="480"/>
              <a:ext cx="1056" cy="0"/>
            </a:xfrm>
            <a:prstGeom prst="line">
              <a:avLst/>
            </a:prstGeom>
            <a:noFill/>
            <a:ln w="1905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69" name="Line 20">
              <a:extLst>
                <a:ext uri="{FF2B5EF4-FFF2-40B4-BE49-F238E27FC236}">
                  <a16:creationId xmlns:a16="http://schemas.microsoft.com/office/drawing/2014/main" id="{DFF5A95C-C271-40D3-96DD-126523CB9A0E}"/>
                </a:ext>
              </a:extLst>
            </p:cNvPr>
            <p:cNvSpPr>
              <a:spLocks noChangeShapeType="1"/>
            </p:cNvSpPr>
            <p:nvPr/>
          </p:nvSpPr>
          <p:spPr bwMode="auto">
            <a:xfrm>
              <a:off x="288" y="1920"/>
              <a:ext cx="1056" cy="0"/>
            </a:xfrm>
            <a:prstGeom prst="line">
              <a:avLst/>
            </a:prstGeom>
            <a:noFill/>
            <a:ln w="1905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7125" name="Group 21">
            <a:extLst>
              <a:ext uri="{FF2B5EF4-FFF2-40B4-BE49-F238E27FC236}">
                <a16:creationId xmlns:a16="http://schemas.microsoft.com/office/drawing/2014/main" id="{8A1A955A-5008-4814-8007-1D5EAFE7B1C6}"/>
              </a:ext>
            </a:extLst>
          </p:cNvPr>
          <p:cNvGrpSpPr>
            <a:grpSpLocks/>
          </p:cNvGrpSpPr>
          <p:nvPr/>
        </p:nvGrpSpPr>
        <p:grpSpPr bwMode="auto">
          <a:xfrm>
            <a:off x="7562850" y="1533525"/>
            <a:ext cx="1112838" cy="1573213"/>
            <a:chOff x="4525" y="852"/>
            <a:chExt cx="851" cy="1191"/>
          </a:xfrm>
        </p:grpSpPr>
        <p:sp>
          <p:nvSpPr>
            <p:cNvPr id="33860" name="Line 22">
              <a:extLst>
                <a:ext uri="{FF2B5EF4-FFF2-40B4-BE49-F238E27FC236}">
                  <a16:creationId xmlns:a16="http://schemas.microsoft.com/office/drawing/2014/main" id="{399A5EE4-98FB-4532-BF01-EFDA8F35D590}"/>
                </a:ext>
              </a:extLst>
            </p:cNvPr>
            <p:cNvSpPr>
              <a:spLocks noChangeShapeType="1"/>
            </p:cNvSpPr>
            <p:nvPr/>
          </p:nvSpPr>
          <p:spPr bwMode="auto">
            <a:xfrm flipV="1">
              <a:off x="4568" y="852"/>
              <a:ext cx="680" cy="596"/>
            </a:xfrm>
            <a:prstGeom prst="line">
              <a:avLst/>
            </a:prstGeom>
            <a:noFill/>
            <a:ln w="1905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61" name="Line 23">
              <a:extLst>
                <a:ext uri="{FF2B5EF4-FFF2-40B4-BE49-F238E27FC236}">
                  <a16:creationId xmlns:a16="http://schemas.microsoft.com/office/drawing/2014/main" id="{0E840D31-4DEA-4DAB-92DA-675B21B6F9CA}"/>
                </a:ext>
              </a:extLst>
            </p:cNvPr>
            <p:cNvSpPr>
              <a:spLocks noChangeShapeType="1"/>
            </p:cNvSpPr>
            <p:nvPr/>
          </p:nvSpPr>
          <p:spPr bwMode="auto">
            <a:xfrm>
              <a:off x="4568" y="1448"/>
              <a:ext cx="680" cy="595"/>
            </a:xfrm>
            <a:prstGeom prst="line">
              <a:avLst/>
            </a:prstGeom>
            <a:noFill/>
            <a:ln w="1905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62" name="Line 24">
              <a:extLst>
                <a:ext uri="{FF2B5EF4-FFF2-40B4-BE49-F238E27FC236}">
                  <a16:creationId xmlns:a16="http://schemas.microsoft.com/office/drawing/2014/main" id="{D268CF8D-04A2-47E1-98C9-B378493F828B}"/>
                </a:ext>
              </a:extLst>
            </p:cNvPr>
            <p:cNvSpPr>
              <a:spLocks noChangeShapeType="1"/>
            </p:cNvSpPr>
            <p:nvPr/>
          </p:nvSpPr>
          <p:spPr bwMode="auto">
            <a:xfrm>
              <a:off x="4525" y="1448"/>
              <a:ext cx="851" cy="0"/>
            </a:xfrm>
            <a:prstGeom prst="line">
              <a:avLst/>
            </a:prstGeom>
            <a:noFill/>
            <a:ln w="1905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7129" name="Rectangle 25" descr="宽下对角线">
            <a:extLst>
              <a:ext uri="{FF2B5EF4-FFF2-40B4-BE49-F238E27FC236}">
                <a16:creationId xmlns:a16="http://schemas.microsoft.com/office/drawing/2014/main" id="{CCB02C87-35B0-431F-9111-10B33E57811D}"/>
              </a:ext>
            </a:extLst>
          </p:cNvPr>
          <p:cNvSpPr>
            <a:spLocks noChangeArrowheads="1"/>
          </p:cNvSpPr>
          <p:nvPr/>
        </p:nvSpPr>
        <p:spPr bwMode="auto">
          <a:xfrm>
            <a:off x="7507288" y="2433638"/>
            <a:ext cx="111125" cy="1066800"/>
          </a:xfrm>
          <a:prstGeom prst="rect">
            <a:avLst/>
          </a:prstGeom>
          <a:blipFill dpi="0" rotWithShape="0">
            <a:blip r:embed="rId3"/>
            <a:srcRect/>
            <a:tile tx="0" ty="0" sx="100000" sy="100000" flip="none" algn="tl"/>
          </a:blipFill>
          <a:ln w="9525">
            <a:solidFill>
              <a:srgbClr val="33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7130" name="Rectangle 26">
            <a:extLst>
              <a:ext uri="{FF2B5EF4-FFF2-40B4-BE49-F238E27FC236}">
                <a16:creationId xmlns:a16="http://schemas.microsoft.com/office/drawing/2014/main" id="{CE411CFC-EC94-4BB2-BAC4-099AE643E508}"/>
              </a:ext>
            </a:extLst>
          </p:cNvPr>
          <p:cNvSpPr>
            <a:spLocks noChangeArrowheads="1"/>
          </p:cNvSpPr>
          <p:nvPr/>
        </p:nvSpPr>
        <p:spPr bwMode="auto">
          <a:xfrm>
            <a:off x="746125" y="5060950"/>
            <a:ext cx="3152775"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1000" indent="-381000">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lnSpc>
                <a:spcPct val="125000"/>
              </a:lnSpc>
              <a:spcBef>
                <a:spcPct val="50000"/>
              </a:spcBef>
            </a:pPr>
            <a:r>
              <a:rPr kumimoji="1" lang="en-US" altLang="zh-CN">
                <a:latin typeface="Times New Roman" panose="02020603050405020304" pitchFamily="18" charset="0"/>
                <a:ea typeface="仿宋_GB2312" pitchFamily="49" charset="-122"/>
              </a:rPr>
              <a:t>(1) </a:t>
            </a:r>
            <a:r>
              <a:rPr kumimoji="1" lang="zh-CN" altLang="en-US">
                <a:latin typeface="Times New Roman" panose="02020603050405020304" pitchFamily="18" charset="0"/>
                <a:ea typeface="楷体_GB2312" pitchFamily="49" charset="-122"/>
              </a:rPr>
              <a:t>知某一时刻波前，可用几何方法决定下一时刻波前；</a:t>
            </a:r>
          </a:p>
        </p:txBody>
      </p:sp>
      <p:sp>
        <p:nvSpPr>
          <p:cNvPr id="47131" name="Rectangle 27">
            <a:extLst>
              <a:ext uri="{FF2B5EF4-FFF2-40B4-BE49-F238E27FC236}">
                <a16:creationId xmlns:a16="http://schemas.microsoft.com/office/drawing/2014/main" id="{FCA9DE46-7FC5-4335-A6A9-D9D016CDCEAA}"/>
              </a:ext>
            </a:extLst>
          </p:cNvPr>
          <p:cNvSpPr>
            <a:spLocks noChangeArrowheads="1"/>
          </p:cNvSpPr>
          <p:nvPr/>
        </p:nvSpPr>
        <p:spPr bwMode="auto">
          <a:xfrm>
            <a:off x="739775" y="4648200"/>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r>
              <a:rPr kumimoji="1" lang="zh-CN" altLang="en-US">
                <a:solidFill>
                  <a:srgbClr val="FFFF00"/>
                </a:solidFill>
                <a:latin typeface="Times New Roman" panose="02020603050405020304" pitchFamily="18" charset="0"/>
              </a:rPr>
              <a:t>说明</a:t>
            </a:r>
          </a:p>
        </p:txBody>
      </p:sp>
      <p:sp>
        <p:nvSpPr>
          <p:cNvPr id="47132" name="Text Box 28">
            <a:extLst>
              <a:ext uri="{FF2B5EF4-FFF2-40B4-BE49-F238E27FC236}">
                <a16:creationId xmlns:a16="http://schemas.microsoft.com/office/drawing/2014/main" id="{3087B353-6670-4201-854A-8E1BBCD197ED}"/>
              </a:ext>
            </a:extLst>
          </p:cNvPr>
          <p:cNvSpPr txBox="1">
            <a:spLocks noChangeArrowheads="1"/>
          </p:cNvSpPr>
          <p:nvPr/>
        </p:nvSpPr>
        <p:spPr bwMode="auto">
          <a:xfrm>
            <a:off x="7019925" y="5343525"/>
            <a:ext cx="6334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000" i="1">
                <a:latin typeface="Times New Roman" panose="02020603050405020304" pitchFamily="18" charset="0"/>
              </a:rPr>
              <a:t>R</a:t>
            </a:r>
            <a:r>
              <a:rPr kumimoji="1" lang="en-US" altLang="zh-CN" sz="2000" baseline="-25000">
                <a:latin typeface="Times New Roman" panose="02020603050405020304" pitchFamily="18" charset="0"/>
              </a:rPr>
              <a:t>1</a:t>
            </a:r>
          </a:p>
        </p:txBody>
      </p:sp>
      <p:sp>
        <p:nvSpPr>
          <p:cNvPr id="47133" name="Text Box 29">
            <a:extLst>
              <a:ext uri="{FF2B5EF4-FFF2-40B4-BE49-F238E27FC236}">
                <a16:creationId xmlns:a16="http://schemas.microsoft.com/office/drawing/2014/main" id="{AFD5331D-6693-4540-94E4-D44768045CBC}"/>
              </a:ext>
            </a:extLst>
          </p:cNvPr>
          <p:cNvSpPr txBox="1">
            <a:spLocks noChangeArrowheads="1"/>
          </p:cNvSpPr>
          <p:nvPr/>
        </p:nvSpPr>
        <p:spPr bwMode="auto">
          <a:xfrm>
            <a:off x="7789863" y="5284788"/>
            <a:ext cx="5286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000" i="1">
                <a:latin typeface="Times New Roman" panose="02020603050405020304" pitchFamily="18" charset="0"/>
              </a:rPr>
              <a:t>R</a:t>
            </a:r>
            <a:r>
              <a:rPr kumimoji="1" lang="en-US" altLang="zh-CN" sz="2000" baseline="-25000">
                <a:latin typeface="Times New Roman" panose="02020603050405020304" pitchFamily="18" charset="0"/>
              </a:rPr>
              <a:t>2</a:t>
            </a:r>
          </a:p>
        </p:txBody>
      </p:sp>
      <p:sp>
        <p:nvSpPr>
          <p:cNvPr id="47134" name="Text Box 30">
            <a:extLst>
              <a:ext uri="{FF2B5EF4-FFF2-40B4-BE49-F238E27FC236}">
                <a16:creationId xmlns:a16="http://schemas.microsoft.com/office/drawing/2014/main" id="{42BE1A9B-327F-4BAD-AFEE-5A3B81D902B5}"/>
              </a:ext>
            </a:extLst>
          </p:cNvPr>
          <p:cNvSpPr txBox="1">
            <a:spLocks noChangeArrowheads="1"/>
          </p:cNvSpPr>
          <p:nvPr/>
        </p:nvSpPr>
        <p:spPr bwMode="auto">
          <a:xfrm>
            <a:off x="7113588" y="4767263"/>
            <a:ext cx="5159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000" i="1">
                <a:latin typeface="Times New Roman" panose="02020603050405020304" pitchFamily="18" charset="0"/>
              </a:rPr>
              <a:t>S</a:t>
            </a:r>
            <a:r>
              <a:rPr kumimoji="1" lang="en-US" altLang="zh-CN" sz="2000" baseline="-25000">
                <a:latin typeface="Times New Roman" panose="02020603050405020304" pitchFamily="18" charset="0"/>
              </a:rPr>
              <a:t>1</a:t>
            </a:r>
          </a:p>
        </p:txBody>
      </p:sp>
      <p:sp>
        <p:nvSpPr>
          <p:cNvPr id="47135" name="Text Box 31">
            <a:extLst>
              <a:ext uri="{FF2B5EF4-FFF2-40B4-BE49-F238E27FC236}">
                <a16:creationId xmlns:a16="http://schemas.microsoft.com/office/drawing/2014/main" id="{C6E28B5F-301F-47FB-9485-9C6FEBD2CB48}"/>
              </a:ext>
            </a:extLst>
          </p:cNvPr>
          <p:cNvSpPr txBox="1">
            <a:spLocks noChangeArrowheads="1"/>
          </p:cNvSpPr>
          <p:nvPr/>
        </p:nvSpPr>
        <p:spPr bwMode="auto">
          <a:xfrm>
            <a:off x="7886700" y="4191000"/>
            <a:ext cx="6461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000" i="1">
                <a:latin typeface="Times New Roman" panose="02020603050405020304" pitchFamily="18" charset="0"/>
              </a:rPr>
              <a:t>S</a:t>
            </a:r>
            <a:r>
              <a:rPr kumimoji="1" lang="en-US" altLang="zh-CN" sz="2000" baseline="-25000">
                <a:latin typeface="Times New Roman" panose="02020603050405020304" pitchFamily="18" charset="0"/>
              </a:rPr>
              <a:t>2</a:t>
            </a:r>
          </a:p>
        </p:txBody>
      </p:sp>
      <p:sp>
        <p:nvSpPr>
          <p:cNvPr id="47136" name="Text Box 32">
            <a:extLst>
              <a:ext uri="{FF2B5EF4-FFF2-40B4-BE49-F238E27FC236}">
                <a16:creationId xmlns:a16="http://schemas.microsoft.com/office/drawing/2014/main" id="{218D209C-FC93-4B68-952A-9DE31544C25B}"/>
              </a:ext>
            </a:extLst>
          </p:cNvPr>
          <p:cNvSpPr txBox="1">
            <a:spLocks noChangeArrowheads="1"/>
          </p:cNvSpPr>
          <p:nvPr/>
        </p:nvSpPr>
        <p:spPr bwMode="auto">
          <a:xfrm>
            <a:off x="6804025" y="5056188"/>
            <a:ext cx="561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i="1">
                <a:latin typeface="Times New Roman" panose="02020603050405020304" pitchFamily="18" charset="0"/>
              </a:rPr>
              <a:t>O</a:t>
            </a:r>
            <a:endParaRPr kumimoji="1" lang="en-US" altLang="zh-CN" baseline="-25000">
              <a:latin typeface="Times New Roman" panose="02020603050405020304" pitchFamily="18" charset="0"/>
            </a:endParaRPr>
          </a:p>
        </p:txBody>
      </p:sp>
      <p:graphicFrame>
        <p:nvGraphicFramePr>
          <p:cNvPr id="47137" name="Object 33">
            <a:extLst>
              <a:ext uri="{FF2B5EF4-FFF2-40B4-BE49-F238E27FC236}">
                <a16:creationId xmlns:a16="http://schemas.microsoft.com/office/drawing/2014/main" id="{D078F300-46E8-44B1-AC29-602EDE80BD6C}"/>
              </a:ext>
            </a:extLst>
          </p:cNvPr>
          <p:cNvGraphicFramePr>
            <a:graphicFrameLocks noChangeAspect="1"/>
          </p:cNvGraphicFramePr>
          <p:nvPr/>
        </p:nvGraphicFramePr>
        <p:xfrm>
          <a:off x="4208463" y="4216400"/>
          <a:ext cx="357187" cy="393700"/>
        </p:xfrm>
        <a:graphic>
          <a:graphicData uri="http://schemas.openxmlformats.org/presentationml/2006/ole">
            <mc:AlternateContent xmlns:mc="http://schemas.openxmlformats.org/markup-compatibility/2006">
              <mc:Choice xmlns:v="urn:schemas-microsoft-com:vml" Requires="v">
                <p:oleObj spid="_x0000_s33880" name="Equation" r:id="rId4" imgW="95110" imgH="152468" progId="Equation.3">
                  <p:embed/>
                </p:oleObj>
              </mc:Choice>
              <mc:Fallback>
                <p:oleObj name="Equation" r:id="rId4" imgW="95110" imgH="152468" progId="Equation.3">
                  <p:embed/>
                  <p:pic>
                    <p:nvPicPr>
                      <p:cNvPr id="0" name="Object 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08463" y="4216400"/>
                        <a:ext cx="357187"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38" name="Object 34">
            <a:extLst>
              <a:ext uri="{FF2B5EF4-FFF2-40B4-BE49-F238E27FC236}">
                <a16:creationId xmlns:a16="http://schemas.microsoft.com/office/drawing/2014/main" id="{1BCBE6D9-C7E9-454F-AB85-DEF45463E5C6}"/>
              </a:ext>
            </a:extLst>
          </p:cNvPr>
          <p:cNvGraphicFramePr>
            <a:graphicFrameLocks noChangeAspect="1"/>
          </p:cNvGraphicFramePr>
          <p:nvPr/>
        </p:nvGraphicFramePr>
        <p:xfrm>
          <a:off x="5048250" y="4314825"/>
          <a:ext cx="431800" cy="442913"/>
        </p:xfrm>
        <a:graphic>
          <a:graphicData uri="http://schemas.openxmlformats.org/presentationml/2006/ole">
            <mc:AlternateContent xmlns:mc="http://schemas.openxmlformats.org/markup-compatibility/2006">
              <mc:Choice xmlns:v="urn:schemas-microsoft-com:vml" Requires="v">
                <p:oleObj spid="_x0000_s33881" name="Equation" r:id="rId6" imgW="114376" imgH="152468" progId="Equation.3">
                  <p:embed/>
                </p:oleObj>
              </mc:Choice>
              <mc:Fallback>
                <p:oleObj name="Equation" r:id="rId6" imgW="114376" imgH="152468" progId="Equation.3">
                  <p:embed/>
                  <p:pic>
                    <p:nvPicPr>
                      <p:cNvPr id="0" name="Object 3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48250" y="4314825"/>
                        <a:ext cx="431800" cy="442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39" name="Object 35">
            <a:extLst>
              <a:ext uri="{FF2B5EF4-FFF2-40B4-BE49-F238E27FC236}">
                <a16:creationId xmlns:a16="http://schemas.microsoft.com/office/drawing/2014/main" id="{E0836C2F-813D-4B58-B3AD-95CD77269350}"/>
              </a:ext>
            </a:extLst>
          </p:cNvPr>
          <p:cNvGraphicFramePr>
            <a:graphicFrameLocks noChangeAspect="1"/>
          </p:cNvGraphicFramePr>
          <p:nvPr/>
        </p:nvGraphicFramePr>
        <p:xfrm>
          <a:off x="4337050" y="6143625"/>
          <a:ext cx="200025" cy="344488"/>
        </p:xfrm>
        <a:graphic>
          <a:graphicData uri="http://schemas.openxmlformats.org/presentationml/2006/ole">
            <mc:AlternateContent xmlns:mc="http://schemas.openxmlformats.org/markup-compatibility/2006">
              <mc:Choice xmlns:v="urn:schemas-microsoft-com:vml" Requires="v">
                <p:oleObj spid="_x0000_s33882" name="Equation" r:id="rId8" imgW="18961" imgH="85725" progId="Equation.3">
                  <p:embed/>
                </p:oleObj>
              </mc:Choice>
              <mc:Fallback>
                <p:oleObj name="Equation" r:id="rId8" imgW="18961" imgH="85725" progId="Equation.3">
                  <p:embed/>
                  <p:pic>
                    <p:nvPicPr>
                      <p:cNvPr id="0" name="Object 3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37050" y="6143625"/>
                        <a:ext cx="200025" cy="344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40" name="Object 36">
            <a:extLst>
              <a:ext uri="{FF2B5EF4-FFF2-40B4-BE49-F238E27FC236}">
                <a16:creationId xmlns:a16="http://schemas.microsoft.com/office/drawing/2014/main" id="{73EC479E-7CD7-494C-9EE6-EEBA4F3C834F}"/>
              </a:ext>
            </a:extLst>
          </p:cNvPr>
          <p:cNvGraphicFramePr>
            <a:graphicFrameLocks noChangeAspect="1"/>
          </p:cNvGraphicFramePr>
          <p:nvPr/>
        </p:nvGraphicFramePr>
        <p:xfrm>
          <a:off x="5022850" y="6143625"/>
          <a:ext cx="627063" cy="295275"/>
        </p:xfrm>
        <a:graphic>
          <a:graphicData uri="http://schemas.openxmlformats.org/presentationml/2006/ole">
            <mc:AlternateContent xmlns:mc="http://schemas.openxmlformats.org/markup-compatibility/2006">
              <mc:Choice xmlns:v="urn:schemas-microsoft-com:vml" Requires="v">
                <p:oleObj spid="_x0000_s33883" name="Equation" r:id="rId10" imgW="314382" imgH="114198" progId="Equation.3">
                  <p:embed/>
                </p:oleObj>
              </mc:Choice>
              <mc:Fallback>
                <p:oleObj name="Equation" r:id="rId10" imgW="314382" imgH="114198" progId="Equation.3">
                  <p:embed/>
                  <p:pic>
                    <p:nvPicPr>
                      <p:cNvPr id="0" name="Object 3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22850" y="6143625"/>
                        <a:ext cx="627063" cy="295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7141" name="Group 37">
            <a:extLst>
              <a:ext uri="{FF2B5EF4-FFF2-40B4-BE49-F238E27FC236}">
                <a16:creationId xmlns:a16="http://schemas.microsoft.com/office/drawing/2014/main" id="{F1C2C729-9B8E-4255-B15E-57A9F1A9E298}"/>
              </a:ext>
            </a:extLst>
          </p:cNvPr>
          <p:cNvGrpSpPr>
            <a:grpSpLocks/>
          </p:cNvGrpSpPr>
          <p:nvPr/>
        </p:nvGrpSpPr>
        <p:grpSpPr bwMode="auto">
          <a:xfrm>
            <a:off x="4140200" y="4776788"/>
            <a:ext cx="438150" cy="1262062"/>
            <a:chOff x="2900" y="2979"/>
            <a:chExt cx="276" cy="795"/>
          </a:xfrm>
        </p:grpSpPr>
        <p:sp>
          <p:nvSpPr>
            <p:cNvPr id="33855" name="Line 38">
              <a:extLst>
                <a:ext uri="{FF2B5EF4-FFF2-40B4-BE49-F238E27FC236}">
                  <a16:creationId xmlns:a16="http://schemas.microsoft.com/office/drawing/2014/main" id="{4405D64F-91B4-4D41-B19D-D2285E5B5250}"/>
                </a:ext>
              </a:extLst>
            </p:cNvPr>
            <p:cNvSpPr>
              <a:spLocks noChangeShapeType="1"/>
            </p:cNvSpPr>
            <p:nvPr/>
          </p:nvSpPr>
          <p:spPr bwMode="auto">
            <a:xfrm>
              <a:off x="2900" y="2979"/>
              <a:ext cx="276" cy="0"/>
            </a:xfrm>
            <a:prstGeom prst="line">
              <a:avLst/>
            </a:prstGeom>
            <a:noFill/>
            <a:ln w="19050">
              <a:solidFill>
                <a:srgbClr val="00FF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56" name="Line 39">
              <a:extLst>
                <a:ext uri="{FF2B5EF4-FFF2-40B4-BE49-F238E27FC236}">
                  <a16:creationId xmlns:a16="http://schemas.microsoft.com/office/drawing/2014/main" id="{E579CFED-BC9C-471D-983D-625A7356459D}"/>
                </a:ext>
              </a:extLst>
            </p:cNvPr>
            <p:cNvSpPr>
              <a:spLocks noChangeShapeType="1"/>
            </p:cNvSpPr>
            <p:nvPr/>
          </p:nvSpPr>
          <p:spPr bwMode="auto">
            <a:xfrm>
              <a:off x="2900" y="3377"/>
              <a:ext cx="276" cy="0"/>
            </a:xfrm>
            <a:prstGeom prst="line">
              <a:avLst/>
            </a:prstGeom>
            <a:noFill/>
            <a:ln w="19050">
              <a:solidFill>
                <a:srgbClr val="00FF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57" name="Line 40">
              <a:extLst>
                <a:ext uri="{FF2B5EF4-FFF2-40B4-BE49-F238E27FC236}">
                  <a16:creationId xmlns:a16="http://schemas.microsoft.com/office/drawing/2014/main" id="{D4F2B2BD-8616-4AE4-B1D5-B1661A1BBD95}"/>
                </a:ext>
              </a:extLst>
            </p:cNvPr>
            <p:cNvSpPr>
              <a:spLocks noChangeShapeType="1"/>
            </p:cNvSpPr>
            <p:nvPr/>
          </p:nvSpPr>
          <p:spPr bwMode="auto">
            <a:xfrm>
              <a:off x="2900" y="3586"/>
              <a:ext cx="276" cy="0"/>
            </a:xfrm>
            <a:prstGeom prst="line">
              <a:avLst/>
            </a:prstGeom>
            <a:noFill/>
            <a:ln w="19050">
              <a:solidFill>
                <a:srgbClr val="00FF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58" name="Line 41">
              <a:extLst>
                <a:ext uri="{FF2B5EF4-FFF2-40B4-BE49-F238E27FC236}">
                  <a16:creationId xmlns:a16="http://schemas.microsoft.com/office/drawing/2014/main" id="{6131104A-452B-444F-B37B-DD1983AF65F7}"/>
                </a:ext>
              </a:extLst>
            </p:cNvPr>
            <p:cNvSpPr>
              <a:spLocks noChangeShapeType="1"/>
            </p:cNvSpPr>
            <p:nvPr/>
          </p:nvSpPr>
          <p:spPr bwMode="auto">
            <a:xfrm>
              <a:off x="2900" y="3774"/>
              <a:ext cx="276" cy="0"/>
            </a:xfrm>
            <a:prstGeom prst="line">
              <a:avLst/>
            </a:prstGeom>
            <a:noFill/>
            <a:ln w="19050">
              <a:solidFill>
                <a:srgbClr val="00FF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59" name="Line 42">
              <a:extLst>
                <a:ext uri="{FF2B5EF4-FFF2-40B4-BE49-F238E27FC236}">
                  <a16:creationId xmlns:a16="http://schemas.microsoft.com/office/drawing/2014/main" id="{E5D56ACF-AE74-460D-A02A-0242D92A127B}"/>
                </a:ext>
              </a:extLst>
            </p:cNvPr>
            <p:cNvSpPr>
              <a:spLocks noChangeShapeType="1"/>
            </p:cNvSpPr>
            <p:nvPr/>
          </p:nvSpPr>
          <p:spPr bwMode="auto">
            <a:xfrm>
              <a:off x="2900" y="3184"/>
              <a:ext cx="276" cy="0"/>
            </a:xfrm>
            <a:prstGeom prst="line">
              <a:avLst/>
            </a:prstGeom>
            <a:noFill/>
            <a:ln w="19050">
              <a:solidFill>
                <a:srgbClr val="00FF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47147" name="Object 43">
            <a:extLst>
              <a:ext uri="{FF2B5EF4-FFF2-40B4-BE49-F238E27FC236}">
                <a16:creationId xmlns:a16="http://schemas.microsoft.com/office/drawing/2014/main" id="{B6B3124D-FCE4-4DE5-B094-45F8C1F3E493}"/>
              </a:ext>
            </a:extLst>
          </p:cNvPr>
          <p:cNvGraphicFramePr>
            <a:graphicFrameLocks noChangeAspect="1"/>
          </p:cNvGraphicFramePr>
          <p:nvPr/>
        </p:nvGraphicFramePr>
        <p:xfrm>
          <a:off x="4967288" y="5145088"/>
          <a:ext cx="849312" cy="312737"/>
        </p:xfrm>
        <a:graphic>
          <a:graphicData uri="http://schemas.openxmlformats.org/presentationml/2006/ole">
            <mc:AlternateContent xmlns:mc="http://schemas.openxmlformats.org/markup-compatibility/2006">
              <mc:Choice xmlns:v="urn:schemas-microsoft-com:vml" Requires="v">
                <p:oleObj spid="_x0000_s33884" name="Equation" r:id="rId12" imgW="418973" imgH="114198" progId="Equation.3">
                  <p:embed/>
                </p:oleObj>
              </mc:Choice>
              <mc:Fallback>
                <p:oleObj name="Equation" r:id="rId12" imgW="418973" imgH="114198" progId="Equation.3">
                  <p:embed/>
                  <p:pic>
                    <p:nvPicPr>
                      <p:cNvPr id="0" name="Object 4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967288" y="5145088"/>
                        <a:ext cx="849312" cy="312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48" name="Rectangle 44">
            <a:extLst>
              <a:ext uri="{FF2B5EF4-FFF2-40B4-BE49-F238E27FC236}">
                <a16:creationId xmlns:a16="http://schemas.microsoft.com/office/drawing/2014/main" id="{C3DB164E-1F52-490E-98C8-C3C8E4A273B9}"/>
              </a:ext>
            </a:extLst>
          </p:cNvPr>
          <p:cNvSpPr>
            <a:spLocks noChangeArrowheads="1"/>
          </p:cNvSpPr>
          <p:nvPr/>
        </p:nvSpPr>
        <p:spPr bwMode="auto">
          <a:xfrm>
            <a:off x="2657475" y="230188"/>
            <a:ext cx="42005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spcBef>
                <a:spcPct val="30000"/>
              </a:spcBef>
            </a:pPr>
            <a:r>
              <a:rPr kumimoji="1" lang="en-US" altLang="zh-CN" sz="3200">
                <a:solidFill>
                  <a:srgbClr val="00FF00"/>
                </a:solidFill>
                <a:latin typeface="Times New Roman" panose="02020603050405020304" pitchFamily="18" charset="0"/>
                <a:ea typeface="黑体" panose="02010609060101010101" pitchFamily="49" charset="-122"/>
              </a:rPr>
              <a:t>§8.4  </a:t>
            </a:r>
            <a:r>
              <a:rPr kumimoji="1" lang="zh-CN" altLang="en-US" sz="3200">
                <a:solidFill>
                  <a:srgbClr val="00FF00"/>
                </a:solidFill>
                <a:latin typeface="Times New Roman" panose="02020603050405020304" pitchFamily="18" charset="0"/>
                <a:ea typeface="黑体" panose="02010609060101010101" pitchFamily="49" charset="-122"/>
              </a:rPr>
              <a:t>惠更斯原理</a:t>
            </a:r>
          </a:p>
        </p:txBody>
      </p:sp>
      <p:sp>
        <p:nvSpPr>
          <p:cNvPr id="47149" name="Rectangle 45">
            <a:extLst>
              <a:ext uri="{FF2B5EF4-FFF2-40B4-BE49-F238E27FC236}">
                <a16:creationId xmlns:a16="http://schemas.microsoft.com/office/drawing/2014/main" id="{E38BFEF2-5EF8-4A8E-8B73-73E710CFBE9B}"/>
              </a:ext>
            </a:extLst>
          </p:cNvPr>
          <p:cNvSpPr>
            <a:spLocks noChangeArrowheads="1"/>
          </p:cNvSpPr>
          <p:nvPr/>
        </p:nvSpPr>
        <p:spPr bwMode="auto">
          <a:xfrm>
            <a:off x="723900" y="685800"/>
            <a:ext cx="3017838" cy="62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lnSpc>
                <a:spcPct val="125000"/>
              </a:lnSpc>
            </a:pPr>
            <a:r>
              <a:rPr kumimoji="1" lang="zh-CN" altLang="en-US" sz="2800">
                <a:solidFill>
                  <a:srgbClr val="FFFF00"/>
                </a:solidFill>
                <a:latin typeface="Times New Roman" panose="02020603050405020304" pitchFamily="18" charset="0"/>
              </a:rPr>
              <a:t>惠更斯提出：</a:t>
            </a:r>
          </a:p>
        </p:txBody>
      </p:sp>
      <p:sp>
        <p:nvSpPr>
          <p:cNvPr id="47150" name="Rectangle 46">
            <a:extLst>
              <a:ext uri="{FF2B5EF4-FFF2-40B4-BE49-F238E27FC236}">
                <a16:creationId xmlns:a16="http://schemas.microsoft.com/office/drawing/2014/main" id="{EB2D947E-93EB-49E6-8F23-5104E96FA98B}"/>
              </a:ext>
            </a:extLst>
          </p:cNvPr>
          <p:cNvSpPr>
            <a:spLocks noChangeArrowheads="1"/>
          </p:cNvSpPr>
          <p:nvPr/>
        </p:nvSpPr>
        <p:spPr bwMode="auto">
          <a:xfrm>
            <a:off x="762000" y="1196975"/>
            <a:ext cx="4818063"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41325" indent="-441325">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lnSpc>
                <a:spcPct val="125000"/>
              </a:lnSpc>
            </a:pPr>
            <a:r>
              <a:rPr kumimoji="1" lang="en-US" altLang="zh-CN">
                <a:solidFill>
                  <a:srgbClr val="00FFFF"/>
                </a:solidFill>
                <a:latin typeface="Times New Roman" panose="02020603050405020304" pitchFamily="18" charset="0"/>
              </a:rPr>
              <a:t>(1) </a:t>
            </a:r>
            <a:r>
              <a:rPr kumimoji="1" lang="zh-CN" altLang="en-US">
                <a:solidFill>
                  <a:srgbClr val="00FFFF"/>
                </a:solidFill>
                <a:latin typeface="Times New Roman" panose="02020603050405020304" pitchFamily="18" charset="0"/>
              </a:rPr>
              <a:t>行进中的波面上任意一点都 可看作是新的子波源；</a:t>
            </a:r>
          </a:p>
        </p:txBody>
      </p:sp>
      <p:sp>
        <p:nvSpPr>
          <p:cNvPr id="47151" name="Rectangle 47">
            <a:extLst>
              <a:ext uri="{FF2B5EF4-FFF2-40B4-BE49-F238E27FC236}">
                <a16:creationId xmlns:a16="http://schemas.microsoft.com/office/drawing/2014/main" id="{2C25B78B-531D-4BB8-A4F1-E1C3CC06AA8C}"/>
              </a:ext>
            </a:extLst>
          </p:cNvPr>
          <p:cNvSpPr>
            <a:spLocks noChangeArrowheads="1"/>
          </p:cNvSpPr>
          <p:nvPr/>
        </p:nvSpPr>
        <p:spPr bwMode="auto">
          <a:xfrm>
            <a:off x="762000" y="3086100"/>
            <a:ext cx="4818063"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lnSpc>
                <a:spcPct val="125000"/>
              </a:lnSpc>
            </a:pPr>
            <a:r>
              <a:rPr kumimoji="1" lang="en-US" altLang="zh-CN">
                <a:solidFill>
                  <a:srgbClr val="00FFFF"/>
                </a:solidFill>
                <a:latin typeface="Times New Roman" panose="02020603050405020304" pitchFamily="18" charset="0"/>
              </a:rPr>
              <a:t>(3) </a:t>
            </a:r>
            <a:r>
              <a:rPr kumimoji="1" lang="zh-CN" altLang="en-US">
                <a:solidFill>
                  <a:srgbClr val="00FFFF"/>
                </a:solidFill>
                <a:latin typeface="Times New Roman" panose="02020603050405020304" pitchFamily="18" charset="0"/>
              </a:rPr>
              <a:t>各个子波所形成的包络面，就是原波面在一定时间内所传播到的新波面。</a:t>
            </a:r>
          </a:p>
        </p:txBody>
      </p:sp>
      <p:sp>
        <p:nvSpPr>
          <p:cNvPr id="47152" name="Rectangle 48">
            <a:extLst>
              <a:ext uri="{FF2B5EF4-FFF2-40B4-BE49-F238E27FC236}">
                <a16:creationId xmlns:a16="http://schemas.microsoft.com/office/drawing/2014/main" id="{82CA69C5-392B-4D99-B46E-2E936290E827}"/>
              </a:ext>
            </a:extLst>
          </p:cNvPr>
          <p:cNvSpPr>
            <a:spLocks noChangeArrowheads="1"/>
          </p:cNvSpPr>
          <p:nvPr/>
        </p:nvSpPr>
        <p:spPr bwMode="auto">
          <a:xfrm>
            <a:off x="762000" y="2171700"/>
            <a:ext cx="4673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lnSpc>
                <a:spcPct val="125000"/>
              </a:lnSpc>
            </a:pPr>
            <a:r>
              <a:rPr kumimoji="1" lang="en-US" altLang="zh-CN">
                <a:solidFill>
                  <a:srgbClr val="00FFFF"/>
                </a:solidFill>
                <a:latin typeface="Times New Roman" panose="02020603050405020304" pitchFamily="18" charset="0"/>
              </a:rPr>
              <a:t>(2) </a:t>
            </a:r>
            <a:r>
              <a:rPr kumimoji="1" lang="zh-CN" altLang="en-US">
                <a:solidFill>
                  <a:srgbClr val="00FFFF"/>
                </a:solidFill>
                <a:latin typeface="Times New Roman" panose="02020603050405020304" pitchFamily="18" charset="0"/>
              </a:rPr>
              <a:t>所有子波源各自向外发出许多子波；</a:t>
            </a:r>
          </a:p>
        </p:txBody>
      </p:sp>
      <p:sp>
        <p:nvSpPr>
          <p:cNvPr id="47153" name="Line 49">
            <a:extLst>
              <a:ext uri="{FF2B5EF4-FFF2-40B4-BE49-F238E27FC236}">
                <a16:creationId xmlns:a16="http://schemas.microsoft.com/office/drawing/2014/main" id="{7C664CED-E9A7-401C-BBC7-1214D4C29D32}"/>
              </a:ext>
            </a:extLst>
          </p:cNvPr>
          <p:cNvSpPr>
            <a:spLocks noChangeShapeType="1"/>
          </p:cNvSpPr>
          <p:nvPr/>
        </p:nvSpPr>
        <p:spPr bwMode="auto">
          <a:xfrm>
            <a:off x="4597400" y="5381625"/>
            <a:ext cx="381000" cy="0"/>
          </a:xfrm>
          <a:prstGeom prst="line">
            <a:avLst/>
          </a:prstGeom>
          <a:noFill/>
          <a:ln w="28575">
            <a:solidFill>
              <a:schemeClr val="bg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54" name="AutoShape 50">
            <a:extLst>
              <a:ext uri="{FF2B5EF4-FFF2-40B4-BE49-F238E27FC236}">
                <a16:creationId xmlns:a16="http://schemas.microsoft.com/office/drawing/2014/main" id="{B1C8E6C5-C8D8-4F9B-9B7A-37F856341E95}"/>
              </a:ext>
            </a:extLst>
          </p:cNvPr>
          <p:cNvSpPr>
            <a:spLocks noChangeArrowheads="1"/>
          </p:cNvSpPr>
          <p:nvPr/>
        </p:nvSpPr>
        <p:spPr bwMode="auto">
          <a:xfrm>
            <a:off x="344488" y="4586288"/>
            <a:ext cx="360362" cy="576262"/>
          </a:xfrm>
          <a:prstGeom prst="star4">
            <a:avLst>
              <a:gd name="adj" fmla="val 18519"/>
            </a:avLst>
          </a:prstGeom>
          <a:gradFill rotWithShape="0">
            <a:gsLst>
              <a:gs pos="0">
                <a:srgbClr val="99FF99"/>
              </a:gs>
              <a:gs pos="100000">
                <a:srgbClr val="477647"/>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47155" name="Group 51">
            <a:extLst>
              <a:ext uri="{FF2B5EF4-FFF2-40B4-BE49-F238E27FC236}">
                <a16:creationId xmlns:a16="http://schemas.microsoft.com/office/drawing/2014/main" id="{B3B79F81-E059-417F-8375-A2B290C3BE0A}"/>
              </a:ext>
            </a:extLst>
          </p:cNvPr>
          <p:cNvGrpSpPr>
            <a:grpSpLocks/>
          </p:cNvGrpSpPr>
          <p:nvPr/>
        </p:nvGrpSpPr>
        <p:grpSpPr bwMode="auto">
          <a:xfrm>
            <a:off x="7885113" y="3500438"/>
            <a:ext cx="431800" cy="292100"/>
            <a:chOff x="5012" y="3612"/>
            <a:chExt cx="272" cy="184"/>
          </a:xfrm>
        </p:grpSpPr>
        <p:grpSp>
          <p:nvGrpSpPr>
            <p:cNvPr id="33849" name="Group 52">
              <a:extLst>
                <a:ext uri="{FF2B5EF4-FFF2-40B4-BE49-F238E27FC236}">
                  <a16:creationId xmlns:a16="http://schemas.microsoft.com/office/drawing/2014/main" id="{5DA6919D-1EF7-491B-802A-5B3991115E7A}"/>
                </a:ext>
              </a:extLst>
            </p:cNvPr>
            <p:cNvGrpSpPr>
              <a:grpSpLocks/>
            </p:cNvGrpSpPr>
            <p:nvPr/>
          </p:nvGrpSpPr>
          <p:grpSpPr bwMode="auto">
            <a:xfrm>
              <a:off x="5030" y="3621"/>
              <a:ext cx="248" cy="175"/>
              <a:chOff x="4958" y="1120"/>
              <a:chExt cx="248" cy="175"/>
            </a:xfrm>
          </p:grpSpPr>
          <p:sp>
            <p:nvSpPr>
              <p:cNvPr id="33851" name="AutoShape 53">
                <a:hlinkClick r:id="rId14" action="ppaction://hlinkfile"/>
                <a:extLst>
                  <a:ext uri="{FF2B5EF4-FFF2-40B4-BE49-F238E27FC236}">
                    <a16:creationId xmlns:a16="http://schemas.microsoft.com/office/drawing/2014/main" id="{16237C1C-1C22-4C2D-80D0-A99EE58CC74A}"/>
                  </a:ext>
                </a:extLst>
              </p:cNvPr>
              <p:cNvSpPr>
                <a:spLocks noChangeArrowheads="1"/>
              </p:cNvSpPr>
              <p:nvPr/>
            </p:nvSpPr>
            <p:spPr bwMode="auto">
              <a:xfrm>
                <a:off x="4958" y="1120"/>
                <a:ext cx="248" cy="175"/>
              </a:xfrm>
              <a:prstGeom prst="roundRect">
                <a:avLst>
                  <a:gd name="adj" fmla="val 19116"/>
                </a:avLst>
              </a:prstGeom>
              <a:solidFill>
                <a:srgbClr val="33CCCC">
                  <a:alpha val="39999"/>
                </a:srgbClr>
              </a:solidFill>
              <a:ln w="9525">
                <a:solidFill>
                  <a:srgbClr val="0066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852" name="AutoShape 54">
                <a:extLst>
                  <a:ext uri="{FF2B5EF4-FFF2-40B4-BE49-F238E27FC236}">
                    <a16:creationId xmlns:a16="http://schemas.microsoft.com/office/drawing/2014/main" id="{4E838A1B-34FF-4A1E-AD83-2E5C2862D42E}"/>
                  </a:ext>
                </a:extLst>
              </p:cNvPr>
              <p:cNvSpPr>
                <a:spLocks noChangeArrowheads="1"/>
              </p:cNvSpPr>
              <p:nvPr/>
            </p:nvSpPr>
            <p:spPr bwMode="auto">
              <a:xfrm>
                <a:off x="4991" y="1154"/>
                <a:ext cx="179" cy="104"/>
              </a:xfrm>
              <a:prstGeom prst="roundRect">
                <a:avLst>
                  <a:gd name="adj" fmla="val 22079"/>
                </a:avLst>
              </a:prstGeom>
              <a:solidFill>
                <a:srgbClr val="33CCCC">
                  <a:alpha val="50195"/>
                </a:srgbClr>
              </a:solidFill>
              <a:ln w="3175">
                <a:solidFill>
                  <a:srgbClr val="0066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853" name="AutoShape 55">
                <a:extLst>
                  <a:ext uri="{FF2B5EF4-FFF2-40B4-BE49-F238E27FC236}">
                    <a16:creationId xmlns:a16="http://schemas.microsoft.com/office/drawing/2014/main" id="{A7D6E62F-BDEF-4F53-BC41-E8536B802FB8}"/>
                  </a:ext>
                </a:extLst>
              </p:cNvPr>
              <p:cNvSpPr>
                <a:spLocks noChangeArrowheads="1"/>
              </p:cNvSpPr>
              <p:nvPr/>
            </p:nvSpPr>
            <p:spPr bwMode="auto">
              <a:xfrm rot="5400000">
                <a:off x="5054" y="1174"/>
                <a:ext cx="66" cy="66"/>
              </a:xfrm>
              <a:prstGeom prst="triangle">
                <a:avLst>
                  <a:gd name="adj" fmla="val 50000"/>
                </a:avLst>
              </a:prstGeom>
              <a:solidFill>
                <a:srgbClr val="006666"/>
              </a:solidFill>
              <a:ln w="9525">
                <a:solidFill>
                  <a:srgbClr val="0066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854" name="Line 56">
                <a:extLst>
                  <a:ext uri="{FF2B5EF4-FFF2-40B4-BE49-F238E27FC236}">
                    <a16:creationId xmlns:a16="http://schemas.microsoft.com/office/drawing/2014/main" id="{AAA0D469-BDC5-4BEF-B6CF-69CE53089BB7}"/>
                  </a:ext>
                </a:extLst>
              </p:cNvPr>
              <p:cNvSpPr>
                <a:spLocks noChangeShapeType="1"/>
              </p:cNvSpPr>
              <p:nvPr/>
            </p:nvSpPr>
            <p:spPr bwMode="auto">
              <a:xfrm>
                <a:off x="4985" y="1177"/>
                <a:ext cx="0" cy="0"/>
              </a:xfrm>
              <a:prstGeom prst="line">
                <a:avLst/>
              </a:prstGeom>
              <a:noFill/>
              <a:ln w="9525">
                <a:solidFill>
                  <a:srgbClr val="33CC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3850" name="Rectangle 57">
              <a:hlinkClick r:id="rId15" action="ppaction://hlinkfile" tooltip="点击播放动画"/>
              <a:extLst>
                <a:ext uri="{FF2B5EF4-FFF2-40B4-BE49-F238E27FC236}">
                  <a16:creationId xmlns:a16="http://schemas.microsoft.com/office/drawing/2014/main" id="{AB38F38B-FF73-4590-B22B-C6FACE0B2729}"/>
                </a:ext>
              </a:extLst>
            </p:cNvPr>
            <p:cNvSpPr>
              <a:spLocks noChangeArrowheads="1"/>
            </p:cNvSpPr>
            <p:nvPr/>
          </p:nvSpPr>
          <p:spPr bwMode="auto">
            <a:xfrm>
              <a:off x="5012" y="3612"/>
              <a:ext cx="272" cy="181"/>
            </a:xfrm>
            <a:prstGeom prst="rect">
              <a:avLst/>
            </a:prstGeom>
            <a:solidFill>
              <a:srgbClr val="00CC99">
                <a:alpha val="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47162" name="Oval 58">
            <a:extLst>
              <a:ext uri="{FF2B5EF4-FFF2-40B4-BE49-F238E27FC236}">
                <a16:creationId xmlns:a16="http://schemas.microsoft.com/office/drawing/2014/main" id="{33BB886B-CBC2-46D1-89D2-255683DCAFD4}"/>
              </a:ext>
            </a:extLst>
          </p:cNvPr>
          <p:cNvSpPr>
            <a:spLocks noChangeArrowheads="1"/>
          </p:cNvSpPr>
          <p:nvPr/>
        </p:nvSpPr>
        <p:spPr bwMode="auto">
          <a:xfrm>
            <a:off x="6764338" y="4778375"/>
            <a:ext cx="1006475" cy="1004888"/>
          </a:xfrm>
          <a:prstGeom prst="ellipse">
            <a:avLst/>
          </a:prstGeom>
          <a:noFill/>
          <a:ln w="38100">
            <a:solidFill>
              <a:srgbClr val="FFCC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7163" name="Oval 59">
            <a:extLst>
              <a:ext uri="{FF2B5EF4-FFF2-40B4-BE49-F238E27FC236}">
                <a16:creationId xmlns:a16="http://schemas.microsoft.com/office/drawing/2014/main" id="{0225A4FC-6FBF-4C93-A5D4-4AF1B6885F31}"/>
              </a:ext>
            </a:extLst>
          </p:cNvPr>
          <p:cNvSpPr>
            <a:spLocks noChangeArrowheads="1"/>
          </p:cNvSpPr>
          <p:nvPr/>
        </p:nvSpPr>
        <p:spPr bwMode="auto">
          <a:xfrm>
            <a:off x="6156325" y="4191000"/>
            <a:ext cx="2190750" cy="2190750"/>
          </a:xfrm>
          <a:prstGeom prst="ellipse">
            <a:avLst/>
          </a:prstGeom>
          <a:noFill/>
          <a:ln w="38100">
            <a:solidFill>
              <a:srgbClr val="FFCC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7164" name="Line 60">
            <a:extLst>
              <a:ext uri="{FF2B5EF4-FFF2-40B4-BE49-F238E27FC236}">
                <a16:creationId xmlns:a16="http://schemas.microsoft.com/office/drawing/2014/main" id="{21F94ACD-B578-494E-B84F-885CB838BE53}"/>
              </a:ext>
            </a:extLst>
          </p:cNvPr>
          <p:cNvSpPr>
            <a:spLocks noChangeShapeType="1"/>
          </p:cNvSpPr>
          <p:nvPr/>
        </p:nvSpPr>
        <p:spPr bwMode="auto">
          <a:xfrm>
            <a:off x="7265988" y="5300663"/>
            <a:ext cx="287337" cy="358775"/>
          </a:xfrm>
          <a:prstGeom prst="line">
            <a:avLst/>
          </a:prstGeom>
          <a:noFill/>
          <a:ln w="9525">
            <a:solidFill>
              <a:srgbClr val="66FF33"/>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165" name="Line 61">
            <a:extLst>
              <a:ext uri="{FF2B5EF4-FFF2-40B4-BE49-F238E27FC236}">
                <a16:creationId xmlns:a16="http://schemas.microsoft.com/office/drawing/2014/main" id="{3DDADFA0-34AC-4CDB-BFAD-FD0DD42A870F}"/>
              </a:ext>
            </a:extLst>
          </p:cNvPr>
          <p:cNvSpPr>
            <a:spLocks noChangeShapeType="1"/>
          </p:cNvSpPr>
          <p:nvPr/>
        </p:nvSpPr>
        <p:spPr bwMode="auto">
          <a:xfrm>
            <a:off x="7259638" y="5291138"/>
            <a:ext cx="1062037" cy="57150"/>
          </a:xfrm>
          <a:prstGeom prst="line">
            <a:avLst/>
          </a:prstGeom>
          <a:noFill/>
          <a:ln w="9525">
            <a:solidFill>
              <a:srgbClr val="66FF33"/>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166" name="Line 62">
            <a:extLst>
              <a:ext uri="{FF2B5EF4-FFF2-40B4-BE49-F238E27FC236}">
                <a16:creationId xmlns:a16="http://schemas.microsoft.com/office/drawing/2014/main" id="{A275CE9B-91DC-4194-A85B-2007E13CA024}"/>
              </a:ext>
            </a:extLst>
          </p:cNvPr>
          <p:cNvSpPr>
            <a:spLocks noChangeShapeType="1"/>
          </p:cNvSpPr>
          <p:nvPr/>
        </p:nvSpPr>
        <p:spPr bwMode="auto">
          <a:xfrm>
            <a:off x="4970463" y="4433888"/>
            <a:ext cx="0" cy="2047875"/>
          </a:xfrm>
          <a:prstGeom prst="line">
            <a:avLst/>
          </a:prstGeom>
          <a:noFill/>
          <a:ln w="38100">
            <a:solidFill>
              <a:srgbClr val="FF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67" name="Line 63">
            <a:extLst>
              <a:ext uri="{FF2B5EF4-FFF2-40B4-BE49-F238E27FC236}">
                <a16:creationId xmlns:a16="http://schemas.microsoft.com/office/drawing/2014/main" id="{B075879D-12CE-4AF9-B1F1-D3D1C2C1082B}"/>
              </a:ext>
            </a:extLst>
          </p:cNvPr>
          <p:cNvSpPr>
            <a:spLocks noChangeShapeType="1"/>
          </p:cNvSpPr>
          <p:nvPr/>
        </p:nvSpPr>
        <p:spPr bwMode="auto">
          <a:xfrm>
            <a:off x="4614863" y="4433888"/>
            <a:ext cx="0" cy="2047875"/>
          </a:xfrm>
          <a:prstGeom prst="line">
            <a:avLst/>
          </a:prstGeom>
          <a:noFill/>
          <a:ln w="38100">
            <a:solidFill>
              <a:srgbClr val="FF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7168" name="Group 64">
            <a:extLst>
              <a:ext uri="{FF2B5EF4-FFF2-40B4-BE49-F238E27FC236}">
                <a16:creationId xmlns:a16="http://schemas.microsoft.com/office/drawing/2014/main" id="{0C2B1489-19BB-4642-8632-909A4CAE38E0}"/>
              </a:ext>
            </a:extLst>
          </p:cNvPr>
          <p:cNvGrpSpPr>
            <a:grpSpLocks/>
          </p:cNvGrpSpPr>
          <p:nvPr/>
        </p:nvGrpSpPr>
        <p:grpSpPr bwMode="auto">
          <a:xfrm>
            <a:off x="6207125" y="4224338"/>
            <a:ext cx="2109788" cy="2103437"/>
            <a:chOff x="3910" y="2589"/>
            <a:chExt cx="1329" cy="1325"/>
          </a:xfrm>
        </p:grpSpPr>
        <p:sp>
          <p:nvSpPr>
            <p:cNvPr id="33840" name="Arc 65">
              <a:extLst>
                <a:ext uri="{FF2B5EF4-FFF2-40B4-BE49-F238E27FC236}">
                  <a16:creationId xmlns:a16="http://schemas.microsoft.com/office/drawing/2014/main" id="{75B03A69-7502-428D-854B-65DD8DAF3946}"/>
                </a:ext>
              </a:extLst>
            </p:cNvPr>
            <p:cNvSpPr>
              <a:spLocks/>
            </p:cNvSpPr>
            <p:nvPr/>
          </p:nvSpPr>
          <p:spPr bwMode="auto">
            <a:xfrm rot="7543660" flipH="1">
              <a:off x="4295" y="2557"/>
              <a:ext cx="624" cy="687"/>
            </a:xfrm>
            <a:custGeom>
              <a:avLst/>
              <a:gdLst>
                <a:gd name="T0" fmla="*/ 0 w 41147"/>
                <a:gd name="T1" fmla="*/ 0 h 43200"/>
                <a:gd name="T2" fmla="*/ 0 w 41147"/>
                <a:gd name="T3" fmla="*/ 0 h 43200"/>
                <a:gd name="T4" fmla="*/ 0 w 41147"/>
                <a:gd name="T5" fmla="*/ 0 h 43200"/>
                <a:gd name="T6" fmla="*/ 0 60000 65536"/>
                <a:gd name="T7" fmla="*/ 0 60000 65536"/>
                <a:gd name="T8" fmla="*/ 0 60000 65536"/>
              </a:gdLst>
              <a:ahLst/>
              <a:cxnLst>
                <a:cxn ang="T6">
                  <a:pos x="T0" y="T1"/>
                </a:cxn>
                <a:cxn ang="T7">
                  <a:pos x="T2" y="T3"/>
                </a:cxn>
                <a:cxn ang="T8">
                  <a:pos x="T4" y="T5"/>
                </a:cxn>
              </a:cxnLst>
              <a:rect l="0" t="0" r="r" b="b"/>
              <a:pathLst>
                <a:path w="41147" h="43200" fill="none" extrusionOk="0">
                  <a:moveTo>
                    <a:pt x="19546" y="0"/>
                  </a:moveTo>
                  <a:cubicBezTo>
                    <a:pt x="31476" y="0"/>
                    <a:pt x="41147" y="9670"/>
                    <a:pt x="41147" y="21600"/>
                  </a:cubicBezTo>
                  <a:cubicBezTo>
                    <a:pt x="41147" y="33529"/>
                    <a:pt x="31476" y="43200"/>
                    <a:pt x="19547" y="43200"/>
                  </a:cubicBezTo>
                  <a:cubicBezTo>
                    <a:pt x="11177" y="43200"/>
                    <a:pt x="3561" y="38365"/>
                    <a:pt x="0" y="30791"/>
                  </a:cubicBezTo>
                </a:path>
                <a:path w="41147" h="43200" stroke="0" extrusionOk="0">
                  <a:moveTo>
                    <a:pt x="19546" y="0"/>
                  </a:moveTo>
                  <a:cubicBezTo>
                    <a:pt x="31476" y="0"/>
                    <a:pt x="41147" y="9670"/>
                    <a:pt x="41147" y="21600"/>
                  </a:cubicBezTo>
                  <a:cubicBezTo>
                    <a:pt x="41147" y="33529"/>
                    <a:pt x="31476" y="43200"/>
                    <a:pt x="19547" y="43200"/>
                  </a:cubicBezTo>
                  <a:cubicBezTo>
                    <a:pt x="11177" y="43200"/>
                    <a:pt x="3561" y="38365"/>
                    <a:pt x="0" y="30791"/>
                  </a:cubicBezTo>
                  <a:lnTo>
                    <a:pt x="19547" y="21600"/>
                  </a:lnTo>
                  <a:lnTo>
                    <a:pt x="19546" y="0"/>
                  </a:lnTo>
                  <a:close/>
                </a:path>
              </a:pathLst>
            </a:custGeom>
            <a:noFill/>
            <a:ln w="12700">
              <a:solidFill>
                <a:srgbClr val="FFFF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41" name="Arc 66">
              <a:extLst>
                <a:ext uri="{FF2B5EF4-FFF2-40B4-BE49-F238E27FC236}">
                  <a16:creationId xmlns:a16="http://schemas.microsoft.com/office/drawing/2014/main" id="{07F1237A-1308-4829-B9B9-6D37FC952A1A}"/>
                </a:ext>
              </a:extLst>
            </p:cNvPr>
            <p:cNvSpPr>
              <a:spLocks/>
            </p:cNvSpPr>
            <p:nvPr/>
          </p:nvSpPr>
          <p:spPr bwMode="auto">
            <a:xfrm rot="14961412" flipH="1">
              <a:off x="4542" y="3121"/>
              <a:ext cx="624" cy="687"/>
            </a:xfrm>
            <a:custGeom>
              <a:avLst/>
              <a:gdLst>
                <a:gd name="T0" fmla="*/ 0 w 41147"/>
                <a:gd name="T1" fmla="*/ 0 h 43200"/>
                <a:gd name="T2" fmla="*/ 0 w 41147"/>
                <a:gd name="T3" fmla="*/ 0 h 43200"/>
                <a:gd name="T4" fmla="*/ 0 w 41147"/>
                <a:gd name="T5" fmla="*/ 0 h 43200"/>
                <a:gd name="T6" fmla="*/ 0 60000 65536"/>
                <a:gd name="T7" fmla="*/ 0 60000 65536"/>
                <a:gd name="T8" fmla="*/ 0 60000 65536"/>
              </a:gdLst>
              <a:ahLst/>
              <a:cxnLst>
                <a:cxn ang="T6">
                  <a:pos x="T0" y="T1"/>
                </a:cxn>
                <a:cxn ang="T7">
                  <a:pos x="T2" y="T3"/>
                </a:cxn>
                <a:cxn ang="T8">
                  <a:pos x="T4" y="T5"/>
                </a:cxn>
              </a:cxnLst>
              <a:rect l="0" t="0" r="r" b="b"/>
              <a:pathLst>
                <a:path w="41147" h="43200" fill="none" extrusionOk="0">
                  <a:moveTo>
                    <a:pt x="19546" y="0"/>
                  </a:moveTo>
                  <a:cubicBezTo>
                    <a:pt x="31476" y="0"/>
                    <a:pt x="41147" y="9670"/>
                    <a:pt x="41147" y="21600"/>
                  </a:cubicBezTo>
                  <a:cubicBezTo>
                    <a:pt x="41147" y="33529"/>
                    <a:pt x="31476" y="43200"/>
                    <a:pt x="19547" y="43200"/>
                  </a:cubicBezTo>
                  <a:cubicBezTo>
                    <a:pt x="11177" y="43200"/>
                    <a:pt x="3561" y="38365"/>
                    <a:pt x="0" y="30791"/>
                  </a:cubicBezTo>
                </a:path>
                <a:path w="41147" h="43200" stroke="0" extrusionOk="0">
                  <a:moveTo>
                    <a:pt x="19546" y="0"/>
                  </a:moveTo>
                  <a:cubicBezTo>
                    <a:pt x="31476" y="0"/>
                    <a:pt x="41147" y="9670"/>
                    <a:pt x="41147" y="21600"/>
                  </a:cubicBezTo>
                  <a:cubicBezTo>
                    <a:pt x="41147" y="33529"/>
                    <a:pt x="31476" y="43200"/>
                    <a:pt x="19547" y="43200"/>
                  </a:cubicBezTo>
                  <a:cubicBezTo>
                    <a:pt x="11177" y="43200"/>
                    <a:pt x="3561" y="38365"/>
                    <a:pt x="0" y="30791"/>
                  </a:cubicBezTo>
                  <a:lnTo>
                    <a:pt x="19547" y="21600"/>
                  </a:lnTo>
                  <a:lnTo>
                    <a:pt x="19546" y="0"/>
                  </a:lnTo>
                  <a:close/>
                </a:path>
              </a:pathLst>
            </a:custGeom>
            <a:noFill/>
            <a:ln w="12700">
              <a:solidFill>
                <a:srgbClr val="FFFF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42" name="Arc 67">
              <a:extLst>
                <a:ext uri="{FF2B5EF4-FFF2-40B4-BE49-F238E27FC236}">
                  <a16:creationId xmlns:a16="http://schemas.microsoft.com/office/drawing/2014/main" id="{D5379311-E0E2-4A98-A906-6ED4E86B80B0}"/>
                </a:ext>
              </a:extLst>
            </p:cNvPr>
            <p:cNvSpPr>
              <a:spLocks/>
            </p:cNvSpPr>
            <p:nvPr/>
          </p:nvSpPr>
          <p:spPr bwMode="auto">
            <a:xfrm rot="561731" flipH="1">
              <a:off x="3923" y="3053"/>
              <a:ext cx="624" cy="686"/>
            </a:xfrm>
            <a:custGeom>
              <a:avLst/>
              <a:gdLst>
                <a:gd name="T0" fmla="*/ 0 w 41147"/>
                <a:gd name="T1" fmla="*/ 0 h 43200"/>
                <a:gd name="T2" fmla="*/ 0 w 41147"/>
                <a:gd name="T3" fmla="*/ 0 h 43200"/>
                <a:gd name="T4" fmla="*/ 0 w 41147"/>
                <a:gd name="T5" fmla="*/ 0 h 43200"/>
                <a:gd name="T6" fmla="*/ 0 60000 65536"/>
                <a:gd name="T7" fmla="*/ 0 60000 65536"/>
                <a:gd name="T8" fmla="*/ 0 60000 65536"/>
              </a:gdLst>
              <a:ahLst/>
              <a:cxnLst>
                <a:cxn ang="T6">
                  <a:pos x="T0" y="T1"/>
                </a:cxn>
                <a:cxn ang="T7">
                  <a:pos x="T2" y="T3"/>
                </a:cxn>
                <a:cxn ang="T8">
                  <a:pos x="T4" y="T5"/>
                </a:cxn>
              </a:cxnLst>
              <a:rect l="0" t="0" r="r" b="b"/>
              <a:pathLst>
                <a:path w="41147" h="43200" fill="none" extrusionOk="0">
                  <a:moveTo>
                    <a:pt x="19546" y="0"/>
                  </a:moveTo>
                  <a:cubicBezTo>
                    <a:pt x="31476" y="0"/>
                    <a:pt x="41147" y="9670"/>
                    <a:pt x="41147" y="21600"/>
                  </a:cubicBezTo>
                  <a:cubicBezTo>
                    <a:pt x="41147" y="33529"/>
                    <a:pt x="31476" y="43200"/>
                    <a:pt x="19547" y="43200"/>
                  </a:cubicBezTo>
                  <a:cubicBezTo>
                    <a:pt x="11177" y="43200"/>
                    <a:pt x="3561" y="38365"/>
                    <a:pt x="0" y="30791"/>
                  </a:cubicBezTo>
                </a:path>
                <a:path w="41147" h="43200" stroke="0" extrusionOk="0">
                  <a:moveTo>
                    <a:pt x="19546" y="0"/>
                  </a:moveTo>
                  <a:cubicBezTo>
                    <a:pt x="31476" y="0"/>
                    <a:pt x="41147" y="9670"/>
                    <a:pt x="41147" y="21600"/>
                  </a:cubicBezTo>
                  <a:cubicBezTo>
                    <a:pt x="41147" y="33529"/>
                    <a:pt x="31476" y="43200"/>
                    <a:pt x="19547" y="43200"/>
                  </a:cubicBezTo>
                  <a:cubicBezTo>
                    <a:pt x="11177" y="43200"/>
                    <a:pt x="3561" y="38365"/>
                    <a:pt x="0" y="30791"/>
                  </a:cubicBezTo>
                  <a:lnTo>
                    <a:pt x="19547" y="21600"/>
                  </a:lnTo>
                  <a:lnTo>
                    <a:pt x="19546" y="0"/>
                  </a:lnTo>
                  <a:close/>
                </a:path>
              </a:pathLst>
            </a:custGeom>
            <a:noFill/>
            <a:ln w="12700">
              <a:solidFill>
                <a:srgbClr val="FFFF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43" name="Arc 68">
              <a:extLst>
                <a:ext uri="{FF2B5EF4-FFF2-40B4-BE49-F238E27FC236}">
                  <a16:creationId xmlns:a16="http://schemas.microsoft.com/office/drawing/2014/main" id="{A37B7917-864D-46B3-BAFE-D37B6852C009}"/>
                </a:ext>
              </a:extLst>
            </p:cNvPr>
            <p:cNvSpPr>
              <a:spLocks/>
            </p:cNvSpPr>
            <p:nvPr/>
          </p:nvSpPr>
          <p:spPr bwMode="auto">
            <a:xfrm rot="20013391" flipH="1">
              <a:off x="4076" y="3213"/>
              <a:ext cx="624" cy="687"/>
            </a:xfrm>
            <a:custGeom>
              <a:avLst/>
              <a:gdLst>
                <a:gd name="T0" fmla="*/ 0 w 41147"/>
                <a:gd name="T1" fmla="*/ 0 h 43200"/>
                <a:gd name="T2" fmla="*/ 0 w 41147"/>
                <a:gd name="T3" fmla="*/ 0 h 43200"/>
                <a:gd name="T4" fmla="*/ 0 w 41147"/>
                <a:gd name="T5" fmla="*/ 0 h 43200"/>
                <a:gd name="T6" fmla="*/ 0 60000 65536"/>
                <a:gd name="T7" fmla="*/ 0 60000 65536"/>
                <a:gd name="T8" fmla="*/ 0 60000 65536"/>
              </a:gdLst>
              <a:ahLst/>
              <a:cxnLst>
                <a:cxn ang="T6">
                  <a:pos x="T0" y="T1"/>
                </a:cxn>
                <a:cxn ang="T7">
                  <a:pos x="T2" y="T3"/>
                </a:cxn>
                <a:cxn ang="T8">
                  <a:pos x="T4" y="T5"/>
                </a:cxn>
              </a:cxnLst>
              <a:rect l="0" t="0" r="r" b="b"/>
              <a:pathLst>
                <a:path w="41147" h="43200" fill="none" extrusionOk="0">
                  <a:moveTo>
                    <a:pt x="19546" y="0"/>
                  </a:moveTo>
                  <a:cubicBezTo>
                    <a:pt x="31476" y="0"/>
                    <a:pt x="41147" y="9670"/>
                    <a:pt x="41147" y="21600"/>
                  </a:cubicBezTo>
                  <a:cubicBezTo>
                    <a:pt x="41147" y="33529"/>
                    <a:pt x="31476" y="43200"/>
                    <a:pt x="19547" y="43200"/>
                  </a:cubicBezTo>
                  <a:cubicBezTo>
                    <a:pt x="11177" y="43200"/>
                    <a:pt x="3561" y="38365"/>
                    <a:pt x="0" y="30791"/>
                  </a:cubicBezTo>
                </a:path>
                <a:path w="41147" h="43200" stroke="0" extrusionOk="0">
                  <a:moveTo>
                    <a:pt x="19546" y="0"/>
                  </a:moveTo>
                  <a:cubicBezTo>
                    <a:pt x="31476" y="0"/>
                    <a:pt x="41147" y="9670"/>
                    <a:pt x="41147" y="21600"/>
                  </a:cubicBezTo>
                  <a:cubicBezTo>
                    <a:pt x="41147" y="33529"/>
                    <a:pt x="31476" y="43200"/>
                    <a:pt x="19547" y="43200"/>
                  </a:cubicBezTo>
                  <a:cubicBezTo>
                    <a:pt x="11177" y="43200"/>
                    <a:pt x="3561" y="38365"/>
                    <a:pt x="0" y="30791"/>
                  </a:cubicBezTo>
                  <a:lnTo>
                    <a:pt x="19547" y="21600"/>
                  </a:lnTo>
                  <a:lnTo>
                    <a:pt x="19546" y="0"/>
                  </a:lnTo>
                  <a:close/>
                </a:path>
              </a:pathLst>
            </a:custGeom>
            <a:noFill/>
            <a:ln w="12700">
              <a:solidFill>
                <a:srgbClr val="FFFF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44" name="Arc 69">
              <a:extLst>
                <a:ext uri="{FF2B5EF4-FFF2-40B4-BE49-F238E27FC236}">
                  <a16:creationId xmlns:a16="http://schemas.microsoft.com/office/drawing/2014/main" id="{47E20C0D-60FF-441C-ACEC-7988A6254564}"/>
                </a:ext>
              </a:extLst>
            </p:cNvPr>
            <p:cNvSpPr>
              <a:spLocks/>
            </p:cNvSpPr>
            <p:nvPr/>
          </p:nvSpPr>
          <p:spPr bwMode="auto">
            <a:xfrm rot="2685447" flipH="1">
              <a:off x="3910" y="2836"/>
              <a:ext cx="624" cy="686"/>
            </a:xfrm>
            <a:custGeom>
              <a:avLst/>
              <a:gdLst>
                <a:gd name="T0" fmla="*/ 0 w 41147"/>
                <a:gd name="T1" fmla="*/ 0 h 43200"/>
                <a:gd name="T2" fmla="*/ 0 w 41147"/>
                <a:gd name="T3" fmla="*/ 0 h 43200"/>
                <a:gd name="T4" fmla="*/ 0 w 41147"/>
                <a:gd name="T5" fmla="*/ 0 h 43200"/>
                <a:gd name="T6" fmla="*/ 0 60000 65536"/>
                <a:gd name="T7" fmla="*/ 0 60000 65536"/>
                <a:gd name="T8" fmla="*/ 0 60000 65536"/>
              </a:gdLst>
              <a:ahLst/>
              <a:cxnLst>
                <a:cxn ang="T6">
                  <a:pos x="T0" y="T1"/>
                </a:cxn>
                <a:cxn ang="T7">
                  <a:pos x="T2" y="T3"/>
                </a:cxn>
                <a:cxn ang="T8">
                  <a:pos x="T4" y="T5"/>
                </a:cxn>
              </a:cxnLst>
              <a:rect l="0" t="0" r="r" b="b"/>
              <a:pathLst>
                <a:path w="41147" h="43200" fill="none" extrusionOk="0">
                  <a:moveTo>
                    <a:pt x="19546" y="0"/>
                  </a:moveTo>
                  <a:cubicBezTo>
                    <a:pt x="31476" y="0"/>
                    <a:pt x="41147" y="9670"/>
                    <a:pt x="41147" y="21600"/>
                  </a:cubicBezTo>
                  <a:cubicBezTo>
                    <a:pt x="41147" y="33529"/>
                    <a:pt x="31476" y="43200"/>
                    <a:pt x="19547" y="43200"/>
                  </a:cubicBezTo>
                  <a:cubicBezTo>
                    <a:pt x="11177" y="43200"/>
                    <a:pt x="3561" y="38365"/>
                    <a:pt x="0" y="30791"/>
                  </a:cubicBezTo>
                </a:path>
                <a:path w="41147" h="43200" stroke="0" extrusionOk="0">
                  <a:moveTo>
                    <a:pt x="19546" y="0"/>
                  </a:moveTo>
                  <a:cubicBezTo>
                    <a:pt x="31476" y="0"/>
                    <a:pt x="41147" y="9670"/>
                    <a:pt x="41147" y="21600"/>
                  </a:cubicBezTo>
                  <a:cubicBezTo>
                    <a:pt x="41147" y="33529"/>
                    <a:pt x="31476" y="43200"/>
                    <a:pt x="19547" y="43200"/>
                  </a:cubicBezTo>
                  <a:cubicBezTo>
                    <a:pt x="11177" y="43200"/>
                    <a:pt x="3561" y="38365"/>
                    <a:pt x="0" y="30791"/>
                  </a:cubicBezTo>
                  <a:lnTo>
                    <a:pt x="19547" y="21600"/>
                  </a:lnTo>
                  <a:lnTo>
                    <a:pt x="19546" y="0"/>
                  </a:lnTo>
                  <a:close/>
                </a:path>
              </a:pathLst>
            </a:custGeom>
            <a:noFill/>
            <a:ln w="12700">
              <a:solidFill>
                <a:srgbClr val="FFFF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45" name="Arc 70">
              <a:extLst>
                <a:ext uri="{FF2B5EF4-FFF2-40B4-BE49-F238E27FC236}">
                  <a16:creationId xmlns:a16="http://schemas.microsoft.com/office/drawing/2014/main" id="{2AE77286-6025-4FAB-ADAF-FC7E66C58E78}"/>
                </a:ext>
              </a:extLst>
            </p:cNvPr>
            <p:cNvSpPr>
              <a:spLocks/>
            </p:cNvSpPr>
            <p:nvPr/>
          </p:nvSpPr>
          <p:spPr bwMode="auto">
            <a:xfrm rot="9854458" flipH="1">
              <a:off x="4504" y="2654"/>
              <a:ext cx="624" cy="686"/>
            </a:xfrm>
            <a:custGeom>
              <a:avLst/>
              <a:gdLst>
                <a:gd name="T0" fmla="*/ 0 w 41147"/>
                <a:gd name="T1" fmla="*/ 0 h 43200"/>
                <a:gd name="T2" fmla="*/ 0 w 41147"/>
                <a:gd name="T3" fmla="*/ 0 h 43200"/>
                <a:gd name="T4" fmla="*/ 0 w 41147"/>
                <a:gd name="T5" fmla="*/ 0 h 43200"/>
                <a:gd name="T6" fmla="*/ 0 60000 65536"/>
                <a:gd name="T7" fmla="*/ 0 60000 65536"/>
                <a:gd name="T8" fmla="*/ 0 60000 65536"/>
              </a:gdLst>
              <a:ahLst/>
              <a:cxnLst>
                <a:cxn ang="T6">
                  <a:pos x="T0" y="T1"/>
                </a:cxn>
                <a:cxn ang="T7">
                  <a:pos x="T2" y="T3"/>
                </a:cxn>
                <a:cxn ang="T8">
                  <a:pos x="T4" y="T5"/>
                </a:cxn>
              </a:cxnLst>
              <a:rect l="0" t="0" r="r" b="b"/>
              <a:pathLst>
                <a:path w="41147" h="43200" fill="none" extrusionOk="0">
                  <a:moveTo>
                    <a:pt x="19546" y="0"/>
                  </a:moveTo>
                  <a:cubicBezTo>
                    <a:pt x="31476" y="0"/>
                    <a:pt x="41147" y="9670"/>
                    <a:pt x="41147" y="21600"/>
                  </a:cubicBezTo>
                  <a:cubicBezTo>
                    <a:pt x="41147" y="33529"/>
                    <a:pt x="31476" y="43200"/>
                    <a:pt x="19547" y="43200"/>
                  </a:cubicBezTo>
                  <a:cubicBezTo>
                    <a:pt x="11177" y="43200"/>
                    <a:pt x="3561" y="38365"/>
                    <a:pt x="0" y="30791"/>
                  </a:cubicBezTo>
                </a:path>
                <a:path w="41147" h="43200" stroke="0" extrusionOk="0">
                  <a:moveTo>
                    <a:pt x="19546" y="0"/>
                  </a:moveTo>
                  <a:cubicBezTo>
                    <a:pt x="31476" y="0"/>
                    <a:pt x="41147" y="9670"/>
                    <a:pt x="41147" y="21600"/>
                  </a:cubicBezTo>
                  <a:cubicBezTo>
                    <a:pt x="41147" y="33529"/>
                    <a:pt x="31476" y="43200"/>
                    <a:pt x="19547" y="43200"/>
                  </a:cubicBezTo>
                  <a:cubicBezTo>
                    <a:pt x="11177" y="43200"/>
                    <a:pt x="3561" y="38365"/>
                    <a:pt x="0" y="30791"/>
                  </a:cubicBezTo>
                  <a:lnTo>
                    <a:pt x="19547" y="21600"/>
                  </a:lnTo>
                  <a:lnTo>
                    <a:pt x="19546" y="0"/>
                  </a:lnTo>
                  <a:close/>
                </a:path>
              </a:pathLst>
            </a:custGeom>
            <a:noFill/>
            <a:ln w="12700">
              <a:solidFill>
                <a:srgbClr val="FFFF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46" name="Arc 71">
              <a:extLst>
                <a:ext uri="{FF2B5EF4-FFF2-40B4-BE49-F238E27FC236}">
                  <a16:creationId xmlns:a16="http://schemas.microsoft.com/office/drawing/2014/main" id="{92730EA1-B06B-4BF6-BEFE-D67188A0D9DD}"/>
                </a:ext>
              </a:extLst>
            </p:cNvPr>
            <p:cNvSpPr>
              <a:spLocks/>
            </p:cNvSpPr>
            <p:nvPr/>
          </p:nvSpPr>
          <p:spPr bwMode="auto">
            <a:xfrm rot="12831138" flipH="1">
              <a:off x="4615" y="2919"/>
              <a:ext cx="624" cy="686"/>
            </a:xfrm>
            <a:custGeom>
              <a:avLst/>
              <a:gdLst>
                <a:gd name="T0" fmla="*/ 0 w 41147"/>
                <a:gd name="T1" fmla="*/ 0 h 43200"/>
                <a:gd name="T2" fmla="*/ 0 w 41147"/>
                <a:gd name="T3" fmla="*/ 0 h 43200"/>
                <a:gd name="T4" fmla="*/ 0 w 41147"/>
                <a:gd name="T5" fmla="*/ 0 h 43200"/>
                <a:gd name="T6" fmla="*/ 0 60000 65536"/>
                <a:gd name="T7" fmla="*/ 0 60000 65536"/>
                <a:gd name="T8" fmla="*/ 0 60000 65536"/>
              </a:gdLst>
              <a:ahLst/>
              <a:cxnLst>
                <a:cxn ang="T6">
                  <a:pos x="T0" y="T1"/>
                </a:cxn>
                <a:cxn ang="T7">
                  <a:pos x="T2" y="T3"/>
                </a:cxn>
                <a:cxn ang="T8">
                  <a:pos x="T4" y="T5"/>
                </a:cxn>
              </a:cxnLst>
              <a:rect l="0" t="0" r="r" b="b"/>
              <a:pathLst>
                <a:path w="41147" h="43200" fill="none" extrusionOk="0">
                  <a:moveTo>
                    <a:pt x="19546" y="0"/>
                  </a:moveTo>
                  <a:cubicBezTo>
                    <a:pt x="31476" y="0"/>
                    <a:pt x="41147" y="9670"/>
                    <a:pt x="41147" y="21600"/>
                  </a:cubicBezTo>
                  <a:cubicBezTo>
                    <a:pt x="41147" y="33529"/>
                    <a:pt x="31476" y="43200"/>
                    <a:pt x="19547" y="43200"/>
                  </a:cubicBezTo>
                  <a:cubicBezTo>
                    <a:pt x="11177" y="43200"/>
                    <a:pt x="3561" y="38365"/>
                    <a:pt x="0" y="30791"/>
                  </a:cubicBezTo>
                </a:path>
                <a:path w="41147" h="43200" stroke="0" extrusionOk="0">
                  <a:moveTo>
                    <a:pt x="19546" y="0"/>
                  </a:moveTo>
                  <a:cubicBezTo>
                    <a:pt x="31476" y="0"/>
                    <a:pt x="41147" y="9670"/>
                    <a:pt x="41147" y="21600"/>
                  </a:cubicBezTo>
                  <a:cubicBezTo>
                    <a:pt x="41147" y="33529"/>
                    <a:pt x="31476" y="43200"/>
                    <a:pt x="19547" y="43200"/>
                  </a:cubicBezTo>
                  <a:cubicBezTo>
                    <a:pt x="11177" y="43200"/>
                    <a:pt x="3561" y="38365"/>
                    <a:pt x="0" y="30791"/>
                  </a:cubicBezTo>
                  <a:lnTo>
                    <a:pt x="19547" y="21600"/>
                  </a:lnTo>
                  <a:lnTo>
                    <a:pt x="19546" y="0"/>
                  </a:lnTo>
                  <a:close/>
                </a:path>
              </a:pathLst>
            </a:custGeom>
            <a:noFill/>
            <a:ln w="12700">
              <a:solidFill>
                <a:srgbClr val="FFFF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47" name="Arc 72">
              <a:extLst>
                <a:ext uri="{FF2B5EF4-FFF2-40B4-BE49-F238E27FC236}">
                  <a16:creationId xmlns:a16="http://schemas.microsoft.com/office/drawing/2014/main" id="{CCF8309D-B360-4D62-AB24-9DC952F7ADB7}"/>
                </a:ext>
              </a:extLst>
            </p:cNvPr>
            <p:cNvSpPr>
              <a:spLocks/>
            </p:cNvSpPr>
            <p:nvPr/>
          </p:nvSpPr>
          <p:spPr bwMode="auto">
            <a:xfrm rot="17147607" flipH="1">
              <a:off x="4360" y="3259"/>
              <a:ext cx="624" cy="686"/>
            </a:xfrm>
            <a:custGeom>
              <a:avLst/>
              <a:gdLst>
                <a:gd name="T0" fmla="*/ 0 w 41147"/>
                <a:gd name="T1" fmla="*/ 0 h 43200"/>
                <a:gd name="T2" fmla="*/ 0 w 41147"/>
                <a:gd name="T3" fmla="*/ 0 h 43200"/>
                <a:gd name="T4" fmla="*/ 0 w 41147"/>
                <a:gd name="T5" fmla="*/ 0 h 43200"/>
                <a:gd name="T6" fmla="*/ 0 60000 65536"/>
                <a:gd name="T7" fmla="*/ 0 60000 65536"/>
                <a:gd name="T8" fmla="*/ 0 60000 65536"/>
              </a:gdLst>
              <a:ahLst/>
              <a:cxnLst>
                <a:cxn ang="T6">
                  <a:pos x="T0" y="T1"/>
                </a:cxn>
                <a:cxn ang="T7">
                  <a:pos x="T2" y="T3"/>
                </a:cxn>
                <a:cxn ang="T8">
                  <a:pos x="T4" y="T5"/>
                </a:cxn>
              </a:cxnLst>
              <a:rect l="0" t="0" r="r" b="b"/>
              <a:pathLst>
                <a:path w="41147" h="43200" fill="none" extrusionOk="0">
                  <a:moveTo>
                    <a:pt x="19546" y="0"/>
                  </a:moveTo>
                  <a:cubicBezTo>
                    <a:pt x="31476" y="0"/>
                    <a:pt x="41147" y="9670"/>
                    <a:pt x="41147" y="21600"/>
                  </a:cubicBezTo>
                  <a:cubicBezTo>
                    <a:pt x="41147" y="33529"/>
                    <a:pt x="31476" y="43200"/>
                    <a:pt x="19547" y="43200"/>
                  </a:cubicBezTo>
                  <a:cubicBezTo>
                    <a:pt x="11177" y="43200"/>
                    <a:pt x="3561" y="38365"/>
                    <a:pt x="0" y="30791"/>
                  </a:cubicBezTo>
                </a:path>
                <a:path w="41147" h="43200" stroke="0" extrusionOk="0">
                  <a:moveTo>
                    <a:pt x="19546" y="0"/>
                  </a:moveTo>
                  <a:cubicBezTo>
                    <a:pt x="31476" y="0"/>
                    <a:pt x="41147" y="9670"/>
                    <a:pt x="41147" y="21600"/>
                  </a:cubicBezTo>
                  <a:cubicBezTo>
                    <a:pt x="41147" y="33529"/>
                    <a:pt x="31476" y="43200"/>
                    <a:pt x="19547" y="43200"/>
                  </a:cubicBezTo>
                  <a:cubicBezTo>
                    <a:pt x="11177" y="43200"/>
                    <a:pt x="3561" y="38365"/>
                    <a:pt x="0" y="30791"/>
                  </a:cubicBezTo>
                  <a:lnTo>
                    <a:pt x="19547" y="21600"/>
                  </a:lnTo>
                  <a:lnTo>
                    <a:pt x="19546" y="0"/>
                  </a:lnTo>
                  <a:close/>
                </a:path>
              </a:pathLst>
            </a:custGeom>
            <a:noFill/>
            <a:ln w="12700">
              <a:solidFill>
                <a:srgbClr val="FFFF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48" name="Arc 73">
              <a:extLst>
                <a:ext uri="{FF2B5EF4-FFF2-40B4-BE49-F238E27FC236}">
                  <a16:creationId xmlns:a16="http://schemas.microsoft.com/office/drawing/2014/main" id="{75F82E58-65B3-42D1-BDBE-F76EA80F2F41}"/>
                </a:ext>
              </a:extLst>
            </p:cNvPr>
            <p:cNvSpPr>
              <a:spLocks/>
            </p:cNvSpPr>
            <p:nvPr/>
          </p:nvSpPr>
          <p:spPr bwMode="auto">
            <a:xfrm rot="5512661" flipH="1">
              <a:off x="4097" y="2598"/>
              <a:ext cx="624" cy="686"/>
            </a:xfrm>
            <a:custGeom>
              <a:avLst/>
              <a:gdLst>
                <a:gd name="T0" fmla="*/ 0 w 41147"/>
                <a:gd name="T1" fmla="*/ 0 h 43200"/>
                <a:gd name="T2" fmla="*/ 0 w 41147"/>
                <a:gd name="T3" fmla="*/ 0 h 43200"/>
                <a:gd name="T4" fmla="*/ 0 w 41147"/>
                <a:gd name="T5" fmla="*/ 0 h 43200"/>
                <a:gd name="T6" fmla="*/ 0 60000 65536"/>
                <a:gd name="T7" fmla="*/ 0 60000 65536"/>
                <a:gd name="T8" fmla="*/ 0 60000 65536"/>
              </a:gdLst>
              <a:ahLst/>
              <a:cxnLst>
                <a:cxn ang="T6">
                  <a:pos x="T0" y="T1"/>
                </a:cxn>
                <a:cxn ang="T7">
                  <a:pos x="T2" y="T3"/>
                </a:cxn>
                <a:cxn ang="T8">
                  <a:pos x="T4" y="T5"/>
                </a:cxn>
              </a:cxnLst>
              <a:rect l="0" t="0" r="r" b="b"/>
              <a:pathLst>
                <a:path w="41147" h="43200" fill="none" extrusionOk="0">
                  <a:moveTo>
                    <a:pt x="19546" y="0"/>
                  </a:moveTo>
                  <a:cubicBezTo>
                    <a:pt x="31476" y="0"/>
                    <a:pt x="41147" y="9670"/>
                    <a:pt x="41147" y="21600"/>
                  </a:cubicBezTo>
                  <a:cubicBezTo>
                    <a:pt x="41147" y="33529"/>
                    <a:pt x="31476" y="43200"/>
                    <a:pt x="19547" y="43200"/>
                  </a:cubicBezTo>
                  <a:cubicBezTo>
                    <a:pt x="11177" y="43200"/>
                    <a:pt x="3561" y="38365"/>
                    <a:pt x="0" y="30791"/>
                  </a:cubicBezTo>
                </a:path>
                <a:path w="41147" h="43200" stroke="0" extrusionOk="0">
                  <a:moveTo>
                    <a:pt x="19546" y="0"/>
                  </a:moveTo>
                  <a:cubicBezTo>
                    <a:pt x="31476" y="0"/>
                    <a:pt x="41147" y="9670"/>
                    <a:pt x="41147" y="21600"/>
                  </a:cubicBezTo>
                  <a:cubicBezTo>
                    <a:pt x="41147" y="33529"/>
                    <a:pt x="31476" y="43200"/>
                    <a:pt x="19547" y="43200"/>
                  </a:cubicBezTo>
                  <a:cubicBezTo>
                    <a:pt x="11177" y="43200"/>
                    <a:pt x="3561" y="38365"/>
                    <a:pt x="0" y="30791"/>
                  </a:cubicBezTo>
                  <a:lnTo>
                    <a:pt x="19547" y="21600"/>
                  </a:lnTo>
                  <a:lnTo>
                    <a:pt x="19546" y="0"/>
                  </a:lnTo>
                  <a:close/>
                </a:path>
              </a:pathLst>
            </a:custGeom>
            <a:noFill/>
            <a:ln w="12700">
              <a:solidFill>
                <a:srgbClr val="FFFF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7178" name="Oval 74">
            <a:extLst>
              <a:ext uri="{FF2B5EF4-FFF2-40B4-BE49-F238E27FC236}">
                <a16:creationId xmlns:a16="http://schemas.microsoft.com/office/drawing/2014/main" id="{47C55DFF-68C8-4FFA-9776-A445405F3439}"/>
              </a:ext>
            </a:extLst>
          </p:cNvPr>
          <p:cNvSpPr>
            <a:spLocks noChangeAspect="1" noChangeArrowheads="1"/>
          </p:cNvSpPr>
          <p:nvPr/>
        </p:nvSpPr>
        <p:spPr bwMode="auto">
          <a:xfrm>
            <a:off x="7231063" y="5253038"/>
            <a:ext cx="71437" cy="71437"/>
          </a:xfrm>
          <a:prstGeom prst="ellipse">
            <a:avLst/>
          </a:prstGeom>
          <a:solidFill>
            <a:srgbClr val="FFFF99"/>
          </a:solidFill>
          <a:ln w="9525">
            <a:solidFill>
              <a:srgbClr val="FFFF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47179" name="Group 75">
            <a:extLst>
              <a:ext uri="{FF2B5EF4-FFF2-40B4-BE49-F238E27FC236}">
                <a16:creationId xmlns:a16="http://schemas.microsoft.com/office/drawing/2014/main" id="{30D1FBB0-96B0-4DA0-AA0A-88E2C23BDD62}"/>
              </a:ext>
            </a:extLst>
          </p:cNvPr>
          <p:cNvGrpSpPr>
            <a:grpSpLocks/>
          </p:cNvGrpSpPr>
          <p:nvPr/>
        </p:nvGrpSpPr>
        <p:grpSpPr bwMode="auto">
          <a:xfrm>
            <a:off x="4632325" y="4427538"/>
            <a:ext cx="328613" cy="2065337"/>
            <a:chOff x="2360" y="2744"/>
            <a:chExt cx="207" cy="1301"/>
          </a:xfrm>
        </p:grpSpPr>
        <p:sp>
          <p:nvSpPr>
            <p:cNvPr id="33833" name="Arc 76">
              <a:extLst>
                <a:ext uri="{FF2B5EF4-FFF2-40B4-BE49-F238E27FC236}">
                  <a16:creationId xmlns:a16="http://schemas.microsoft.com/office/drawing/2014/main" id="{60E03E90-85D8-495C-8889-9CB03AF89074}"/>
                </a:ext>
              </a:extLst>
            </p:cNvPr>
            <p:cNvSpPr>
              <a:spLocks/>
            </p:cNvSpPr>
            <p:nvPr/>
          </p:nvSpPr>
          <p:spPr bwMode="auto">
            <a:xfrm>
              <a:off x="2362" y="2744"/>
              <a:ext cx="204" cy="266"/>
            </a:xfrm>
            <a:custGeom>
              <a:avLst/>
              <a:gdLst>
                <a:gd name="T0" fmla="*/ 0 w 21987"/>
                <a:gd name="T1" fmla="*/ 0 h 28433"/>
                <a:gd name="T2" fmla="*/ 0 w 21987"/>
                <a:gd name="T3" fmla="*/ 0 h 28433"/>
                <a:gd name="T4" fmla="*/ 0 w 21987"/>
                <a:gd name="T5" fmla="*/ 0 h 28433"/>
                <a:gd name="T6" fmla="*/ 0 60000 65536"/>
                <a:gd name="T7" fmla="*/ 0 60000 65536"/>
                <a:gd name="T8" fmla="*/ 0 60000 65536"/>
              </a:gdLst>
              <a:ahLst/>
              <a:cxnLst>
                <a:cxn ang="T6">
                  <a:pos x="T0" y="T1"/>
                </a:cxn>
                <a:cxn ang="T7">
                  <a:pos x="T2" y="T3"/>
                </a:cxn>
                <a:cxn ang="T8">
                  <a:pos x="T4" y="T5"/>
                </a:cxn>
              </a:cxnLst>
              <a:rect l="0" t="0" r="r" b="b"/>
              <a:pathLst>
                <a:path w="21987" h="28433" fill="none" extrusionOk="0">
                  <a:moveTo>
                    <a:pt x="20877" y="0"/>
                  </a:moveTo>
                  <a:cubicBezTo>
                    <a:pt x="21612" y="2203"/>
                    <a:pt x="21987" y="4510"/>
                    <a:pt x="21987" y="6833"/>
                  </a:cubicBezTo>
                  <a:cubicBezTo>
                    <a:pt x="21987" y="18762"/>
                    <a:pt x="12316" y="28433"/>
                    <a:pt x="387" y="28433"/>
                  </a:cubicBezTo>
                  <a:cubicBezTo>
                    <a:pt x="257" y="28433"/>
                    <a:pt x="128" y="28431"/>
                    <a:pt x="0" y="28429"/>
                  </a:cubicBezTo>
                </a:path>
                <a:path w="21987" h="28433" stroke="0" extrusionOk="0">
                  <a:moveTo>
                    <a:pt x="20877" y="0"/>
                  </a:moveTo>
                  <a:cubicBezTo>
                    <a:pt x="21612" y="2203"/>
                    <a:pt x="21987" y="4510"/>
                    <a:pt x="21987" y="6833"/>
                  </a:cubicBezTo>
                  <a:cubicBezTo>
                    <a:pt x="21987" y="18762"/>
                    <a:pt x="12316" y="28433"/>
                    <a:pt x="387" y="28433"/>
                  </a:cubicBezTo>
                  <a:cubicBezTo>
                    <a:pt x="257" y="28433"/>
                    <a:pt x="128" y="28431"/>
                    <a:pt x="0" y="28429"/>
                  </a:cubicBezTo>
                  <a:lnTo>
                    <a:pt x="387" y="6833"/>
                  </a:lnTo>
                  <a:lnTo>
                    <a:pt x="20877" y="0"/>
                  </a:lnTo>
                  <a:close/>
                </a:path>
              </a:pathLst>
            </a:custGeom>
            <a:noFill/>
            <a:ln w="9525">
              <a:solidFill>
                <a:srgbClr val="FFFF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34" name="Arc 77">
              <a:extLst>
                <a:ext uri="{FF2B5EF4-FFF2-40B4-BE49-F238E27FC236}">
                  <a16:creationId xmlns:a16="http://schemas.microsoft.com/office/drawing/2014/main" id="{FA88A300-7D36-4F1E-BE35-51CBDDB217A8}"/>
                </a:ext>
              </a:extLst>
            </p:cNvPr>
            <p:cNvSpPr>
              <a:spLocks/>
            </p:cNvSpPr>
            <p:nvPr/>
          </p:nvSpPr>
          <p:spPr bwMode="auto">
            <a:xfrm>
              <a:off x="2363" y="2786"/>
              <a:ext cx="204" cy="404"/>
            </a:xfrm>
            <a:custGeom>
              <a:avLst/>
              <a:gdLst>
                <a:gd name="T0" fmla="*/ 0 w 21987"/>
                <a:gd name="T1" fmla="*/ 0 h 43200"/>
                <a:gd name="T2" fmla="*/ 0 w 21987"/>
                <a:gd name="T3" fmla="*/ 0 h 43200"/>
                <a:gd name="T4" fmla="*/ 0 w 21987"/>
                <a:gd name="T5" fmla="*/ 0 h 43200"/>
                <a:gd name="T6" fmla="*/ 0 60000 65536"/>
                <a:gd name="T7" fmla="*/ 0 60000 65536"/>
                <a:gd name="T8" fmla="*/ 0 60000 65536"/>
              </a:gdLst>
              <a:ahLst/>
              <a:cxnLst>
                <a:cxn ang="T6">
                  <a:pos x="T0" y="T1"/>
                </a:cxn>
                <a:cxn ang="T7">
                  <a:pos x="T2" y="T3"/>
                </a:cxn>
                <a:cxn ang="T8">
                  <a:pos x="T4" y="T5"/>
                </a:cxn>
              </a:cxnLst>
              <a:rect l="0" t="0" r="r" b="b"/>
              <a:pathLst>
                <a:path w="21987" h="43200" fill="none" extrusionOk="0">
                  <a:moveTo>
                    <a:pt x="386" y="0"/>
                  </a:moveTo>
                  <a:cubicBezTo>
                    <a:pt x="12316" y="0"/>
                    <a:pt x="21987" y="9670"/>
                    <a:pt x="21987" y="21600"/>
                  </a:cubicBezTo>
                  <a:cubicBezTo>
                    <a:pt x="21987" y="33529"/>
                    <a:pt x="12316" y="43200"/>
                    <a:pt x="387" y="43200"/>
                  </a:cubicBezTo>
                  <a:cubicBezTo>
                    <a:pt x="257" y="43200"/>
                    <a:pt x="128" y="43198"/>
                    <a:pt x="0" y="43196"/>
                  </a:cubicBezTo>
                </a:path>
                <a:path w="21987" h="43200" stroke="0" extrusionOk="0">
                  <a:moveTo>
                    <a:pt x="386" y="0"/>
                  </a:moveTo>
                  <a:cubicBezTo>
                    <a:pt x="12316" y="0"/>
                    <a:pt x="21987" y="9670"/>
                    <a:pt x="21987" y="21600"/>
                  </a:cubicBezTo>
                  <a:cubicBezTo>
                    <a:pt x="21987" y="33529"/>
                    <a:pt x="12316" y="43200"/>
                    <a:pt x="387" y="43200"/>
                  </a:cubicBezTo>
                  <a:cubicBezTo>
                    <a:pt x="257" y="43200"/>
                    <a:pt x="128" y="43198"/>
                    <a:pt x="0" y="43196"/>
                  </a:cubicBezTo>
                  <a:lnTo>
                    <a:pt x="387" y="21600"/>
                  </a:lnTo>
                  <a:lnTo>
                    <a:pt x="386" y="0"/>
                  </a:lnTo>
                  <a:close/>
                </a:path>
              </a:pathLst>
            </a:custGeom>
            <a:noFill/>
            <a:ln w="9525">
              <a:solidFill>
                <a:srgbClr val="FFFF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35" name="Arc 78">
              <a:extLst>
                <a:ext uri="{FF2B5EF4-FFF2-40B4-BE49-F238E27FC236}">
                  <a16:creationId xmlns:a16="http://schemas.microsoft.com/office/drawing/2014/main" id="{217B1330-2FD4-4603-B6B1-3724634A0A8D}"/>
                </a:ext>
              </a:extLst>
            </p:cNvPr>
            <p:cNvSpPr>
              <a:spLocks/>
            </p:cNvSpPr>
            <p:nvPr/>
          </p:nvSpPr>
          <p:spPr bwMode="auto">
            <a:xfrm>
              <a:off x="2362" y="3012"/>
              <a:ext cx="204" cy="404"/>
            </a:xfrm>
            <a:custGeom>
              <a:avLst/>
              <a:gdLst>
                <a:gd name="T0" fmla="*/ 0 w 21987"/>
                <a:gd name="T1" fmla="*/ 0 h 43200"/>
                <a:gd name="T2" fmla="*/ 0 w 21987"/>
                <a:gd name="T3" fmla="*/ 0 h 43200"/>
                <a:gd name="T4" fmla="*/ 0 w 21987"/>
                <a:gd name="T5" fmla="*/ 0 h 43200"/>
                <a:gd name="T6" fmla="*/ 0 60000 65536"/>
                <a:gd name="T7" fmla="*/ 0 60000 65536"/>
                <a:gd name="T8" fmla="*/ 0 60000 65536"/>
              </a:gdLst>
              <a:ahLst/>
              <a:cxnLst>
                <a:cxn ang="T6">
                  <a:pos x="T0" y="T1"/>
                </a:cxn>
                <a:cxn ang="T7">
                  <a:pos x="T2" y="T3"/>
                </a:cxn>
                <a:cxn ang="T8">
                  <a:pos x="T4" y="T5"/>
                </a:cxn>
              </a:cxnLst>
              <a:rect l="0" t="0" r="r" b="b"/>
              <a:pathLst>
                <a:path w="21987" h="43200" fill="none" extrusionOk="0">
                  <a:moveTo>
                    <a:pt x="386" y="0"/>
                  </a:moveTo>
                  <a:cubicBezTo>
                    <a:pt x="12316" y="0"/>
                    <a:pt x="21987" y="9670"/>
                    <a:pt x="21987" y="21600"/>
                  </a:cubicBezTo>
                  <a:cubicBezTo>
                    <a:pt x="21987" y="33529"/>
                    <a:pt x="12316" y="43200"/>
                    <a:pt x="387" y="43200"/>
                  </a:cubicBezTo>
                  <a:cubicBezTo>
                    <a:pt x="257" y="43200"/>
                    <a:pt x="128" y="43198"/>
                    <a:pt x="0" y="43196"/>
                  </a:cubicBezTo>
                </a:path>
                <a:path w="21987" h="43200" stroke="0" extrusionOk="0">
                  <a:moveTo>
                    <a:pt x="386" y="0"/>
                  </a:moveTo>
                  <a:cubicBezTo>
                    <a:pt x="12316" y="0"/>
                    <a:pt x="21987" y="9670"/>
                    <a:pt x="21987" y="21600"/>
                  </a:cubicBezTo>
                  <a:cubicBezTo>
                    <a:pt x="21987" y="33529"/>
                    <a:pt x="12316" y="43200"/>
                    <a:pt x="387" y="43200"/>
                  </a:cubicBezTo>
                  <a:cubicBezTo>
                    <a:pt x="257" y="43200"/>
                    <a:pt x="128" y="43198"/>
                    <a:pt x="0" y="43196"/>
                  </a:cubicBezTo>
                  <a:lnTo>
                    <a:pt x="387" y="21600"/>
                  </a:lnTo>
                  <a:lnTo>
                    <a:pt x="386" y="0"/>
                  </a:lnTo>
                  <a:close/>
                </a:path>
              </a:pathLst>
            </a:custGeom>
            <a:noFill/>
            <a:ln w="9525">
              <a:solidFill>
                <a:srgbClr val="FFFF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36" name="Arc 79">
              <a:extLst>
                <a:ext uri="{FF2B5EF4-FFF2-40B4-BE49-F238E27FC236}">
                  <a16:creationId xmlns:a16="http://schemas.microsoft.com/office/drawing/2014/main" id="{E1C69D10-20F2-4070-98B7-2AD561FF498A}"/>
                </a:ext>
              </a:extLst>
            </p:cNvPr>
            <p:cNvSpPr>
              <a:spLocks/>
            </p:cNvSpPr>
            <p:nvPr/>
          </p:nvSpPr>
          <p:spPr bwMode="auto">
            <a:xfrm>
              <a:off x="2362" y="3188"/>
              <a:ext cx="204" cy="404"/>
            </a:xfrm>
            <a:custGeom>
              <a:avLst/>
              <a:gdLst>
                <a:gd name="T0" fmla="*/ 0 w 21987"/>
                <a:gd name="T1" fmla="*/ 0 h 43200"/>
                <a:gd name="T2" fmla="*/ 0 w 21987"/>
                <a:gd name="T3" fmla="*/ 0 h 43200"/>
                <a:gd name="T4" fmla="*/ 0 w 21987"/>
                <a:gd name="T5" fmla="*/ 0 h 43200"/>
                <a:gd name="T6" fmla="*/ 0 60000 65536"/>
                <a:gd name="T7" fmla="*/ 0 60000 65536"/>
                <a:gd name="T8" fmla="*/ 0 60000 65536"/>
              </a:gdLst>
              <a:ahLst/>
              <a:cxnLst>
                <a:cxn ang="T6">
                  <a:pos x="T0" y="T1"/>
                </a:cxn>
                <a:cxn ang="T7">
                  <a:pos x="T2" y="T3"/>
                </a:cxn>
                <a:cxn ang="T8">
                  <a:pos x="T4" y="T5"/>
                </a:cxn>
              </a:cxnLst>
              <a:rect l="0" t="0" r="r" b="b"/>
              <a:pathLst>
                <a:path w="21987" h="43200" fill="none" extrusionOk="0">
                  <a:moveTo>
                    <a:pt x="386" y="0"/>
                  </a:moveTo>
                  <a:cubicBezTo>
                    <a:pt x="12316" y="0"/>
                    <a:pt x="21987" y="9670"/>
                    <a:pt x="21987" y="21600"/>
                  </a:cubicBezTo>
                  <a:cubicBezTo>
                    <a:pt x="21987" y="33529"/>
                    <a:pt x="12316" y="43200"/>
                    <a:pt x="387" y="43200"/>
                  </a:cubicBezTo>
                  <a:cubicBezTo>
                    <a:pt x="257" y="43200"/>
                    <a:pt x="128" y="43198"/>
                    <a:pt x="0" y="43196"/>
                  </a:cubicBezTo>
                </a:path>
                <a:path w="21987" h="43200" stroke="0" extrusionOk="0">
                  <a:moveTo>
                    <a:pt x="386" y="0"/>
                  </a:moveTo>
                  <a:cubicBezTo>
                    <a:pt x="12316" y="0"/>
                    <a:pt x="21987" y="9670"/>
                    <a:pt x="21987" y="21600"/>
                  </a:cubicBezTo>
                  <a:cubicBezTo>
                    <a:pt x="21987" y="33529"/>
                    <a:pt x="12316" y="43200"/>
                    <a:pt x="387" y="43200"/>
                  </a:cubicBezTo>
                  <a:cubicBezTo>
                    <a:pt x="257" y="43200"/>
                    <a:pt x="128" y="43198"/>
                    <a:pt x="0" y="43196"/>
                  </a:cubicBezTo>
                  <a:lnTo>
                    <a:pt x="387" y="21600"/>
                  </a:lnTo>
                  <a:lnTo>
                    <a:pt x="386" y="0"/>
                  </a:lnTo>
                  <a:close/>
                </a:path>
              </a:pathLst>
            </a:custGeom>
            <a:noFill/>
            <a:ln w="9525">
              <a:solidFill>
                <a:srgbClr val="FFFF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37" name="Arc 80">
              <a:extLst>
                <a:ext uri="{FF2B5EF4-FFF2-40B4-BE49-F238E27FC236}">
                  <a16:creationId xmlns:a16="http://schemas.microsoft.com/office/drawing/2014/main" id="{3D5115AB-85EF-4022-B195-D9FF4761818E}"/>
                </a:ext>
              </a:extLst>
            </p:cNvPr>
            <p:cNvSpPr>
              <a:spLocks/>
            </p:cNvSpPr>
            <p:nvPr/>
          </p:nvSpPr>
          <p:spPr bwMode="auto">
            <a:xfrm>
              <a:off x="2363" y="3415"/>
              <a:ext cx="204" cy="404"/>
            </a:xfrm>
            <a:custGeom>
              <a:avLst/>
              <a:gdLst>
                <a:gd name="T0" fmla="*/ 0 w 21987"/>
                <a:gd name="T1" fmla="*/ 0 h 43200"/>
                <a:gd name="T2" fmla="*/ 0 w 21987"/>
                <a:gd name="T3" fmla="*/ 0 h 43200"/>
                <a:gd name="T4" fmla="*/ 0 w 21987"/>
                <a:gd name="T5" fmla="*/ 0 h 43200"/>
                <a:gd name="T6" fmla="*/ 0 60000 65536"/>
                <a:gd name="T7" fmla="*/ 0 60000 65536"/>
                <a:gd name="T8" fmla="*/ 0 60000 65536"/>
              </a:gdLst>
              <a:ahLst/>
              <a:cxnLst>
                <a:cxn ang="T6">
                  <a:pos x="T0" y="T1"/>
                </a:cxn>
                <a:cxn ang="T7">
                  <a:pos x="T2" y="T3"/>
                </a:cxn>
                <a:cxn ang="T8">
                  <a:pos x="T4" y="T5"/>
                </a:cxn>
              </a:cxnLst>
              <a:rect l="0" t="0" r="r" b="b"/>
              <a:pathLst>
                <a:path w="21987" h="43200" fill="none" extrusionOk="0">
                  <a:moveTo>
                    <a:pt x="386" y="0"/>
                  </a:moveTo>
                  <a:cubicBezTo>
                    <a:pt x="12316" y="0"/>
                    <a:pt x="21987" y="9670"/>
                    <a:pt x="21987" y="21600"/>
                  </a:cubicBezTo>
                  <a:cubicBezTo>
                    <a:pt x="21987" y="33529"/>
                    <a:pt x="12316" y="43200"/>
                    <a:pt x="387" y="43200"/>
                  </a:cubicBezTo>
                  <a:cubicBezTo>
                    <a:pt x="257" y="43200"/>
                    <a:pt x="128" y="43198"/>
                    <a:pt x="0" y="43196"/>
                  </a:cubicBezTo>
                </a:path>
                <a:path w="21987" h="43200" stroke="0" extrusionOk="0">
                  <a:moveTo>
                    <a:pt x="386" y="0"/>
                  </a:moveTo>
                  <a:cubicBezTo>
                    <a:pt x="12316" y="0"/>
                    <a:pt x="21987" y="9670"/>
                    <a:pt x="21987" y="21600"/>
                  </a:cubicBezTo>
                  <a:cubicBezTo>
                    <a:pt x="21987" y="33529"/>
                    <a:pt x="12316" y="43200"/>
                    <a:pt x="387" y="43200"/>
                  </a:cubicBezTo>
                  <a:cubicBezTo>
                    <a:pt x="257" y="43200"/>
                    <a:pt x="128" y="43198"/>
                    <a:pt x="0" y="43196"/>
                  </a:cubicBezTo>
                  <a:lnTo>
                    <a:pt x="387" y="21600"/>
                  </a:lnTo>
                  <a:lnTo>
                    <a:pt x="386" y="0"/>
                  </a:lnTo>
                  <a:close/>
                </a:path>
              </a:pathLst>
            </a:custGeom>
            <a:noFill/>
            <a:ln w="9525">
              <a:solidFill>
                <a:srgbClr val="FFFF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38" name="Arc 81">
              <a:extLst>
                <a:ext uri="{FF2B5EF4-FFF2-40B4-BE49-F238E27FC236}">
                  <a16:creationId xmlns:a16="http://schemas.microsoft.com/office/drawing/2014/main" id="{0C022085-5412-48CC-9646-3E3A4F2AD0F5}"/>
                </a:ext>
              </a:extLst>
            </p:cNvPr>
            <p:cNvSpPr>
              <a:spLocks/>
            </p:cNvSpPr>
            <p:nvPr/>
          </p:nvSpPr>
          <p:spPr bwMode="auto">
            <a:xfrm>
              <a:off x="2360" y="3593"/>
              <a:ext cx="204" cy="404"/>
            </a:xfrm>
            <a:custGeom>
              <a:avLst/>
              <a:gdLst>
                <a:gd name="T0" fmla="*/ 0 w 21987"/>
                <a:gd name="T1" fmla="*/ 0 h 43200"/>
                <a:gd name="T2" fmla="*/ 0 w 21987"/>
                <a:gd name="T3" fmla="*/ 0 h 43200"/>
                <a:gd name="T4" fmla="*/ 0 w 21987"/>
                <a:gd name="T5" fmla="*/ 0 h 43200"/>
                <a:gd name="T6" fmla="*/ 0 60000 65536"/>
                <a:gd name="T7" fmla="*/ 0 60000 65536"/>
                <a:gd name="T8" fmla="*/ 0 60000 65536"/>
              </a:gdLst>
              <a:ahLst/>
              <a:cxnLst>
                <a:cxn ang="T6">
                  <a:pos x="T0" y="T1"/>
                </a:cxn>
                <a:cxn ang="T7">
                  <a:pos x="T2" y="T3"/>
                </a:cxn>
                <a:cxn ang="T8">
                  <a:pos x="T4" y="T5"/>
                </a:cxn>
              </a:cxnLst>
              <a:rect l="0" t="0" r="r" b="b"/>
              <a:pathLst>
                <a:path w="21987" h="43200" fill="none" extrusionOk="0">
                  <a:moveTo>
                    <a:pt x="386" y="0"/>
                  </a:moveTo>
                  <a:cubicBezTo>
                    <a:pt x="12316" y="0"/>
                    <a:pt x="21987" y="9670"/>
                    <a:pt x="21987" y="21600"/>
                  </a:cubicBezTo>
                  <a:cubicBezTo>
                    <a:pt x="21987" y="33529"/>
                    <a:pt x="12316" y="43200"/>
                    <a:pt x="387" y="43200"/>
                  </a:cubicBezTo>
                  <a:cubicBezTo>
                    <a:pt x="257" y="43200"/>
                    <a:pt x="128" y="43198"/>
                    <a:pt x="0" y="43196"/>
                  </a:cubicBezTo>
                </a:path>
                <a:path w="21987" h="43200" stroke="0" extrusionOk="0">
                  <a:moveTo>
                    <a:pt x="386" y="0"/>
                  </a:moveTo>
                  <a:cubicBezTo>
                    <a:pt x="12316" y="0"/>
                    <a:pt x="21987" y="9670"/>
                    <a:pt x="21987" y="21600"/>
                  </a:cubicBezTo>
                  <a:cubicBezTo>
                    <a:pt x="21987" y="33529"/>
                    <a:pt x="12316" y="43200"/>
                    <a:pt x="387" y="43200"/>
                  </a:cubicBezTo>
                  <a:cubicBezTo>
                    <a:pt x="257" y="43200"/>
                    <a:pt x="128" y="43198"/>
                    <a:pt x="0" y="43196"/>
                  </a:cubicBezTo>
                  <a:lnTo>
                    <a:pt x="387" y="21600"/>
                  </a:lnTo>
                  <a:lnTo>
                    <a:pt x="386" y="0"/>
                  </a:lnTo>
                  <a:close/>
                </a:path>
              </a:pathLst>
            </a:custGeom>
            <a:noFill/>
            <a:ln w="9525">
              <a:solidFill>
                <a:srgbClr val="FFFF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839" name="Arc 82">
              <a:extLst>
                <a:ext uri="{FF2B5EF4-FFF2-40B4-BE49-F238E27FC236}">
                  <a16:creationId xmlns:a16="http://schemas.microsoft.com/office/drawing/2014/main" id="{D2FACE6D-1E0C-4E7F-8EAF-0EB416ACAEEA}"/>
                </a:ext>
              </a:extLst>
            </p:cNvPr>
            <p:cNvSpPr>
              <a:spLocks/>
            </p:cNvSpPr>
            <p:nvPr/>
          </p:nvSpPr>
          <p:spPr bwMode="auto">
            <a:xfrm>
              <a:off x="2364" y="3816"/>
              <a:ext cx="200" cy="229"/>
            </a:xfrm>
            <a:custGeom>
              <a:avLst/>
              <a:gdLst>
                <a:gd name="T0" fmla="*/ 0 w 21600"/>
                <a:gd name="T1" fmla="*/ 0 h 24523"/>
                <a:gd name="T2" fmla="*/ 0 w 21600"/>
                <a:gd name="T3" fmla="*/ 0 h 24523"/>
                <a:gd name="T4" fmla="*/ 0 w 21600"/>
                <a:gd name="T5" fmla="*/ 0 h 24523"/>
                <a:gd name="T6" fmla="*/ 0 60000 65536"/>
                <a:gd name="T7" fmla="*/ 0 60000 65536"/>
                <a:gd name="T8" fmla="*/ 0 60000 65536"/>
              </a:gdLst>
              <a:ahLst/>
              <a:cxnLst>
                <a:cxn ang="T6">
                  <a:pos x="T0" y="T1"/>
                </a:cxn>
                <a:cxn ang="T7">
                  <a:pos x="T2" y="T3"/>
                </a:cxn>
                <a:cxn ang="T8">
                  <a:pos x="T4" y="T5"/>
                </a:cxn>
              </a:cxnLst>
              <a:rect l="0" t="0" r="r" b="b"/>
              <a:pathLst>
                <a:path w="21600" h="24523" fill="none" extrusionOk="0">
                  <a:moveTo>
                    <a:pt x="-1" y="0"/>
                  </a:moveTo>
                  <a:cubicBezTo>
                    <a:pt x="11929" y="0"/>
                    <a:pt x="21600" y="9670"/>
                    <a:pt x="21600" y="21600"/>
                  </a:cubicBezTo>
                  <a:cubicBezTo>
                    <a:pt x="21600" y="22577"/>
                    <a:pt x="21533" y="23554"/>
                    <a:pt x="21401" y="24523"/>
                  </a:cubicBezTo>
                </a:path>
                <a:path w="21600" h="24523" stroke="0" extrusionOk="0">
                  <a:moveTo>
                    <a:pt x="-1" y="0"/>
                  </a:moveTo>
                  <a:cubicBezTo>
                    <a:pt x="11929" y="0"/>
                    <a:pt x="21600" y="9670"/>
                    <a:pt x="21600" y="21600"/>
                  </a:cubicBezTo>
                  <a:cubicBezTo>
                    <a:pt x="21600" y="22577"/>
                    <a:pt x="21533" y="23554"/>
                    <a:pt x="21401" y="24523"/>
                  </a:cubicBezTo>
                  <a:lnTo>
                    <a:pt x="0" y="21600"/>
                  </a:lnTo>
                  <a:lnTo>
                    <a:pt x="-1" y="0"/>
                  </a:lnTo>
                  <a:close/>
                </a:path>
              </a:pathLst>
            </a:custGeom>
            <a:noFill/>
            <a:ln w="9525">
              <a:solidFill>
                <a:srgbClr val="FFFF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148"/>
                                        </p:tgtEl>
                                        <p:attrNameLst>
                                          <p:attrName>style.visibility</p:attrName>
                                        </p:attrNameLst>
                                      </p:cBhvr>
                                      <p:to>
                                        <p:strVal val="visible"/>
                                      </p:to>
                                    </p:set>
                                    <p:animEffect transition="in" filter="wipe(left)">
                                      <p:cBhvr>
                                        <p:cTn id="7" dur="500"/>
                                        <p:tgtEl>
                                          <p:spTgt spid="471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7" presetClass="entr" presetSubtype="1" fill="hold" grpId="0" nodeType="clickEffect">
                                  <p:stCondLst>
                                    <p:cond delay="0"/>
                                  </p:stCondLst>
                                  <p:childTnLst>
                                    <p:set>
                                      <p:cBhvr>
                                        <p:cTn id="11" dur="1" fill="hold">
                                          <p:stCondLst>
                                            <p:cond delay="0"/>
                                          </p:stCondLst>
                                        </p:cTn>
                                        <p:tgtEl>
                                          <p:spTgt spid="47112"/>
                                        </p:tgtEl>
                                        <p:attrNameLst>
                                          <p:attrName>style.visibility</p:attrName>
                                        </p:attrNameLst>
                                      </p:cBhvr>
                                      <p:to>
                                        <p:strVal val="visible"/>
                                      </p:to>
                                    </p:set>
                                    <p:anim calcmode="lin" valueType="num">
                                      <p:cBhvr additive="base">
                                        <p:cTn id="12" dur="1000" fill="hold"/>
                                        <p:tgtEl>
                                          <p:spTgt spid="47112"/>
                                        </p:tgtEl>
                                        <p:attrNameLst>
                                          <p:attrName>ppt_x</p:attrName>
                                        </p:attrNameLst>
                                      </p:cBhvr>
                                      <p:tavLst>
                                        <p:tav tm="0">
                                          <p:val>
                                            <p:strVal val="#ppt_x"/>
                                          </p:val>
                                        </p:tav>
                                        <p:tav tm="100000">
                                          <p:val>
                                            <p:strVal val="#ppt_x"/>
                                          </p:val>
                                        </p:tav>
                                      </p:tavLst>
                                    </p:anim>
                                    <p:anim calcmode="lin" valueType="num">
                                      <p:cBhvr additive="base">
                                        <p:cTn id="13" dur="1000" fill="hold"/>
                                        <p:tgtEl>
                                          <p:spTgt spid="47112"/>
                                        </p:tgtEl>
                                        <p:attrNameLst>
                                          <p:attrName>ppt_y</p:attrName>
                                        </p:attrNameLst>
                                      </p:cBhvr>
                                      <p:tavLst>
                                        <p:tav tm="0">
                                          <p:val>
                                            <p:strVal val="0-#ppt_h/2"/>
                                          </p:val>
                                        </p:tav>
                                        <p:tav tm="100000">
                                          <p:val>
                                            <p:strVal val="#ppt_y"/>
                                          </p:val>
                                        </p:tav>
                                      </p:tavLst>
                                    </p:anim>
                                  </p:childTnLst>
                                </p:cTn>
                              </p:par>
                              <p:par>
                                <p:cTn id="14" presetID="7" presetClass="entr" presetSubtype="4" fill="hold" grpId="0" nodeType="withEffect">
                                  <p:stCondLst>
                                    <p:cond delay="0"/>
                                  </p:stCondLst>
                                  <p:childTnLst>
                                    <p:set>
                                      <p:cBhvr>
                                        <p:cTn id="15" dur="1" fill="hold">
                                          <p:stCondLst>
                                            <p:cond delay="0"/>
                                          </p:stCondLst>
                                        </p:cTn>
                                        <p:tgtEl>
                                          <p:spTgt spid="47129"/>
                                        </p:tgtEl>
                                        <p:attrNameLst>
                                          <p:attrName>style.visibility</p:attrName>
                                        </p:attrNameLst>
                                      </p:cBhvr>
                                      <p:to>
                                        <p:strVal val="visible"/>
                                      </p:to>
                                    </p:set>
                                    <p:anim calcmode="lin" valueType="num">
                                      <p:cBhvr additive="base">
                                        <p:cTn id="16" dur="1000" fill="hold"/>
                                        <p:tgtEl>
                                          <p:spTgt spid="47129"/>
                                        </p:tgtEl>
                                        <p:attrNameLst>
                                          <p:attrName>ppt_x</p:attrName>
                                        </p:attrNameLst>
                                      </p:cBhvr>
                                      <p:tavLst>
                                        <p:tav tm="0">
                                          <p:val>
                                            <p:strVal val="#ppt_x"/>
                                          </p:val>
                                        </p:tav>
                                        <p:tav tm="100000">
                                          <p:val>
                                            <p:strVal val="#ppt_x"/>
                                          </p:val>
                                        </p:tav>
                                      </p:tavLst>
                                    </p:anim>
                                    <p:anim calcmode="lin" valueType="num">
                                      <p:cBhvr additive="base">
                                        <p:cTn id="17" dur="1000" fill="hold"/>
                                        <p:tgtEl>
                                          <p:spTgt spid="47129"/>
                                        </p:tgtEl>
                                        <p:attrNameLst>
                                          <p:attrName>ppt_y</p:attrName>
                                        </p:attrNameLst>
                                      </p:cBhvr>
                                      <p:tavLst>
                                        <p:tav tm="0">
                                          <p:val>
                                            <p:strVal val="1+#ppt_h/2"/>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7117"/>
                                        </p:tgtEl>
                                        <p:attrNameLst>
                                          <p:attrName>style.visibility</p:attrName>
                                        </p:attrNameLst>
                                      </p:cBhvr>
                                      <p:to>
                                        <p:strVal val="visible"/>
                                      </p:to>
                                    </p:set>
                                    <p:animEffect transition="in" filter="wipe(left)">
                                      <p:cBhvr>
                                        <p:cTn id="22" dur="500"/>
                                        <p:tgtEl>
                                          <p:spTgt spid="4711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47116"/>
                                        </p:tgtEl>
                                        <p:attrNameLst>
                                          <p:attrName>style.visibility</p:attrName>
                                        </p:attrNameLst>
                                      </p:cBhvr>
                                      <p:to>
                                        <p:strVal val="visible"/>
                                      </p:to>
                                    </p:set>
                                    <p:animEffect transition="in" filter="dissolve">
                                      <p:cBhvr>
                                        <p:cTn id="27" dur="500"/>
                                        <p:tgtEl>
                                          <p:spTgt spid="47116"/>
                                        </p:tgtEl>
                                      </p:cBhvr>
                                    </p:animEffect>
                                  </p:childTnLst>
                                </p:cTn>
                              </p:par>
                            </p:childTnLst>
                          </p:cTn>
                        </p:par>
                        <p:par>
                          <p:cTn id="28" fill="hold" nodeType="afterGroup">
                            <p:stCondLst>
                              <p:cond delay="500"/>
                            </p:stCondLst>
                            <p:childTnLst>
                              <p:par>
                                <p:cTn id="29" presetID="9" presetClass="entr" presetSubtype="0" fill="hold" nodeType="afterEffect">
                                  <p:stCondLst>
                                    <p:cond delay="0"/>
                                  </p:stCondLst>
                                  <p:childTnLst>
                                    <p:set>
                                      <p:cBhvr>
                                        <p:cTn id="30" dur="1" fill="hold">
                                          <p:stCondLst>
                                            <p:cond delay="0"/>
                                          </p:stCondLst>
                                        </p:cTn>
                                        <p:tgtEl>
                                          <p:spTgt spid="47115"/>
                                        </p:tgtEl>
                                        <p:attrNameLst>
                                          <p:attrName>style.visibility</p:attrName>
                                        </p:attrNameLst>
                                      </p:cBhvr>
                                      <p:to>
                                        <p:strVal val="visible"/>
                                      </p:to>
                                    </p:set>
                                    <p:animEffect transition="in" filter="dissolve">
                                      <p:cBhvr>
                                        <p:cTn id="31" dur="500"/>
                                        <p:tgtEl>
                                          <p:spTgt spid="47115"/>
                                        </p:tgtEl>
                                      </p:cBhvr>
                                    </p:animEffect>
                                  </p:childTnLst>
                                </p:cTn>
                              </p:par>
                            </p:childTnLst>
                          </p:cTn>
                        </p:par>
                        <p:par>
                          <p:cTn id="32" fill="hold" nodeType="afterGroup">
                            <p:stCondLst>
                              <p:cond delay="1000"/>
                            </p:stCondLst>
                            <p:childTnLst>
                              <p:par>
                                <p:cTn id="33" presetID="9" presetClass="entr" presetSubtype="0" fill="hold" nodeType="afterEffect">
                                  <p:stCondLst>
                                    <p:cond delay="0"/>
                                  </p:stCondLst>
                                  <p:childTnLst>
                                    <p:set>
                                      <p:cBhvr>
                                        <p:cTn id="34" dur="1" fill="hold">
                                          <p:stCondLst>
                                            <p:cond delay="0"/>
                                          </p:stCondLst>
                                        </p:cTn>
                                        <p:tgtEl>
                                          <p:spTgt spid="47114"/>
                                        </p:tgtEl>
                                        <p:attrNameLst>
                                          <p:attrName>style.visibility</p:attrName>
                                        </p:attrNameLst>
                                      </p:cBhvr>
                                      <p:to>
                                        <p:strVal val="visible"/>
                                      </p:to>
                                    </p:set>
                                    <p:animEffect transition="in" filter="dissolve">
                                      <p:cBhvr>
                                        <p:cTn id="35" dur="500"/>
                                        <p:tgtEl>
                                          <p:spTgt spid="47114"/>
                                        </p:tgtEl>
                                      </p:cBhvr>
                                    </p:animEffect>
                                  </p:childTnLst>
                                </p:cTn>
                              </p:par>
                            </p:childTnLst>
                          </p:cTn>
                        </p:par>
                        <p:par>
                          <p:cTn id="36" fill="hold" nodeType="afterGroup">
                            <p:stCondLst>
                              <p:cond delay="1500"/>
                            </p:stCondLst>
                            <p:childTnLst>
                              <p:par>
                                <p:cTn id="37" presetID="9" presetClass="entr" presetSubtype="0" fill="hold" nodeType="afterEffect">
                                  <p:stCondLst>
                                    <p:cond delay="0"/>
                                  </p:stCondLst>
                                  <p:childTnLst>
                                    <p:set>
                                      <p:cBhvr>
                                        <p:cTn id="38" dur="1" fill="hold">
                                          <p:stCondLst>
                                            <p:cond delay="0"/>
                                          </p:stCondLst>
                                        </p:cTn>
                                        <p:tgtEl>
                                          <p:spTgt spid="47113"/>
                                        </p:tgtEl>
                                        <p:attrNameLst>
                                          <p:attrName>style.visibility</p:attrName>
                                        </p:attrNameLst>
                                      </p:cBhvr>
                                      <p:to>
                                        <p:strVal val="visible"/>
                                      </p:to>
                                    </p:set>
                                    <p:animEffect transition="in" filter="dissolve">
                                      <p:cBhvr>
                                        <p:cTn id="39" dur="500"/>
                                        <p:tgtEl>
                                          <p:spTgt spid="47113"/>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47125"/>
                                        </p:tgtEl>
                                        <p:attrNameLst>
                                          <p:attrName>style.visibility</p:attrName>
                                        </p:attrNameLst>
                                      </p:cBhvr>
                                      <p:to>
                                        <p:strVal val="visible"/>
                                      </p:to>
                                    </p:set>
                                    <p:animEffect transition="in" filter="wipe(left)">
                                      <p:cBhvr>
                                        <p:cTn id="44" dur="500"/>
                                        <p:tgtEl>
                                          <p:spTgt spid="47125"/>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4" presetClass="entr" presetSubtype="32" fill="hold" nodeType="clickEffect">
                                  <p:stCondLst>
                                    <p:cond delay="0"/>
                                  </p:stCondLst>
                                  <p:childTnLst>
                                    <p:set>
                                      <p:cBhvr>
                                        <p:cTn id="48" dur="1" fill="hold">
                                          <p:stCondLst>
                                            <p:cond delay="0"/>
                                          </p:stCondLst>
                                        </p:cTn>
                                        <p:tgtEl>
                                          <p:spTgt spid="47106"/>
                                        </p:tgtEl>
                                        <p:attrNameLst>
                                          <p:attrName>style.visibility</p:attrName>
                                        </p:attrNameLst>
                                      </p:cBhvr>
                                      <p:to>
                                        <p:strVal val="visible"/>
                                      </p:to>
                                    </p:set>
                                    <p:animEffect transition="in" filter="box(out)">
                                      <p:cBhvr>
                                        <p:cTn id="49" dur="500"/>
                                        <p:tgtEl>
                                          <p:spTgt spid="47106"/>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iterate type="wd">
                                    <p:tmPct val="100000"/>
                                  </p:iterate>
                                  <p:childTnLst>
                                    <p:set>
                                      <p:cBhvr>
                                        <p:cTn id="53" dur="1" fill="hold">
                                          <p:stCondLst>
                                            <p:cond delay="0"/>
                                          </p:stCondLst>
                                        </p:cTn>
                                        <p:tgtEl>
                                          <p:spTgt spid="47149"/>
                                        </p:tgtEl>
                                        <p:attrNameLst>
                                          <p:attrName>style.visibility</p:attrName>
                                        </p:attrNameLst>
                                      </p:cBhvr>
                                      <p:to>
                                        <p:strVal val="visible"/>
                                      </p:to>
                                    </p:set>
                                    <p:animEffect transition="in" filter="wipe(left)">
                                      <p:cBhvr>
                                        <p:cTn id="54" dur="300"/>
                                        <p:tgtEl>
                                          <p:spTgt spid="47149"/>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4" presetClass="entr" presetSubtype="32" fill="hold" grpId="0" nodeType="clickEffect">
                                  <p:stCondLst>
                                    <p:cond delay="0"/>
                                  </p:stCondLst>
                                  <p:iterate type="wd">
                                    <p:tmPct val="100000"/>
                                  </p:iterate>
                                  <p:childTnLst>
                                    <p:set>
                                      <p:cBhvr>
                                        <p:cTn id="58" dur="1" fill="hold">
                                          <p:stCondLst>
                                            <p:cond delay="0"/>
                                          </p:stCondLst>
                                        </p:cTn>
                                        <p:tgtEl>
                                          <p:spTgt spid="47150"/>
                                        </p:tgtEl>
                                        <p:attrNameLst>
                                          <p:attrName>style.visibility</p:attrName>
                                        </p:attrNameLst>
                                      </p:cBhvr>
                                      <p:to>
                                        <p:strVal val="visible"/>
                                      </p:to>
                                    </p:set>
                                    <p:animEffect transition="in" filter="box(out)">
                                      <p:cBhvr>
                                        <p:cTn id="59" dur="300"/>
                                        <p:tgtEl>
                                          <p:spTgt spid="47150"/>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5" presetClass="entr" presetSubtype="10" fill="hold" grpId="0" nodeType="clickEffect">
                                  <p:stCondLst>
                                    <p:cond delay="0"/>
                                  </p:stCondLst>
                                  <p:iterate type="wd">
                                    <p:tmPct val="100000"/>
                                  </p:iterate>
                                  <p:childTnLst>
                                    <p:set>
                                      <p:cBhvr>
                                        <p:cTn id="63" dur="1" fill="hold">
                                          <p:stCondLst>
                                            <p:cond delay="0"/>
                                          </p:stCondLst>
                                        </p:cTn>
                                        <p:tgtEl>
                                          <p:spTgt spid="47152"/>
                                        </p:tgtEl>
                                        <p:attrNameLst>
                                          <p:attrName>style.visibility</p:attrName>
                                        </p:attrNameLst>
                                      </p:cBhvr>
                                      <p:to>
                                        <p:strVal val="visible"/>
                                      </p:to>
                                    </p:set>
                                    <p:animEffect transition="in" filter="checkerboard(across)">
                                      <p:cBhvr>
                                        <p:cTn id="64" dur="300"/>
                                        <p:tgtEl>
                                          <p:spTgt spid="47152"/>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5" presetClass="entr" presetSubtype="10" fill="hold" grpId="0" nodeType="clickEffect">
                                  <p:stCondLst>
                                    <p:cond delay="0"/>
                                  </p:stCondLst>
                                  <p:iterate type="wd">
                                    <p:tmPct val="100000"/>
                                  </p:iterate>
                                  <p:childTnLst>
                                    <p:set>
                                      <p:cBhvr>
                                        <p:cTn id="68" dur="1" fill="hold">
                                          <p:stCondLst>
                                            <p:cond delay="0"/>
                                          </p:stCondLst>
                                        </p:cTn>
                                        <p:tgtEl>
                                          <p:spTgt spid="47151"/>
                                        </p:tgtEl>
                                        <p:attrNameLst>
                                          <p:attrName>style.visibility</p:attrName>
                                        </p:attrNameLst>
                                      </p:cBhvr>
                                      <p:to>
                                        <p:strVal val="visible"/>
                                      </p:to>
                                    </p:set>
                                    <p:animEffect transition="in" filter="checkerboard(across)">
                                      <p:cBhvr>
                                        <p:cTn id="69" dur="300"/>
                                        <p:tgtEl>
                                          <p:spTgt spid="47151"/>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nodeType="clickEffect">
                                  <p:stCondLst>
                                    <p:cond delay="0"/>
                                  </p:stCondLst>
                                  <p:childTnLst>
                                    <p:set>
                                      <p:cBhvr>
                                        <p:cTn id="73" dur="1" fill="hold">
                                          <p:stCondLst>
                                            <p:cond delay="0"/>
                                          </p:stCondLst>
                                        </p:cTn>
                                        <p:tgtEl>
                                          <p:spTgt spid="47155"/>
                                        </p:tgtEl>
                                        <p:attrNameLst>
                                          <p:attrName>style.visibility</p:attrName>
                                        </p:attrNameLst>
                                      </p:cBhvr>
                                      <p:to>
                                        <p:strVal val="visible"/>
                                      </p:to>
                                    </p:set>
                                    <p:animEffect transition="in" filter="wipe(left)">
                                      <p:cBhvr>
                                        <p:cTn id="74" dur="500"/>
                                        <p:tgtEl>
                                          <p:spTgt spid="47155"/>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3" presetClass="entr" presetSubtype="32" fill="hold" grpId="0" nodeType="clickEffect">
                                  <p:stCondLst>
                                    <p:cond delay="0"/>
                                  </p:stCondLst>
                                  <p:childTnLst>
                                    <p:set>
                                      <p:cBhvr>
                                        <p:cTn id="78" dur="1" fill="hold">
                                          <p:stCondLst>
                                            <p:cond delay="0"/>
                                          </p:stCondLst>
                                        </p:cTn>
                                        <p:tgtEl>
                                          <p:spTgt spid="47154"/>
                                        </p:tgtEl>
                                        <p:attrNameLst>
                                          <p:attrName>style.visibility</p:attrName>
                                        </p:attrNameLst>
                                      </p:cBhvr>
                                      <p:to>
                                        <p:strVal val="visible"/>
                                      </p:to>
                                    </p:set>
                                    <p:anim calcmode="lin" valueType="num">
                                      <p:cBhvr>
                                        <p:cTn id="79" dur="500" fill="hold"/>
                                        <p:tgtEl>
                                          <p:spTgt spid="47154"/>
                                        </p:tgtEl>
                                        <p:attrNameLst>
                                          <p:attrName>ppt_w</p:attrName>
                                        </p:attrNameLst>
                                      </p:cBhvr>
                                      <p:tavLst>
                                        <p:tav tm="0">
                                          <p:val>
                                            <p:strVal val="4*#ppt_w"/>
                                          </p:val>
                                        </p:tav>
                                        <p:tav tm="100000">
                                          <p:val>
                                            <p:strVal val="#ppt_w"/>
                                          </p:val>
                                        </p:tav>
                                      </p:tavLst>
                                    </p:anim>
                                    <p:anim calcmode="lin" valueType="num">
                                      <p:cBhvr>
                                        <p:cTn id="80" dur="500" fill="hold"/>
                                        <p:tgtEl>
                                          <p:spTgt spid="47154"/>
                                        </p:tgtEl>
                                        <p:attrNameLst>
                                          <p:attrName>ppt_h</p:attrName>
                                        </p:attrNameLst>
                                      </p:cBhvr>
                                      <p:tavLst>
                                        <p:tav tm="0">
                                          <p:val>
                                            <p:strVal val="4*#ppt_h"/>
                                          </p:val>
                                        </p:tav>
                                        <p:tav tm="100000">
                                          <p:val>
                                            <p:strVal val="#ppt_h"/>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47131"/>
                                        </p:tgtEl>
                                        <p:attrNameLst>
                                          <p:attrName>style.visibility</p:attrName>
                                        </p:attrNameLst>
                                      </p:cBhvr>
                                      <p:to>
                                        <p:strVal val="visible"/>
                                      </p:to>
                                    </p:set>
                                    <p:animEffect transition="in" filter="wipe(left)">
                                      <p:cBhvr>
                                        <p:cTn id="85" dur="500"/>
                                        <p:tgtEl>
                                          <p:spTgt spid="47131"/>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47130"/>
                                        </p:tgtEl>
                                        <p:attrNameLst>
                                          <p:attrName>style.visibility</p:attrName>
                                        </p:attrNameLst>
                                      </p:cBhvr>
                                      <p:to>
                                        <p:strVal val="visible"/>
                                      </p:to>
                                    </p:set>
                                    <p:animEffect transition="in" filter="wipe(left)">
                                      <p:cBhvr>
                                        <p:cTn id="90" dur="500"/>
                                        <p:tgtEl>
                                          <p:spTgt spid="47130"/>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8" fill="hold" nodeType="clickEffect">
                                  <p:stCondLst>
                                    <p:cond delay="0"/>
                                  </p:stCondLst>
                                  <p:childTnLst>
                                    <p:set>
                                      <p:cBhvr>
                                        <p:cTn id="94" dur="1" fill="hold">
                                          <p:stCondLst>
                                            <p:cond delay="0"/>
                                          </p:stCondLst>
                                        </p:cTn>
                                        <p:tgtEl>
                                          <p:spTgt spid="47141"/>
                                        </p:tgtEl>
                                        <p:attrNameLst>
                                          <p:attrName>style.visibility</p:attrName>
                                        </p:attrNameLst>
                                      </p:cBhvr>
                                      <p:to>
                                        <p:strVal val="visible"/>
                                      </p:to>
                                    </p:set>
                                    <p:animEffect transition="in" filter="wipe(left)">
                                      <p:cBhvr>
                                        <p:cTn id="95" dur="500"/>
                                        <p:tgtEl>
                                          <p:spTgt spid="47141"/>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1" fill="hold" nodeType="clickEffect">
                                  <p:stCondLst>
                                    <p:cond delay="0"/>
                                  </p:stCondLst>
                                  <p:childTnLst>
                                    <p:set>
                                      <p:cBhvr>
                                        <p:cTn id="99" dur="1" fill="hold">
                                          <p:stCondLst>
                                            <p:cond delay="0"/>
                                          </p:stCondLst>
                                        </p:cTn>
                                        <p:tgtEl>
                                          <p:spTgt spid="47167"/>
                                        </p:tgtEl>
                                        <p:attrNameLst>
                                          <p:attrName>style.visibility</p:attrName>
                                        </p:attrNameLst>
                                      </p:cBhvr>
                                      <p:to>
                                        <p:strVal val="visible"/>
                                      </p:to>
                                    </p:set>
                                    <p:animEffect transition="in" filter="wipe(up)">
                                      <p:cBhvr>
                                        <p:cTn id="100" dur="500"/>
                                        <p:tgtEl>
                                          <p:spTgt spid="47167"/>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ntr" presetSubtype="0" fill="hold" nodeType="clickEffect">
                                  <p:stCondLst>
                                    <p:cond delay="0"/>
                                  </p:stCondLst>
                                  <p:childTnLst>
                                    <p:set>
                                      <p:cBhvr>
                                        <p:cTn id="104" dur="1" fill="hold">
                                          <p:stCondLst>
                                            <p:cond delay="499"/>
                                          </p:stCondLst>
                                        </p:cTn>
                                        <p:tgtEl>
                                          <p:spTgt spid="47139"/>
                                        </p:tgtEl>
                                        <p:attrNameLst>
                                          <p:attrName>style.visibility</p:attrName>
                                        </p:attrNameLst>
                                      </p:cBhvr>
                                      <p:to>
                                        <p:strVal val="visible"/>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 presetClass="entr" presetSubtype="0" fill="hold" nodeType="clickEffect">
                                  <p:stCondLst>
                                    <p:cond delay="0"/>
                                  </p:stCondLst>
                                  <p:childTnLst>
                                    <p:set>
                                      <p:cBhvr>
                                        <p:cTn id="108" dur="1" fill="hold">
                                          <p:stCondLst>
                                            <p:cond delay="0"/>
                                          </p:stCondLst>
                                        </p:cTn>
                                        <p:tgtEl>
                                          <p:spTgt spid="47135"/>
                                        </p:tgtEl>
                                        <p:attrNameLst>
                                          <p:attrName>style.visibility</p:attrName>
                                        </p:attrNameLst>
                                      </p:cBhvr>
                                      <p:to>
                                        <p:strVal val="visible"/>
                                      </p:to>
                                    </p:se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1" presetClass="entr" presetSubtype="0" fill="hold" nodeType="clickEffect">
                                  <p:stCondLst>
                                    <p:cond delay="0"/>
                                  </p:stCondLst>
                                  <p:childTnLst>
                                    <p:set>
                                      <p:cBhvr>
                                        <p:cTn id="112" dur="1" fill="hold">
                                          <p:stCondLst>
                                            <p:cond delay="499"/>
                                          </p:stCondLst>
                                        </p:cTn>
                                        <p:tgtEl>
                                          <p:spTgt spid="47137"/>
                                        </p:tgtEl>
                                        <p:attrNameLst>
                                          <p:attrName>style.visibility</p:attrName>
                                        </p:attrNameLst>
                                      </p:cBhvr>
                                      <p:to>
                                        <p:strVal val="visible"/>
                                      </p:to>
                                    </p:se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2" presetClass="entr" presetSubtype="8" fill="hold" nodeType="clickEffect">
                                  <p:stCondLst>
                                    <p:cond delay="0"/>
                                  </p:stCondLst>
                                  <p:childTnLst>
                                    <p:set>
                                      <p:cBhvr>
                                        <p:cTn id="116" dur="1" fill="hold">
                                          <p:stCondLst>
                                            <p:cond delay="0"/>
                                          </p:stCondLst>
                                        </p:cTn>
                                        <p:tgtEl>
                                          <p:spTgt spid="47179"/>
                                        </p:tgtEl>
                                        <p:attrNameLst>
                                          <p:attrName>style.visibility</p:attrName>
                                        </p:attrNameLst>
                                      </p:cBhvr>
                                      <p:to>
                                        <p:strVal val="visible"/>
                                      </p:to>
                                    </p:set>
                                    <p:animEffect transition="in" filter="wipe(left)">
                                      <p:cBhvr>
                                        <p:cTn id="117" dur="500"/>
                                        <p:tgtEl>
                                          <p:spTgt spid="47179"/>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2" presetClass="entr" presetSubtype="1" fill="hold" nodeType="clickEffect">
                                  <p:stCondLst>
                                    <p:cond delay="0"/>
                                  </p:stCondLst>
                                  <p:childTnLst>
                                    <p:set>
                                      <p:cBhvr>
                                        <p:cTn id="121" dur="1" fill="hold">
                                          <p:stCondLst>
                                            <p:cond delay="0"/>
                                          </p:stCondLst>
                                        </p:cTn>
                                        <p:tgtEl>
                                          <p:spTgt spid="47166"/>
                                        </p:tgtEl>
                                        <p:attrNameLst>
                                          <p:attrName>style.visibility</p:attrName>
                                        </p:attrNameLst>
                                      </p:cBhvr>
                                      <p:to>
                                        <p:strVal val="visible"/>
                                      </p:to>
                                    </p:set>
                                    <p:animEffect transition="in" filter="wipe(up)">
                                      <p:cBhvr>
                                        <p:cTn id="122" dur="500"/>
                                        <p:tgtEl>
                                          <p:spTgt spid="47166"/>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 presetClass="entr" presetSubtype="0" fill="hold" nodeType="clickEffect">
                                  <p:stCondLst>
                                    <p:cond delay="0"/>
                                  </p:stCondLst>
                                  <p:childTnLst>
                                    <p:set>
                                      <p:cBhvr>
                                        <p:cTn id="126" dur="1" fill="hold">
                                          <p:stCondLst>
                                            <p:cond delay="499"/>
                                          </p:stCondLst>
                                        </p:cTn>
                                        <p:tgtEl>
                                          <p:spTgt spid="47140"/>
                                        </p:tgtEl>
                                        <p:attrNameLst>
                                          <p:attrName>style.visibility</p:attrName>
                                        </p:attrNameLst>
                                      </p:cBhvr>
                                      <p:to>
                                        <p:strVal val="visible"/>
                                      </p:to>
                                    </p:se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 presetClass="entr" presetSubtype="0" fill="hold" nodeType="clickEffect">
                                  <p:stCondLst>
                                    <p:cond delay="0"/>
                                  </p:stCondLst>
                                  <p:childTnLst>
                                    <p:set>
                                      <p:cBhvr>
                                        <p:cTn id="130" dur="1" fill="hold">
                                          <p:stCondLst>
                                            <p:cond delay="499"/>
                                          </p:stCondLst>
                                        </p:cTn>
                                        <p:tgtEl>
                                          <p:spTgt spid="47138"/>
                                        </p:tgtEl>
                                        <p:attrNameLst>
                                          <p:attrName>style.visibility</p:attrName>
                                        </p:attrNameLst>
                                      </p:cBhvr>
                                      <p:to>
                                        <p:strVal val="visible"/>
                                      </p:to>
                                    </p:se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22" presetClass="entr" presetSubtype="8" fill="hold" nodeType="clickEffect">
                                  <p:stCondLst>
                                    <p:cond delay="0"/>
                                  </p:stCondLst>
                                  <p:childTnLst>
                                    <p:set>
                                      <p:cBhvr>
                                        <p:cTn id="134" dur="1" fill="hold">
                                          <p:stCondLst>
                                            <p:cond delay="0"/>
                                          </p:stCondLst>
                                        </p:cTn>
                                        <p:tgtEl>
                                          <p:spTgt spid="47153"/>
                                        </p:tgtEl>
                                        <p:attrNameLst>
                                          <p:attrName>style.visibility</p:attrName>
                                        </p:attrNameLst>
                                      </p:cBhvr>
                                      <p:to>
                                        <p:strVal val="visible"/>
                                      </p:to>
                                    </p:set>
                                    <p:animEffect transition="in" filter="wipe(left)">
                                      <p:cBhvr>
                                        <p:cTn id="135" dur="500"/>
                                        <p:tgtEl>
                                          <p:spTgt spid="47153"/>
                                        </p:tgtEl>
                                      </p:cBhvr>
                                    </p:animEffec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1" presetClass="entr" presetSubtype="0" fill="hold" nodeType="clickEffect">
                                  <p:stCondLst>
                                    <p:cond delay="0"/>
                                  </p:stCondLst>
                                  <p:childTnLst>
                                    <p:set>
                                      <p:cBhvr>
                                        <p:cTn id="139" dur="1" fill="hold">
                                          <p:stCondLst>
                                            <p:cond delay="499"/>
                                          </p:stCondLst>
                                        </p:cTn>
                                        <p:tgtEl>
                                          <p:spTgt spid="47147"/>
                                        </p:tgtEl>
                                        <p:attrNameLst>
                                          <p:attrName>style.visibility</p:attrName>
                                        </p:attrNameLst>
                                      </p:cBhvr>
                                      <p:to>
                                        <p:strVal val="visible"/>
                                      </p:to>
                                    </p:set>
                                  </p:childTnLst>
                                </p:cTn>
                              </p:par>
                            </p:childTnLst>
                          </p:cTn>
                        </p:par>
                      </p:childTnLst>
                    </p:cTn>
                  </p:par>
                  <p:par>
                    <p:cTn id="140" fill="hold" nodeType="clickPar">
                      <p:stCondLst>
                        <p:cond delay="indefinite"/>
                      </p:stCondLst>
                      <p:childTnLst>
                        <p:par>
                          <p:cTn id="141" fill="hold" nodeType="withGroup">
                            <p:stCondLst>
                              <p:cond delay="0"/>
                            </p:stCondLst>
                            <p:childTnLst>
                              <p:par>
                                <p:cTn id="142" presetID="1" presetClass="entr" presetSubtype="0" fill="hold" grpId="0" nodeType="clickEffect">
                                  <p:stCondLst>
                                    <p:cond delay="0"/>
                                  </p:stCondLst>
                                  <p:childTnLst>
                                    <p:set>
                                      <p:cBhvr>
                                        <p:cTn id="143" dur="1" fill="hold">
                                          <p:stCondLst>
                                            <p:cond delay="0"/>
                                          </p:stCondLst>
                                        </p:cTn>
                                        <p:tgtEl>
                                          <p:spTgt spid="47178"/>
                                        </p:tgtEl>
                                        <p:attrNameLst>
                                          <p:attrName>style.visibility</p:attrName>
                                        </p:attrNameLst>
                                      </p:cBhvr>
                                      <p:to>
                                        <p:strVal val="visible"/>
                                      </p:to>
                                    </p:set>
                                  </p:childTnLst>
                                </p:cTn>
                              </p:par>
                            </p:childTnLst>
                          </p:cTn>
                        </p:par>
                      </p:childTnLst>
                    </p:cTn>
                  </p:par>
                  <p:par>
                    <p:cTn id="144" fill="hold" nodeType="clickPar">
                      <p:stCondLst>
                        <p:cond delay="indefinite"/>
                      </p:stCondLst>
                      <p:childTnLst>
                        <p:par>
                          <p:cTn id="145" fill="hold" nodeType="withGroup">
                            <p:stCondLst>
                              <p:cond delay="0"/>
                            </p:stCondLst>
                            <p:childTnLst>
                              <p:par>
                                <p:cTn id="146" presetID="1" presetClass="entr" presetSubtype="0" fill="hold" grpId="0" nodeType="clickEffect">
                                  <p:stCondLst>
                                    <p:cond delay="0"/>
                                  </p:stCondLst>
                                  <p:childTnLst>
                                    <p:set>
                                      <p:cBhvr>
                                        <p:cTn id="147" dur="1" fill="hold">
                                          <p:stCondLst>
                                            <p:cond delay="499"/>
                                          </p:stCondLst>
                                        </p:cTn>
                                        <p:tgtEl>
                                          <p:spTgt spid="47136"/>
                                        </p:tgtEl>
                                        <p:attrNameLst>
                                          <p:attrName>style.visibility</p:attrName>
                                        </p:attrNameLst>
                                      </p:cBhvr>
                                      <p:to>
                                        <p:strVal val="visible"/>
                                      </p:to>
                                    </p:se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23" presetClass="entr" presetSubtype="16" fill="hold" grpId="0" nodeType="clickEffect">
                                  <p:stCondLst>
                                    <p:cond delay="0"/>
                                  </p:stCondLst>
                                  <p:childTnLst>
                                    <p:set>
                                      <p:cBhvr>
                                        <p:cTn id="151" dur="1" fill="hold">
                                          <p:stCondLst>
                                            <p:cond delay="0"/>
                                          </p:stCondLst>
                                        </p:cTn>
                                        <p:tgtEl>
                                          <p:spTgt spid="47162"/>
                                        </p:tgtEl>
                                        <p:attrNameLst>
                                          <p:attrName>style.visibility</p:attrName>
                                        </p:attrNameLst>
                                      </p:cBhvr>
                                      <p:to>
                                        <p:strVal val="visible"/>
                                      </p:to>
                                    </p:set>
                                    <p:anim calcmode="lin" valueType="num">
                                      <p:cBhvr>
                                        <p:cTn id="152" dur="500" fill="hold"/>
                                        <p:tgtEl>
                                          <p:spTgt spid="47162"/>
                                        </p:tgtEl>
                                        <p:attrNameLst>
                                          <p:attrName>ppt_w</p:attrName>
                                        </p:attrNameLst>
                                      </p:cBhvr>
                                      <p:tavLst>
                                        <p:tav tm="0">
                                          <p:val>
                                            <p:fltVal val="0"/>
                                          </p:val>
                                        </p:tav>
                                        <p:tav tm="100000">
                                          <p:val>
                                            <p:strVal val="#ppt_w"/>
                                          </p:val>
                                        </p:tav>
                                      </p:tavLst>
                                    </p:anim>
                                    <p:anim calcmode="lin" valueType="num">
                                      <p:cBhvr>
                                        <p:cTn id="153" dur="500" fill="hold"/>
                                        <p:tgtEl>
                                          <p:spTgt spid="47162"/>
                                        </p:tgtEl>
                                        <p:attrNameLst>
                                          <p:attrName>ppt_h</p:attrName>
                                        </p:attrNameLst>
                                      </p:cBhvr>
                                      <p:tavLst>
                                        <p:tav tm="0">
                                          <p:val>
                                            <p:fltVal val="0"/>
                                          </p:val>
                                        </p:tav>
                                        <p:tav tm="100000">
                                          <p:val>
                                            <p:strVal val="#ppt_h"/>
                                          </p:val>
                                        </p:tav>
                                      </p:tavLst>
                                    </p:anim>
                                  </p:childTnLst>
                                </p:cTn>
                              </p:par>
                            </p:childTnLst>
                          </p:cTn>
                        </p:par>
                      </p:childTnLst>
                    </p:cTn>
                  </p:par>
                  <p:par>
                    <p:cTn id="154" fill="hold" nodeType="clickPar">
                      <p:stCondLst>
                        <p:cond delay="indefinite"/>
                      </p:stCondLst>
                      <p:childTnLst>
                        <p:par>
                          <p:cTn id="155" fill="hold" nodeType="withGroup">
                            <p:stCondLst>
                              <p:cond delay="0"/>
                            </p:stCondLst>
                            <p:childTnLst>
                              <p:par>
                                <p:cTn id="156" presetID="23" presetClass="entr" presetSubtype="16" fill="hold" nodeType="clickEffect">
                                  <p:stCondLst>
                                    <p:cond delay="0"/>
                                  </p:stCondLst>
                                  <p:childTnLst>
                                    <p:set>
                                      <p:cBhvr>
                                        <p:cTn id="157" dur="1" fill="hold">
                                          <p:stCondLst>
                                            <p:cond delay="0"/>
                                          </p:stCondLst>
                                        </p:cTn>
                                        <p:tgtEl>
                                          <p:spTgt spid="47168"/>
                                        </p:tgtEl>
                                        <p:attrNameLst>
                                          <p:attrName>style.visibility</p:attrName>
                                        </p:attrNameLst>
                                      </p:cBhvr>
                                      <p:to>
                                        <p:strVal val="visible"/>
                                      </p:to>
                                    </p:set>
                                    <p:anim calcmode="lin" valueType="num">
                                      <p:cBhvr>
                                        <p:cTn id="158" dur="500" fill="hold"/>
                                        <p:tgtEl>
                                          <p:spTgt spid="47168"/>
                                        </p:tgtEl>
                                        <p:attrNameLst>
                                          <p:attrName>ppt_w</p:attrName>
                                        </p:attrNameLst>
                                      </p:cBhvr>
                                      <p:tavLst>
                                        <p:tav tm="0">
                                          <p:val>
                                            <p:fltVal val="0"/>
                                          </p:val>
                                        </p:tav>
                                        <p:tav tm="100000">
                                          <p:val>
                                            <p:strVal val="#ppt_w"/>
                                          </p:val>
                                        </p:tav>
                                      </p:tavLst>
                                    </p:anim>
                                    <p:anim calcmode="lin" valueType="num">
                                      <p:cBhvr>
                                        <p:cTn id="159" dur="500" fill="hold"/>
                                        <p:tgtEl>
                                          <p:spTgt spid="47168"/>
                                        </p:tgtEl>
                                        <p:attrNameLst>
                                          <p:attrName>ppt_h</p:attrName>
                                        </p:attrNameLst>
                                      </p:cBhvr>
                                      <p:tavLst>
                                        <p:tav tm="0">
                                          <p:val>
                                            <p:fltVal val="0"/>
                                          </p:val>
                                        </p:tav>
                                        <p:tav tm="100000">
                                          <p:val>
                                            <p:strVal val="#ppt_h"/>
                                          </p:val>
                                        </p:tav>
                                      </p:tavLst>
                                    </p:anim>
                                  </p:childTnLst>
                                </p:cTn>
                              </p:par>
                            </p:childTnLst>
                          </p:cTn>
                        </p:par>
                      </p:childTnLst>
                    </p:cTn>
                  </p:par>
                  <p:par>
                    <p:cTn id="160" fill="hold" nodeType="clickPar">
                      <p:stCondLst>
                        <p:cond delay="indefinite"/>
                      </p:stCondLst>
                      <p:childTnLst>
                        <p:par>
                          <p:cTn id="161" fill="hold" nodeType="withGroup">
                            <p:stCondLst>
                              <p:cond delay="0"/>
                            </p:stCondLst>
                            <p:childTnLst>
                              <p:par>
                                <p:cTn id="162" presetID="23" presetClass="entr" presetSubtype="16" fill="hold" grpId="0" nodeType="clickEffect">
                                  <p:stCondLst>
                                    <p:cond delay="0"/>
                                  </p:stCondLst>
                                  <p:childTnLst>
                                    <p:set>
                                      <p:cBhvr>
                                        <p:cTn id="163" dur="1" fill="hold">
                                          <p:stCondLst>
                                            <p:cond delay="0"/>
                                          </p:stCondLst>
                                        </p:cTn>
                                        <p:tgtEl>
                                          <p:spTgt spid="47163"/>
                                        </p:tgtEl>
                                        <p:attrNameLst>
                                          <p:attrName>style.visibility</p:attrName>
                                        </p:attrNameLst>
                                      </p:cBhvr>
                                      <p:to>
                                        <p:strVal val="visible"/>
                                      </p:to>
                                    </p:set>
                                    <p:anim calcmode="lin" valueType="num">
                                      <p:cBhvr>
                                        <p:cTn id="164" dur="500" fill="hold"/>
                                        <p:tgtEl>
                                          <p:spTgt spid="47163"/>
                                        </p:tgtEl>
                                        <p:attrNameLst>
                                          <p:attrName>ppt_w</p:attrName>
                                        </p:attrNameLst>
                                      </p:cBhvr>
                                      <p:tavLst>
                                        <p:tav tm="0">
                                          <p:val>
                                            <p:fltVal val="0"/>
                                          </p:val>
                                        </p:tav>
                                        <p:tav tm="100000">
                                          <p:val>
                                            <p:strVal val="#ppt_w"/>
                                          </p:val>
                                        </p:tav>
                                      </p:tavLst>
                                    </p:anim>
                                    <p:anim calcmode="lin" valueType="num">
                                      <p:cBhvr>
                                        <p:cTn id="165" dur="500" fill="hold"/>
                                        <p:tgtEl>
                                          <p:spTgt spid="47163"/>
                                        </p:tgtEl>
                                        <p:attrNameLst>
                                          <p:attrName>ppt_h</p:attrName>
                                        </p:attrNameLst>
                                      </p:cBhvr>
                                      <p:tavLst>
                                        <p:tav tm="0">
                                          <p:val>
                                            <p:fltVal val="0"/>
                                          </p:val>
                                        </p:tav>
                                        <p:tav tm="100000">
                                          <p:val>
                                            <p:strVal val="#ppt_h"/>
                                          </p:val>
                                        </p:tav>
                                      </p:tavLst>
                                    </p:anim>
                                  </p:childTnLst>
                                </p:cTn>
                              </p:par>
                            </p:childTnLst>
                          </p:cTn>
                        </p:par>
                      </p:childTnLst>
                    </p:cTn>
                  </p:par>
                  <p:par>
                    <p:cTn id="166" fill="hold" nodeType="clickPar">
                      <p:stCondLst>
                        <p:cond delay="indefinite"/>
                      </p:stCondLst>
                      <p:childTnLst>
                        <p:par>
                          <p:cTn id="167" fill="hold" nodeType="withGroup">
                            <p:stCondLst>
                              <p:cond delay="0"/>
                            </p:stCondLst>
                            <p:childTnLst>
                              <p:par>
                                <p:cTn id="168" presetID="22" presetClass="entr" presetSubtype="1" fill="hold" nodeType="clickEffect">
                                  <p:stCondLst>
                                    <p:cond delay="0"/>
                                  </p:stCondLst>
                                  <p:childTnLst>
                                    <p:set>
                                      <p:cBhvr>
                                        <p:cTn id="169" dur="1" fill="hold">
                                          <p:stCondLst>
                                            <p:cond delay="0"/>
                                          </p:stCondLst>
                                        </p:cTn>
                                        <p:tgtEl>
                                          <p:spTgt spid="47164"/>
                                        </p:tgtEl>
                                        <p:attrNameLst>
                                          <p:attrName>style.visibility</p:attrName>
                                        </p:attrNameLst>
                                      </p:cBhvr>
                                      <p:to>
                                        <p:strVal val="visible"/>
                                      </p:to>
                                    </p:set>
                                    <p:animEffect transition="in" filter="wipe(up)">
                                      <p:cBhvr>
                                        <p:cTn id="170" dur="500"/>
                                        <p:tgtEl>
                                          <p:spTgt spid="47164"/>
                                        </p:tgtEl>
                                      </p:cBhvr>
                                    </p:animEffect>
                                  </p:childTnLst>
                                </p:cTn>
                              </p:par>
                            </p:childTnLst>
                          </p:cTn>
                        </p:par>
                      </p:childTnLst>
                    </p:cTn>
                  </p:par>
                  <p:par>
                    <p:cTn id="171" fill="hold" nodeType="clickPar">
                      <p:stCondLst>
                        <p:cond delay="indefinite"/>
                      </p:stCondLst>
                      <p:childTnLst>
                        <p:par>
                          <p:cTn id="172" fill="hold" nodeType="withGroup">
                            <p:stCondLst>
                              <p:cond delay="0"/>
                            </p:stCondLst>
                            <p:childTnLst>
                              <p:par>
                                <p:cTn id="173" presetID="1" presetClass="entr" presetSubtype="0" fill="hold" grpId="0" nodeType="clickEffect">
                                  <p:stCondLst>
                                    <p:cond delay="0"/>
                                  </p:stCondLst>
                                  <p:childTnLst>
                                    <p:set>
                                      <p:cBhvr>
                                        <p:cTn id="174" dur="1" fill="hold">
                                          <p:stCondLst>
                                            <p:cond delay="499"/>
                                          </p:stCondLst>
                                        </p:cTn>
                                        <p:tgtEl>
                                          <p:spTgt spid="47132"/>
                                        </p:tgtEl>
                                        <p:attrNameLst>
                                          <p:attrName>style.visibility</p:attrName>
                                        </p:attrNameLst>
                                      </p:cBhvr>
                                      <p:to>
                                        <p:strVal val="visible"/>
                                      </p:to>
                                    </p:set>
                                  </p:childTnLst>
                                </p:cTn>
                              </p:par>
                            </p:childTnLst>
                          </p:cTn>
                        </p:par>
                      </p:childTnLst>
                    </p:cTn>
                  </p:par>
                  <p:par>
                    <p:cTn id="175" fill="hold" nodeType="clickPar">
                      <p:stCondLst>
                        <p:cond delay="indefinite"/>
                      </p:stCondLst>
                      <p:childTnLst>
                        <p:par>
                          <p:cTn id="176" fill="hold" nodeType="withGroup">
                            <p:stCondLst>
                              <p:cond delay="0"/>
                            </p:stCondLst>
                            <p:childTnLst>
                              <p:par>
                                <p:cTn id="177" presetID="1" presetClass="entr" presetSubtype="0" fill="hold" grpId="0" nodeType="clickEffect">
                                  <p:stCondLst>
                                    <p:cond delay="0"/>
                                  </p:stCondLst>
                                  <p:childTnLst>
                                    <p:set>
                                      <p:cBhvr>
                                        <p:cTn id="178" dur="1" fill="hold">
                                          <p:stCondLst>
                                            <p:cond delay="499"/>
                                          </p:stCondLst>
                                        </p:cTn>
                                        <p:tgtEl>
                                          <p:spTgt spid="47134"/>
                                        </p:tgtEl>
                                        <p:attrNameLst>
                                          <p:attrName>style.visibility</p:attrName>
                                        </p:attrNameLst>
                                      </p:cBhvr>
                                      <p:to>
                                        <p:strVal val="visible"/>
                                      </p:to>
                                    </p:set>
                                  </p:childTnLst>
                                </p:cTn>
                              </p:par>
                            </p:childTnLst>
                          </p:cTn>
                        </p:par>
                      </p:childTnLst>
                    </p:cTn>
                  </p:par>
                  <p:par>
                    <p:cTn id="179" fill="hold" nodeType="clickPar">
                      <p:stCondLst>
                        <p:cond delay="indefinite"/>
                      </p:stCondLst>
                      <p:childTnLst>
                        <p:par>
                          <p:cTn id="180" fill="hold" nodeType="withGroup">
                            <p:stCondLst>
                              <p:cond delay="0"/>
                            </p:stCondLst>
                            <p:childTnLst>
                              <p:par>
                                <p:cTn id="181" presetID="22" presetClass="entr" presetSubtype="8" fill="hold" nodeType="clickEffect">
                                  <p:stCondLst>
                                    <p:cond delay="0"/>
                                  </p:stCondLst>
                                  <p:childTnLst>
                                    <p:set>
                                      <p:cBhvr>
                                        <p:cTn id="182" dur="1" fill="hold">
                                          <p:stCondLst>
                                            <p:cond delay="0"/>
                                          </p:stCondLst>
                                        </p:cTn>
                                        <p:tgtEl>
                                          <p:spTgt spid="47165"/>
                                        </p:tgtEl>
                                        <p:attrNameLst>
                                          <p:attrName>style.visibility</p:attrName>
                                        </p:attrNameLst>
                                      </p:cBhvr>
                                      <p:to>
                                        <p:strVal val="visible"/>
                                      </p:to>
                                    </p:set>
                                    <p:animEffect transition="in" filter="wipe(left)">
                                      <p:cBhvr>
                                        <p:cTn id="183" dur="500"/>
                                        <p:tgtEl>
                                          <p:spTgt spid="47165"/>
                                        </p:tgtEl>
                                      </p:cBhvr>
                                    </p:animEffect>
                                  </p:childTnLst>
                                </p:cTn>
                              </p:par>
                            </p:childTnLst>
                          </p:cTn>
                        </p:par>
                      </p:childTnLst>
                    </p:cTn>
                  </p:par>
                  <p:par>
                    <p:cTn id="184" fill="hold" nodeType="clickPar">
                      <p:stCondLst>
                        <p:cond delay="indefinite"/>
                      </p:stCondLst>
                      <p:childTnLst>
                        <p:par>
                          <p:cTn id="185" fill="hold" nodeType="withGroup">
                            <p:stCondLst>
                              <p:cond delay="0"/>
                            </p:stCondLst>
                            <p:childTnLst>
                              <p:par>
                                <p:cTn id="186" presetID="1" presetClass="entr" presetSubtype="0" fill="hold" grpId="0" nodeType="clickEffect">
                                  <p:stCondLst>
                                    <p:cond delay="0"/>
                                  </p:stCondLst>
                                  <p:childTnLst>
                                    <p:set>
                                      <p:cBhvr>
                                        <p:cTn id="187" dur="1" fill="hold">
                                          <p:stCondLst>
                                            <p:cond delay="499"/>
                                          </p:stCondLst>
                                        </p:cTn>
                                        <p:tgtEl>
                                          <p:spTgt spid="47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12" grpId="0" animBg="1"/>
      <p:bldP spid="47129" grpId="0" animBg="1"/>
      <p:bldP spid="47130" grpId="0" autoUpdateAnimBg="0"/>
      <p:bldP spid="47131" grpId="0" autoUpdateAnimBg="0"/>
      <p:bldP spid="47132" grpId="0" autoUpdateAnimBg="0"/>
      <p:bldP spid="47133" grpId="0" autoUpdateAnimBg="0"/>
      <p:bldP spid="47134" grpId="0" autoUpdateAnimBg="0"/>
      <p:bldP spid="47136" grpId="0" autoUpdateAnimBg="0"/>
      <p:bldP spid="47148" grpId="0" autoUpdateAnimBg="0"/>
      <p:bldP spid="47149" grpId="0" autoUpdateAnimBg="0"/>
      <p:bldP spid="47150" grpId="0" autoUpdateAnimBg="0"/>
      <p:bldP spid="47151" grpId="0" autoUpdateAnimBg="0"/>
      <p:bldP spid="47152" grpId="0" autoUpdateAnimBg="0"/>
      <p:bldP spid="47154" grpId="0" animBg="1"/>
      <p:bldP spid="47162" grpId="0" animBg="1"/>
      <p:bldP spid="47163" grpId="0" animBg="1"/>
      <p:bldP spid="4717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FD7AF84A-19AA-4685-A006-79D9AD177858}"/>
              </a:ext>
            </a:extLst>
          </p:cNvPr>
          <p:cNvSpPr>
            <a:spLocks noChangeArrowheads="1"/>
          </p:cNvSpPr>
          <p:nvPr/>
        </p:nvSpPr>
        <p:spPr bwMode="auto">
          <a:xfrm>
            <a:off x="747713" y="379413"/>
            <a:ext cx="8439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仿宋_GB2312" pitchFamily="49" charset="-122"/>
              </a:rPr>
              <a:t>(2) </a:t>
            </a:r>
            <a:r>
              <a:rPr kumimoji="1" lang="zh-CN" altLang="en-US">
                <a:latin typeface="Times New Roman" panose="02020603050405020304" pitchFamily="18" charset="0"/>
                <a:ea typeface="楷体_GB2312" pitchFamily="49" charset="-122"/>
              </a:rPr>
              <a:t>亦适用于电磁波，非均匀和各向异性媒质；</a:t>
            </a:r>
          </a:p>
        </p:txBody>
      </p:sp>
      <p:sp>
        <p:nvSpPr>
          <p:cNvPr id="48131" name="Text Box 3">
            <a:extLst>
              <a:ext uri="{FF2B5EF4-FFF2-40B4-BE49-F238E27FC236}">
                <a16:creationId xmlns:a16="http://schemas.microsoft.com/office/drawing/2014/main" id="{F7EB72FF-EF6D-4308-94DB-28FF95767515}"/>
              </a:ext>
            </a:extLst>
          </p:cNvPr>
          <p:cNvSpPr txBox="1">
            <a:spLocks noChangeArrowheads="1"/>
          </p:cNvSpPr>
          <p:nvPr/>
        </p:nvSpPr>
        <p:spPr bwMode="auto">
          <a:xfrm>
            <a:off x="787400" y="4367213"/>
            <a:ext cx="4071938"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1000" indent="-381000">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lnSpc>
                <a:spcPct val="125000"/>
              </a:lnSpc>
              <a:spcBef>
                <a:spcPct val="50000"/>
              </a:spcBef>
            </a:pPr>
            <a:r>
              <a:rPr kumimoji="1" lang="en-US" altLang="zh-CN">
                <a:latin typeface="Times New Roman" panose="02020603050405020304" pitchFamily="18" charset="0"/>
                <a:ea typeface="仿宋_GB2312" pitchFamily="49" charset="-122"/>
              </a:rPr>
              <a:t>(4) </a:t>
            </a:r>
            <a:r>
              <a:rPr kumimoji="1" lang="zh-CN" altLang="en-US">
                <a:latin typeface="Times New Roman" panose="02020603050405020304" pitchFamily="18" charset="0"/>
                <a:ea typeface="楷体_GB2312" pitchFamily="49" charset="-122"/>
              </a:rPr>
              <a:t>不足之处（未涉及振幅，相位等的分布规律）。</a:t>
            </a:r>
          </a:p>
        </p:txBody>
      </p:sp>
      <p:sp>
        <p:nvSpPr>
          <p:cNvPr id="48132" name="Rectangle 4">
            <a:extLst>
              <a:ext uri="{FF2B5EF4-FFF2-40B4-BE49-F238E27FC236}">
                <a16:creationId xmlns:a16="http://schemas.microsoft.com/office/drawing/2014/main" id="{BCBBCBF2-8F08-4B8D-8FFB-F6EE3B7283C9}"/>
              </a:ext>
            </a:extLst>
          </p:cNvPr>
          <p:cNvSpPr>
            <a:spLocks noChangeArrowheads="1"/>
          </p:cNvSpPr>
          <p:nvPr/>
        </p:nvSpPr>
        <p:spPr bwMode="auto">
          <a:xfrm>
            <a:off x="755650" y="955675"/>
            <a:ext cx="4619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r>
              <a:rPr kumimoji="1" lang="en-US" altLang="zh-CN">
                <a:latin typeface="Times New Roman" panose="02020603050405020304" pitchFamily="18" charset="0"/>
                <a:ea typeface="仿宋_GB2312" pitchFamily="49" charset="-122"/>
              </a:rPr>
              <a:t>(3) </a:t>
            </a:r>
            <a:r>
              <a:rPr kumimoji="1" lang="zh-CN" altLang="en-US">
                <a:latin typeface="Times New Roman" panose="02020603050405020304" pitchFamily="18" charset="0"/>
                <a:ea typeface="楷体_GB2312" pitchFamily="49" charset="-122"/>
              </a:rPr>
              <a:t>解释衍射、反射、折射现象；</a:t>
            </a:r>
          </a:p>
        </p:txBody>
      </p:sp>
      <p:graphicFrame>
        <p:nvGraphicFramePr>
          <p:cNvPr id="48133" name="Object 5">
            <a:extLst>
              <a:ext uri="{FF2B5EF4-FFF2-40B4-BE49-F238E27FC236}">
                <a16:creationId xmlns:a16="http://schemas.microsoft.com/office/drawing/2014/main" id="{0D33240C-FF6A-469B-A92E-9DABEE17C556}"/>
              </a:ext>
            </a:extLst>
          </p:cNvPr>
          <p:cNvGraphicFramePr>
            <a:graphicFrameLocks noChangeAspect="1"/>
          </p:cNvGraphicFramePr>
          <p:nvPr/>
        </p:nvGraphicFramePr>
        <p:xfrm>
          <a:off x="1476375" y="2298700"/>
          <a:ext cx="2441575" cy="914400"/>
        </p:xfrm>
        <a:graphic>
          <a:graphicData uri="http://schemas.openxmlformats.org/presentationml/2006/ole">
            <mc:AlternateContent xmlns:mc="http://schemas.openxmlformats.org/markup-compatibility/2006">
              <mc:Choice xmlns:v="urn:schemas-microsoft-com:vml" Requires="v">
                <p:oleObj spid="_x0000_s34895" name="Equation" r:id="rId3" imgW="2371629" imgH="847759" progId="Equation.3">
                  <p:embed/>
                </p:oleObj>
              </mc:Choice>
              <mc:Fallback>
                <p:oleObj name="Equation" r:id="rId3" imgW="2371629" imgH="847759"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2298700"/>
                        <a:ext cx="2441575"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34" name="Oval 6">
            <a:extLst>
              <a:ext uri="{FF2B5EF4-FFF2-40B4-BE49-F238E27FC236}">
                <a16:creationId xmlns:a16="http://schemas.microsoft.com/office/drawing/2014/main" id="{8AD8B34F-4AAF-4BDC-8511-73DE53DB451B}"/>
              </a:ext>
            </a:extLst>
          </p:cNvPr>
          <p:cNvSpPr>
            <a:spLocks noChangeArrowheads="1"/>
          </p:cNvSpPr>
          <p:nvPr/>
        </p:nvSpPr>
        <p:spPr bwMode="auto">
          <a:xfrm>
            <a:off x="5316538" y="1987550"/>
            <a:ext cx="2005012" cy="2239963"/>
          </a:xfrm>
          <a:prstGeom prst="ellipse">
            <a:avLst/>
          </a:prstGeom>
          <a:noFill/>
          <a:ln w="19050">
            <a:solidFill>
              <a:srgbClr val="FFFF66"/>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23" name="Rectangle 7">
            <a:extLst>
              <a:ext uri="{FF2B5EF4-FFF2-40B4-BE49-F238E27FC236}">
                <a16:creationId xmlns:a16="http://schemas.microsoft.com/office/drawing/2014/main" id="{9119F886-02CF-40D1-9E80-0C869D780D00}"/>
              </a:ext>
            </a:extLst>
          </p:cNvPr>
          <p:cNvSpPr>
            <a:spLocks noChangeArrowheads="1"/>
          </p:cNvSpPr>
          <p:nvPr/>
        </p:nvSpPr>
        <p:spPr bwMode="auto">
          <a:xfrm>
            <a:off x="5268913" y="1666875"/>
            <a:ext cx="2147887" cy="1439863"/>
          </a:xfrm>
          <a:prstGeom prst="rect">
            <a:avLst/>
          </a:prstGeom>
          <a:solidFill>
            <a:srgbClr val="006699"/>
          </a:solidFill>
          <a:ln>
            <a:noFill/>
          </a:ln>
          <a:effectLst/>
          <a:extLst>
            <a:ext uri="{91240B29-F687-4F45-9708-019B960494DF}">
              <a14:hiddenLine xmlns:a14="http://schemas.microsoft.com/office/drawing/2010/main" w="28575">
                <a:solidFill>
                  <a:srgbClr val="FFFF66"/>
                </a:solidFill>
                <a:prstDash val="dash"/>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8136" name="Oval 8">
            <a:extLst>
              <a:ext uri="{FF2B5EF4-FFF2-40B4-BE49-F238E27FC236}">
                <a16:creationId xmlns:a16="http://schemas.microsoft.com/office/drawing/2014/main" id="{62365538-4518-4F5F-8660-1C97C1B68B29}"/>
              </a:ext>
            </a:extLst>
          </p:cNvPr>
          <p:cNvSpPr>
            <a:spLocks noChangeArrowheads="1"/>
          </p:cNvSpPr>
          <p:nvPr/>
        </p:nvSpPr>
        <p:spPr bwMode="auto">
          <a:xfrm>
            <a:off x="6670675" y="2636838"/>
            <a:ext cx="715963" cy="798512"/>
          </a:xfrm>
          <a:prstGeom prst="ellipse">
            <a:avLst/>
          </a:prstGeom>
          <a:noFill/>
          <a:ln w="19050">
            <a:solidFill>
              <a:srgbClr val="FFFF66"/>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25" name="Rectangle 9">
            <a:extLst>
              <a:ext uri="{FF2B5EF4-FFF2-40B4-BE49-F238E27FC236}">
                <a16:creationId xmlns:a16="http://schemas.microsoft.com/office/drawing/2014/main" id="{E1F27687-100D-4D89-8FEF-58419EA6C904}"/>
              </a:ext>
            </a:extLst>
          </p:cNvPr>
          <p:cNvSpPr>
            <a:spLocks noChangeArrowheads="1"/>
          </p:cNvSpPr>
          <p:nvPr/>
        </p:nvSpPr>
        <p:spPr bwMode="auto">
          <a:xfrm>
            <a:off x="6591300" y="2536825"/>
            <a:ext cx="811213" cy="585788"/>
          </a:xfrm>
          <a:prstGeom prst="rect">
            <a:avLst/>
          </a:prstGeom>
          <a:solidFill>
            <a:srgbClr val="006699"/>
          </a:solidFill>
          <a:ln w="28575">
            <a:solidFill>
              <a:srgbClr val="006699"/>
            </a:solidFill>
            <a:prstDash val="sysDot"/>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8138" name="Oval 10">
            <a:extLst>
              <a:ext uri="{FF2B5EF4-FFF2-40B4-BE49-F238E27FC236}">
                <a16:creationId xmlns:a16="http://schemas.microsoft.com/office/drawing/2014/main" id="{2D6F14DB-55BC-4418-8371-5261C6DCC504}"/>
              </a:ext>
            </a:extLst>
          </p:cNvPr>
          <p:cNvSpPr>
            <a:spLocks noChangeArrowheads="1"/>
          </p:cNvSpPr>
          <p:nvPr/>
        </p:nvSpPr>
        <p:spPr bwMode="auto">
          <a:xfrm>
            <a:off x="6350000" y="2325688"/>
            <a:ext cx="1338263" cy="1493837"/>
          </a:xfrm>
          <a:prstGeom prst="ellipse">
            <a:avLst/>
          </a:prstGeom>
          <a:noFill/>
          <a:ln w="19050">
            <a:solidFill>
              <a:srgbClr val="FFFF66"/>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27" name="Rectangle 11">
            <a:extLst>
              <a:ext uri="{FF2B5EF4-FFF2-40B4-BE49-F238E27FC236}">
                <a16:creationId xmlns:a16="http://schemas.microsoft.com/office/drawing/2014/main" id="{CA5FA2A8-DF8E-46F0-AD4B-B038BE970E90}"/>
              </a:ext>
            </a:extLst>
          </p:cNvPr>
          <p:cNvSpPr>
            <a:spLocks noChangeArrowheads="1"/>
          </p:cNvSpPr>
          <p:nvPr/>
        </p:nvSpPr>
        <p:spPr bwMode="auto">
          <a:xfrm>
            <a:off x="6159500" y="2111375"/>
            <a:ext cx="1624013" cy="960438"/>
          </a:xfrm>
          <a:prstGeom prst="rect">
            <a:avLst/>
          </a:prstGeom>
          <a:solidFill>
            <a:srgbClr val="006699"/>
          </a:solidFill>
          <a:ln w="28575">
            <a:solidFill>
              <a:srgbClr val="0066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8140" name="Oval 12">
            <a:extLst>
              <a:ext uri="{FF2B5EF4-FFF2-40B4-BE49-F238E27FC236}">
                <a16:creationId xmlns:a16="http://schemas.microsoft.com/office/drawing/2014/main" id="{D12DFD45-C0F3-4E4F-BF2B-4073698FE03F}"/>
              </a:ext>
            </a:extLst>
          </p:cNvPr>
          <p:cNvSpPr>
            <a:spLocks noChangeArrowheads="1"/>
          </p:cNvSpPr>
          <p:nvPr/>
        </p:nvSpPr>
        <p:spPr bwMode="auto">
          <a:xfrm>
            <a:off x="6030913" y="2636838"/>
            <a:ext cx="715962" cy="798512"/>
          </a:xfrm>
          <a:prstGeom prst="ellipse">
            <a:avLst/>
          </a:prstGeom>
          <a:noFill/>
          <a:ln w="19050">
            <a:solidFill>
              <a:srgbClr val="FFFF66"/>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29" name="Rectangle 13">
            <a:extLst>
              <a:ext uri="{FF2B5EF4-FFF2-40B4-BE49-F238E27FC236}">
                <a16:creationId xmlns:a16="http://schemas.microsoft.com/office/drawing/2014/main" id="{AFA27AA0-73D5-4785-B334-566F69ADFB06}"/>
              </a:ext>
            </a:extLst>
          </p:cNvPr>
          <p:cNvSpPr>
            <a:spLocks noChangeArrowheads="1"/>
          </p:cNvSpPr>
          <p:nvPr/>
        </p:nvSpPr>
        <p:spPr bwMode="auto">
          <a:xfrm>
            <a:off x="5984875" y="2560638"/>
            <a:ext cx="811213" cy="585787"/>
          </a:xfrm>
          <a:prstGeom prst="rect">
            <a:avLst/>
          </a:prstGeom>
          <a:solidFill>
            <a:srgbClr val="006699"/>
          </a:solidFill>
          <a:ln>
            <a:noFill/>
          </a:ln>
          <a:effectLst/>
          <a:extLst>
            <a:ext uri="{91240B29-F687-4F45-9708-019B960494DF}">
              <a14:hiddenLine xmlns:a14="http://schemas.microsoft.com/office/drawing/2010/main" w="28575">
                <a:solidFill>
                  <a:srgbClr val="FFFF66"/>
                </a:solidFill>
                <a:prstDash val="dash"/>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8142" name="Oval 14">
            <a:extLst>
              <a:ext uri="{FF2B5EF4-FFF2-40B4-BE49-F238E27FC236}">
                <a16:creationId xmlns:a16="http://schemas.microsoft.com/office/drawing/2014/main" id="{67275799-1ACC-41C6-A112-D9F8B8815B02}"/>
              </a:ext>
            </a:extLst>
          </p:cNvPr>
          <p:cNvSpPr>
            <a:spLocks noChangeArrowheads="1"/>
          </p:cNvSpPr>
          <p:nvPr/>
        </p:nvSpPr>
        <p:spPr bwMode="auto">
          <a:xfrm>
            <a:off x="5688013" y="2338388"/>
            <a:ext cx="1338262" cy="1493837"/>
          </a:xfrm>
          <a:prstGeom prst="ellipse">
            <a:avLst/>
          </a:prstGeom>
          <a:noFill/>
          <a:ln w="19050">
            <a:solidFill>
              <a:srgbClr val="FFFF66"/>
            </a:solidFill>
            <a:prstDash val="dash"/>
            <a:round/>
            <a:headEnd/>
            <a:tailEnd/>
          </a:ln>
          <a:effectLst/>
          <a:extLst>
            <a:ext uri="{909E8E84-426E-40DD-AFC4-6F175D3DCCD1}">
              <a14:hiddenFill xmlns:a14="http://schemas.microsoft.com/office/drawing/2010/main">
                <a:solidFill>
                  <a:srgbClr val="0066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31" name="Rectangle 15">
            <a:extLst>
              <a:ext uri="{FF2B5EF4-FFF2-40B4-BE49-F238E27FC236}">
                <a16:creationId xmlns:a16="http://schemas.microsoft.com/office/drawing/2014/main" id="{EF109950-0C0D-4F8C-8C95-4095CAEE30CB}"/>
              </a:ext>
            </a:extLst>
          </p:cNvPr>
          <p:cNvSpPr>
            <a:spLocks noChangeArrowheads="1"/>
          </p:cNvSpPr>
          <p:nvPr/>
        </p:nvSpPr>
        <p:spPr bwMode="auto">
          <a:xfrm>
            <a:off x="5497513" y="2124075"/>
            <a:ext cx="1624012" cy="960438"/>
          </a:xfrm>
          <a:prstGeom prst="rect">
            <a:avLst/>
          </a:prstGeom>
          <a:solidFill>
            <a:srgbClr val="006699"/>
          </a:solidFill>
          <a:ln>
            <a:noFill/>
          </a:ln>
          <a:effectLst/>
          <a:extLst>
            <a:ext uri="{91240B29-F687-4F45-9708-019B960494DF}">
              <a14:hiddenLine xmlns:a14="http://schemas.microsoft.com/office/drawing/2010/main" w="28575">
                <a:solidFill>
                  <a:srgbClr val="FFFF66"/>
                </a:solidFill>
                <a:prstDash val="dash"/>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8144" name="Oval 16">
            <a:extLst>
              <a:ext uri="{FF2B5EF4-FFF2-40B4-BE49-F238E27FC236}">
                <a16:creationId xmlns:a16="http://schemas.microsoft.com/office/drawing/2014/main" id="{2A332BCE-B34F-46C3-97D7-CB5A1A4B9187}"/>
              </a:ext>
            </a:extLst>
          </p:cNvPr>
          <p:cNvSpPr>
            <a:spLocks noChangeArrowheads="1"/>
          </p:cNvSpPr>
          <p:nvPr/>
        </p:nvSpPr>
        <p:spPr bwMode="auto">
          <a:xfrm>
            <a:off x="7245350" y="2679700"/>
            <a:ext cx="715963" cy="798513"/>
          </a:xfrm>
          <a:prstGeom prst="ellipse">
            <a:avLst/>
          </a:prstGeom>
          <a:noFill/>
          <a:ln w="19050">
            <a:solidFill>
              <a:srgbClr val="FFFF66"/>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33" name="Rectangle 17">
            <a:extLst>
              <a:ext uri="{FF2B5EF4-FFF2-40B4-BE49-F238E27FC236}">
                <a16:creationId xmlns:a16="http://schemas.microsoft.com/office/drawing/2014/main" id="{7E3E08EA-0D09-4EDB-98BF-05233D6E0A35}"/>
              </a:ext>
            </a:extLst>
          </p:cNvPr>
          <p:cNvSpPr>
            <a:spLocks noChangeArrowheads="1"/>
          </p:cNvSpPr>
          <p:nvPr/>
        </p:nvSpPr>
        <p:spPr bwMode="auto">
          <a:xfrm>
            <a:off x="7219950" y="2497138"/>
            <a:ext cx="811213" cy="585787"/>
          </a:xfrm>
          <a:prstGeom prst="rect">
            <a:avLst/>
          </a:prstGeom>
          <a:solidFill>
            <a:srgbClr val="006699"/>
          </a:solidFill>
          <a:ln>
            <a:noFill/>
          </a:ln>
          <a:effectLst/>
          <a:extLst>
            <a:ext uri="{91240B29-F687-4F45-9708-019B960494DF}">
              <a14:hiddenLine xmlns:a14="http://schemas.microsoft.com/office/drawing/2010/main" w="28575">
                <a:solidFill>
                  <a:srgbClr val="FFFF66"/>
                </a:solidFill>
                <a:prstDash val="dash"/>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8146" name="Line 18">
            <a:extLst>
              <a:ext uri="{FF2B5EF4-FFF2-40B4-BE49-F238E27FC236}">
                <a16:creationId xmlns:a16="http://schemas.microsoft.com/office/drawing/2014/main" id="{2CC3EFED-A7BB-49AD-B73B-487E74C4BE73}"/>
              </a:ext>
            </a:extLst>
          </p:cNvPr>
          <p:cNvSpPr>
            <a:spLocks noChangeShapeType="1"/>
          </p:cNvSpPr>
          <p:nvPr/>
        </p:nvSpPr>
        <p:spPr bwMode="auto">
          <a:xfrm flipV="1">
            <a:off x="6337300" y="2219325"/>
            <a:ext cx="784225" cy="887413"/>
          </a:xfrm>
          <a:prstGeom prst="line">
            <a:avLst/>
          </a:prstGeom>
          <a:noFill/>
          <a:ln w="19050">
            <a:solidFill>
              <a:srgbClr val="FF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8147" name="Text Box 19">
            <a:extLst>
              <a:ext uri="{FF2B5EF4-FFF2-40B4-BE49-F238E27FC236}">
                <a16:creationId xmlns:a16="http://schemas.microsoft.com/office/drawing/2014/main" id="{31C6CFB8-6DB2-49B6-A2D0-E291A4C3F7FB}"/>
              </a:ext>
            </a:extLst>
          </p:cNvPr>
          <p:cNvSpPr txBox="1">
            <a:spLocks noChangeArrowheads="1"/>
          </p:cNvSpPr>
          <p:nvPr/>
        </p:nvSpPr>
        <p:spPr bwMode="auto">
          <a:xfrm>
            <a:off x="6823075" y="1722438"/>
            <a:ext cx="6492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i="1">
                <a:latin typeface="Times New Roman" panose="02020603050405020304" pitchFamily="18" charset="0"/>
              </a:rPr>
              <a:t>B</a:t>
            </a:r>
          </a:p>
        </p:txBody>
      </p:sp>
      <p:sp>
        <p:nvSpPr>
          <p:cNvPr id="48148" name="Text Box 20">
            <a:extLst>
              <a:ext uri="{FF2B5EF4-FFF2-40B4-BE49-F238E27FC236}">
                <a16:creationId xmlns:a16="http://schemas.microsoft.com/office/drawing/2014/main" id="{CD645D5F-947A-47D8-B08B-B981D4F2FCD8}"/>
              </a:ext>
            </a:extLst>
          </p:cNvPr>
          <p:cNvSpPr txBox="1">
            <a:spLocks noChangeArrowheads="1"/>
          </p:cNvSpPr>
          <p:nvPr/>
        </p:nvSpPr>
        <p:spPr bwMode="auto">
          <a:xfrm>
            <a:off x="8291513" y="2865438"/>
            <a:ext cx="36036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i="1">
                <a:latin typeface="Times New Roman" panose="02020603050405020304" pitchFamily="18" charset="0"/>
              </a:rPr>
              <a:t>C</a:t>
            </a:r>
          </a:p>
        </p:txBody>
      </p:sp>
      <p:sp>
        <p:nvSpPr>
          <p:cNvPr id="48149" name="Line 21">
            <a:extLst>
              <a:ext uri="{FF2B5EF4-FFF2-40B4-BE49-F238E27FC236}">
                <a16:creationId xmlns:a16="http://schemas.microsoft.com/office/drawing/2014/main" id="{E2FA14A6-5739-4C00-9B1D-ADD497B48E37}"/>
              </a:ext>
            </a:extLst>
          </p:cNvPr>
          <p:cNvSpPr>
            <a:spLocks noChangeShapeType="1"/>
          </p:cNvSpPr>
          <p:nvPr/>
        </p:nvSpPr>
        <p:spPr bwMode="auto">
          <a:xfrm flipV="1">
            <a:off x="6346825" y="2322513"/>
            <a:ext cx="0" cy="1744662"/>
          </a:xfrm>
          <a:prstGeom prst="line">
            <a:avLst/>
          </a:prstGeom>
          <a:noFill/>
          <a:ln w="19050">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aphicFrame>
        <p:nvGraphicFramePr>
          <p:cNvPr id="48150" name="Object 22">
            <a:extLst>
              <a:ext uri="{FF2B5EF4-FFF2-40B4-BE49-F238E27FC236}">
                <a16:creationId xmlns:a16="http://schemas.microsoft.com/office/drawing/2014/main" id="{3012ECC2-DB88-469B-9D3E-4DAAF0A44FC2}"/>
              </a:ext>
            </a:extLst>
          </p:cNvPr>
          <p:cNvGraphicFramePr>
            <a:graphicFrameLocks noChangeAspect="1"/>
          </p:cNvGraphicFramePr>
          <p:nvPr/>
        </p:nvGraphicFramePr>
        <p:xfrm>
          <a:off x="6108700" y="2489200"/>
          <a:ext cx="192088" cy="360363"/>
        </p:xfrm>
        <a:graphic>
          <a:graphicData uri="http://schemas.openxmlformats.org/presentationml/2006/ole">
            <mc:AlternateContent xmlns:mc="http://schemas.openxmlformats.org/markup-compatibility/2006">
              <mc:Choice xmlns:v="urn:schemas-microsoft-com:vml" Requires="v">
                <p:oleObj spid="_x0000_s34896" name="Equation" r:id="rId5" imgW="18961" imgH="95216" progId="Equation.3">
                  <p:embed/>
                </p:oleObj>
              </mc:Choice>
              <mc:Fallback>
                <p:oleObj name="Equation" r:id="rId5" imgW="18961" imgH="95216" progId="Equation.3">
                  <p:embed/>
                  <p:pic>
                    <p:nvPicPr>
                      <p:cNvPr id="0" name="Object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08700" y="2489200"/>
                        <a:ext cx="192088" cy="36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51" name="Object 23">
            <a:extLst>
              <a:ext uri="{FF2B5EF4-FFF2-40B4-BE49-F238E27FC236}">
                <a16:creationId xmlns:a16="http://schemas.microsoft.com/office/drawing/2014/main" id="{5FABAFA5-30C0-4214-AB47-8E931715E0E0}"/>
              </a:ext>
            </a:extLst>
          </p:cNvPr>
          <p:cNvGraphicFramePr>
            <a:graphicFrameLocks noChangeAspect="1"/>
          </p:cNvGraphicFramePr>
          <p:nvPr/>
        </p:nvGraphicFramePr>
        <p:xfrm>
          <a:off x="6324600" y="3502025"/>
          <a:ext cx="334963" cy="436563"/>
        </p:xfrm>
        <a:graphic>
          <a:graphicData uri="http://schemas.openxmlformats.org/presentationml/2006/ole">
            <mc:AlternateContent xmlns:mc="http://schemas.openxmlformats.org/markup-compatibility/2006">
              <mc:Choice xmlns:v="urn:schemas-microsoft-com:vml" Requires="v">
                <p:oleObj spid="_x0000_s34897" name="公式" r:id="rId7" imgW="57188" imgH="95216" progId="Equation.3">
                  <p:embed/>
                </p:oleObj>
              </mc:Choice>
              <mc:Fallback>
                <p:oleObj name="公式" r:id="rId7" imgW="57188" imgH="95216" progId="Equation.3">
                  <p:embed/>
                  <p:pic>
                    <p:nvPicPr>
                      <p:cNvPr id="0" name="Object 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24600" y="3502025"/>
                        <a:ext cx="334963" cy="436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8152" name="Group 24">
            <a:extLst>
              <a:ext uri="{FF2B5EF4-FFF2-40B4-BE49-F238E27FC236}">
                <a16:creationId xmlns:a16="http://schemas.microsoft.com/office/drawing/2014/main" id="{CF935B1E-D22A-4BCD-9F89-5E2B7F59DF1C}"/>
              </a:ext>
            </a:extLst>
          </p:cNvPr>
          <p:cNvGrpSpPr>
            <a:grpSpLocks/>
          </p:cNvGrpSpPr>
          <p:nvPr/>
        </p:nvGrpSpPr>
        <p:grpSpPr bwMode="auto">
          <a:xfrm>
            <a:off x="5632450" y="2062163"/>
            <a:ext cx="2592388" cy="1038225"/>
            <a:chOff x="3379" y="2187"/>
            <a:chExt cx="1633" cy="654"/>
          </a:xfrm>
        </p:grpSpPr>
        <p:grpSp>
          <p:nvGrpSpPr>
            <p:cNvPr id="34880" name="Group 25">
              <a:extLst>
                <a:ext uri="{FF2B5EF4-FFF2-40B4-BE49-F238E27FC236}">
                  <a16:creationId xmlns:a16="http://schemas.microsoft.com/office/drawing/2014/main" id="{747C35CF-0847-4EE2-8F01-DFD477F8751E}"/>
                </a:ext>
              </a:extLst>
            </p:cNvPr>
            <p:cNvGrpSpPr>
              <a:grpSpLocks/>
            </p:cNvGrpSpPr>
            <p:nvPr/>
          </p:nvGrpSpPr>
          <p:grpSpPr bwMode="auto">
            <a:xfrm>
              <a:off x="3379" y="2478"/>
              <a:ext cx="454" cy="363"/>
              <a:chOff x="748" y="3022"/>
              <a:chExt cx="454" cy="363"/>
            </a:xfrm>
          </p:grpSpPr>
          <p:sp>
            <p:nvSpPr>
              <p:cNvPr id="34890" name="Line 26">
                <a:extLst>
                  <a:ext uri="{FF2B5EF4-FFF2-40B4-BE49-F238E27FC236}">
                    <a16:creationId xmlns:a16="http://schemas.microsoft.com/office/drawing/2014/main" id="{55CA5D3B-D92B-4688-A444-BFC7ABD029ED}"/>
                  </a:ext>
                </a:extLst>
              </p:cNvPr>
              <p:cNvSpPr>
                <a:spLocks noChangeShapeType="1"/>
              </p:cNvSpPr>
              <p:nvPr/>
            </p:nvSpPr>
            <p:spPr bwMode="auto">
              <a:xfrm>
                <a:off x="748" y="3022"/>
                <a:ext cx="454" cy="363"/>
              </a:xfrm>
              <a:prstGeom prst="line">
                <a:avLst/>
              </a:prstGeom>
              <a:noFill/>
              <a:ln w="38100">
                <a:solidFill>
                  <a:srgbClr val="99FF66"/>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91" name="Line 27">
                <a:extLst>
                  <a:ext uri="{FF2B5EF4-FFF2-40B4-BE49-F238E27FC236}">
                    <a16:creationId xmlns:a16="http://schemas.microsoft.com/office/drawing/2014/main" id="{71C47E24-D8FE-4E83-8DD5-D1899271FA69}"/>
                  </a:ext>
                </a:extLst>
              </p:cNvPr>
              <p:cNvSpPr>
                <a:spLocks noChangeShapeType="1"/>
              </p:cNvSpPr>
              <p:nvPr/>
            </p:nvSpPr>
            <p:spPr bwMode="auto">
              <a:xfrm>
                <a:off x="986" y="3210"/>
                <a:ext cx="136" cy="109"/>
              </a:xfrm>
              <a:prstGeom prst="line">
                <a:avLst/>
              </a:prstGeom>
              <a:noFill/>
              <a:ln w="38100">
                <a:solidFill>
                  <a:srgbClr val="99FF66"/>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4881" name="Group 28">
              <a:extLst>
                <a:ext uri="{FF2B5EF4-FFF2-40B4-BE49-F238E27FC236}">
                  <a16:creationId xmlns:a16="http://schemas.microsoft.com/office/drawing/2014/main" id="{D9974EBF-447E-49E0-A555-DA1CB8293CBE}"/>
                </a:ext>
              </a:extLst>
            </p:cNvPr>
            <p:cNvGrpSpPr>
              <a:grpSpLocks/>
            </p:cNvGrpSpPr>
            <p:nvPr/>
          </p:nvGrpSpPr>
          <p:grpSpPr bwMode="auto">
            <a:xfrm>
              <a:off x="3651" y="2369"/>
              <a:ext cx="566" cy="453"/>
              <a:chOff x="748" y="3022"/>
              <a:chExt cx="454" cy="363"/>
            </a:xfrm>
          </p:grpSpPr>
          <p:sp>
            <p:nvSpPr>
              <p:cNvPr id="34888" name="Line 29">
                <a:extLst>
                  <a:ext uri="{FF2B5EF4-FFF2-40B4-BE49-F238E27FC236}">
                    <a16:creationId xmlns:a16="http://schemas.microsoft.com/office/drawing/2014/main" id="{3AC7EA30-7894-4E88-B759-AD949B7A9859}"/>
                  </a:ext>
                </a:extLst>
              </p:cNvPr>
              <p:cNvSpPr>
                <a:spLocks noChangeShapeType="1"/>
              </p:cNvSpPr>
              <p:nvPr/>
            </p:nvSpPr>
            <p:spPr bwMode="auto">
              <a:xfrm>
                <a:off x="748" y="3022"/>
                <a:ext cx="454" cy="363"/>
              </a:xfrm>
              <a:prstGeom prst="line">
                <a:avLst/>
              </a:prstGeom>
              <a:noFill/>
              <a:ln w="38100">
                <a:solidFill>
                  <a:srgbClr val="99FF66"/>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89" name="Line 30">
                <a:extLst>
                  <a:ext uri="{FF2B5EF4-FFF2-40B4-BE49-F238E27FC236}">
                    <a16:creationId xmlns:a16="http://schemas.microsoft.com/office/drawing/2014/main" id="{8845F593-392D-40B6-A2F0-0D58EBB03F8B}"/>
                  </a:ext>
                </a:extLst>
              </p:cNvPr>
              <p:cNvSpPr>
                <a:spLocks noChangeShapeType="1"/>
              </p:cNvSpPr>
              <p:nvPr/>
            </p:nvSpPr>
            <p:spPr bwMode="auto">
              <a:xfrm>
                <a:off x="986" y="3210"/>
                <a:ext cx="136" cy="109"/>
              </a:xfrm>
              <a:prstGeom prst="line">
                <a:avLst/>
              </a:prstGeom>
              <a:noFill/>
              <a:ln w="38100">
                <a:solidFill>
                  <a:srgbClr val="99FF66"/>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4882" name="Group 31">
              <a:extLst>
                <a:ext uri="{FF2B5EF4-FFF2-40B4-BE49-F238E27FC236}">
                  <a16:creationId xmlns:a16="http://schemas.microsoft.com/office/drawing/2014/main" id="{64100592-8E1C-417C-80CD-FF3608D1042E}"/>
                </a:ext>
              </a:extLst>
            </p:cNvPr>
            <p:cNvGrpSpPr>
              <a:grpSpLocks/>
            </p:cNvGrpSpPr>
            <p:nvPr/>
          </p:nvGrpSpPr>
          <p:grpSpPr bwMode="auto">
            <a:xfrm>
              <a:off x="4195" y="2187"/>
              <a:ext cx="817" cy="653"/>
              <a:chOff x="748" y="3022"/>
              <a:chExt cx="454" cy="363"/>
            </a:xfrm>
          </p:grpSpPr>
          <p:sp>
            <p:nvSpPr>
              <p:cNvPr id="34886" name="Line 32">
                <a:extLst>
                  <a:ext uri="{FF2B5EF4-FFF2-40B4-BE49-F238E27FC236}">
                    <a16:creationId xmlns:a16="http://schemas.microsoft.com/office/drawing/2014/main" id="{1D222D23-ECC0-4382-B913-BE92F1D410A4}"/>
                  </a:ext>
                </a:extLst>
              </p:cNvPr>
              <p:cNvSpPr>
                <a:spLocks noChangeShapeType="1"/>
              </p:cNvSpPr>
              <p:nvPr/>
            </p:nvSpPr>
            <p:spPr bwMode="auto">
              <a:xfrm>
                <a:off x="748" y="3022"/>
                <a:ext cx="454" cy="363"/>
              </a:xfrm>
              <a:prstGeom prst="line">
                <a:avLst/>
              </a:prstGeom>
              <a:noFill/>
              <a:ln w="38100">
                <a:solidFill>
                  <a:srgbClr val="99FF66"/>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87" name="Line 33">
                <a:extLst>
                  <a:ext uri="{FF2B5EF4-FFF2-40B4-BE49-F238E27FC236}">
                    <a16:creationId xmlns:a16="http://schemas.microsoft.com/office/drawing/2014/main" id="{016D95FC-183B-4CD7-AA32-95371FF12A8F}"/>
                  </a:ext>
                </a:extLst>
              </p:cNvPr>
              <p:cNvSpPr>
                <a:spLocks noChangeShapeType="1"/>
              </p:cNvSpPr>
              <p:nvPr/>
            </p:nvSpPr>
            <p:spPr bwMode="auto">
              <a:xfrm>
                <a:off x="986" y="3210"/>
                <a:ext cx="136" cy="109"/>
              </a:xfrm>
              <a:prstGeom prst="line">
                <a:avLst/>
              </a:prstGeom>
              <a:noFill/>
              <a:ln w="38100">
                <a:solidFill>
                  <a:srgbClr val="99FF66"/>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4883" name="Group 34">
              <a:extLst>
                <a:ext uri="{FF2B5EF4-FFF2-40B4-BE49-F238E27FC236}">
                  <a16:creationId xmlns:a16="http://schemas.microsoft.com/office/drawing/2014/main" id="{7746EC6C-66C3-4882-BD63-66F1A687ABB8}"/>
                </a:ext>
              </a:extLst>
            </p:cNvPr>
            <p:cNvGrpSpPr>
              <a:grpSpLocks/>
            </p:cNvGrpSpPr>
            <p:nvPr/>
          </p:nvGrpSpPr>
          <p:grpSpPr bwMode="auto">
            <a:xfrm>
              <a:off x="3878" y="2251"/>
              <a:ext cx="726" cy="575"/>
              <a:chOff x="748" y="3022"/>
              <a:chExt cx="454" cy="363"/>
            </a:xfrm>
          </p:grpSpPr>
          <p:sp>
            <p:nvSpPr>
              <p:cNvPr id="34884" name="Line 35">
                <a:extLst>
                  <a:ext uri="{FF2B5EF4-FFF2-40B4-BE49-F238E27FC236}">
                    <a16:creationId xmlns:a16="http://schemas.microsoft.com/office/drawing/2014/main" id="{973B21DD-7A96-44D9-A14A-03B33E9051B0}"/>
                  </a:ext>
                </a:extLst>
              </p:cNvPr>
              <p:cNvSpPr>
                <a:spLocks noChangeShapeType="1"/>
              </p:cNvSpPr>
              <p:nvPr/>
            </p:nvSpPr>
            <p:spPr bwMode="auto">
              <a:xfrm>
                <a:off x="748" y="3022"/>
                <a:ext cx="454" cy="363"/>
              </a:xfrm>
              <a:prstGeom prst="line">
                <a:avLst/>
              </a:prstGeom>
              <a:noFill/>
              <a:ln w="38100">
                <a:solidFill>
                  <a:srgbClr val="99FF66"/>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885" name="Line 36">
                <a:extLst>
                  <a:ext uri="{FF2B5EF4-FFF2-40B4-BE49-F238E27FC236}">
                    <a16:creationId xmlns:a16="http://schemas.microsoft.com/office/drawing/2014/main" id="{D8616939-3509-4B4B-95A1-8807931EF256}"/>
                  </a:ext>
                </a:extLst>
              </p:cNvPr>
              <p:cNvSpPr>
                <a:spLocks noChangeShapeType="1"/>
              </p:cNvSpPr>
              <p:nvPr/>
            </p:nvSpPr>
            <p:spPr bwMode="auto">
              <a:xfrm>
                <a:off x="986" y="3210"/>
                <a:ext cx="136" cy="109"/>
              </a:xfrm>
              <a:prstGeom prst="line">
                <a:avLst/>
              </a:prstGeom>
              <a:noFill/>
              <a:ln w="38100">
                <a:solidFill>
                  <a:srgbClr val="99FF66"/>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48165" name="Text Box 37">
            <a:extLst>
              <a:ext uri="{FF2B5EF4-FFF2-40B4-BE49-F238E27FC236}">
                <a16:creationId xmlns:a16="http://schemas.microsoft.com/office/drawing/2014/main" id="{70A19A56-368F-47BE-AB74-6F1B3195552B}"/>
              </a:ext>
            </a:extLst>
          </p:cNvPr>
          <p:cNvSpPr txBox="1">
            <a:spLocks noChangeArrowheads="1"/>
          </p:cNvSpPr>
          <p:nvPr/>
        </p:nvSpPr>
        <p:spPr bwMode="auto">
          <a:xfrm>
            <a:off x="5756275" y="2713038"/>
            <a:ext cx="36036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i="1">
                <a:latin typeface="Times New Roman" panose="02020603050405020304" pitchFamily="18" charset="0"/>
              </a:rPr>
              <a:t>A</a:t>
            </a:r>
          </a:p>
        </p:txBody>
      </p:sp>
      <p:sp>
        <p:nvSpPr>
          <p:cNvPr id="48166" name="Line 38">
            <a:extLst>
              <a:ext uri="{FF2B5EF4-FFF2-40B4-BE49-F238E27FC236}">
                <a16:creationId xmlns:a16="http://schemas.microsoft.com/office/drawing/2014/main" id="{87F1A803-2779-47A0-8C76-36A945F25D61}"/>
              </a:ext>
            </a:extLst>
          </p:cNvPr>
          <p:cNvSpPr>
            <a:spLocks noChangeShapeType="1"/>
          </p:cNvSpPr>
          <p:nvPr/>
        </p:nvSpPr>
        <p:spPr bwMode="auto">
          <a:xfrm flipV="1">
            <a:off x="8250238" y="2781300"/>
            <a:ext cx="260350" cy="323850"/>
          </a:xfrm>
          <a:prstGeom prst="line">
            <a:avLst/>
          </a:prstGeom>
          <a:noFill/>
          <a:ln w="190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67" name="Line 39">
            <a:extLst>
              <a:ext uri="{FF2B5EF4-FFF2-40B4-BE49-F238E27FC236}">
                <a16:creationId xmlns:a16="http://schemas.microsoft.com/office/drawing/2014/main" id="{04CE7C25-857B-4FF4-99B3-BEC068EA27E3}"/>
              </a:ext>
            </a:extLst>
          </p:cNvPr>
          <p:cNvSpPr>
            <a:spLocks noChangeShapeType="1"/>
          </p:cNvSpPr>
          <p:nvPr/>
        </p:nvSpPr>
        <p:spPr bwMode="auto">
          <a:xfrm flipV="1">
            <a:off x="7112000" y="1917700"/>
            <a:ext cx="250825" cy="300038"/>
          </a:xfrm>
          <a:prstGeom prst="line">
            <a:avLst/>
          </a:prstGeom>
          <a:noFill/>
          <a:ln w="190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68" name="Line 40">
            <a:extLst>
              <a:ext uri="{FF2B5EF4-FFF2-40B4-BE49-F238E27FC236}">
                <a16:creationId xmlns:a16="http://schemas.microsoft.com/office/drawing/2014/main" id="{37495434-148C-468D-BE4B-774DE1382D80}"/>
              </a:ext>
            </a:extLst>
          </p:cNvPr>
          <p:cNvSpPr>
            <a:spLocks noChangeShapeType="1"/>
          </p:cNvSpPr>
          <p:nvPr/>
        </p:nvSpPr>
        <p:spPr bwMode="auto">
          <a:xfrm flipH="1" flipV="1">
            <a:off x="7235825" y="2071688"/>
            <a:ext cx="1103313" cy="920750"/>
          </a:xfrm>
          <a:prstGeom prst="line">
            <a:avLst/>
          </a:prstGeom>
          <a:noFill/>
          <a:ln w="19050">
            <a:solidFill>
              <a:srgbClr val="FF6600"/>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69" name="Line 41">
            <a:extLst>
              <a:ext uri="{FF2B5EF4-FFF2-40B4-BE49-F238E27FC236}">
                <a16:creationId xmlns:a16="http://schemas.microsoft.com/office/drawing/2014/main" id="{B468290C-184F-418D-AEDE-FBB826F14996}"/>
              </a:ext>
            </a:extLst>
          </p:cNvPr>
          <p:cNvSpPr>
            <a:spLocks noChangeShapeType="1"/>
          </p:cNvSpPr>
          <p:nvPr/>
        </p:nvSpPr>
        <p:spPr bwMode="auto">
          <a:xfrm flipH="1">
            <a:off x="5292725" y="3111500"/>
            <a:ext cx="1060450" cy="706438"/>
          </a:xfrm>
          <a:prstGeom prst="line">
            <a:avLst/>
          </a:prstGeom>
          <a:noFill/>
          <a:ln w="190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70" name="Line 42">
            <a:extLst>
              <a:ext uri="{FF2B5EF4-FFF2-40B4-BE49-F238E27FC236}">
                <a16:creationId xmlns:a16="http://schemas.microsoft.com/office/drawing/2014/main" id="{F822A6B6-E80B-4973-887F-F6EE00A81D33}"/>
              </a:ext>
            </a:extLst>
          </p:cNvPr>
          <p:cNvSpPr>
            <a:spLocks noChangeShapeType="1"/>
          </p:cNvSpPr>
          <p:nvPr/>
        </p:nvSpPr>
        <p:spPr bwMode="auto">
          <a:xfrm flipH="1" flipV="1">
            <a:off x="5449888" y="3730625"/>
            <a:ext cx="274637" cy="457200"/>
          </a:xfrm>
          <a:prstGeom prst="line">
            <a:avLst/>
          </a:prstGeom>
          <a:noFill/>
          <a:ln w="19050">
            <a:solidFill>
              <a:srgbClr val="FF66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71" name="Line 43">
            <a:extLst>
              <a:ext uri="{FF2B5EF4-FFF2-40B4-BE49-F238E27FC236}">
                <a16:creationId xmlns:a16="http://schemas.microsoft.com/office/drawing/2014/main" id="{63BDDF5A-8585-4581-89E6-56A51311DB34}"/>
              </a:ext>
            </a:extLst>
          </p:cNvPr>
          <p:cNvSpPr>
            <a:spLocks noChangeShapeType="1"/>
          </p:cNvSpPr>
          <p:nvPr/>
        </p:nvSpPr>
        <p:spPr bwMode="auto">
          <a:xfrm rot="-230762">
            <a:off x="5886450" y="4362450"/>
            <a:ext cx="134938" cy="271463"/>
          </a:xfrm>
          <a:prstGeom prst="line">
            <a:avLst/>
          </a:prstGeom>
          <a:noFill/>
          <a:ln w="19050">
            <a:solidFill>
              <a:srgbClr val="FF66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72" name="Text Box 44">
            <a:extLst>
              <a:ext uri="{FF2B5EF4-FFF2-40B4-BE49-F238E27FC236}">
                <a16:creationId xmlns:a16="http://schemas.microsoft.com/office/drawing/2014/main" id="{A3F56F1F-2B16-46C4-AA35-EA7BEF420B74}"/>
              </a:ext>
            </a:extLst>
          </p:cNvPr>
          <p:cNvSpPr txBox="1">
            <a:spLocks noChangeArrowheads="1"/>
          </p:cNvSpPr>
          <p:nvPr/>
        </p:nvSpPr>
        <p:spPr bwMode="auto">
          <a:xfrm>
            <a:off x="1116013" y="1584325"/>
            <a:ext cx="3762375"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1000" indent="-381000">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lnSpc>
                <a:spcPct val="125000"/>
              </a:lnSpc>
              <a:spcBef>
                <a:spcPct val="50000"/>
              </a:spcBef>
            </a:pPr>
            <a:r>
              <a:rPr kumimoji="1" lang="zh-CN" altLang="en-US">
                <a:solidFill>
                  <a:srgbClr val="00FFFF"/>
                </a:solidFill>
                <a:latin typeface="Times New Roman" panose="02020603050405020304" pitchFamily="18" charset="0"/>
                <a:ea typeface="仿宋_GB2312" pitchFamily="49" charset="-122"/>
              </a:rPr>
              <a:t>由几何关系知：</a:t>
            </a:r>
          </a:p>
        </p:txBody>
      </p:sp>
      <p:grpSp>
        <p:nvGrpSpPr>
          <p:cNvPr id="48173" name="Group 45">
            <a:extLst>
              <a:ext uri="{FF2B5EF4-FFF2-40B4-BE49-F238E27FC236}">
                <a16:creationId xmlns:a16="http://schemas.microsoft.com/office/drawing/2014/main" id="{1571FA6E-3DAD-4E3A-9C4E-411F7A262585}"/>
              </a:ext>
            </a:extLst>
          </p:cNvPr>
          <p:cNvGrpSpPr>
            <a:grpSpLocks/>
          </p:cNvGrpSpPr>
          <p:nvPr/>
        </p:nvGrpSpPr>
        <p:grpSpPr bwMode="auto">
          <a:xfrm>
            <a:off x="6781800" y="3267075"/>
            <a:ext cx="1573213" cy="1108075"/>
            <a:chOff x="4272" y="1535"/>
            <a:chExt cx="991" cy="698"/>
          </a:xfrm>
        </p:grpSpPr>
        <p:sp>
          <p:nvSpPr>
            <p:cNvPr id="34877" name="Text Box 46">
              <a:extLst>
                <a:ext uri="{FF2B5EF4-FFF2-40B4-BE49-F238E27FC236}">
                  <a16:creationId xmlns:a16="http://schemas.microsoft.com/office/drawing/2014/main" id="{9A83D804-0A64-4036-BC5F-CF15ECBF01C1}"/>
                </a:ext>
              </a:extLst>
            </p:cNvPr>
            <p:cNvSpPr txBox="1">
              <a:spLocks noChangeArrowheads="1"/>
            </p:cNvSpPr>
            <p:nvPr/>
          </p:nvSpPr>
          <p:spPr bwMode="auto">
            <a:xfrm>
              <a:off x="4272" y="1945"/>
              <a:ext cx="31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i="1">
                  <a:latin typeface="Times New Roman" panose="02020603050405020304" pitchFamily="18" charset="0"/>
                </a:rPr>
                <a:t>D</a:t>
              </a:r>
            </a:p>
          </p:txBody>
        </p:sp>
        <p:sp>
          <p:nvSpPr>
            <p:cNvPr id="34878" name="Text Box 47">
              <a:extLst>
                <a:ext uri="{FF2B5EF4-FFF2-40B4-BE49-F238E27FC236}">
                  <a16:creationId xmlns:a16="http://schemas.microsoft.com/office/drawing/2014/main" id="{923ECB0F-D581-4CAE-B6BA-0D06A9E08938}"/>
                </a:ext>
              </a:extLst>
            </p:cNvPr>
            <p:cNvSpPr txBox="1">
              <a:spLocks noChangeArrowheads="1"/>
            </p:cNvSpPr>
            <p:nvPr/>
          </p:nvSpPr>
          <p:spPr bwMode="auto">
            <a:xfrm>
              <a:off x="4625" y="1727"/>
              <a:ext cx="31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i="1">
                  <a:latin typeface="Times New Roman" panose="02020603050405020304" pitchFamily="18" charset="0"/>
                </a:rPr>
                <a:t>E</a:t>
              </a:r>
            </a:p>
          </p:txBody>
        </p:sp>
        <p:sp>
          <p:nvSpPr>
            <p:cNvPr id="34879" name="Text Box 48">
              <a:extLst>
                <a:ext uri="{FF2B5EF4-FFF2-40B4-BE49-F238E27FC236}">
                  <a16:creationId xmlns:a16="http://schemas.microsoft.com/office/drawing/2014/main" id="{3AC5F29B-2999-4374-9517-5A7EE45EC245}"/>
                </a:ext>
              </a:extLst>
            </p:cNvPr>
            <p:cNvSpPr txBox="1">
              <a:spLocks noChangeArrowheads="1"/>
            </p:cNvSpPr>
            <p:nvPr/>
          </p:nvSpPr>
          <p:spPr bwMode="auto">
            <a:xfrm>
              <a:off x="4944" y="1535"/>
              <a:ext cx="31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i="1">
                  <a:latin typeface="Times New Roman" panose="02020603050405020304" pitchFamily="18" charset="0"/>
                </a:rPr>
                <a:t>F</a:t>
              </a:r>
            </a:p>
          </p:txBody>
        </p:sp>
      </p:grpSp>
      <p:sp>
        <p:nvSpPr>
          <p:cNvPr id="48177" name="Rectangle 49">
            <a:extLst>
              <a:ext uri="{FF2B5EF4-FFF2-40B4-BE49-F238E27FC236}">
                <a16:creationId xmlns:a16="http://schemas.microsoft.com/office/drawing/2014/main" id="{A32DB0FA-2807-4C26-BFF5-3D05BD3B2659}"/>
              </a:ext>
            </a:extLst>
          </p:cNvPr>
          <p:cNvSpPr>
            <a:spLocks noChangeArrowheads="1"/>
          </p:cNvSpPr>
          <p:nvPr/>
        </p:nvSpPr>
        <p:spPr bwMode="auto">
          <a:xfrm>
            <a:off x="4876800" y="2352675"/>
            <a:ext cx="455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FF66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r>
              <a:rPr kumimoji="1" lang="en-US" altLang="zh-CN" i="1">
                <a:latin typeface="Times New Roman" panose="02020603050405020304" pitchFamily="18" charset="0"/>
              </a:rPr>
              <a:t>u</a:t>
            </a:r>
            <a:r>
              <a:rPr kumimoji="1" lang="en-US" altLang="zh-CN" baseline="-25000">
                <a:latin typeface="Times New Roman" panose="02020603050405020304" pitchFamily="18" charset="0"/>
              </a:rPr>
              <a:t>1</a:t>
            </a:r>
          </a:p>
        </p:txBody>
      </p:sp>
      <p:sp>
        <p:nvSpPr>
          <p:cNvPr id="48178" name="Rectangle 50">
            <a:extLst>
              <a:ext uri="{FF2B5EF4-FFF2-40B4-BE49-F238E27FC236}">
                <a16:creationId xmlns:a16="http://schemas.microsoft.com/office/drawing/2014/main" id="{B2628652-AFA8-4EB6-ADE6-BCE17FC0A644}"/>
              </a:ext>
            </a:extLst>
          </p:cNvPr>
          <p:cNvSpPr>
            <a:spLocks noChangeArrowheads="1"/>
          </p:cNvSpPr>
          <p:nvPr/>
        </p:nvSpPr>
        <p:spPr bwMode="auto">
          <a:xfrm>
            <a:off x="4876800" y="3267075"/>
            <a:ext cx="455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FF66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r>
              <a:rPr kumimoji="1" lang="en-US" altLang="zh-CN" i="1">
                <a:latin typeface="Times New Roman" panose="02020603050405020304" pitchFamily="18" charset="0"/>
              </a:rPr>
              <a:t>u</a:t>
            </a:r>
            <a:r>
              <a:rPr kumimoji="1" lang="en-US" altLang="zh-CN" baseline="-25000">
                <a:latin typeface="Times New Roman" panose="02020603050405020304" pitchFamily="18" charset="0"/>
              </a:rPr>
              <a:t>2</a:t>
            </a:r>
          </a:p>
        </p:txBody>
      </p:sp>
      <p:sp>
        <p:nvSpPr>
          <p:cNvPr id="48179" name="Rectangle 51">
            <a:extLst>
              <a:ext uri="{FF2B5EF4-FFF2-40B4-BE49-F238E27FC236}">
                <a16:creationId xmlns:a16="http://schemas.microsoft.com/office/drawing/2014/main" id="{66C7A184-9F8E-4159-A145-5D2C6BF11053}"/>
              </a:ext>
            </a:extLst>
          </p:cNvPr>
          <p:cNvSpPr>
            <a:spLocks noChangeArrowheads="1"/>
          </p:cNvSpPr>
          <p:nvPr/>
        </p:nvSpPr>
        <p:spPr bwMode="auto">
          <a:xfrm>
            <a:off x="4932363" y="3971925"/>
            <a:ext cx="15001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FF66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r>
              <a:rPr kumimoji="1" lang="en-US" altLang="zh-CN" i="1">
                <a:latin typeface="Times New Roman" panose="02020603050405020304" pitchFamily="18" charset="0"/>
              </a:rPr>
              <a:t>u</a:t>
            </a:r>
            <a:r>
              <a:rPr kumimoji="1" lang="en-US" altLang="zh-CN" baseline="-25000">
                <a:latin typeface="Times New Roman" panose="02020603050405020304" pitchFamily="18" charset="0"/>
              </a:rPr>
              <a:t>2</a:t>
            </a:r>
            <a:r>
              <a:rPr kumimoji="1" lang="en-US" altLang="zh-CN" sz="2000">
                <a:latin typeface="Times New Roman" panose="02020603050405020304" pitchFamily="18" charset="0"/>
              </a:rPr>
              <a:t>△</a:t>
            </a:r>
            <a:r>
              <a:rPr kumimoji="1" lang="en-US" altLang="zh-CN" i="1">
                <a:latin typeface="Times New Roman" panose="02020603050405020304" pitchFamily="18" charset="0"/>
              </a:rPr>
              <a:t>t</a:t>
            </a:r>
          </a:p>
        </p:txBody>
      </p:sp>
      <p:sp>
        <p:nvSpPr>
          <p:cNvPr id="48180" name="Rectangle 52">
            <a:extLst>
              <a:ext uri="{FF2B5EF4-FFF2-40B4-BE49-F238E27FC236}">
                <a16:creationId xmlns:a16="http://schemas.microsoft.com/office/drawing/2014/main" id="{DF869E1A-2901-47B4-876A-BD6539C72681}"/>
              </a:ext>
            </a:extLst>
          </p:cNvPr>
          <p:cNvSpPr>
            <a:spLocks noChangeArrowheads="1"/>
          </p:cNvSpPr>
          <p:nvPr/>
        </p:nvSpPr>
        <p:spPr bwMode="auto">
          <a:xfrm rot="2212148">
            <a:off x="7164388" y="2128838"/>
            <a:ext cx="15001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0">
                <a:solidFill>
                  <a:srgbClr val="FF66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r>
              <a:rPr kumimoji="1" lang="en-US" altLang="zh-CN" i="1">
                <a:latin typeface="Times New Roman" panose="02020603050405020304" pitchFamily="18" charset="0"/>
              </a:rPr>
              <a:t>d </a:t>
            </a:r>
            <a:r>
              <a:rPr kumimoji="1" lang="en-US" altLang="zh-CN" sz="2000" i="1">
                <a:latin typeface="Times New Roman" panose="02020603050405020304" pitchFamily="18" charset="0"/>
              </a:rPr>
              <a:t>= </a:t>
            </a:r>
            <a:r>
              <a:rPr kumimoji="1" lang="en-US" altLang="zh-CN" i="1">
                <a:latin typeface="Times New Roman" panose="02020603050405020304" pitchFamily="18" charset="0"/>
              </a:rPr>
              <a:t>u</a:t>
            </a:r>
            <a:r>
              <a:rPr kumimoji="1" lang="en-US" altLang="zh-CN" baseline="-25000">
                <a:latin typeface="Times New Roman" panose="02020603050405020304" pitchFamily="18" charset="0"/>
              </a:rPr>
              <a:t>1</a:t>
            </a:r>
            <a:r>
              <a:rPr kumimoji="1" lang="en-US" altLang="zh-CN" sz="2000">
                <a:latin typeface="Times New Roman" panose="02020603050405020304" pitchFamily="18" charset="0"/>
              </a:rPr>
              <a:t>△</a:t>
            </a:r>
            <a:r>
              <a:rPr kumimoji="1" lang="en-US" altLang="zh-CN" i="1">
                <a:latin typeface="Times New Roman" panose="02020603050405020304" pitchFamily="18" charset="0"/>
              </a:rPr>
              <a:t>t</a:t>
            </a:r>
          </a:p>
        </p:txBody>
      </p:sp>
      <p:grpSp>
        <p:nvGrpSpPr>
          <p:cNvPr id="48181" name="Group 53">
            <a:extLst>
              <a:ext uri="{FF2B5EF4-FFF2-40B4-BE49-F238E27FC236}">
                <a16:creationId xmlns:a16="http://schemas.microsoft.com/office/drawing/2014/main" id="{D0612903-7049-43F3-8A22-E809D9DC9DE8}"/>
              </a:ext>
            </a:extLst>
          </p:cNvPr>
          <p:cNvGrpSpPr>
            <a:grpSpLocks/>
          </p:cNvGrpSpPr>
          <p:nvPr/>
        </p:nvGrpSpPr>
        <p:grpSpPr bwMode="auto">
          <a:xfrm>
            <a:off x="7956550" y="4721225"/>
            <a:ext cx="431800" cy="292100"/>
            <a:chOff x="5012" y="3612"/>
            <a:chExt cx="272" cy="184"/>
          </a:xfrm>
        </p:grpSpPr>
        <p:grpSp>
          <p:nvGrpSpPr>
            <p:cNvPr id="34871" name="Group 54">
              <a:extLst>
                <a:ext uri="{FF2B5EF4-FFF2-40B4-BE49-F238E27FC236}">
                  <a16:creationId xmlns:a16="http://schemas.microsoft.com/office/drawing/2014/main" id="{EB196A61-2E1A-48FD-8441-84CBAA75C938}"/>
                </a:ext>
              </a:extLst>
            </p:cNvPr>
            <p:cNvGrpSpPr>
              <a:grpSpLocks/>
            </p:cNvGrpSpPr>
            <p:nvPr/>
          </p:nvGrpSpPr>
          <p:grpSpPr bwMode="auto">
            <a:xfrm>
              <a:off x="5030" y="3621"/>
              <a:ext cx="248" cy="175"/>
              <a:chOff x="4958" y="1120"/>
              <a:chExt cx="248" cy="175"/>
            </a:xfrm>
          </p:grpSpPr>
          <p:sp>
            <p:nvSpPr>
              <p:cNvPr id="34873" name="AutoShape 55">
                <a:hlinkClick r:id="rId9" action="ppaction://hlinkfile"/>
                <a:extLst>
                  <a:ext uri="{FF2B5EF4-FFF2-40B4-BE49-F238E27FC236}">
                    <a16:creationId xmlns:a16="http://schemas.microsoft.com/office/drawing/2014/main" id="{E83549DC-1396-49A2-B183-F09AA0F9C46C}"/>
                  </a:ext>
                </a:extLst>
              </p:cNvPr>
              <p:cNvSpPr>
                <a:spLocks noChangeArrowheads="1"/>
              </p:cNvSpPr>
              <p:nvPr/>
            </p:nvSpPr>
            <p:spPr bwMode="auto">
              <a:xfrm>
                <a:off x="4958" y="1120"/>
                <a:ext cx="248" cy="175"/>
              </a:xfrm>
              <a:prstGeom prst="roundRect">
                <a:avLst>
                  <a:gd name="adj" fmla="val 19116"/>
                </a:avLst>
              </a:prstGeom>
              <a:solidFill>
                <a:srgbClr val="33CCCC">
                  <a:alpha val="39999"/>
                </a:srgbClr>
              </a:solidFill>
              <a:ln w="9525">
                <a:solidFill>
                  <a:srgbClr val="0066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74" name="AutoShape 56">
                <a:extLst>
                  <a:ext uri="{FF2B5EF4-FFF2-40B4-BE49-F238E27FC236}">
                    <a16:creationId xmlns:a16="http://schemas.microsoft.com/office/drawing/2014/main" id="{91B4B026-35D7-4197-83A5-6A23FEEFE3CA}"/>
                  </a:ext>
                </a:extLst>
              </p:cNvPr>
              <p:cNvSpPr>
                <a:spLocks noChangeArrowheads="1"/>
              </p:cNvSpPr>
              <p:nvPr/>
            </p:nvSpPr>
            <p:spPr bwMode="auto">
              <a:xfrm>
                <a:off x="4991" y="1154"/>
                <a:ext cx="179" cy="104"/>
              </a:xfrm>
              <a:prstGeom prst="roundRect">
                <a:avLst>
                  <a:gd name="adj" fmla="val 22079"/>
                </a:avLst>
              </a:prstGeom>
              <a:solidFill>
                <a:srgbClr val="33CCCC">
                  <a:alpha val="50195"/>
                </a:srgbClr>
              </a:solidFill>
              <a:ln w="3175">
                <a:solidFill>
                  <a:srgbClr val="0066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75" name="AutoShape 57">
                <a:extLst>
                  <a:ext uri="{FF2B5EF4-FFF2-40B4-BE49-F238E27FC236}">
                    <a16:creationId xmlns:a16="http://schemas.microsoft.com/office/drawing/2014/main" id="{1B7EF729-695B-4135-B581-606E8F9420C7}"/>
                  </a:ext>
                </a:extLst>
              </p:cNvPr>
              <p:cNvSpPr>
                <a:spLocks noChangeArrowheads="1"/>
              </p:cNvSpPr>
              <p:nvPr/>
            </p:nvSpPr>
            <p:spPr bwMode="auto">
              <a:xfrm rot="5400000">
                <a:off x="5054" y="1174"/>
                <a:ext cx="66" cy="66"/>
              </a:xfrm>
              <a:prstGeom prst="triangle">
                <a:avLst>
                  <a:gd name="adj" fmla="val 50000"/>
                </a:avLst>
              </a:prstGeom>
              <a:solidFill>
                <a:srgbClr val="006666"/>
              </a:solidFill>
              <a:ln w="9525">
                <a:solidFill>
                  <a:srgbClr val="0066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76" name="Line 58">
                <a:extLst>
                  <a:ext uri="{FF2B5EF4-FFF2-40B4-BE49-F238E27FC236}">
                    <a16:creationId xmlns:a16="http://schemas.microsoft.com/office/drawing/2014/main" id="{92D2FB9E-5A60-4B54-8CDA-6E9021F9A199}"/>
                  </a:ext>
                </a:extLst>
              </p:cNvPr>
              <p:cNvSpPr>
                <a:spLocks noChangeShapeType="1"/>
              </p:cNvSpPr>
              <p:nvPr/>
            </p:nvSpPr>
            <p:spPr bwMode="auto">
              <a:xfrm>
                <a:off x="4985" y="1177"/>
                <a:ext cx="0" cy="0"/>
              </a:xfrm>
              <a:prstGeom prst="line">
                <a:avLst/>
              </a:prstGeom>
              <a:noFill/>
              <a:ln w="9525">
                <a:solidFill>
                  <a:srgbClr val="33CC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4872" name="Rectangle 59">
              <a:hlinkClick r:id="rId10" action="ppaction://hlinkfile" tooltip="点击播放动画"/>
              <a:extLst>
                <a:ext uri="{FF2B5EF4-FFF2-40B4-BE49-F238E27FC236}">
                  <a16:creationId xmlns:a16="http://schemas.microsoft.com/office/drawing/2014/main" id="{62322954-2EDF-49DC-A44B-F09276FAE8B1}"/>
                </a:ext>
              </a:extLst>
            </p:cNvPr>
            <p:cNvSpPr>
              <a:spLocks noChangeArrowheads="1"/>
            </p:cNvSpPr>
            <p:nvPr/>
          </p:nvSpPr>
          <p:spPr bwMode="auto">
            <a:xfrm>
              <a:off x="5012" y="3612"/>
              <a:ext cx="272" cy="181"/>
            </a:xfrm>
            <a:prstGeom prst="rect">
              <a:avLst/>
            </a:prstGeom>
            <a:solidFill>
              <a:srgbClr val="00CC99">
                <a:alpha val="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48188" name="Arc 60">
            <a:extLst>
              <a:ext uri="{FF2B5EF4-FFF2-40B4-BE49-F238E27FC236}">
                <a16:creationId xmlns:a16="http://schemas.microsoft.com/office/drawing/2014/main" id="{AC5C35FE-C6B1-4BEB-A0A6-9B483FEF6E7C}"/>
              </a:ext>
            </a:extLst>
          </p:cNvPr>
          <p:cNvSpPr>
            <a:spLocks/>
          </p:cNvSpPr>
          <p:nvPr/>
        </p:nvSpPr>
        <p:spPr bwMode="auto">
          <a:xfrm flipH="1">
            <a:off x="6162675" y="2857500"/>
            <a:ext cx="195263" cy="323850"/>
          </a:xfrm>
          <a:custGeom>
            <a:avLst/>
            <a:gdLst>
              <a:gd name="T0" fmla="*/ 0 w 13673"/>
              <a:gd name="T1" fmla="*/ 0 h 21600"/>
              <a:gd name="T2" fmla="*/ 2147483647 w 13673"/>
              <a:gd name="T3" fmla="*/ 2147483647 h 21600"/>
              <a:gd name="T4" fmla="*/ 2147483647 w 13673"/>
              <a:gd name="T5" fmla="*/ 2147483647 h 21600"/>
              <a:gd name="T6" fmla="*/ 0 60000 65536"/>
              <a:gd name="T7" fmla="*/ 0 60000 65536"/>
              <a:gd name="T8" fmla="*/ 0 60000 65536"/>
            </a:gdLst>
            <a:ahLst/>
            <a:cxnLst>
              <a:cxn ang="T6">
                <a:pos x="T0" y="T1"/>
              </a:cxn>
              <a:cxn ang="T7">
                <a:pos x="T2" y="T3"/>
              </a:cxn>
              <a:cxn ang="T8">
                <a:pos x="T4" y="T5"/>
              </a:cxn>
            </a:cxnLst>
            <a:rect l="0" t="0" r="r" b="b"/>
            <a:pathLst>
              <a:path w="13673" h="21600" fill="none" extrusionOk="0">
                <a:moveTo>
                  <a:pt x="0" y="0"/>
                </a:moveTo>
                <a:cubicBezTo>
                  <a:pt x="12" y="0"/>
                  <a:pt x="24" y="-1"/>
                  <a:pt x="37" y="0"/>
                </a:cubicBezTo>
                <a:cubicBezTo>
                  <a:pt x="5004" y="0"/>
                  <a:pt x="9820" y="1712"/>
                  <a:pt x="13672" y="4848"/>
                </a:cubicBezTo>
              </a:path>
              <a:path w="13673" h="21600" stroke="0" extrusionOk="0">
                <a:moveTo>
                  <a:pt x="0" y="0"/>
                </a:moveTo>
                <a:cubicBezTo>
                  <a:pt x="12" y="0"/>
                  <a:pt x="24" y="-1"/>
                  <a:pt x="37" y="0"/>
                </a:cubicBezTo>
                <a:cubicBezTo>
                  <a:pt x="5004" y="0"/>
                  <a:pt x="9820" y="1712"/>
                  <a:pt x="13672" y="4848"/>
                </a:cubicBezTo>
                <a:lnTo>
                  <a:pt x="37" y="21600"/>
                </a:lnTo>
                <a:lnTo>
                  <a:pt x="0" y="0"/>
                </a:lnTo>
                <a:close/>
              </a:path>
            </a:pathLst>
          </a:custGeom>
          <a:noFill/>
          <a:ln w="22225">
            <a:solidFill>
              <a:srgbClr val="00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89" name="Arc 61">
            <a:extLst>
              <a:ext uri="{FF2B5EF4-FFF2-40B4-BE49-F238E27FC236}">
                <a16:creationId xmlns:a16="http://schemas.microsoft.com/office/drawing/2014/main" id="{B463D73D-BB7F-4505-937B-C2DBE3C4B998}"/>
              </a:ext>
            </a:extLst>
          </p:cNvPr>
          <p:cNvSpPr>
            <a:spLocks/>
          </p:cNvSpPr>
          <p:nvPr/>
        </p:nvSpPr>
        <p:spPr bwMode="auto">
          <a:xfrm rot="10460764" flipH="1">
            <a:off x="6313488" y="3197225"/>
            <a:ext cx="195262" cy="323850"/>
          </a:xfrm>
          <a:custGeom>
            <a:avLst/>
            <a:gdLst>
              <a:gd name="T0" fmla="*/ 0 w 13673"/>
              <a:gd name="T1" fmla="*/ 0 h 21600"/>
              <a:gd name="T2" fmla="*/ 2147483647 w 13673"/>
              <a:gd name="T3" fmla="*/ 2147483647 h 21600"/>
              <a:gd name="T4" fmla="*/ 2147483647 w 13673"/>
              <a:gd name="T5" fmla="*/ 2147483647 h 21600"/>
              <a:gd name="T6" fmla="*/ 0 60000 65536"/>
              <a:gd name="T7" fmla="*/ 0 60000 65536"/>
              <a:gd name="T8" fmla="*/ 0 60000 65536"/>
            </a:gdLst>
            <a:ahLst/>
            <a:cxnLst>
              <a:cxn ang="T6">
                <a:pos x="T0" y="T1"/>
              </a:cxn>
              <a:cxn ang="T7">
                <a:pos x="T2" y="T3"/>
              </a:cxn>
              <a:cxn ang="T8">
                <a:pos x="T4" y="T5"/>
              </a:cxn>
            </a:cxnLst>
            <a:rect l="0" t="0" r="r" b="b"/>
            <a:pathLst>
              <a:path w="13673" h="21600" fill="none" extrusionOk="0">
                <a:moveTo>
                  <a:pt x="0" y="0"/>
                </a:moveTo>
                <a:cubicBezTo>
                  <a:pt x="12" y="0"/>
                  <a:pt x="24" y="-1"/>
                  <a:pt x="37" y="0"/>
                </a:cubicBezTo>
                <a:cubicBezTo>
                  <a:pt x="5004" y="0"/>
                  <a:pt x="9820" y="1712"/>
                  <a:pt x="13672" y="4848"/>
                </a:cubicBezTo>
              </a:path>
              <a:path w="13673" h="21600" stroke="0" extrusionOk="0">
                <a:moveTo>
                  <a:pt x="0" y="0"/>
                </a:moveTo>
                <a:cubicBezTo>
                  <a:pt x="12" y="0"/>
                  <a:pt x="24" y="-1"/>
                  <a:pt x="37" y="0"/>
                </a:cubicBezTo>
                <a:cubicBezTo>
                  <a:pt x="5004" y="0"/>
                  <a:pt x="9820" y="1712"/>
                  <a:pt x="13672" y="4848"/>
                </a:cubicBezTo>
                <a:lnTo>
                  <a:pt x="37" y="21600"/>
                </a:lnTo>
                <a:lnTo>
                  <a:pt x="0" y="0"/>
                </a:lnTo>
                <a:close/>
              </a:path>
            </a:pathLst>
          </a:custGeom>
          <a:noFill/>
          <a:ln w="22225">
            <a:solidFill>
              <a:srgbClr val="00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90" name="Line 62">
            <a:extLst>
              <a:ext uri="{FF2B5EF4-FFF2-40B4-BE49-F238E27FC236}">
                <a16:creationId xmlns:a16="http://schemas.microsoft.com/office/drawing/2014/main" id="{048D704E-7FF6-487B-B886-7FE287F00564}"/>
              </a:ext>
            </a:extLst>
          </p:cNvPr>
          <p:cNvSpPr>
            <a:spLocks noChangeShapeType="1"/>
          </p:cNvSpPr>
          <p:nvPr/>
        </p:nvSpPr>
        <p:spPr bwMode="auto">
          <a:xfrm flipH="1">
            <a:off x="5921375" y="3103563"/>
            <a:ext cx="2330450" cy="1608137"/>
          </a:xfrm>
          <a:prstGeom prst="line">
            <a:avLst/>
          </a:prstGeom>
          <a:noFill/>
          <a:ln w="19050">
            <a:solidFill>
              <a:srgbClr val="FF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48191" name="Group 63">
            <a:extLst>
              <a:ext uri="{FF2B5EF4-FFF2-40B4-BE49-F238E27FC236}">
                <a16:creationId xmlns:a16="http://schemas.microsoft.com/office/drawing/2014/main" id="{D9F44E11-44F1-4429-A289-552F7691B2AA}"/>
              </a:ext>
            </a:extLst>
          </p:cNvPr>
          <p:cNvGrpSpPr>
            <a:grpSpLocks/>
          </p:cNvGrpSpPr>
          <p:nvPr/>
        </p:nvGrpSpPr>
        <p:grpSpPr bwMode="auto">
          <a:xfrm>
            <a:off x="6459538" y="3009900"/>
            <a:ext cx="1800225" cy="1544638"/>
            <a:chOff x="4059" y="1349"/>
            <a:chExt cx="1134" cy="973"/>
          </a:xfrm>
        </p:grpSpPr>
        <p:sp>
          <p:nvSpPr>
            <p:cNvPr id="34868" name="Line 64">
              <a:extLst>
                <a:ext uri="{FF2B5EF4-FFF2-40B4-BE49-F238E27FC236}">
                  <a16:creationId xmlns:a16="http://schemas.microsoft.com/office/drawing/2014/main" id="{9670FC93-451A-4BD1-8F61-BDE1F4B10202}"/>
                </a:ext>
              </a:extLst>
            </p:cNvPr>
            <p:cNvSpPr>
              <a:spLocks noChangeShapeType="1"/>
            </p:cNvSpPr>
            <p:nvPr/>
          </p:nvSpPr>
          <p:spPr bwMode="auto">
            <a:xfrm rot="-799496">
              <a:off x="4868" y="1349"/>
              <a:ext cx="325" cy="932"/>
            </a:xfrm>
            <a:prstGeom prst="line">
              <a:avLst/>
            </a:prstGeom>
            <a:noFill/>
            <a:ln w="38100">
              <a:solidFill>
                <a:srgbClr val="99FF66"/>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4869" name="Line 65">
              <a:extLst>
                <a:ext uri="{FF2B5EF4-FFF2-40B4-BE49-F238E27FC236}">
                  <a16:creationId xmlns:a16="http://schemas.microsoft.com/office/drawing/2014/main" id="{10824D5E-7EE4-45EB-9455-BED8C9F35240}"/>
                </a:ext>
              </a:extLst>
            </p:cNvPr>
            <p:cNvSpPr>
              <a:spLocks noChangeShapeType="1"/>
            </p:cNvSpPr>
            <p:nvPr/>
          </p:nvSpPr>
          <p:spPr bwMode="auto">
            <a:xfrm rot="-573902">
              <a:off x="4479" y="1375"/>
              <a:ext cx="351" cy="938"/>
            </a:xfrm>
            <a:prstGeom prst="line">
              <a:avLst/>
            </a:prstGeom>
            <a:noFill/>
            <a:ln w="38100">
              <a:solidFill>
                <a:srgbClr val="99FF66"/>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4870" name="Line 66">
              <a:extLst>
                <a:ext uri="{FF2B5EF4-FFF2-40B4-BE49-F238E27FC236}">
                  <a16:creationId xmlns:a16="http://schemas.microsoft.com/office/drawing/2014/main" id="{A7B5644C-64D4-4BA4-ADE4-EA7AA6371B69}"/>
                </a:ext>
              </a:extLst>
            </p:cNvPr>
            <p:cNvSpPr>
              <a:spLocks noChangeShapeType="1"/>
            </p:cNvSpPr>
            <p:nvPr/>
          </p:nvSpPr>
          <p:spPr bwMode="auto">
            <a:xfrm rot="-536819">
              <a:off x="4059" y="1389"/>
              <a:ext cx="372" cy="933"/>
            </a:xfrm>
            <a:prstGeom prst="line">
              <a:avLst/>
            </a:prstGeom>
            <a:noFill/>
            <a:ln w="38100">
              <a:solidFill>
                <a:srgbClr val="99FF66"/>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48195" name="Line 67">
            <a:extLst>
              <a:ext uri="{FF2B5EF4-FFF2-40B4-BE49-F238E27FC236}">
                <a16:creationId xmlns:a16="http://schemas.microsoft.com/office/drawing/2014/main" id="{9D70ADF8-E27C-41B7-A539-CAF8B49E7D77}"/>
              </a:ext>
            </a:extLst>
          </p:cNvPr>
          <p:cNvSpPr>
            <a:spLocks noChangeShapeType="1"/>
          </p:cNvSpPr>
          <p:nvPr/>
        </p:nvSpPr>
        <p:spPr bwMode="auto">
          <a:xfrm>
            <a:off x="4932363" y="3097213"/>
            <a:ext cx="3470275" cy="0"/>
          </a:xfrm>
          <a:prstGeom prst="line">
            <a:avLst/>
          </a:prstGeom>
          <a:noFill/>
          <a:ln w="38100">
            <a:solidFill>
              <a:srgbClr val="CC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48196" name="Group 68">
            <a:extLst>
              <a:ext uri="{FF2B5EF4-FFF2-40B4-BE49-F238E27FC236}">
                <a16:creationId xmlns:a16="http://schemas.microsoft.com/office/drawing/2014/main" id="{AC62AB0D-A830-4FDC-9811-635227ED32A9}"/>
              </a:ext>
            </a:extLst>
          </p:cNvPr>
          <p:cNvGrpSpPr>
            <a:grpSpLocks/>
          </p:cNvGrpSpPr>
          <p:nvPr/>
        </p:nvGrpSpPr>
        <p:grpSpPr bwMode="auto">
          <a:xfrm>
            <a:off x="2208213" y="3646488"/>
            <a:ext cx="504825" cy="287337"/>
            <a:chOff x="5012" y="3612"/>
            <a:chExt cx="272" cy="184"/>
          </a:xfrm>
        </p:grpSpPr>
        <p:grpSp>
          <p:nvGrpSpPr>
            <p:cNvPr id="34862" name="Group 69">
              <a:extLst>
                <a:ext uri="{FF2B5EF4-FFF2-40B4-BE49-F238E27FC236}">
                  <a16:creationId xmlns:a16="http://schemas.microsoft.com/office/drawing/2014/main" id="{6878CD28-E1D1-4E45-B86F-30D494F4BE33}"/>
                </a:ext>
              </a:extLst>
            </p:cNvPr>
            <p:cNvGrpSpPr>
              <a:grpSpLocks/>
            </p:cNvGrpSpPr>
            <p:nvPr/>
          </p:nvGrpSpPr>
          <p:grpSpPr bwMode="auto">
            <a:xfrm>
              <a:off x="5030" y="3621"/>
              <a:ext cx="248" cy="175"/>
              <a:chOff x="4958" y="1120"/>
              <a:chExt cx="248" cy="175"/>
            </a:xfrm>
          </p:grpSpPr>
          <p:sp>
            <p:nvSpPr>
              <p:cNvPr id="34864" name="AutoShape 70">
                <a:hlinkClick r:id="rId9" action="ppaction://hlinkfile"/>
                <a:extLst>
                  <a:ext uri="{FF2B5EF4-FFF2-40B4-BE49-F238E27FC236}">
                    <a16:creationId xmlns:a16="http://schemas.microsoft.com/office/drawing/2014/main" id="{A81E4AC8-FA4F-4FCC-971C-5E873378A288}"/>
                  </a:ext>
                </a:extLst>
              </p:cNvPr>
              <p:cNvSpPr>
                <a:spLocks noChangeArrowheads="1"/>
              </p:cNvSpPr>
              <p:nvPr/>
            </p:nvSpPr>
            <p:spPr bwMode="auto">
              <a:xfrm>
                <a:off x="4958" y="1120"/>
                <a:ext cx="248" cy="175"/>
              </a:xfrm>
              <a:prstGeom prst="roundRect">
                <a:avLst>
                  <a:gd name="adj" fmla="val 19116"/>
                </a:avLst>
              </a:prstGeom>
              <a:solidFill>
                <a:srgbClr val="33CCCC">
                  <a:alpha val="39999"/>
                </a:srgbClr>
              </a:solidFill>
              <a:ln w="9525">
                <a:solidFill>
                  <a:srgbClr val="0066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65" name="AutoShape 71">
                <a:extLst>
                  <a:ext uri="{FF2B5EF4-FFF2-40B4-BE49-F238E27FC236}">
                    <a16:creationId xmlns:a16="http://schemas.microsoft.com/office/drawing/2014/main" id="{CC245105-8326-4023-8014-908EF79A3C6B}"/>
                  </a:ext>
                </a:extLst>
              </p:cNvPr>
              <p:cNvSpPr>
                <a:spLocks noChangeArrowheads="1"/>
              </p:cNvSpPr>
              <p:nvPr/>
            </p:nvSpPr>
            <p:spPr bwMode="auto">
              <a:xfrm>
                <a:off x="4991" y="1154"/>
                <a:ext cx="179" cy="104"/>
              </a:xfrm>
              <a:prstGeom prst="roundRect">
                <a:avLst>
                  <a:gd name="adj" fmla="val 22079"/>
                </a:avLst>
              </a:prstGeom>
              <a:solidFill>
                <a:srgbClr val="33CCCC">
                  <a:alpha val="50195"/>
                </a:srgbClr>
              </a:solidFill>
              <a:ln w="3175">
                <a:solidFill>
                  <a:srgbClr val="0066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66" name="AutoShape 72">
                <a:extLst>
                  <a:ext uri="{FF2B5EF4-FFF2-40B4-BE49-F238E27FC236}">
                    <a16:creationId xmlns:a16="http://schemas.microsoft.com/office/drawing/2014/main" id="{540A35D3-FDAB-43B3-AE9A-07C132EEFF29}"/>
                  </a:ext>
                </a:extLst>
              </p:cNvPr>
              <p:cNvSpPr>
                <a:spLocks noChangeArrowheads="1"/>
              </p:cNvSpPr>
              <p:nvPr/>
            </p:nvSpPr>
            <p:spPr bwMode="auto">
              <a:xfrm rot="5400000">
                <a:off x="5054" y="1174"/>
                <a:ext cx="66" cy="66"/>
              </a:xfrm>
              <a:prstGeom prst="triangle">
                <a:avLst>
                  <a:gd name="adj" fmla="val 50000"/>
                </a:avLst>
              </a:prstGeom>
              <a:solidFill>
                <a:srgbClr val="006666"/>
              </a:solidFill>
              <a:ln w="9525">
                <a:solidFill>
                  <a:srgbClr val="0066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67" name="Line 73">
                <a:extLst>
                  <a:ext uri="{FF2B5EF4-FFF2-40B4-BE49-F238E27FC236}">
                    <a16:creationId xmlns:a16="http://schemas.microsoft.com/office/drawing/2014/main" id="{B108527C-7876-4C97-A45D-1F651A1C783B}"/>
                  </a:ext>
                </a:extLst>
              </p:cNvPr>
              <p:cNvSpPr>
                <a:spLocks noChangeShapeType="1"/>
              </p:cNvSpPr>
              <p:nvPr/>
            </p:nvSpPr>
            <p:spPr bwMode="auto">
              <a:xfrm>
                <a:off x="4985" y="1177"/>
                <a:ext cx="0" cy="0"/>
              </a:xfrm>
              <a:prstGeom prst="line">
                <a:avLst/>
              </a:prstGeom>
              <a:noFill/>
              <a:ln w="9525">
                <a:solidFill>
                  <a:srgbClr val="33CC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4863" name="Rectangle 74">
              <a:hlinkClick r:id="rId11" action="ppaction://hlinkfile" tooltip="点击播放动画"/>
              <a:extLst>
                <a:ext uri="{FF2B5EF4-FFF2-40B4-BE49-F238E27FC236}">
                  <a16:creationId xmlns:a16="http://schemas.microsoft.com/office/drawing/2014/main" id="{5D4D3D4E-8F3B-4BD5-B0EB-15199EA90FB8}"/>
                </a:ext>
              </a:extLst>
            </p:cNvPr>
            <p:cNvSpPr>
              <a:spLocks noChangeArrowheads="1"/>
            </p:cNvSpPr>
            <p:nvPr/>
          </p:nvSpPr>
          <p:spPr bwMode="auto">
            <a:xfrm>
              <a:off x="5012" y="3612"/>
              <a:ext cx="272" cy="181"/>
            </a:xfrm>
            <a:prstGeom prst="rect">
              <a:avLst/>
            </a:prstGeom>
            <a:solidFill>
              <a:srgbClr val="00CC99">
                <a:alpha val="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endParaRPr lang="zh-CN" altLang="zh-CN">
                <a:solidFill>
                  <a:schemeClr val="hlink"/>
                </a:solidFill>
                <a:latin typeface="Times New Roman" panose="02020603050405020304" pitchFamily="18" charset="0"/>
              </a:endParaRPr>
            </a:p>
          </p:txBody>
        </p:sp>
      </p:grpSp>
      <p:sp>
        <p:nvSpPr>
          <p:cNvPr id="48203" name="Rectangle 75">
            <a:extLst>
              <a:ext uri="{FF2B5EF4-FFF2-40B4-BE49-F238E27FC236}">
                <a16:creationId xmlns:a16="http://schemas.microsoft.com/office/drawing/2014/main" id="{41B7B082-1928-4C24-A820-2863B0248F8F}"/>
              </a:ext>
            </a:extLst>
          </p:cNvPr>
          <p:cNvSpPr>
            <a:spLocks noChangeArrowheads="1"/>
          </p:cNvSpPr>
          <p:nvPr/>
        </p:nvSpPr>
        <p:spPr bwMode="auto">
          <a:xfrm>
            <a:off x="1331913" y="3573463"/>
            <a:ext cx="949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r>
              <a:rPr lang="en-US" altLang="zh-CN" sz="2000">
                <a:solidFill>
                  <a:schemeClr val="hlink"/>
                </a:solidFill>
                <a:latin typeface="楷体_GB2312" pitchFamily="49" charset="-122"/>
                <a:ea typeface="楷体_GB2312" pitchFamily="49" charset="-122"/>
              </a:rPr>
              <a:t>(</a:t>
            </a:r>
            <a:r>
              <a:rPr lang="zh-CN" altLang="en-US" sz="2000">
                <a:solidFill>
                  <a:schemeClr val="hlink"/>
                </a:solidFill>
                <a:latin typeface="楷体_GB2312" pitchFamily="49" charset="-122"/>
                <a:ea typeface="楷体_GB2312" pitchFamily="49" charset="-122"/>
              </a:rPr>
              <a:t>反射</a:t>
            </a:r>
            <a:r>
              <a:rPr lang="en-US" altLang="zh-CN" sz="2000">
                <a:solidFill>
                  <a:schemeClr val="hlink"/>
                </a:solidFill>
                <a:latin typeface="楷体_GB2312" pitchFamily="49" charset="-122"/>
                <a:ea typeface="楷体_GB2312" pitchFamily="49" charset="-122"/>
              </a:rPr>
              <a:t>)</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130"/>
                                        </p:tgtEl>
                                        <p:attrNameLst>
                                          <p:attrName>style.visibility</p:attrName>
                                        </p:attrNameLst>
                                      </p:cBhvr>
                                      <p:to>
                                        <p:strVal val="visible"/>
                                      </p:to>
                                    </p:set>
                                    <p:animEffect transition="in" filter="wipe(left)">
                                      <p:cBhvr>
                                        <p:cTn id="7" dur="500"/>
                                        <p:tgtEl>
                                          <p:spTgt spid="481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8132"/>
                                        </p:tgtEl>
                                        <p:attrNameLst>
                                          <p:attrName>style.visibility</p:attrName>
                                        </p:attrNameLst>
                                      </p:cBhvr>
                                      <p:to>
                                        <p:strVal val="visible"/>
                                      </p:to>
                                    </p:set>
                                    <p:animEffect transition="in" filter="wipe(left)">
                                      <p:cBhvr>
                                        <p:cTn id="12" dur="500"/>
                                        <p:tgtEl>
                                          <p:spTgt spid="481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8195"/>
                                        </p:tgtEl>
                                        <p:attrNameLst>
                                          <p:attrName>style.visibility</p:attrName>
                                        </p:attrNameLst>
                                      </p:cBhvr>
                                      <p:to>
                                        <p:strVal val="visible"/>
                                      </p:to>
                                    </p:set>
                                    <p:animEffect transition="in" filter="wipe(left)">
                                      <p:cBhvr>
                                        <p:cTn id="17" dur="500"/>
                                        <p:tgtEl>
                                          <p:spTgt spid="4819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48177"/>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48178"/>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48152"/>
                                        </p:tgtEl>
                                        <p:attrNameLst>
                                          <p:attrName>style.visibility</p:attrName>
                                        </p:attrNameLst>
                                      </p:cBhvr>
                                      <p:to>
                                        <p:strVal val="visible"/>
                                      </p:to>
                                    </p:set>
                                    <p:animEffect transition="in" filter="wipe(up)">
                                      <p:cBhvr>
                                        <p:cTn id="30" dur="500"/>
                                        <p:tgtEl>
                                          <p:spTgt spid="4815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nodeType="clickEffect">
                                  <p:stCondLst>
                                    <p:cond delay="0"/>
                                  </p:stCondLst>
                                  <p:childTnLst>
                                    <p:set>
                                      <p:cBhvr>
                                        <p:cTn id="34" dur="1" fill="hold">
                                          <p:stCondLst>
                                            <p:cond delay="0"/>
                                          </p:stCondLst>
                                        </p:cTn>
                                        <p:tgtEl>
                                          <p:spTgt spid="48149"/>
                                        </p:tgtEl>
                                        <p:attrNameLst>
                                          <p:attrName>style.visibility</p:attrName>
                                        </p:attrNameLst>
                                      </p:cBhvr>
                                      <p:to>
                                        <p:strVal val="visible"/>
                                      </p:to>
                                    </p:set>
                                    <p:animEffect transition="in" filter="wipe(up)">
                                      <p:cBhvr>
                                        <p:cTn id="35" dur="500"/>
                                        <p:tgtEl>
                                          <p:spTgt spid="4814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48188"/>
                                        </p:tgtEl>
                                        <p:attrNameLst>
                                          <p:attrName>style.visibility</p:attrName>
                                        </p:attrNameLst>
                                      </p:cBhvr>
                                      <p:to>
                                        <p:strVal val="visible"/>
                                      </p:to>
                                    </p:set>
                                    <p:animEffect transition="in" filter="wipe(left)">
                                      <p:cBhvr>
                                        <p:cTn id="40" dur="500"/>
                                        <p:tgtEl>
                                          <p:spTgt spid="48188"/>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499"/>
                                          </p:stCondLst>
                                        </p:cTn>
                                        <p:tgtEl>
                                          <p:spTgt spid="48150"/>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4" fill="hold" nodeType="clickEffect">
                                  <p:stCondLst>
                                    <p:cond delay="0"/>
                                  </p:stCondLst>
                                  <p:childTnLst>
                                    <p:set>
                                      <p:cBhvr>
                                        <p:cTn id="48" dur="1" fill="hold">
                                          <p:stCondLst>
                                            <p:cond delay="0"/>
                                          </p:stCondLst>
                                        </p:cTn>
                                        <p:tgtEl>
                                          <p:spTgt spid="48146"/>
                                        </p:tgtEl>
                                        <p:attrNameLst>
                                          <p:attrName>style.visibility</p:attrName>
                                        </p:attrNameLst>
                                      </p:cBhvr>
                                      <p:to>
                                        <p:strVal val="visible"/>
                                      </p:to>
                                    </p:set>
                                    <p:animEffect transition="in" filter="wipe(down)">
                                      <p:cBhvr>
                                        <p:cTn id="49" dur="500"/>
                                        <p:tgtEl>
                                          <p:spTgt spid="48146"/>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grpId="0" nodeType="clickEffect">
                                  <p:stCondLst>
                                    <p:cond delay="0"/>
                                  </p:stCondLst>
                                  <p:childTnLst>
                                    <p:set>
                                      <p:cBhvr>
                                        <p:cTn id="53" dur="1" fill="hold">
                                          <p:stCondLst>
                                            <p:cond delay="499"/>
                                          </p:stCondLst>
                                        </p:cTn>
                                        <p:tgtEl>
                                          <p:spTgt spid="48165"/>
                                        </p:tgtEl>
                                        <p:attrNameLst>
                                          <p:attrName>style.visibility</p:attrName>
                                        </p:attrNameLst>
                                      </p:cBhvr>
                                      <p:to>
                                        <p:strVal val="visible"/>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ntr" presetSubtype="0" fill="hold" grpId="0" nodeType="clickEffect">
                                  <p:stCondLst>
                                    <p:cond delay="0"/>
                                  </p:stCondLst>
                                  <p:childTnLst>
                                    <p:set>
                                      <p:cBhvr>
                                        <p:cTn id="57" dur="1" fill="hold">
                                          <p:stCondLst>
                                            <p:cond delay="499"/>
                                          </p:stCondLst>
                                        </p:cTn>
                                        <p:tgtEl>
                                          <p:spTgt spid="48147"/>
                                        </p:tgtEl>
                                        <p:attrNameLst>
                                          <p:attrName>style.visibility</p:attrName>
                                        </p:attrNameLst>
                                      </p:cBhvr>
                                      <p:to>
                                        <p:strVal val="visible"/>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ntr" presetSubtype="0" fill="hold" grpId="0" nodeType="clickEffect">
                                  <p:stCondLst>
                                    <p:cond delay="0"/>
                                  </p:stCondLst>
                                  <p:childTnLst>
                                    <p:set>
                                      <p:cBhvr>
                                        <p:cTn id="61" dur="1" fill="hold">
                                          <p:stCondLst>
                                            <p:cond delay="499"/>
                                          </p:stCondLst>
                                        </p:cTn>
                                        <p:tgtEl>
                                          <p:spTgt spid="48148"/>
                                        </p:tgtEl>
                                        <p:attrNameLst>
                                          <p:attrName>style.visibility</p:attrName>
                                        </p:attrNameLst>
                                      </p:cBhvr>
                                      <p:to>
                                        <p:strVal val="visible"/>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23" presetClass="entr" presetSubtype="16" fill="hold" grpId="0" nodeType="clickEffect">
                                  <p:stCondLst>
                                    <p:cond delay="0"/>
                                  </p:stCondLst>
                                  <p:childTnLst>
                                    <p:set>
                                      <p:cBhvr>
                                        <p:cTn id="65" dur="1" fill="hold">
                                          <p:stCondLst>
                                            <p:cond delay="0"/>
                                          </p:stCondLst>
                                        </p:cTn>
                                        <p:tgtEl>
                                          <p:spTgt spid="48140"/>
                                        </p:tgtEl>
                                        <p:attrNameLst>
                                          <p:attrName>style.visibility</p:attrName>
                                        </p:attrNameLst>
                                      </p:cBhvr>
                                      <p:to>
                                        <p:strVal val="visible"/>
                                      </p:to>
                                    </p:set>
                                    <p:anim calcmode="lin" valueType="num">
                                      <p:cBhvr>
                                        <p:cTn id="66" dur="500" fill="hold"/>
                                        <p:tgtEl>
                                          <p:spTgt spid="48140"/>
                                        </p:tgtEl>
                                        <p:attrNameLst>
                                          <p:attrName>ppt_w</p:attrName>
                                        </p:attrNameLst>
                                      </p:cBhvr>
                                      <p:tavLst>
                                        <p:tav tm="0">
                                          <p:val>
                                            <p:fltVal val="0"/>
                                          </p:val>
                                        </p:tav>
                                        <p:tav tm="100000">
                                          <p:val>
                                            <p:strVal val="#ppt_w"/>
                                          </p:val>
                                        </p:tav>
                                      </p:tavLst>
                                    </p:anim>
                                    <p:anim calcmode="lin" valueType="num">
                                      <p:cBhvr>
                                        <p:cTn id="67" dur="500" fill="hold"/>
                                        <p:tgtEl>
                                          <p:spTgt spid="48140"/>
                                        </p:tgtEl>
                                        <p:attrNameLst>
                                          <p:attrName>ppt_h</p:attrName>
                                        </p:attrNameLst>
                                      </p:cBhvr>
                                      <p:tavLst>
                                        <p:tav tm="0">
                                          <p:val>
                                            <p:fltVal val="0"/>
                                          </p:val>
                                        </p:tav>
                                        <p:tav tm="100000">
                                          <p:val>
                                            <p:strVal val="#ppt_h"/>
                                          </p:val>
                                        </p:tav>
                                      </p:tavLst>
                                    </p:anim>
                                  </p:childTnLst>
                                </p:cTn>
                              </p:par>
                            </p:childTnLst>
                          </p:cTn>
                        </p:par>
                        <p:par>
                          <p:cTn id="68" fill="hold" nodeType="afterGroup">
                            <p:stCondLst>
                              <p:cond delay="500"/>
                            </p:stCondLst>
                            <p:childTnLst>
                              <p:par>
                                <p:cTn id="69" presetID="23" presetClass="entr" presetSubtype="16" fill="hold" grpId="0" nodeType="afterEffect">
                                  <p:stCondLst>
                                    <p:cond delay="0"/>
                                  </p:stCondLst>
                                  <p:childTnLst>
                                    <p:set>
                                      <p:cBhvr>
                                        <p:cTn id="70" dur="1" fill="hold">
                                          <p:stCondLst>
                                            <p:cond delay="0"/>
                                          </p:stCondLst>
                                        </p:cTn>
                                        <p:tgtEl>
                                          <p:spTgt spid="48142"/>
                                        </p:tgtEl>
                                        <p:attrNameLst>
                                          <p:attrName>style.visibility</p:attrName>
                                        </p:attrNameLst>
                                      </p:cBhvr>
                                      <p:to>
                                        <p:strVal val="visible"/>
                                      </p:to>
                                    </p:set>
                                    <p:anim calcmode="lin" valueType="num">
                                      <p:cBhvr>
                                        <p:cTn id="71" dur="500" fill="hold"/>
                                        <p:tgtEl>
                                          <p:spTgt spid="48142"/>
                                        </p:tgtEl>
                                        <p:attrNameLst>
                                          <p:attrName>ppt_w</p:attrName>
                                        </p:attrNameLst>
                                      </p:cBhvr>
                                      <p:tavLst>
                                        <p:tav tm="0">
                                          <p:val>
                                            <p:fltVal val="0"/>
                                          </p:val>
                                        </p:tav>
                                        <p:tav tm="100000">
                                          <p:val>
                                            <p:strVal val="#ppt_w"/>
                                          </p:val>
                                        </p:tav>
                                      </p:tavLst>
                                    </p:anim>
                                    <p:anim calcmode="lin" valueType="num">
                                      <p:cBhvr>
                                        <p:cTn id="72" dur="500" fill="hold"/>
                                        <p:tgtEl>
                                          <p:spTgt spid="48142"/>
                                        </p:tgtEl>
                                        <p:attrNameLst>
                                          <p:attrName>ppt_h</p:attrName>
                                        </p:attrNameLst>
                                      </p:cBhvr>
                                      <p:tavLst>
                                        <p:tav tm="0">
                                          <p:val>
                                            <p:fltVal val="0"/>
                                          </p:val>
                                        </p:tav>
                                        <p:tav tm="100000">
                                          <p:val>
                                            <p:strVal val="#ppt_h"/>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23" presetClass="entr" presetSubtype="16" fill="hold" grpId="0" nodeType="clickEffect">
                                  <p:stCondLst>
                                    <p:cond delay="0"/>
                                  </p:stCondLst>
                                  <p:childTnLst>
                                    <p:set>
                                      <p:cBhvr>
                                        <p:cTn id="76" dur="1" fill="hold">
                                          <p:stCondLst>
                                            <p:cond delay="0"/>
                                          </p:stCondLst>
                                        </p:cTn>
                                        <p:tgtEl>
                                          <p:spTgt spid="48136"/>
                                        </p:tgtEl>
                                        <p:attrNameLst>
                                          <p:attrName>style.visibility</p:attrName>
                                        </p:attrNameLst>
                                      </p:cBhvr>
                                      <p:to>
                                        <p:strVal val="visible"/>
                                      </p:to>
                                    </p:set>
                                    <p:anim calcmode="lin" valueType="num">
                                      <p:cBhvr>
                                        <p:cTn id="77" dur="500" fill="hold"/>
                                        <p:tgtEl>
                                          <p:spTgt spid="48136"/>
                                        </p:tgtEl>
                                        <p:attrNameLst>
                                          <p:attrName>ppt_w</p:attrName>
                                        </p:attrNameLst>
                                      </p:cBhvr>
                                      <p:tavLst>
                                        <p:tav tm="0">
                                          <p:val>
                                            <p:fltVal val="0"/>
                                          </p:val>
                                        </p:tav>
                                        <p:tav tm="100000">
                                          <p:val>
                                            <p:strVal val="#ppt_w"/>
                                          </p:val>
                                        </p:tav>
                                      </p:tavLst>
                                    </p:anim>
                                    <p:anim calcmode="lin" valueType="num">
                                      <p:cBhvr>
                                        <p:cTn id="78" dur="500" fill="hold"/>
                                        <p:tgtEl>
                                          <p:spTgt spid="48136"/>
                                        </p:tgtEl>
                                        <p:attrNameLst>
                                          <p:attrName>ppt_h</p:attrName>
                                        </p:attrNameLst>
                                      </p:cBhvr>
                                      <p:tavLst>
                                        <p:tav tm="0">
                                          <p:val>
                                            <p:fltVal val="0"/>
                                          </p:val>
                                        </p:tav>
                                        <p:tav tm="100000">
                                          <p:val>
                                            <p:strVal val="#ppt_h"/>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23" presetClass="entr" presetSubtype="16" fill="hold" grpId="0" nodeType="clickEffect">
                                  <p:stCondLst>
                                    <p:cond delay="0"/>
                                  </p:stCondLst>
                                  <p:childTnLst>
                                    <p:set>
                                      <p:cBhvr>
                                        <p:cTn id="82" dur="1" fill="hold">
                                          <p:stCondLst>
                                            <p:cond delay="0"/>
                                          </p:stCondLst>
                                        </p:cTn>
                                        <p:tgtEl>
                                          <p:spTgt spid="48134"/>
                                        </p:tgtEl>
                                        <p:attrNameLst>
                                          <p:attrName>style.visibility</p:attrName>
                                        </p:attrNameLst>
                                      </p:cBhvr>
                                      <p:to>
                                        <p:strVal val="visible"/>
                                      </p:to>
                                    </p:set>
                                    <p:anim calcmode="lin" valueType="num">
                                      <p:cBhvr>
                                        <p:cTn id="83" dur="500" fill="hold"/>
                                        <p:tgtEl>
                                          <p:spTgt spid="48134"/>
                                        </p:tgtEl>
                                        <p:attrNameLst>
                                          <p:attrName>ppt_w</p:attrName>
                                        </p:attrNameLst>
                                      </p:cBhvr>
                                      <p:tavLst>
                                        <p:tav tm="0">
                                          <p:val>
                                            <p:fltVal val="0"/>
                                          </p:val>
                                        </p:tav>
                                        <p:tav tm="100000">
                                          <p:val>
                                            <p:strVal val="#ppt_w"/>
                                          </p:val>
                                        </p:tav>
                                      </p:tavLst>
                                    </p:anim>
                                    <p:anim calcmode="lin" valueType="num">
                                      <p:cBhvr>
                                        <p:cTn id="84" dur="500" fill="hold"/>
                                        <p:tgtEl>
                                          <p:spTgt spid="48134"/>
                                        </p:tgtEl>
                                        <p:attrNameLst>
                                          <p:attrName>ppt_h</p:attrName>
                                        </p:attrNameLst>
                                      </p:cBhvr>
                                      <p:tavLst>
                                        <p:tav tm="0">
                                          <p:val>
                                            <p:fltVal val="0"/>
                                          </p:val>
                                        </p:tav>
                                        <p:tav tm="100000">
                                          <p:val>
                                            <p:strVal val="#ppt_h"/>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23" presetClass="entr" presetSubtype="16" fill="hold" grpId="0" nodeType="clickEffect">
                                  <p:stCondLst>
                                    <p:cond delay="0"/>
                                  </p:stCondLst>
                                  <p:childTnLst>
                                    <p:set>
                                      <p:cBhvr>
                                        <p:cTn id="88" dur="1" fill="hold">
                                          <p:stCondLst>
                                            <p:cond delay="0"/>
                                          </p:stCondLst>
                                        </p:cTn>
                                        <p:tgtEl>
                                          <p:spTgt spid="48138"/>
                                        </p:tgtEl>
                                        <p:attrNameLst>
                                          <p:attrName>style.visibility</p:attrName>
                                        </p:attrNameLst>
                                      </p:cBhvr>
                                      <p:to>
                                        <p:strVal val="visible"/>
                                      </p:to>
                                    </p:set>
                                    <p:anim calcmode="lin" valueType="num">
                                      <p:cBhvr>
                                        <p:cTn id="89" dur="500" fill="hold"/>
                                        <p:tgtEl>
                                          <p:spTgt spid="48138"/>
                                        </p:tgtEl>
                                        <p:attrNameLst>
                                          <p:attrName>ppt_w</p:attrName>
                                        </p:attrNameLst>
                                      </p:cBhvr>
                                      <p:tavLst>
                                        <p:tav tm="0">
                                          <p:val>
                                            <p:fltVal val="0"/>
                                          </p:val>
                                        </p:tav>
                                        <p:tav tm="100000">
                                          <p:val>
                                            <p:strVal val="#ppt_w"/>
                                          </p:val>
                                        </p:tav>
                                      </p:tavLst>
                                    </p:anim>
                                    <p:anim calcmode="lin" valueType="num">
                                      <p:cBhvr>
                                        <p:cTn id="90" dur="500" fill="hold"/>
                                        <p:tgtEl>
                                          <p:spTgt spid="48138"/>
                                        </p:tgtEl>
                                        <p:attrNameLst>
                                          <p:attrName>ppt_h</p:attrName>
                                        </p:attrNameLst>
                                      </p:cBhvr>
                                      <p:tavLst>
                                        <p:tav tm="0">
                                          <p:val>
                                            <p:fltVal val="0"/>
                                          </p:val>
                                        </p:tav>
                                        <p:tav tm="100000">
                                          <p:val>
                                            <p:strVal val="#ppt_h"/>
                                          </p:val>
                                        </p:tav>
                                      </p:tavLst>
                                    </p:anim>
                                  </p:childTnLst>
                                </p:cTn>
                              </p:par>
                            </p:childTnLst>
                          </p:cTn>
                        </p:par>
                      </p:childTnLst>
                    </p:cTn>
                  </p:par>
                  <p:par>
                    <p:cTn id="91" fill="hold" nodeType="clickPar">
                      <p:stCondLst>
                        <p:cond delay="indefinite"/>
                      </p:stCondLst>
                      <p:childTnLst>
                        <p:par>
                          <p:cTn id="92" fill="hold" nodeType="withGroup">
                            <p:stCondLst>
                              <p:cond delay="0"/>
                            </p:stCondLst>
                            <p:childTnLst>
                              <p:par>
                                <p:cTn id="93" presetID="23" presetClass="entr" presetSubtype="16" fill="hold" grpId="0" nodeType="clickEffect">
                                  <p:stCondLst>
                                    <p:cond delay="0"/>
                                  </p:stCondLst>
                                  <p:childTnLst>
                                    <p:set>
                                      <p:cBhvr>
                                        <p:cTn id="94" dur="1" fill="hold">
                                          <p:stCondLst>
                                            <p:cond delay="0"/>
                                          </p:stCondLst>
                                        </p:cTn>
                                        <p:tgtEl>
                                          <p:spTgt spid="48144"/>
                                        </p:tgtEl>
                                        <p:attrNameLst>
                                          <p:attrName>style.visibility</p:attrName>
                                        </p:attrNameLst>
                                      </p:cBhvr>
                                      <p:to>
                                        <p:strVal val="visible"/>
                                      </p:to>
                                    </p:set>
                                    <p:anim calcmode="lin" valueType="num">
                                      <p:cBhvr>
                                        <p:cTn id="95" dur="500" fill="hold"/>
                                        <p:tgtEl>
                                          <p:spTgt spid="48144"/>
                                        </p:tgtEl>
                                        <p:attrNameLst>
                                          <p:attrName>ppt_w</p:attrName>
                                        </p:attrNameLst>
                                      </p:cBhvr>
                                      <p:tavLst>
                                        <p:tav tm="0">
                                          <p:val>
                                            <p:fltVal val="0"/>
                                          </p:val>
                                        </p:tav>
                                        <p:tav tm="100000">
                                          <p:val>
                                            <p:strVal val="#ppt_w"/>
                                          </p:val>
                                        </p:tav>
                                      </p:tavLst>
                                    </p:anim>
                                    <p:anim calcmode="lin" valueType="num">
                                      <p:cBhvr>
                                        <p:cTn id="96" dur="500" fill="hold"/>
                                        <p:tgtEl>
                                          <p:spTgt spid="48144"/>
                                        </p:tgtEl>
                                        <p:attrNameLst>
                                          <p:attrName>ppt_h</p:attrName>
                                        </p:attrNameLst>
                                      </p:cBhvr>
                                      <p:tavLst>
                                        <p:tav tm="0">
                                          <p:val>
                                            <p:fltVal val="0"/>
                                          </p:val>
                                        </p:tav>
                                        <p:tav tm="100000">
                                          <p:val>
                                            <p:strVal val="#ppt_h"/>
                                          </p:val>
                                        </p:tav>
                                      </p:tavLst>
                                    </p:anim>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2" fill="hold" nodeType="clickEffect">
                                  <p:stCondLst>
                                    <p:cond delay="0"/>
                                  </p:stCondLst>
                                  <p:childTnLst>
                                    <p:set>
                                      <p:cBhvr>
                                        <p:cTn id="100" dur="1" fill="hold">
                                          <p:stCondLst>
                                            <p:cond delay="0"/>
                                          </p:stCondLst>
                                        </p:cTn>
                                        <p:tgtEl>
                                          <p:spTgt spid="48190"/>
                                        </p:tgtEl>
                                        <p:attrNameLst>
                                          <p:attrName>style.visibility</p:attrName>
                                        </p:attrNameLst>
                                      </p:cBhvr>
                                      <p:to>
                                        <p:strVal val="visible"/>
                                      </p:to>
                                    </p:set>
                                    <p:animEffect transition="in" filter="wipe(right)">
                                      <p:cBhvr>
                                        <p:cTn id="101" dur="500"/>
                                        <p:tgtEl>
                                          <p:spTgt spid="48190"/>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 presetClass="entr" presetSubtype="0" fill="hold" nodeType="clickEffect">
                                  <p:stCondLst>
                                    <p:cond delay="0"/>
                                  </p:stCondLst>
                                  <p:childTnLst>
                                    <p:set>
                                      <p:cBhvr>
                                        <p:cTn id="105" dur="1" fill="hold">
                                          <p:stCondLst>
                                            <p:cond delay="0"/>
                                          </p:stCondLst>
                                        </p:cTn>
                                        <p:tgtEl>
                                          <p:spTgt spid="48173"/>
                                        </p:tgtEl>
                                        <p:attrNameLst>
                                          <p:attrName>style.visibility</p:attrName>
                                        </p:attrNameLst>
                                      </p:cBhvr>
                                      <p:to>
                                        <p:strVal val="visible"/>
                                      </p:to>
                                    </p:se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2" presetClass="entr" presetSubtype="1" fill="hold" nodeType="clickEffect">
                                  <p:stCondLst>
                                    <p:cond delay="0"/>
                                  </p:stCondLst>
                                  <p:childTnLst>
                                    <p:set>
                                      <p:cBhvr>
                                        <p:cTn id="109" dur="1" fill="hold">
                                          <p:stCondLst>
                                            <p:cond delay="0"/>
                                          </p:stCondLst>
                                        </p:cTn>
                                        <p:tgtEl>
                                          <p:spTgt spid="48191"/>
                                        </p:tgtEl>
                                        <p:attrNameLst>
                                          <p:attrName>style.visibility</p:attrName>
                                        </p:attrNameLst>
                                      </p:cBhvr>
                                      <p:to>
                                        <p:strVal val="visible"/>
                                      </p:to>
                                    </p:set>
                                    <p:animEffect transition="in" filter="wipe(up)">
                                      <p:cBhvr>
                                        <p:cTn id="110" dur="500"/>
                                        <p:tgtEl>
                                          <p:spTgt spid="48191"/>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2" presetClass="entr" presetSubtype="8" fill="hold" nodeType="clickEffect">
                                  <p:stCondLst>
                                    <p:cond delay="0"/>
                                  </p:stCondLst>
                                  <p:childTnLst>
                                    <p:set>
                                      <p:cBhvr>
                                        <p:cTn id="114" dur="1" fill="hold">
                                          <p:stCondLst>
                                            <p:cond delay="0"/>
                                          </p:stCondLst>
                                        </p:cTn>
                                        <p:tgtEl>
                                          <p:spTgt spid="48189"/>
                                        </p:tgtEl>
                                        <p:attrNameLst>
                                          <p:attrName>style.visibility</p:attrName>
                                        </p:attrNameLst>
                                      </p:cBhvr>
                                      <p:to>
                                        <p:strVal val="visible"/>
                                      </p:to>
                                    </p:set>
                                    <p:animEffect transition="in" filter="wipe(left)">
                                      <p:cBhvr>
                                        <p:cTn id="115" dur="500"/>
                                        <p:tgtEl>
                                          <p:spTgt spid="48189"/>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1" presetClass="entr" presetSubtype="0" fill="hold" nodeType="clickEffect">
                                  <p:stCondLst>
                                    <p:cond delay="0"/>
                                  </p:stCondLst>
                                  <p:childTnLst>
                                    <p:set>
                                      <p:cBhvr>
                                        <p:cTn id="119" dur="1" fill="hold">
                                          <p:stCondLst>
                                            <p:cond delay="499"/>
                                          </p:stCondLst>
                                        </p:cTn>
                                        <p:tgtEl>
                                          <p:spTgt spid="48151"/>
                                        </p:tgtEl>
                                        <p:attrNameLst>
                                          <p:attrName>style.visibility</p:attrName>
                                        </p:attrNameLst>
                                      </p:cBhvr>
                                      <p:to>
                                        <p:strVal val="visible"/>
                                      </p:to>
                                    </p:se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22" presetClass="entr" presetSubtype="1" fill="hold" nodeType="clickEffect">
                                  <p:stCondLst>
                                    <p:cond delay="0"/>
                                  </p:stCondLst>
                                  <p:childTnLst>
                                    <p:set>
                                      <p:cBhvr>
                                        <p:cTn id="123" dur="1" fill="hold">
                                          <p:stCondLst>
                                            <p:cond delay="0"/>
                                          </p:stCondLst>
                                        </p:cTn>
                                        <p:tgtEl>
                                          <p:spTgt spid="48167"/>
                                        </p:tgtEl>
                                        <p:attrNameLst>
                                          <p:attrName>style.visibility</p:attrName>
                                        </p:attrNameLst>
                                      </p:cBhvr>
                                      <p:to>
                                        <p:strVal val="visible"/>
                                      </p:to>
                                    </p:set>
                                    <p:animEffect transition="in" filter="wipe(up)">
                                      <p:cBhvr>
                                        <p:cTn id="124" dur="500"/>
                                        <p:tgtEl>
                                          <p:spTgt spid="48167"/>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22" presetClass="entr" presetSubtype="1" fill="hold" nodeType="clickEffect">
                                  <p:stCondLst>
                                    <p:cond delay="0"/>
                                  </p:stCondLst>
                                  <p:childTnLst>
                                    <p:set>
                                      <p:cBhvr>
                                        <p:cTn id="128" dur="1" fill="hold">
                                          <p:stCondLst>
                                            <p:cond delay="0"/>
                                          </p:stCondLst>
                                        </p:cTn>
                                        <p:tgtEl>
                                          <p:spTgt spid="48166"/>
                                        </p:tgtEl>
                                        <p:attrNameLst>
                                          <p:attrName>style.visibility</p:attrName>
                                        </p:attrNameLst>
                                      </p:cBhvr>
                                      <p:to>
                                        <p:strVal val="visible"/>
                                      </p:to>
                                    </p:set>
                                    <p:animEffect transition="in" filter="wipe(up)">
                                      <p:cBhvr>
                                        <p:cTn id="129" dur="500"/>
                                        <p:tgtEl>
                                          <p:spTgt spid="48166"/>
                                        </p:tgtEl>
                                      </p:cBhvr>
                                    </p:animEffec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22" presetClass="entr" presetSubtype="4" fill="hold" nodeType="clickEffect">
                                  <p:stCondLst>
                                    <p:cond delay="0"/>
                                  </p:stCondLst>
                                  <p:childTnLst>
                                    <p:set>
                                      <p:cBhvr>
                                        <p:cTn id="133" dur="1" fill="hold">
                                          <p:stCondLst>
                                            <p:cond delay="0"/>
                                          </p:stCondLst>
                                        </p:cTn>
                                        <p:tgtEl>
                                          <p:spTgt spid="48168"/>
                                        </p:tgtEl>
                                        <p:attrNameLst>
                                          <p:attrName>style.visibility</p:attrName>
                                        </p:attrNameLst>
                                      </p:cBhvr>
                                      <p:to>
                                        <p:strVal val="visible"/>
                                      </p:to>
                                    </p:set>
                                    <p:animEffect transition="in" filter="wipe(down)">
                                      <p:cBhvr>
                                        <p:cTn id="134" dur="500"/>
                                        <p:tgtEl>
                                          <p:spTgt spid="48168"/>
                                        </p:tgtEl>
                                      </p:cBhvr>
                                    </p:animEffec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 presetClass="entr" presetSubtype="0" fill="hold" grpId="0" nodeType="clickEffect">
                                  <p:stCondLst>
                                    <p:cond delay="0"/>
                                  </p:stCondLst>
                                  <p:childTnLst>
                                    <p:set>
                                      <p:cBhvr>
                                        <p:cTn id="138" dur="1" fill="hold">
                                          <p:stCondLst>
                                            <p:cond delay="499"/>
                                          </p:stCondLst>
                                        </p:cTn>
                                        <p:tgtEl>
                                          <p:spTgt spid="48180"/>
                                        </p:tgtEl>
                                        <p:attrNameLst>
                                          <p:attrName>style.visibility</p:attrName>
                                        </p:attrNameLst>
                                      </p:cBhvr>
                                      <p:to>
                                        <p:strVal val="visible"/>
                                      </p:to>
                                    </p:se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22" presetClass="entr" presetSubtype="1" fill="hold" nodeType="clickEffect">
                                  <p:stCondLst>
                                    <p:cond delay="0"/>
                                  </p:stCondLst>
                                  <p:childTnLst>
                                    <p:set>
                                      <p:cBhvr>
                                        <p:cTn id="142" dur="1" fill="hold">
                                          <p:stCondLst>
                                            <p:cond delay="0"/>
                                          </p:stCondLst>
                                        </p:cTn>
                                        <p:tgtEl>
                                          <p:spTgt spid="48169"/>
                                        </p:tgtEl>
                                        <p:attrNameLst>
                                          <p:attrName>style.visibility</p:attrName>
                                        </p:attrNameLst>
                                      </p:cBhvr>
                                      <p:to>
                                        <p:strVal val="visible"/>
                                      </p:to>
                                    </p:set>
                                    <p:animEffect transition="in" filter="wipe(up)">
                                      <p:cBhvr>
                                        <p:cTn id="143" dur="500"/>
                                        <p:tgtEl>
                                          <p:spTgt spid="48169"/>
                                        </p:tgtEl>
                                      </p:cBhvr>
                                    </p:animEffect>
                                  </p:childTnLst>
                                </p:cTn>
                              </p:par>
                            </p:childTnLst>
                          </p:cTn>
                        </p:par>
                        <p:par>
                          <p:cTn id="144" fill="hold" nodeType="afterGroup">
                            <p:stCondLst>
                              <p:cond delay="500"/>
                            </p:stCondLst>
                            <p:childTnLst>
                              <p:par>
                                <p:cTn id="145" presetID="22" presetClass="entr" presetSubtype="4" fill="hold" nodeType="afterEffect">
                                  <p:stCondLst>
                                    <p:cond delay="0"/>
                                  </p:stCondLst>
                                  <p:childTnLst>
                                    <p:set>
                                      <p:cBhvr>
                                        <p:cTn id="146" dur="1" fill="hold">
                                          <p:stCondLst>
                                            <p:cond delay="0"/>
                                          </p:stCondLst>
                                        </p:cTn>
                                        <p:tgtEl>
                                          <p:spTgt spid="48170"/>
                                        </p:tgtEl>
                                        <p:attrNameLst>
                                          <p:attrName>style.visibility</p:attrName>
                                        </p:attrNameLst>
                                      </p:cBhvr>
                                      <p:to>
                                        <p:strVal val="visible"/>
                                      </p:to>
                                    </p:set>
                                    <p:animEffect transition="in" filter="wipe(down)">
                                      <p:cBhvr>
                                        <p:cTn id="147" dur="500"/>
                                        <p:tgtEl>
                                          <p:spTgt spid="48170"/>
                                        </p:tgtEl>
                                      </p:cBhvr>
                                    </p:animEffect>
                                  </p:childTnLst>
                                </p:cTn>
                              </p:par>
                            </p:childTnLst>
                          </p:cTn>
                        </p:par>
                        <p:par>
                          <p:cTn id="148" fill="hold" nodeType="afterGroup">
                            <p:stCondLst>
                              <p:cond delay="1000"/>
                            </p:stCondLst>
                            <p:childTnLst>
                              <p:par>
                                <p:cTn id="149" presetID="22" presetClass="entr" presetSubtype="1" fill="hold" nodeType="afterEffect">
                                  <p:stCondLst>
                                    <p:cond delay="0"/>
                                  </p:stCondLst>
                                  <p:childTnLst>
                                    <p:set>
                                      <p:cBhvr>
                                        <p:cTn id="150" dur="1" fill="hold">
                                          <p:stCondLst>
                                            <p:cond delay="0"/>
                                          </p:stCondLst>
                                        </p:cTn>
                                        <p:tgtEl>
                                          <p:spTgt spid="48171"/>
                                        </p:tgtEl>
                                        <p:attrNameLst>
                                          <p:attrName>style.visibility</p:attrName>
                                        </p:attrNameLst>
                                      </p:cBhvr>
                                      <p:to>
                                        <p:strVal val="visible"/>
                                      </p:to>
                                    </p:set>
                                    <p:animEffect transition="in" filter="wipe(up)">
                                      <p:cBhvr>
                                        <p:cTn id="151" dur="500"/>
                                        <p:tgtEl>
                                          <p:spTgt spid="48171"/>
                                        </p:tgtEl>
                                      </p:cBhvr>
                                    </p:animEffect>
                                  </p:childTnLst>
                                </p:cTn>
                              </p:par>
                            </p:childTnLst>
                          </p:cTn>
                        </p:par>
                      </p:childTnLst>
                    </p:cTn>
                  </p:par>
                  <p:par>
                    <p:cTn id="152" fill="hold" nodeType="clickPar">
                      <p:stCondLst>
                        <p:cond delay="indefinite"/>
                      </p:stCondLst>
                      <p:childTnLst>
                        <p:par>
                          <p:cTn id="153" fill="hold" nodeType="withGroup">
                            <p:stCondLst>
                              <p:cond delay="0"/>
                            </p:stCondLst>
                            <p:childTnLst>
                              <p:par>
                                <p:cTn id="154" presetID="1" presetClass="entr" presetSubtype="0" fill="hold" grpId="0" nodeType="clickEffect">
                                  <p:stCondLst>
                                    <p:cond delay="0"/>
                                  </p:stCondLst>
                                  <p:childTnLst>
                                    <p:set>
                                      <p:cBhvr>
                                        <p:cTn id="155" dur="1" fill="hold">
                                          <p:stCondLst>
                                            <p:cond delay="499"/>
                                          </p:stCondLst>
                                        </p:cTn>
                                        <p:tgtEl>
                                          <p:spTgt spid="48179"/>
                                        </p:tgtEl>
                                        <p:attrNameLst>
                                          <p:attrName>style.visibility</p:attrName>
                                        </p:attrNameLst>
                                      </p:cBhvr>
                                      <p:to>
                                        <p:strVal val="visible"/>
                                      </p:to>
                                    </p:se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22" presetClass="entr" presetSubtype="8" fill="hold" grpId="0" nodeType="clickEffect">
                                  <p:stCondLst>
                                    <p:cond delay="0"/>
                                  </p:stCondLst>
                                  <p:childTnLst>
                                    <p:set>
                                      <p:cBhvr>
                                        <p:cTn id="159" dur="1" fill="hold">
                                          <p:stCondLst>
                                            <p:cond delay="0"/>
                                          </p:stCondLst>
                                        </p:cTn>
                                        <p:tgtEl>
                                          <p:spTgt spid="48172"/>
                                        </p:tgtEl>
                                        <p:attrNameLst>
                                          <p:attrName>style.visibility</p:attrName>
                                        </p:attrNameLst>
                                      </p:cBhvr>
                                      <p:to>
                                        <p:strVal val="visible"/>
                                      </p:to>
                                    </p:set>
                                    <p:animEffect transition="in" filter="wipe(left)">
                                      <p:cBhvr>
                                        <p:cTn id="160" dur="500"/>
                                        <p:tgtEl>
                                          <p:spTgt spid="48172"/>
                                        </p:tgtEl>
                                      </p:cBhvr>
                                    </p:animEffect>
                                  </p:childTnLst>
                                </p:cTn>
                              </p:par>
                            </p:childTnLst>
                          </p:cTn>
                        </p:par>
                      </p:childTnLst>
                    </p:cTn>
                  </p:par>
                  <p:par>
                    <p:cTn id="161" fill="hold" nodeType="clickPar">
                      <p:stCondLst>
                        <p:cond delay="indefinite"/>
                      </p:stCondLst>
                      <p:childTnLst>
                        <p:par>
                          <p:cTn id="162" fill="hold" nodeType="withGroup">
                            <p:stCondLst>
                              <p:cond delay="0"/>
                            </p:stCondLst>
                            <p:childTnLst>
                              <p:par>
                                <p:cTn id="163" presetID="22" presetClass="entr" presetSubtype="8" fill="hold" nodeType="clickEffect">
                                  <p:stCondLst>
                                    <p:cond delay="0"/>
                                  </p:stCondLst>
                                  <p:childTnLst>
                                    <p:set>
                                      <p:cBhvr>
                                        <p:cTn id="164" dur="1" fill="hold">
                                          <p:stCondLst>
                                            <p:cond delay="0"/>
                                          </p:stCondLst>
                                        </p:cTn>
                                        <p:tgtEl>
                                          <p:spTgt spid="48133"/>
                                        </p:tgtEl>
                                        <p:attrNameLst>
                                          <p:attrName>style.visibility</p:attrName>
                                        </p:attrNameLst>
                                      </p:cBhvr>
                                      <p:to>
                                        <p:strVal val="visible"/>
                                      </p:to>
                                    </p:set>
                                    <p:animEffect transition="in" filter="wipe(left)">
                                      <p:cBhvr>
                                        <p:cTn id="165" dur="500"/>
                                        <p:tgtEl>
                                          <p:spTgt spid="48133"/>
                                        </p:tgtEl>
                                      </p:cBhvr>
                                    </p:animEffect>
                                  </p:childTnLst>
                                </p:cTn>
                              </p:par>
                            </p:childTnLst>
                          </p:cTn>
                        </p:par>
                      </p:childTnLst>
                    </p:cTn>
                  </p:par>
                  <p:par>
                    <p:cTn id="166" fill="hold" nodeType="clickPar">
                      <p:stCondLst>
                        <p:cond delay="indefinite"/>
                      </p:stCondLst>
                      <p:childTnLst>
                        <p:par>
                          <p:cTn id="167" fill="hold" nodeType="withGroup">
                            <p:stCondLst>
                              <p:cond delay="0"/>
                            </p:stCondLst>
                            <p:childTnLst>
                              <p:par>
                                <p:cTn id="168" presetID="22" presetClass="entr" presetSubtype="8" fill="hold" nodeType="clickEffect">
                                  <p:stCondLst>
                                    <p:cond delay="0"/>
                                  </p:stCondLst>
                                  <p:childTnLst>
                                    <p:set>
                                      <p:cBhvr>
                                        <p:cTn id="169" dur="1" fill="hold">
                                          <p:stCondLst>
                                            <p:cond delay="0"/>
                                          </p:stCondLst>
                                        </p:cTn>
                                        <p:tgtEl>
                                          <p:spTgt spid="48181"/>
                                        </p:tgtEl>
                                        <p:attrNameLst>
                                          <p:attrName>style.visibility</p:attrName>
                                        </p:attrNameLst>
                                      </p:cBhvr>
                                      <p:to>
                                        <p:strVal val="visible"/>
                                      </p:to>
                                    </p:set>
                                    <p:animEffect transition="in" filter="wipe(left)">
                                      <p:cBhvr>
                                        <p:cTn id="170" dur="500"/>
                                        <p:tgtEl>
                                          <p:spTgt spid="48181"/>
                                        </p:tgtEl>
                                      </p:cBhvr>
                                    </p:animEffect>
                                  </p:childTnLst>
                                </p:cTn>
                              </p:par>
                            </p:childTnLst>
                          </p:cTn>
                        </p:par>
                      </p:childTnLst>
                    </p:cTn>
                  </p:par>
                  <p:par>
                    <p:cTn id="171" fill="hold" nodeType="clickPar">
                      <p:stCondLst>
                        <p:cond delay="indefinite"/>
                      </p:stCondLst>
                      <p:childTnLst>
                        <p:par>
                          <p:cTn id="172" fill="hold" nodeType="withGroup">
                            <p:stCondLst>
                              <p:cond delay="0"/>
                            </p:stCondLst>
                            <p:childTnLst>
                              <p:par>
                                <p:cTn id="173" presetID="22" presetClass="entr" presetSubtype="4" fill="hold" grpId="0" nodeType="clickEffect">
                                  <p:stCondLst>
                                    <p:cond delay="0"/>
                                  </p:stCondLst>
                                  <p:childTnLst>
                                    <p:set>
                                      <p:cBhvr>
                                        <p:cTn id="174" dur="1" fill="hold">
                                          <p:stCondLst>
                                            <p:cond delay="0"/>
                                          </p:stCondLst>
                                        </p:cTn>
                                        <p:tgtEl>
                                          <p:spTgt spid="48203"/>
                                        </p:tgtEl>
                                        <p:attrNameLst>
                                          <p:attrName>style.visibility</p:attrName>
                                        </p:attrNameLst>
                                      </p:cBhvr>
                                      <p:to>
                                        <p:strVal val="visible"/>
                                      </p:to>
                                    </p:set>
                                    <p:animEffect transition="in" filter="wipe(down)">
                                      <p:cBhvr>
                                        <p:cTn id="175" dur="500"/>
                                        <p:tgtEl>
                                          <p:spTgt spid="48203"/>
                                        </p:tgtEl>
                                      </p:cBhvr>
                                    </p:animEffect>
                                  </p:childTnLst>
                                </p:cTn>
                              </p:par>
                            </p:childTnLst>
                          </p:cTn>
                        </p:par>
                      </p:childTnLst>
                    </p:cTn>
                  </p:par>
                  <p:par>
                    <p:cTn id="176" fill="hold" nodeType="clickPar">
                      <p:stCondLst>
                        <p:cond delay="indefinite"/>
                      </p:stCondLst>
                      <p:childTnLst>
                        <p:par>
                          <p:cTn id="177" fill="hold" nodeType="withGroup">
                            <p:stCondLst>
                              <p:cond delay="0"/>
                            </p:stCondLst>
                            <p:childTnLst>
                              <p:par>
                                <p:cTn id="178" presetID="22" presetClass="entr" presetSubtype="8" fill="hold" nodeType="clickEffect">
                                  <p:stCondLst>
                                    <p:cond delay="0"/>
                                  </p:stCondLst>
                                  <p:childTnLst>
                                    <p:set>
                                      <p:cBhvr>
                                        <p:cTn id="179" dur="1" fill="hold">
                                          <p:stCondLst>
                                            <p:cond delay="0"/>
                                          </p:stCondLst>
                                        </p:cTn>
                                        <p:tgtEl>
                                          <p:spTgt spid="48196"/>
                                        </p:tgtEl>
                                        <p:attrNameLst>
                                          <p:attrName>style.visibility</p:attrName>
                                        </p:attrNameLst>
                                      </p:cBhvr>
                                      <p:to>
                                        <p:strVal val="visible"/>
                                      </p:to>
                                    </p:set>
                                    <p:animEffect transition="in" filter="wipe(left)">
                                      <p:cBhvr>
                                        <p:cTn id="180" dur="500"/>
                                        <p:tgtEl>
                                          <p:spTgt spid="48196"/>
                                        </p:tgtEl>
                                      </p:cBhvr>
                                    </p:animEffect>
                                  </p:childTnLst>
                                </p:cTn>
                              </p:par>
                            </p:childTnLst>
                          </p:cTn>
                        </p:par>
                      </p:childTnLst>
                    </p:cTn>
                  </p:par>
                  <p:par>
                    <p:cTn id="181" fill="hold" nodeType="clickPar">
                      <p:stCondLst>
                        <p:cond delay="indefinite"/>
                      </p:stCondLst>
                      <p:childTnLst>
                        <p:par>
                          <p:cTn id="182" fill="hold" nodeType="withGroup">
                            <p:stCondLst>
                              <p:cond delay="0"/>
                            </p:stCondLst>
                            <p:childTnLst>
                              <p:par>
                                <p:cTn id="183" presetID="22" presetClass="entr" presetSubtype="8" fill="hold" grpId="0" nodeType="clickEffect">
                                  <p:stCondLst>
                                    <p:cond delay="0"/>
                                  </p:stCondLst>
                                  <p:childTnLst>
                                    <p:set>
                                      <p:cBhvr>
                                        <p:cTn id="184" dur="1" fill="hold">
                                          <p:stCondLst>
                                            <p:cond delay="0"/>
                                          </p:stCondLst>
                                        </p:cTn>
                                        <p:tgtEl>
                                          <p:spTgt spid="48131"/>
                                        </p:tgtEl>
                                        <p:attrNameLst>
                                          <p:attrName>style.visibility</p:attrName>
                                        </p:attrNameLst>
                                      </p:cBhvr>
                                      <p:to>
                                        <p:strVal val="visible"/>
                                      </p:to>
                                    </p:set>
                                    <p:animEffect transition="in" filter="wipe(left)">
                                      <p:cBhvr>
                                        <p:cTn id="185" dur="500"/>
                                        <p:tgtEl>
                                          <p:spTgt spid="48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autoUpdateAnimBg="0"/>
      <p:bldP spid="48131" grpId="0" autoUpdateAnimBg="0"/>
      <p:bldP spid="48132" grpId="0" autoUpdateAnimBg="0"/>
      <p:bldP spid="48134" grpId="0" animBg="1"/>
      <p:bldP spid="48136" grpId="0" animBg="1"/>
      <p:bldP spid="48138" grpId="0" animBg="1"/>
      <p:bldP spid="48140" grpId="0" animBg="1"/>
      <p:bldP spid="48142" grpId="0" animBg="1"/>
      <p:bldP spid="48144" grpId="0" animBg="1"/>
      <p:bldP spid="48147" grpId="0" autoUpdateAnimBg="0"/>
      <p:bldP spid="48148" grpId="0" autoUpdateAnimBg="0"/>
      <p:bldP spid="48165" grpId="0" autoUpdateAnimBg="0"/>
      <p:bldP spid="48172" grpId="0" autoUpdateAnimBg="0"/>
      <p:bldP spid="48177" grpId="0" autoUpdateAnimBg="0"/>
      <p:bldP spid="48178" grpId="0" autoUpdateAnimBg="0"/>
      <p:bldP spid="48179" grpId="0" autoUpdateAnimBg="0"/>
      <p:bldP spid="48180" grpId="0" autoUpdateAnimBg="0"/>
      <p:bldP spid="4820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A0F4C7F2-9D2D-414A-A81D-C169342361E2}"/>
              </a:ext>
            </a:extLst>
          </p:cNvPr>
          <p:cNvSpPr>
            <a:spLocks noChangeArrowheads="1"/>
          </p:cNvSpPr>
          <p:nvPr/>
        </p:nvSpPr>
        <p:spPr bwMode="auto">
          <a:xfrm>
            <a:off x="2411413" y="328613"/>
            <a:ext cx="46958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spcBef>
                <a:spcPct val="30000"/>
              </a:spcBef>
            </a:pPr>
            <a:r>
              <a:rPr kumimoji="1" lang="en-US" altLang="zh-CN" sz="3200">
                <a:solidFill>
                  <a:srgbClr val="00FF00"/>
                </a:solidFill>
                <a:latin typeface="Times New Roman" panose="02020603050405020304" pitchFamily="18" charset="0"/>
              </a:rPr>
              <a:t>§8.5</a:t>
            </a:r>
            <a:r>
              <a:rPr kumimoji="1" lang="en-US" altLang="zh-CN" sz="3200">
                <a:solidFill>
                  <a:srgbClr val="00FF00"/>
                </a:solidFill>
                <a:latin typeface="宋体" panose="02010600030101010101" pitchFamily="2" charset="-122"/>
              </a:rPr>
              <a:t>  </a:t>
            </a:r>
            <a:r>
              <a:rPr kumimoji="1" lang="zh-CN" altLang="en-US" sz="3200">
                <a:solidFill>
                  <a:srgbClr val="00FF00"/>
                </a:solidFill>
                <a:latin typeface="黑体" panose="02010609060101010101" pitchFamily="49" charset="-122"/>
                <a:ea typeface="黑体" panose="02010609060101010101" pitchFamily="49" charset="-122"/>
              </a:rPr>
              <a:t>波的干涉</a:t>
            </a:r>
          </a:p>
        </p:txBody>
      </p:sp>
      <p:sp>
        <p:nvSpPr>
          <p:cNvPr id="49155" name="Rectangle 3">
            <a:extLst>
              <a:ext uri="{FF2B5EF4-FFF2-40B4-BE49-F238E27FC236}">
                <a16:creationId xmlns:a16="http://schemas.microsoft.com/office/drawing/2014/main" id="{5AD1F7CA-0EB9-4875-A061-1EB199CEF75D}"/>
              </a:ext>
            </a:extLst>
          </p:cNvPr>
          <p:cNvSpPr>
            <a:spLocks noChangeArrowheads="1"/>
          </p:cNvSpPr>
          <p:nvPr/>
        </p:nvSpPr>
        <p:spPr bwMode="auto">
          <a:xfrm>
            <a:off x="187325" y="890588"/>
            <a:ext cx="21558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r>
              <a:rPr kumimoji="1" lang="zh-CN" altLang="en-US" sz="2800">
                <a:solidFill>
                  <a:srgbClr val="FFFF00"/>
                </a:solidFill>
                <a:latin typeface="宋体" panose="02010600030101010101" pitchFamily="2" charset="-122"/>
              </a:rPr>
              <a:t>一</a:t>
            </a:r>
            <a:r>
              <a:rPr kumimoji="1" lang="en-US" altLang="zh-CN" sz="2800">
                <a:solidFill>
                  <a:srgbClr val="FFFF00"/>
                </a:solidFill>
                <a:latin typeface="Times New Roman" panose="02020603050405020304" pitchFamily="18" charset="0"/>
              </a:rPr>
              <a:t>. </a:t>
            </a:r>
            <a:r>
              <a:rPr kumimoji="1" lang="zh-CN" altLang="en-US" sz="2800">
                <a:solidFill>
                  <a:srgbClr val="FFFF00"/>
                </a:solidFill>
                <a:latin typeface="宋体" panose="02010600030101010101" pitchFamily="2" charset="-122"/>
              </a:rPr>
              <a:t>叠加原理</a:t>
            </a:r>
          </a:p>
        </p:txBody>
      </p:sp>
      <p:sp>
        <p:nvSpPr>
          <p:cNvPr id="49156" name="Rectangle 4">
            <a:extLst>
              <a:ext uri="{FF2B5EF4-FFF2-40B4-BE49-F238E27FC236}">
                <a16:creationId xmlns:a16="http://schemas.microsoft.com/office/drawing/2014/main" id="{B68A4799-D69D-475D-A5DE-01BAD28950B1}"/>
              </a:ext>
            </a:extLst>
          </p:cNvPr>
          <p:cNvSpPr>
            <a:spLocks noChangeArrowheads="1"/>
          </p:cNvSpPr>
          <p:nvPr/>
        </p:nvSpPr>
        <p:spPr bwMode="auto">
          <a:xfrm>
            <a:off x="461963" y="1557338"/>
            <a:ext cx="2622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r>
              <a:rPr kumimoji="1" lang="en-US" altLang="zh-CN">
                <a:solidFill>
                  <a:srgbClr val="66FFFF"/>
                </a:solidFill>
                <a:latin typeface="Times New Roman" panose="02020603050405020304" pitchFamily="18" charset="0"/>
              </a:rPr>
              <a:t>1. </a:t>
            </a:r>
            <a:r>
              <a:rPr kumimoji="1" lang="zh-CN" altLang="en-US">
                <a:solidFill>
                  <a:srgbClr val="66FFFF"/>
                </a:solidFill>
                <a:latin typeface="宋体" panose="02010600030101010101" pitchFamily="2" charset="-122"/>
              </a:rPr>
              <a:t>波传播的独立性</a:t>
            </a:r>
          </a:p>
        </p:txBody>
      </p:sp>
      <p:sp>
        <p:nvSpPr>
          <p:cNvPr id="49157" name="Text Box 5">
            <a:extLst>
              <a:ext uri="{FF2B5EF4-FFF2-40B4-BE49-F238E27FC236}">
                <a16:creationId xmlns:a16="http://schemas.microsoft.com/office/drawing/2014/main" id="{FA86D2B5-5DBF-4BF3-AAFE-2779587587D7}"/>
              </a:ext>
            </a:extLst>
          </p:cNvPr>
          <p:cNvSpPr txBox="1">
            <a:spLocks noChangeArrowheads="1"/>
          </p:cNvSpPr>
          <p:nvPr/>
        </p:nvSpPr>
        <p:spPr bwMode="auto">
          <a:xfrm>
            <a:off x="468313" y="3573463"/>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solidFill>
                  <a:srgbClr val="66FFFF"/>
                </a:solidFill>
                <a:latin typeface="Times New Roman" panose="02020603050405020304" pitchFamily="18" charset="0"/>
              </a:rPr>
              <a:t>2. </a:t>
            </a:r>
            <a:r>
              <a:rPr kumimoji="1" lang="zh-CN" altLang="en-US">
                <a:solidFill>
                  <a:srgbClr val="66FFFF"/>
                </a:solidFill>
                <a:latin typeface="宋体" panose="02010600030101010101" pitchFamily="2" charset="-122"/>
              </a:rPr>
              <a:t>叠加原理</a:t>
            </a:r>
          </a:p>
        </p:txBody>
      </p:sp>
      <p:sp>
        <p:nvSpPr>
          <p:cNvPr id="49158" name="Rectangle 6">
            <a:extLst>
              <a:ext uri="{FF2B5EF4-FFF2-40B4-BE49-F238E27FC236}">
                <a16:creationId xmlns:a16="http://schemas.microsoft.com/office/drawing/2014/main" id="{30A52677-B1C6-4975-86CA-FE30D958D390}"/>
              </a:ext>
            </a:extLst>
          </p:cNvPr>
          <p:cNvSpPr>
            <a:spLocks noChangeArrowheads="1"/>
          </p:cNvSpPr>
          <p:nvPr/>
        </p:nvSpPr>
        <p:spPr bwMode="auto">
          <a:xfrm>
            <a:off x="755650" y="1989138"/>
            <a:ext cx="7920038"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lnSpc>
                <a:spcPct val="125000"/>
              </a:lnSpc>
            </a:pPr>
            <a:r>
              <a:rPr kumimoji="1" lang="zh-CN" altLang="en-US">
                <a:latin typeface="Bookman Old Style" panose="02050604050505020204" pitchFamily="18" charset="0"/>
              </a:rPr>
              <a:t>当几列波在传播过程中在某一区域相遇后再行分开，各波的传播情况与未相遇一样，仍保持它们各自的频率、波长、振动方向等特性继续沿原来的传播方向前进。</a:t>
            </a:r>
          </a:p>
        </p:txBody>
      </p:sp>
      <p:sp>
        <p:nvSpPr>
          <p:cNvPr id="49159" name="Rectangle 7">
            <a:extLst>
              <a:ext uri="{FF2B5EF4-FFF2-40B4-BE49-F238E27FC236}">
                <a16:creationId xmlns:a16="http://schemas.microsoft.com/office/drawing/2014/main" id="{5C37A462-BAB4-48C2-BACB-D8F6B4C03F79}"/>
              </a:ext>
            </a:extLst>
          </p:cNvPr>
          <p:cNvSpPr>
            <a:spLocks noChangeArrowheads="1"/>
          </p:cNvSpPr>
          <p:nvPr/>
        </p:nvSpPr>
        <p:spPr bwMode="auto">
          <a:xfrm>
            <a:off x="585788" y="4125913"/>
            <a:ext cx="4057650"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90500" indent="-190500">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lnSpc>
                <a:spcPct val="125000"/>
              </a:lnSpc>
            </a:pPr>
            <a:r>
              <a:rPr kumimoji="1" lang="en-US" altLang="zh-CN">
                <a:latin typeface="Bookman Old Style" panose="02050604050505020204" pitchFamily="18" charset="0"/>
              </a:rPr>
              <a:t>  </a:t>
            </a:r>
            <a:r>
              <a:rPr kumimoji="1" lang="zh-CN" altLang="en-US">
                <a:latin typeface="Bookman Old Style" panose="02050604050505020204" pitchFamily="18" charset="0"/>
              </a:rPr>
              <a:t>在波相遇区域内，任一质点的振动，为各波单独存在时所引起的振动的合振动。</a:t>
            </a:r>
          </a:p>
        </p:txBody>
      </p:sp>
      <p:pic>
        <p:nvPicPr>
          <p:cNvPr id="49160" name="Picture 8" descr="波的独立传播">
            <a:extLst>
              <a:ext uri="{FF2B5EF4-FFF2-40B4-BE49-F238E27FC236}">
                <a16:creationId xmlns:a16="http://schemas.microsoft.com/office/drawing/2014/main" id="{405DF27E-8214-41FC-95D9-D42C4DDC99AC}"/>
              </a:ext>
            </a:extLst>
          </p:cNvPr>
          <p:cNvPicPr>
            <a:picLocks noChangeAspect="1" noChangeArrowheads="1"/>
          </p:cNvPicPr>
          <p:nvPr/>
        </p:nvPicPr>
        <p:blipFill>
          <a:blip r:embed="rId3">
            <a:clrChange>
              <a:clrFrom>
                <a:srgbClr val="006599"/>
              </a:clrFrom>
              <a:clrTo>
                <a:srgbClr val="006599">
                  <a:alpha val="0"/>
                </a:srgbClr>
              </a:clrTo>
            </a:clrChange>
            <a:extLst>
              <a:ext uri="{28A0092B-C50C-407E-A947-70E740481C1C}">
                <a14:useLocalDpi xmlns:a14="http://schemas.microsoft.com/office/drawing/2010/main" val="0"/>
              </a:ext>
            </a:extLst>
          </a:blip>
          <a:srcRect l="1624" t="14583" r="3462" b="27190"/>
          <a:stretch>
            <a:fillRect/>
          </a:stretch>
        </p:blipFill>
        <p:spPr bwMode="auto">
          <a:xfrm>
            <a:off x="5219700" y="3830638"/>
            <a:ext cx="3203575" cy="132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hlink"/>
                </a:solidFill>
                <a:miter lim="800000"/>
                <a:headEnd/>
                <a:tailEnd/>
              </a14:hiddenLine>
            </a:ext>
          </a:extLst>
        </p:spPr>
      </p:pic>
      <p:sp>
        <p:nvSpPr>
          <p:cNvPr id="49161" name="Line 9">
            <a:extLst>
              <a:ext uri="{FF2B5EF4-FFF2-40B4-BE49-F238E27FC236}">
                <a16:creationId xmlns:a16="http://schemas.microsoft.com/office/drawing/2014/main" id="{9BCCC65E-D856-4AB8-8D1E-1A1F59E5203A}"/>
              </a:ext>
            </a:extLst>
          </p:cNvPr>
          <p:cNvSpPr>
            <a:spLocks noChangeShapeType="1"/>
          </p:cNvSpPr>
          <p:nvPr/>
        </p:nvSpPr>
        <p:spPr bwMode="auto">
          <a:xfrm>
            <a:off x="5938838" y="3862388"/>
            <a:ext cx="431800" cy="0"/>
          </a:xfrm>
          <a:prstGeom prst="line">
            <a:avLst/>
          </a:prstGeom>
          <a:noFill/>
          <a:ln w="9525">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62" name="Line 10">
            <a:extLst>
              <a:ext uri="{FF2B5EF4-FFF2-40B4-BE49-F238E27FC236}">
                <a16:creationId xmlns:a16="http://schemas.microsoft.com/office/drawing/2014/main" id="{A9AD5B82-3D5B-40C8-B0FF-2315642FA270}"/>
              </a:ext>
            </a:extLst>
          </p:cNvPr>
          <p:cNvSpPr>
            <a:spLocks noChangeShapeType="1"/>
          </p:cNvSpPr>
          <p:nvPr/>
        </p:nvSpPr>
        <p:spPr bwMode="auto">
          <a:xfrm>
            <a:off x="7018338" y="4078288"/>
            <a:ext cx="431800" cy="0"/>
          </a:xfrm>
          <a:prstGeom prst="line">
            <a:avLst/>
          </a:prstGeom>
          <a:noFill/>
          <a:ln w="9525">
            <a:solidFill>
              <a:srgbClr val="FFCC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63" name="Rectangle 11">
            <a:extLst>
              <a:ext uri="{FF2B5EF4-FFF2-40B4-BE49-F238E27FC236}">
                <a16:creationId xmlns:a16="http://schemas.microsoft.com/office/drawing/2014/main" id="{4BFAFFE3-2BB6-45DD-BB60-700CBA03CD70}"/>
              </a:ext>
            </a:extLst>
          </p:cNvPr>
          <p:cNvSpPr>
            <a:spLocks noChangeArrowheads="1"/>
          </p:cNvSpPr>
          <p:nvPr/>
        </p:nvSpPr>
        <p:spPr bwMode="auto">
          <a:xfrm>
            <a:off x="5434013" y="3559175"/>
            <a:ext cx="4968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r>
              <a:rPr kumimoji="1" lang="en-US" altLang="zh-CN" sz="2800" i="1">
                <a:latin typeface="Bookman Old Style" panose="02050604050505020204" pitchFamily="18" charset="0"/>
              </a:rPr>
              <a:t>v</a:t>
            </a:r>
            <a:r>
              <a:rPr kumimoji="1" lang="en-US" altLang="zh-CN" sz="2800" baseline="-25000">
                <a:latin typeface="Times New Roman" panose="02020603050405020304" pitchFamily="18" charset="0"/>
              </a:rPr>
              <a:t>1</a:t>
            </a:r>
          </a:p>
        </p:txBody>
      </p:sp>
      <p:sp>
        <p:nvSpPr>
          <p:cNvPr id="49164" name="Rectangle 12">
            <a:extLst>
              <a:ext uri="{FF2B5EF4-FFF2-40B4-BE49-F238E27FC236}">
                <a16:creationId xmlns:a16="http://schemas.microsoft.com/office/drawing/2014/main" id="{6C0E2A3D-DB44-4DDC-9C6F-B98AD1020090}"/>
              </a:ext>
            </a:extLst>
          </p:cNvPr>
          <p:cNvSpPr>
            <a:spLocks noChangeArrowheads="1"/>
          </p:cNvSpPr>
          <p:nvPr/>
        </p:nvSpPr>
        <p:spPr bwMode="auto">
          <a:xfrm>
            <a:off x="7451725" y="3789363"/>
            <a:ext cx="4968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r>
              <a:rPr kumimoji="1" lang="en-US" altLang="zh-CN" sz="2800" i="1">
                <a:latin typeface="Bookman Old Style" panose="02050604050505020204" pitchFamily="18" charset="0"/>
              </a:rPr>
              <a:t>v</a:t>
            </a:r>
            <a:r>
              <a:rPr kumimoji="1" lang="en-US" altLang="zh-CN" sz="2800" baseline="-25000">
                <a:latin typeface="Times New Roman" panose="02020603050405020304" pitchFamily="18" charset="0"/>
              </a:rPr>
              <a:t>2</a:t>
            </a:r>
          </a:p>
        </p:txBody>
      </p:sp>
      <p:graphicFrame>
        <p:nvGraphicFramePr>
          <p:cNvPr id="49165" name="Object 13">
            <a:extLst>
              <a:ext uri="{FF2B5EF4-FFF2-40B4-BE49-F238E27FC236}">
                <a16:creationId xmlns:a16="http://schemas.microsoft.com/office/drawing/2014/main" id="{30569C99-4260-4EE4-85B2-2B5E84742FE1}"/>
              </a:ext>
            </a:extLst>
          </p:cNvPr>
          <p:cNvGraphicFramePr>
            <a:graphicFrameLocks noChangeAspect="1"/>
          </p:cNvGraphicFramePr>
          <p:nvPr/>
        </p:nvGraphicFramePr>
        <p:xfrm>
          <a:off x="5867400" y="5243513"/>
          <a:ext cx="1530350" cy="417512"/>
        </p:xfrm>
        <a:graphic>
          <a:graphicData uri="http://schemas.openxmlformats.org/presentationml/2006/ole">
            <mc:AlternateContent xmlns:mc="http://schemas.openxmlformats.org/markup-compatibility/2006">
              <mc:Choice xmlns:v="urn:schemas-microsoft-com:vml" Requires="v">
                <p:oleObj spid="_x0000_s35864" name="公式" r:id="rId4" imgW="1466710" imgH="352391" progId="Equation.3">
                  <p:embed/>
                </p:oleObj>
              </mc:Choice>
              <mc:Fallback>
                <p:oleObj name="公式" r:id="rId4" imgW="1466710" imgH="352391" progId="Equation.3">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7400" y="5243513"/>
                        <a:ext cx="1530350" cy="41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9166" name="Group 14">
            <a:extLst>
              <a:ext uri="{FF2B5EF4-FFF2-40B4-BE49-F238E27FC236}">
                <a16:creationId xmlns:a16="http://schemas.microsoft.com/office/drawing/2014/main" id="{5446E44D-9A72-4852-ACB3-50989C05D2DF}"/>
              </a:ext>
            </a:extLst>
          </p:cNvPr>
          <p:cNvGrpSpPr>
            <a:grpSpLocks/>
          </p:cNvGrpSpPr>
          <p:nvPr/>
        </p:nvGrpSpPr>
        <p:grpSpPr bwMode="auto">
          <a:xfrm>
            <a:off x="7812088" y="5373688"/>
            <a:ext cx="431800" cy="292100"/>
            <a:chOff x="5012" y="3612"/>
            <a:chExt cx="272" cy="184"/>
          </a:xfrm>
        </p:grpSpPr>
        <p:grpSp>
          <p:nvGrpSpPr>
            <p:cNvPr id="35857" name="Group 15">
              <a:extLst>
                <a:ext uri="{FF2B5EF4-FFF2-40B4-BE49-F238E27FC236}">
                  <a16:creationId xmlns:a16="http://schemas.microsoft.com/office/drawing/2014/main" id="{9AFA7F99-9E1A-4574-8FDC-D5C6EA757D2D}"/>
                </a:ext>
              </a:extLst>
            </p:cNvPr>
            <p:cNvGrpSpPr>
              <a:grpSpLocks/>
            </p:cNvGrpSpPr>
            <p:nvPr/>
          </p:nvGrpSpPr>
          <p:grpSpPr bwMode="auto">
            <a:xfrm>
              <a:off x="5030" y="3621"/>
              <a:ext cx="248" cy="175"/>
              <a:chOff x="4958" y="1120"/>
              <a:chExt cx="248" cy="175"/>
            </a:xfrm>
          </p:grpSpPr>
          <p:sp>
            <p:nvSpPr>
              <p:cNvPr id="35859" name="AutoShape 16">
                <a:hlinkClick r:id="rId6" action="ppaction://hlinkfile"/>
                <a:extLst>
                  <a:ext uri="{FF2B5EF4-FFF2-40B4-BE49-F238E27FC236}">
                    <a16:creationId xmlns:a16="http://schemas.microsoft.com/office/drawing/2014/main" id="{70FFBDFC-5383-41F6-A49E-A39AC2A66CC6}"/>
                  </a:ext>
                </a:extLst>
              </p:cNvPr>
              <p:cNvSpPr>
                <a:spLocks noChangeArrowheads="1"/>
              </p:cNvSpPr>
              <p:nvPr/>
            </p:nvSpPr>
            <p:spPr bwMode="auto">
              <a:xfrm>
                <a:off x="4958" y="1120"/>
                <a:ext cx="248" cy="175"/>
              </a:xfrm>
              <a:prstGeom prst="roundRect">
                <a:avLst>
                  <a:gd name="adj" fmla="val 19116"/>
                </a:avLst>
              </a:prstGeom>
              <a:solidFill>
                <a:srgbClr val="33CCCC">
                  <a:alpha val="39999"/>
                </a:srgbClr>
              </a:solidFill>
              <a:ln w="9525">
                <a:solidFill>
                  <a:srgbClr val="0066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860" name="AutoShape 17">
                <a:extLst>
                  <a:ext uri="{FF2B5EF4-FFF2-40B4-BE49-F238E27FC236}">
                    <a16:creationId xmlns:a16="http://schemas.microsoft.com/office/drawing/2014/main" id="{1CC9858D-A63D-42DD-A041-A04541031787}"/>
                  </a:ext>
                </a:extLst>
              </p:cNvPr>
              <p:cNvSpPr>
                <a:spLocks noChangeArrowheads="1"/>
              </p:cNvSpPr>
              <p:nvPr/>
            </p:nvSpPr>
            <p:spPr bwMode="auto">
              <a:xfrm>
                <a:off x="4991" y="1154"/>
                <a:ext cx="179" cy="104"/>
              </a:xfrm>
              <a:prstGeom prst="roundRect">
                <a:avLst>
                  <a:gd name="adj" fmla="val 22079"/>
                </a:avLst>
              </a:prstGeom>
              <a:solidFill>
                <a:srgbClr val="33CCCC">
                  <a:alpha val="50195"/>
                </a:srgbClr>
              </a:solidFill>
              <a:ln w="3175">
                <a:solidFill>
                  <a:srgbClr val="0066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861" name="AutoShape 18">
                <a:extLst>
                  <a:ext uri="{FF2B5EF4-FFF2-40B4-BE49-F238E27FC236}">
                    <a16:creationId xmlns:a16="http://schemas.microsoft.com/office/drawing/2014/main" id="{7AC4573F-B9AB-45A9-A206-57FEAB5150A7}"/>
                  </a:ext>
                </a:extLst>
              </p:cNvPr>
              <p:cNvSpPr>
                <a:spLocks noChangeArrowheads="1"/>
              </p:cNvSpPr>
              <p:nvPr/>
            </p:nvSpPr>
            <p:spPr bwMode="auto">
              <a:xfrm rot="5400000">
                <a:off x="5054" y="1174"/>
                <a:ext cx="66" cy="66"/>
              </a:xfrm>
              <a:prstGeom prst="triangle">
                <a:avLst>
                  <a:gd name="adj" fmla="val 50000"/>
                </a:avLst>
              </a:prstGeom>
              <a:solidFill>
                <a:srgbClr val="006666"/>
              </a:solidFill>
              <a:ln w="9525">
                <a:solidFill>
                  <a:srgbClr val="0066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862" name="Line 19">
                <a:extLst>
                  <a:ext uri="{FF2B5EF4-FFF2-40B4-BE49-F238E27FC236}">
                    <a16:creationId xmlns:a16="http://schemas.microsoft.com/office/drawing/2014/main" id="{A35241F4-918A-4628-98A9-700940F0C134}"/>
                  </a:ext>
                </a:extLst>
              </p:cNvPr>
              <p:cNvSpPr>
                <a:spLocks noChangeShapeType="1"/>
              </p:cNvSpPr>
              <p:nvPr/>
            </p:nvSpPr>
            <p:spPr bwMode="auto">
              <a:xfrm>
                <a:off x="4985" y="1177"/>
                <a:ext cx="0" cy="0"/>
              </a:xfrm>
              <a:prstGeom prst="line">
                <a:avLst/>
              </a:prstGeom>
              <a:noFill/>
              <a:ln w="9525">
                <a:solidFill>
                  <a:srgbClr val="33CC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5858" name="Rectangle 20">
              <a:hlinkClick r:id="rId7" action="ppaction://hlinkfile" tooltip="点击播放动画"/>
              <a:extLst>
                <a:ext uri="{FF2B5EF4-FFF2-40B4-BE49-F238E27FC236}">
                  <a16:creationId xmlns:a16="http://schemas.microsoft.com/office/drawing/2014/main" id="{3B4CC993-469E-4B43-A6DC-68CF6F4B2CC8}"/>
                </a:ext>
              </a:extLst>
            </p:cNvPr>
            <p:cNvSpPr>
              <a:spLocks noChangeArrowheads="1"/>
            </p:cNvSpPr>
            <p:nvPr/>
          </p:nvSpPr>
          <p:spPr bwMode="auto">
            <a:xfrm>
              <a:off x="5012" y="3612"/>
              <a:ext cx="272" cy="181"/>
            </a:xfrm>
            <a:prstGeom prst="rect">
              <a:avLst/>
            </a:prstGeom>
            <a:solidFill>
              <a:srgbClr val="00CC99">
                <a:alpha val="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49173" name="Rectangle 21">
            <a:extLst>
              <a:ext uri="{FF2B5EF4-FFF2-40B4-BE49-F238E27FC236}">
                <a16:creationId xmlns:a16="http://schemas.microsoft.com/office/drawing/2014/main" id="{6F8D6D94-9279-4578-BFD4-60330C1BF32F}"/>
              </a:ext>
            </a:extLst>
          </p:cNvPr>
          <p:cNvSpPr>
            <a:spLocks noChangeArrowheads="1"/>
          </p:cNvSpPr>
          <p:nvPr/>
        </p:nvSpPr>
        <p:spPr bwMode="auto">
          <a:xfrm>
            <a:off x="720725" y="5964238"/>
            <a:ext cx="1223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r>
              <a:rPr kumimoji="1" lang="zh-CN" altLang="en-US">
                <a:solidFill>
                  <a:srgbClr val="FFFF00"/>
                </a:solidFill>
                <a:latin typeface="Bookman Old Style" panose="02050604050505020204" pitchFamily="18" charset="0"/>
              </a:rPr>
              <a:t>注意</a:t>
            </a:r>
          </a:p>
        </p:txBody>
      </p:sp>
      <p:sp>
        <p:nvSpPr>
          <p:cNvPr id="49174" name="Rectangle 22">
            <a:extLst>
              <a:ext uri="{FF2B5EF4-FFF2-40B4-BE49-F238E27FC236}">
                <a16:creationId xmlns:a16="http://schemas.microsoft.com/office/drawing/2014/main" id="{E2193792-F4F8-4C60-91FB-9045432EAE14}"/>
              </a:ext>
            </a:extLst>
          </p:cNvPr>
          <p:cNvSpPr>
            <a:spLocks noChangeArrowheads="1"/>
          </p:cNvSpPr>
          <p:nvPr/>
        </p:nvSpPr>
        <p:spPr bwMode="auto">
          <a:xfrm>
            <a:off x="1512888" y="5995988"/>
            <a:ext cx="716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r>
              <a:rPr kumimoji="1" lang="zh-CN" altLang="en-US">
                <a:solidFill>
                  <a:srgbClr val="66FFFF"/>
                </a:solidFill>
                <a:latin typeface="楷体_GB2312" pitchFamily="49" charset="-122"/>
                <a:ea typeface="楷体_GB2312" pitchFamily="49" charset="-122"/>
              </a:rPr>
              <a:t>波的叠加原理仅适用于线性波的问题 </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154"/>
                                        </p:tgtEl>
                                        <p:attrNameLst>
                                          <p:attrName>style.visibility</p:attrName>
                                        </p:attrNameLst>
                                      </p:cBhvr>
                                      <p:to>
                                        <p:strVal val="visible"/>
                                      </p:to>
                                    </p:set>
                                    <p:animEffect transition="in" filter="wipe(left)">
                                      <p:cBhvr>
                                        <p:cTn id="7" dur="500"/>
                                        <p:tgtEl>
                                          <p:spTgt spid="491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9155"/>
                                        </p:tgtEl>
                                        <p:attrNameLst>
                                          <p:attrName>style.visibility</p:attrName>
                                        </p:attrNameLst>
                                      </p:cBhvr>
                                      <p:to>
                                        <p:strVal val="visible"/>
                                      </p:to>
                                    </p:set>
                                    <p:animEffect transition="in" filter="wipe(left)">
                                      <p:cBhvr>
                                        <p:cTn id="12" dur="500"/>
                                        <p:tgtEl>
                                          <p:spTgt spid="4915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9156"/>
                                        </p:tgtEl>
                                        <p:attrNameLst>
                                          <p:attrName>style.visibility</p:attrName>
                                        </p:attrNameLst>
                                      </p:cBhvr>
                                      <p:to>
                                        <p:strVal val="visible"/>
                                      </p:to>
                                    </p:set>
                                    <p:animEffect transition="in" filter="wipe(left)">
                                      <p:cBhvr>
                                        <p:cTn id="17" dur="500"/>
                                        <p:tgtEl>
                                          <p:spTgt spid="4915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49160"/>
                                        </p:tgtEl>
                                        <p:attrNameLst>
                                          <p:attrName>style.visibility</p:attrName>
                                        </p:attrNameLst>
                                      </p:cBhvr>
                                      <p:to>
                                        <p:strVal val="visible"/>
                                      </p:to>
                                    </p:set>
                                    <p:animEffect transition="in" filter="box(in)">
                                      <p:cBhvr>
                                        <p:cTn id="22" dur="500"/>
                                        <p:tgtEl>
                                          <p:spTgt spid="49160"/>
                                        </p:tgtEl>
                                      </p:cBhvr>
                                    </p:animEffect>
                                  </p:childTnLst>
                                </p:cTn>
                              </p:par>
                              <p:par>
                                <p:cTn id="23" presetID="22" presetClass="entr" presetSubtype="8" fill="hold" nodeType="withEffect">
                                  <p:stCondLst>
                                    <p:cond delay="0"/>
                                  </p:stCondLst>
                                  <p:childTnLst>
                                    <p:set>
                                      <p:cBhvr>
                                        <p:cTn id="24" dur="1" fill="hold">
                                          <p:stCondLst>
                                            <p:cond delay="0"/>
                                          </p:stCondLst>
                                        </p:cTn>
                                        <p:tgtEl>
                                          <p:spTgt spid="49161"/>
                                        </p:tgtEl>
                                        <p:attrNameLst>
                                          <p:attrName>style.visibility</p:attrName>
                                        </p:attrNameLst>
                                      </p:cBhvr>
                                      <p:to>
                                        <p:strVal val="visible"/>
                                      </p:to>
                                    </p:set>
                                    <p:animEffect transition="in" filter="wipe(left)">
                                      <p:cBhvr>
                                        <p:cTn id="25" dur="500"/>
                                        <p:tgtEl>
                                          <p:spTgt spid="49161"/>
                                        </p:tgtEl>
                                      </p:cBhvr>
                                    </p:animEffect>
                                  </p:childTnLst>
                                </p:cTn>
                              </p:par>
                              <p:par>
                                <p:cTn id="26" presetID="22" presetClass="entr" presetSubtype="2" fill="hold" nodeType="withEffect">
                                  <p:stCondLst>
                                    <p:cond delay="0"/>
                                  </p:stCondLst>
                                  <p:childTnLst>
                                    <p:set>
                                      <p:cBhvr>
                                        <p:cTn id="27" dur="1" fill="hold">
                                          <p:stCondLst>
                                            <p:cond delay="0"/>
                                          </p:stCondLst>
                                        </p:cTn>
                                        <p:tgtEl>
                                          <p:spTgt spid="49162"/>
                                        </p:tgtEl>
                                        <p:attrNameLst>
                                          <p:attrName>style.visibility</p:attrName>
                                        </p:attrNameLst>
                                      </p:cBhvr>
                                      <p:to>
                                        <p:strVal val="visible"/>
                                      </p:to>
                                    </p:set>
                                    <p:animEffect transition="in" filter="wipe(right)">
                                      <p:cBhvr>
                                        <p:cTn id="28" dur="500"/>
                                        <p:tgtEl>
                                          <p:spTgt spid="49162"/>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49163"/>
                                        </p:tgtEl>
                                        <p:attrNameLst>
                                          <p:attrName>style.visibility</p:attrName>
                                        </p:attrNameLst>
                                      </p:cBhvr>
                                      <p:to>
                                        <p:strVal val="visible"/>
                                      </p:to>
                                    </p:set>
                                    <p:animEffect transition="in" filter="wipe(left)">
                                      <p:cBhvr>
                                        <p:cTn id="31" dur="500"/>
                                        <p:tgtEl>
                                          <p:spTgt spid="49163"/>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49164"/>
                                        </p:tgtEl>
                                        <p:attrNameLst>
                                          <p:attrName>style.visibility</p:attrName>
                                        </p:attrNameLst>
                                      </p:cBhvr>
                                      <p:to>
                                        <p:strVal val="visible"/>
                                      </p:to>
                                    </p:set>
                                    <p:animEffect transition="in" filter="wipe(left)">
                                      <p:cBhvr>
                                        <p:cTn id="34" dur="500"/>
                                        <p:tgtEl>
                                          <p:spTgt spid="4916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49166"/>
                                        </p:tgtEl>
                                        <p:attrNameLst>
                                          <p:attrName>style.visibility</p:attrName>
                                        </p:attrNameLst>
                                      </p:cBhvr>
                                      <p:to>
                                        <p:strVal val="visible"/>
                                      </p:to>
                                    </p:set>
                                    <p:animEffect transition="in" filter="wipe(left)">
                                      <p:cBhvr>
                                        <p:cTn id="39" dur="500"/>
                                        <p:tgtEl>
                                          <p:spTgt spid="49166"/>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49158"/>
                                        </p:tgtEl>
                                        <p:attrNameLst>
                                          <p:attrName>style.visibility</p:attrName>
                                        </p:attrNameLst>
                                      </p:cBhvr>
                                      <p:to>
                                        <p:strVal val="visible"/>
                                      </p:to>
                                    </p:set>
                                    <p:animEffect transition="in" filter="wipe(left)">
                                      <p:cBhvr>
                                        <p:cTn id="44" dur="500"/>
                                        <p:tgtEl>
                                          <p:spTgt spid="49158"/>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49157"/>
                                        </p:tgtEl>
                                        <p:attrNameLst>
                                          <p:attrName>style.visibility</p:attrName>
                                        </p:attrNameLst>
                                      </p:cBhvr>
                                      <p:to>
                                        <p:strVal val="visible"/>
                                      </p:to>
                                    </p:set>
                                    <p:animEffect transition="in" filter="wipe(left)">
                                      <p:cBhvr>
                                        <p:cTn id="49" dur="500"/>
                                        <p:tgtEl>
                                          <p:spTgt spid="49157"/>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3" presetClass="entr" presetSubtype="32" fill="hold" nodeType="clickEffect">
                                  <p:stCondLst>
                                    <p:cond delay="0"/>
                                  </p:stCondLst>
                                  <p:childTnLst>
                                    <p:set>
                                      <p:cBhvr>
                                        <p:cTn id="53" dur="1" fill="hold">
                                          <p:stCondLst>
                                            <p:cond delay="0"/>
                                          </p:stCondLst>
                                        </p:cTn>
                                        <p:tgtEl>
                                          <p:spTgt spid="49166"/>
                                        </p:tgtEl>
                                        <p:attrNameLst>
                                          <p:attrName>style.visibility</p:attrName>
                                        </p:attrNameLst>
                                      </p:cBhvr>
                                      <p:to>
                                        <p:strVal val="visible"/>
                                      </p:to>
                                    </p:set>
                                    <p:anim calcmode="lin" valueType="num">
                                      <p:cBhvr>
                                        <p:cTn id="54" dur="500" fill="hold"/>
                                        <p:tgtEl>
                                          <p:spTgt spid="49166"/>
                                        </p:tgtEl>
                                        <p:attrNameLst>
                                          <p:attrName>ppt_w</p:attrName>
                                        </p:attrNameLst>
                                      </p:cBhvr>
                                      <p:tavLst>
                                        <p:tav tm="0">
                                          <p:val>
                                            <p:strVal val="4*#ppt_w"/>
                                          </p:val>
                                        </p:tav>
                                        <p:tav tm="100000">
                                          <p:val>
                                            <p:strVal val="#ppt_w"/>
                                          </p:val>
                                        </p:tav>
                                      </p:tavLst>
                                    </p:anim>
                                    <p:anim calcmode="lin" valueType="num">
                                      <p:cBhvr>
                                        <p:cTn id="55" dur="500" fill="hold"/>
                                        <p:tgtEl>
                                          <p:spTgt spid="49166"/>
                                        </p:tgtEl>
                                        <p:attrNameLst>
                                          <p:attrName>ppt_h</p:attrName>
                                        </p:attrNameLst>
                                      </p:cBhvr>
                                      <p:tavLst>
                                        <p:tav tm="0">
                                          <p:val>
                                            <p:strVal val="4*#ppt_h"/>
                                          </p:val>
                                        </p:tav>
                                        <p:tav tm="100000">
                                          <p:val>
                                            <p:strVal val="#ppt_h"/>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nodeType="clickEffect">
                                  <p:stCondLst>
                                    <p:cond delay="0"/>
                                  </p:stCondLst>
                                  <p:childTnLst>
                                    <p:set>
                                      <p:cBhvr>
                                        <p:cTn id="59" dur="1" fill="hold">
                                          <p:stCondLst>
                                            <p:cond delay="0"/>
                                          </p:stCondLst>
                                        </p:cTn>
                                        <p:tgtEl>
                                          <p:spTgt spid="49165"/>
                                        </p:tgtEl>
                                        <p:attrNameLst>
                                          <p:attrName>style.visibility</p:attrName>
                                        </p:attrNameLst>
                                      </p:cBhvr>
                                      <p:to>
                                        <p:strVal val="visible"/>
                                      </p:to>
                                    </p:set>
                                    <p:animEffect transition="in" filter="wipe(left)">
                                      <p:cBhvr>
                                        <p:cTn id="60" dur="500"/>
                                        <p:tgtEl>
                                          <p:spTgt spid="49165"/>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49159"/>
                                        </p:tgtEl>
                                        <p:attrNameLst>
                                          <p:attrName>style.visibility</p:attrName>
                                        </p:attrNameLst>
                                      </p:cBhvr>
                                      <p:to>
                                        <p:strVal val="visible"/>
                                      </p:to>
                                    </p:set>
                                    <p:animEffect transition="in" filter="wipe(left)">
                                      <p:cBhvr>
                                        <p:cTn id="65" dur="500"/>
                                        <p:tgtEl>
                                          <p:spTgt spid="49159"/>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grpId="0" nodeType="clickEffect">
                                  <p:stCondLst>
                                    <p:cond delay="0"/>
                                  </p:stCondLst>
                                  <p:iterate type="wd">
                                    <p:tmPct val="100000"/>
                                  </p:iterate>
                                  <p:childTnLst>
                                    <p:set>
                                      <p:cBhvr>
                                        <p:cTn id="69" dur="1" fill="hold">
                                          <p:stCondLst>
                                            <p:cond delay="0"/>
                                          </p:stCondLst>
                                        </p:cTn>
                                        <p:tgtEl>
                                          <p:spTgt spid="49173"/>
                                        </p:tgtEl>
                                        <p:attrNameLst>
                                          <p:attrName>style.visibility</p:attrName>
                                        </p:attrNameLst>
                                      </p:cBhvr>
                                      <p:to>
                                        <p:strVal val="visible"/>
                                      </p:to>
                                    </p:set>
                                    <p:animEffect transition="in" filter="wipe(left)">
                                      <p:cBhvr>
                                        <p:cTn id="70" dur="300"/>
                                        <p:tgtEl>
                                          <p:spTgt spid="49173"/>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grpId="0" nodeType="clickEffect">
                                  <p:stCondLst>
                                    <p:cond delay="0"/>
                                  </p:stCondLst>
                                  <p:iterate type="wd">
                                    <p:tmPct val="100000"/>
                                  </p:iterate>
                                  <p:childTnLst>
                                    <p:set>
                                      <p:cBhvr>
                                        <p:cTn id="74" dur="1" fill="hold">
                                          <p:stCondLst>
                                            <p:cond delay="0"/>
                                          </p:stCondLst>
                                        </p:cTn>
                                        <p:tgtEl>
                                          <p:spTgt spid="49174"/>
                                        </p:tgtEl>
                                        <p:attrNameLst>
                                          <p:attrName>style.visibility</p:attrName>
                                        </p:attrNameLst>
                                      </p:cBhvr>
                                      <p:to>
                                        <p:strVal val="visible"/>
                                      </p:to>
                                    </p:set>
                                    <p:animEffect transition="in" filter="wipe(left)">
                                      <p:cBhvr>
                                        <p:cTn id="75" dur="300"/>
                                        <p:tgtEl>
                                          <p:spTgt spid="49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autoUpdateAnimBg="0"/>
      <p:bldP spid="49155" grpId="0" autoUpdateAnimBg="0"/>
      <p:bldP spid="49156" grpId="0" autoUpdateAnimBg="0"/>
      <p:bldP spid="49157" grpId="0" autoUpdateAnimBg="0"/>
      <p:bldP spid="49158" grpId="0" autoUpdateAnimBg="0"/>
      <p:bldP spid="49159" grpId="0" autoUpdateAnimBg="0"/>
      <p:bldP spid="49163" grpId="0"/>
      <p:bldP spid="49164" grpId="0"/>
      <p:bldP spid="49173" grpId="0" autoUpdateAnimBg="0"/>
      <p:bldP spid="49174"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A334F20E-8FD5-461E-97DF-ADFB43AB418A}"/>
              </a:ext>
            </a:extLst>
          </p:cNvPr>
          <p:cNvSpPr>
            <a:spLocks noChangeArrowheads="1"/>
          </p:cNvSpPr>
          <p:nvPr/>
        </p:nvSpPr>
        <p:spPr bwMode="auto">
          <a:xfrm>
            <a:off x="217488" y="333375"/>
            <a:ext cx="35829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r>
              <a:rPr kumimoji="1" lang="zh-CN" altLang="en-US" sz="2800">
                <a:solidFill>
                  <a:srgbClr val="FFFF00"/>
                </a:solidFill>
                <a:latin typeface="宋体" panose="02010600030101010101" pitchFamily="2" charset="-122"/>
              </a:rPr>
              <a:t>二</a:t>
            </a:r>
            <a:r>
              <a:rPr kumimoji="1" lang="en-US" altLang="zh-CN" sz="2800">
                <a:solidFill>
                  <a:srgbClr val="FFFF00"/>
                </a:solidFill>
                <a:latin typeface="Times New Roman" panose="02020603050405020304" pitchFamily="18" charset="0"/>
              </a:rPr>
              <a:t>. </a:t>
            </a:r>
            <a:r>
              <a:rPr kumimoji="1" lang="zh-CN" altLang="en-US" sz="2800">
                <a:solidFill>
                  <a:srgbClr val="FFFF00"/>
                </a:solidFill>
                <a:latin typeface="宋体" panose="02010600030101010101" pitchFamily="2" charset="-122"/>
              </a:rPr>
              <a:t>相干波与相干条件</a:t>
            </a:r>
          </a:p>
        </p:txBody>
      </p:sp>
      <p:sp>
        <p:nvSpPr>
          <p:cNvPr id="50179" name="Rectangle 3">
            <a:extLst>
              <a:ext uri="{FF2B5EF4-FFF2-40B4-BE49-F238E27FC236}">
                <a16:creationId xmlns:a16="http://schemas.microsoft.com/office/drawing/2014/main" id="{61434E9A-68C3-441A-BD90-3BF6286D723D}"/>
              </a:ext>
            </a:extLst>
          </p:cNvPr>
          <p:cNvSpPr>
            <a:spLocks noChangeArrowheads="1"/>
          </p:cNvSpPr>
          <p:nvPr/>
        </p:nvSpPr>
        <p:spPr bwMode="auto">
          <a:xfrm>
            <a:off x="1058863" y="944563"/>
            <a:ext cx="1568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r>
              <a:rPr kumimoji="1" lang="zh-CN" altLang="en-US">
                <a:solidFill>
                  <a:srgbClr val="66FFFF"/>
                </a:solidFill>
                <a:latin typeface="宋体" panose="02010600030101010101" pitchFamily="2" charset="-122"/>
              </a:rPr>
              <a:t>干涉现象 </a:t>
            </a:r>
          </a:p>
        </p:txBody>
      </p:sp>
      <p:sp>
        <p:nvSpPr>
          <p:cNvPr id="50180" name="Rectangle 4">
            <a:extLst>
              <a:ext uri="{FF2B5EF4-FFF2-40B4-BE49-F238E27FC236}">
                <a16:creationId xmlns:a16="http://schemas.microsoft.com/office/drawing/2014/main" id="{2A272F44-2638-4A59-A9A1-C878CF1DDE4E}"/>
              </a:ext>
            </a:extLst>
          </p:cNvPr>
          <p:cNvSpPr>
            <a:spLocks noChangeArrowheads="1"/>
          </p:cNvSpPr>
          <p:nvPr/>
        </p:nvSpPr>
        <p:spPr bwMode="auto">
          <a:xfrm>
            <a:off x="1058863" y="5132388"/>
            <a:ext cx="1101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r>
              <a:rPr kumimoji="1" lang="zh-CN" altLang="en-US">
                <a:solidFill>
                  <a:srgbClr val="66FFFF"/>
                </a:solidFill>
                <a:latin typeface="宋体" panose="02010600030101010101" pitchFamily="2" charset="-122"/>
              </a:rPr>
              <a:t>相干波</a:t>
            </a:r>
          </a:p>
        </p:txBody>
      </p:sp>
      <p:sp>
        <p:nvSpPr>
          <p:cNvPr id="50181" name="Rectangle 5">
            <a:extLst>
              <a:ext uri="{FF2B5EF4-FFF2-40B4-BE49-F238E27FC236}">
                <a16:creationId xmlns:a16="http://schemas.microsoft.com/office/drawing/2014/main" id="{E21ECF32-7E88-43DC-92E3-DE8322F99C12}"/>
              </a:ext>
            </a:extLst>
          </p:cNvPr>
          <p:cNvSpPr>
            <a:spLocks noChangeArrowheads="1"/>
          </p:cNvSpPr>
          <p:nvPr/>
        </p:nvSpPr>
        <p:spPr bwMode="auto">
          <a:xfrm>
            <a:off x="1047750" y="4411663"/>
            <a:ext cx="2255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a:solidFill>
                  <a:srgbClr val="66FFFF"/>
                </a:solidFill>
                <a:latin typeface="宋体" panose="02010600030101010101" pitchFamily="2" charset="-122"/>
              </a:rPr>
              <a:t>相干条件</a:t>
            </a:r>
          </a:p>
        </p:txBody>
      </p:sp>
      <p:graphicFrame>
        <p:nvGraphicFramePr>
          <p:cNvPr id="36870" name="Object 6">
            <a:extLst>
              <a:ext uri="{FF2B5EF4-FFF2-40B4-BE49-F238E27FC236}">
                <a16:creationId xmlns:a16="http://schemas.microsoft.com/office/drawing/2014/main" id="{F61BA298-7E3F-4534-A0CC-5B104E27AF5B}"/>
              </a:ext>
            </a:extLst>
          </p:cNvPr>
          <p:cNvGraphicFramePr>
            <a:graphicFrameLocks noChangeAspect="1"/>
          </p:cNvGraphicFramePr>
          <p:nvPr/>
        </p:nvGraphicFramePr>
        <p:xfrm>
          <a:off x="4154488" y="4532313"/>
          <a:ext cx="114300" cy="215900"/>
        </p:xfrm>
        <a:graphic>
          <a:graphicData uri="http://schemas.openxmlformats.org/presentationml/2006/ole">
            <mc:AlternateContent xmlns:mc="http://schemas.openxmlformats.org/markup-compatibility/2006">
              <mc:Choice xmlns:v="urn:schemas-microsoft-com:vml" Requires="v">
                <p:oleObj spid="_x0000_s36883" name="Equation" r:id="rId3" imgW="114151" imgH="215619" progId="Equation.3">
                  <p:embed/>
                </p:oleObj>
              </mc:Choice>
              <mc:Fallback>
                <p:oleObj name="Equation" r:id="rId3" imgW="114151" imgH="215619"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4488" y="4532313"/>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83" name="Rectangle 7">
            <a:extLst>
              <a:ext uri="{FF2B5EF4-FFF2-40B4-BE49-F238E27FC236}">
                <a16:creationId xmlns:a16="http://schemas.microsoft.com/office/drawing/2014/main" id="{F33AFE77-9FD3-4B5F-883B-745275F50B92}"/>
              </a:ext>
            </a:extLst>
          </p:cNvPr>
          <p:cNvSpPr>
            <a:spLocks noChangeArrowheads="1"/>
          </p:cNvSpPr>
          <p:nvPr/>
        </p:nvSpPr>
        <p:spPr bwMode="auto">
          <a:xfrm>
            <a:off x="2627313" y="4411663"/>
            <a:ext cx="5670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a:latin typeface="Times New Roman" panose="02020603050405020304" pitchFamily="18" charset="0"/>
              </a:rPr>
              <a:t>频率相同、振动方向相同、相位差恒定。</a:t>
            </a:r>
          </a:p>
        </p:txBody>
      </p:sp>
      <p:sp>
        <p:nvSpPr>
          <p:cNvPr id="50184" name="Rectangle 8">
            <a:extLst>
              <a:ext uri="{FF2B5EF4-FFF2-40B4-BE49-F238E27FC236}">
                <a16:creationId xmlns:a16="http://schemas.microsoft.com/office/drawing/2014/main" id="{899C2492-C3F9-42F3-8309-D448612C3913}"/>
              </a:ext>
            </a:extLst>
          </p:cNvPr>
          <p:cNvSpPr>
            <a:spLocks noChangeArrowheads="1"/>
          </p:cNvSpPr>
          <p:nvPr/>
        </p:nvSpPr>
        <p:spPr bwMode="auto">
          <a:xfrm>
            <a:off x="762000" y="1485900"/>
            <a:ext cx="8382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lnSpc>
                <a:spcPct val="125000"/>
              </a:lnSpc>
            </a:pPr>
            <a:r>
              <a:rPr kumimoji="1" lang="zh-CN" altLang="en-US">
                <a:latin typeface="Bookman Old Style" panose="02050604050505020204" pitchFamily="18" charset="0"/>
              </a:rPr>
              <a:t>一般情况下，各个波的振动方向和频率均不同，相位关系不确定，叠加的合成波较为复杂。</a:t>
            </a:r>
          </a:p>
        </p:txBody>
      </p:sp>
      <p:sp>
        <p:nvSpPr>
          <p:cNvPr id="50185" name="Rectangle 9">
            <a:extLst>
              <a:ext uri="{FF2B5EF4-FFF2-40B4-BE49-F238E27FC236}">
                <a16:creationId xmlns:a16="http://schemas.microsoft.com/office/drawing/2014/main" id="{677AB47E-952C-433E-9A8F-B8B926C34B27}"/>
              </a:ext>
            </a:extLst>
          </p:cNvPr>
          <p:cNvSpPr>
            <a:spLocks noChangeArrowheads="1"/>
          </p:cNvSpPr>
          <p:nvPr/>
        </p:nvSpPr>
        <p:spPr bwMode="auto">
          <a:xfrm>
            <a:off x="762000" y="2686050"/>
            <a:ext cx="7924800"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lnSpc>
                <a:spcPct val="125000"/>
              </a:lnSpc>
            </a:pPr>
            <a:r>
              <a:rPr kumimoji="1" lang="zh-CN" altLang="en-US">
                <a:latin typeface="Bookman Old Style" panose="02050604050505020204" pitchFamily="18" charset="0"/>
              </a:rPr>
              <a:t>当两列（或多列）相干波叠加的结果，其合振幅 </a:t>
            </a:r>
            <a:r>
              <a:rPr kumimoji="1" lang="en-US" altLang="zh-CN" i="1">
                <a:solidFill>
                  <a:srgbClr val="00FFFF"/>
                </a:solidFill>
                <a:latin typeface="Times New Roman" panose="02020603050405020304" pitchFamily="18" charset="0"/>
              </a:rPr>
              <a:t>A </a:t>
            </a:r>
            <a:r>
              <a:rPr kumimoji="1" lang="zh-CN" altLang="en-US">
                <a:latin typeface="Bookman Old Style" panose="02050604050505020204" pitchFamily="18" charset="0"/>
              </a:rPr>
              <a:t>和合强度</a:t>
            </a:r>
            <a:r>
              <a:rPr kumimoji="1" lang="zh-CN" altLang="en-US">
                <a:latin typeface="Times New Roman" panose="02020603050405020304" pitchFamily="18" charset="0"/>
              </a:rPr>
              <a:t> </a:t>
            </a:r>
            <a:r>
              <a:rPr kumimoji="1" lang="en-US" altLang="zh-CN" i="1">
                <a:solidFill>
                  <a:srgbClr val="00FFFF"/>
                </a:solidFill>
                <a:latin typeface="Times New Roman" panose="02020603050405020304" pitchFamily="18" charset="0"/>
              </a:rPr>
              <a:t>I</a:t>
            </a:r>
            <a:r>
              <a:rPr kumimoji="1" lang="en-US" altLang="zh-CN" i="1">
                <a:latin typeface="Times New Roman" panose="02020603050405020304" pitchFamily="18" charset="0"/>
              </a:rPr>
              <a:t> </a:t>
            </a:r>
            <a:r>
              <a:rPr kumimoji="1" lang="zh-CN" altLang="en-US">
                <a:latin typeface="Bookman Old Style" panose="02050604050505020204" pitchFamily="18" charset="0"/>
              </a:rPr>
              <a:t>将在空间形成一种稳定的分布，即某些点上的振动始终加强，某些点上的振动始终减弱。</a:t>
            </a:r>
          </a:p>
        </p:txBody>
      </p:sp>
      <p:sp>
        <p:nvSpPr>
          <p:cNvPr id="50186" name="Rectangle 10">
            <a:extLst>
              <a:ext uri="{FF2B5EF4-FFF2-40B4-BE49-F238E27FC236}">
                <a16:creationId xmlns:a16="http://schemas.microsoft.com/office/drawing/2014/main" id="{D590A9AA-6351-428A-A623-BD1AC6CA8499}"/>
              </a:ext>
            </a:extLst>
          </p:cNvPr>
          <p:cNvSpPr>
            <a:spLocks noChangeArrowheads="1"/>
          </p:cNvSpPr>
          <p:nvPr/>
        </p:nvSpPr>
        <p:spPr bwMode="auto">
          <a:xfrm>
            <a:off x="5984875" y="3692525"/>
            <a:ext cx="312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r>
              <a:rPr kumimoji="1" lang="en-US" altLang="zh-CN">
                <a:solidFill>
                  <a:srgbClr val="FFFF66"/>
                </a:solidFill>
                <a:latin typeface="Bookman Old Style" panose="02050604050505020204" pitchFamily="18" charset="0"/>
              </a:rPr>
              <a:t>—— </a:t>
            </a:r>
            <a:r>
              <a:rPr kumimoji="1" lang="zh-CN" altLang="en-US">
                <a:solidFill>
                  <a:srgbClr val="FFFF66"/>
                </a:solidFill>
                <a:latin typeface="Bookman Old Style" panose="02050604050505020204" pitchFamily="18" charset="0"/>
              </a:rPr>
              <a:t>波的干涉</a:t>
            </a:r>
          </a:p>
        </p:txBody>
      </p:sp>
      <p:sp>
        <p:nvSpPr>
          <p:cNvPr id="50187" name="Rectangle 11">
            <a:extLst>
              <a:ext uri="{FF2B5EF4-FFF2-40B4-BE49-F238E27FC236}">
                <a16:creationId xmlns:a16="http://schemas.microsoft.com/office/drawing/2014/main" id="{1A683D70-5173-405C-B946-0892F0E450BE}"/>
              </a:ext>
            </a:extLst>
          </p:cNvPr>
          <p:cNvSpPr>
            <a:spLocks noChangeArrowheads="1"/>
          </p:cNvSpPr>
          <p:nvPr/>
        </p:nvSpPr>
        <p:spPr bwMode="auto">
          <a:xfrm>
            <a:off x="790575" y="866775"/>
            <a:ext cx="3270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a:r>
              <a:rPr kumimoji="1" lang="en-US" altLang="zh-CN" sz="3200">
                <a:solidFill>
                  <a:srgbClr val="FFFFCC"/>
                </a:solidFill>
                <a:latin typeface="Times New Roman" panose="02020603050405020304" pitchFamily="18" charset="0"/>
              </a:rPr>
              <a:t>•</a:t>
            </a:r>
          </a:p>
        </p:txBody>
      </p:sp>
      <p:sp>
        <p:nvSpPr>
          <p:cNvPr id="50188" name="Rectangle 12">
            <a:extLst>
              <a:ext uri="{FF2B5EF4-FFF2-40B4-BE49-F238E27FC236}">
                <a16:creationId xmlns:a16="http://schemas.microsoft.com/office/drawing/2014/main" id="{220C0DCD-5F0E-49B9-A66B-38AA1887D565}"/>
              </a:ext>
            </a:extLst>
          </p:cNvPr>
          <p:cNvSpPr>
            <a:spLocks noChangeArrowheads="1"/>
          </p:cNvSpPr>
          <p:nvPr/>
        </p:nvSpPr>
        <p:spPr bwMode="auto">
          <a:xfrm>
            <a:off x="788988" y="5084763"/>
            <a:ext cx="3270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a:r>
              <a:rPr kumimoji="1" lang="en-US" altLang="zh-CN" sz="3200">
                <a:solidFill>
                  <a:srgbClr val="FFFFCC"/>
                </a:solidFill>
                <a:latin typeface="Times New Roman" panose="02020603050405020304" pitchFamily="18" charset="0"/>
              </a:rPr>
              <a:t>•</a:t>
            </a:r>
          </a:p>
        </p:txBody>
      </p:sp>
      <p:sp>
        <p:nvSpPr>
          <p:cNvPr id="50189" name="Rectangle 13">
            <a:extLst>
              <a:ext uri="{FF2B5EF4-FFF2-40B4-BE49-F238E27FC236}">
                <a16:creationId xmlns:a16="http://schemas.microsoft.com/office/drawing/2014/main" id="{773C51F8-2C93-451C-B522-CEEBFE337CBB}"/>
              </a:ext>
            </a:extLst>
          </p:cNvPr>
          <p:cNvSpPr>
            <a:spLocks noChangeArrowheads="1"/>
          </p:cNvSpPr>
          <p:nvPr/>
        </p:nvSpPr>
        <p:spPr bwMode="auto">
          <a:xfrm>
            <a:off x="800100" y="4362450"/>
            <a:ext cx="3270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a:r>
              <a:rPr kumimoji="1" lang="en-US" altLang="zh-CN" sz="3200">
                <a:solidFill>
                  <a:srgbClr val="FFFFCC"/>
                </a:solidFill>
                <a:latin typeface="Times New Roman" panose="02020603050405020304" pitchFamily="18" charset="0"/>
              </a:rPr>
              <a:t>•</a:t>
            </a:r>
          </a:p>
        </p:txBody>
      </p:sp>
      <p:sp>
        <p:nvSpPr>
          <p:cNvPr id="50190" name="Rectangle 14">
            <a:extLst>
              <a:ext uri="{FF2B5EF4-FFF2-40B4-BE49-F238E27FC236}">
                <a16:creationId xmlns:a16="http://schemas.microsoft.com/office/drawing/2014/main" id="{0DE4B085-187B-4BE0-8812-4F83194D5A0E}"/>
              </a:ext>
            </a:extLst>
          </p:cNvPr>
          <p:cNvSpPr>
            <a:spLocks noChangeArrowheads="1"/>
          </p:cNvSpPr>
          <p:nvPr/>
        </p:nvSpPr>
        <p:spPr bwMode="auto">
          <a:xfrm>
            <a:off x="1060450" y="5948363"/>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r>
              <a:rPr kumimoji="1" lang="zh-CN" altLang="en-US">
                <a:solidFill>
                  <a:srgbClr val="66FFFF"/>
                </a:solidFill>
                <a:latin typeface="宋体" panose="02010600030101010101" pitchFamily="2" charset="-122"/>
              </a:rPr>
              <a:t>相干波源</a:t>
            </a:r>
          </a:p>
        </p:txBody>
      </p:sp>
      <p:sp>
        <p:nvSpPr>
          <p:cNvPr id="50191" name="Rectangle 15">
            <a:extLst>
              <a:ext uri="{FF2B5EF4-FFF2-40B4-BE49-F238E27FC236}">
                <a16:creationId xmlns:a16="http://schemas.microsoft.com/office/drawing/2014/main" id="{3B96FC8A-301C-4319-A5B4-1D7D6859ACDB}"/>
              </a:ext>
            </a:extLst>
          </p:cNvPr>
          <p:cNvSpPr>
            <a:spLocks noChangeArrowheads="1"/>
          </p:cNvSpPr>
          <p:nvPr/>
        </p:nvSpPr>
        <p:spPr bwMode="auto">
          <a:xfrm>
            <a:off x="2605088" y="5151438"/>
            <a:ext cx="2635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a:latin typeface="Times New Roman" panose="02020603050405020304" pitchFamily="18" charset="0"/>
              </a:rPr>
              <a:t>满足相干条件的波</a:t>
            </a:r>
          </a:p>
        </p:txBody>
      </p:sp>
      <p:sp>
        <p:nvSpPr>
          <p:cNvPr id="50192" name="Rectangle 16">
            <a:extLst>
              <a:ext uri="{FF2B5EF4-FFF2-40B4-BE49-F238E27FC236}">
                <a16:creationId xmlns:a16="http://schemas.microsoft.com/office/drawing/2014/main" id="{27804E3E-4264-4106-870B-C786EF082C16}"/>
              </a:ext>
            </a:extLst>
          </p:cNvPr>
          <p:cNvSpPr>
            <a:spLocks noChangeArrowheads="1"/>
          </p:cNvSpPr>
          <p:nvPr/>
        </p:nvSpPr>
        <p:spPr bwMode="auto">
          <a:xfrm>
            <a:off x="2627313" y="5948363"/>
            <a:ext cx="2628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a:latin typeface="Times New Roman" panose="02020603050405020304" pitchFamily="18" charset="0"/>
              </a:rPr>
              <a:t>产生相干波的波源</a:t>
            </a:r>
          </a:p>
        </p:txBody>
      </p:sp>
      <p:sp>
        <p:nvSpPr>
          <p:cNvPr id="50193" name="Rectangle 17">
            <a:extLst>
              <a:ext uri="{FF2B5EF4-FFF2-40B4-BE49-F238E27FC236}">
                <a16:creationId xmlns:a16="http://schemas.microsoft.com/office/drawing/2014/main" id="{467FFA26-2307-4979-898D-DAA967A4BB63}"/>
              </a:ext>
            </a:extLst>
          </p:cNvPr>
          <p:cNvSpPr>
            <a:spLocks noChangeArrowheads="1"/>
          </p:cNvSpPr>
          <p:nvPr/>
        </p:nvSpPr>
        <p:spPr bwMode="auto">
          <a:xfrm>
            <a:off x="788988" y="5873750"/>
            <a:ext cx="3270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a:r>
              <a:rPr kumimoji="1" lang="en-US" altLang="zh-CN" sz="3200">
                <a:solidFill>
                  <a:srgbClr val="FFFFCC"/>
                </a:solidFill>
                <a:latin typeface="Times New Roman" panose="02020603050405020304" pitchFamily="18" charset="0"/>
              </a:rPr>
              <a:t>•</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0178"/>
                                        </p:tgtEl>
                                        <p:attrNameLst>
                                          <p:attrName>style.visibility</p:attrName>
                                        </p:attrNameLst>
                                      </p:cBhvr>
                                      <p:to>
                                        <p:strVal val="visible"/>
                                      </p:to>
                                    </p:set>
                                    <p:animEffect transition="in" filter="wipe(left)">
                                      <p:cBhvr>
                                        <p:cTn id="7" dur="500"/>
                                        <p:tgtEl>
                                          <p:spTgt spid="501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0187"/>
                                        </p:tgtEl>
                                        <p:attrNameLst>
                                          <p:attrName>style.visibility</p:attrName>
                                        </p:attrNameLst>
                                      </p:cBhvr>
                                      <p:to>
                                        <p:strVal val="visible"/>
                                      </p:to>
                                    </p:set>
                                    <p:animEffect transition="in" filter="wipe(left)">
                                      <p:cBhvr>
                                        <p:cTn id="12" dur="500"/>
                                        <p:tgtEl>
                                          <p:spTgt spid="5018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0179"/>
                                        </p:tgtEl>
                                        <p:attrNameLst>
                                          <p:attrName>style.visibility</p:attrName>
                                        </p:attrNameLst>
                                      </p:cBhvr>
                                      <p:to>
                                        <p:strVal val="visible"/>
                                      </p:to>
                                    </p:set>
                                    <p:animEffect transition="in" filter="wipe(left)">
                                      <p:cBhvr>
                                        <p:cTn id="17" dur="500"/>
                                        <p:tgtEl>
                                          <p:spTgt spid="5017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wd">
                                    <p:tmPct val="100000"/>
                                  </p:iterate>
                                  <p:childTnLst>
                                    <p:set>
                                      <p:cBhvr>
                                        <p:cTn id="21" dur="1" fill="hold">
                                          <p:stCondLst>
                                            <p:cond delay="0"/>
                                          </p:stCondLst>
                                        </p:cTn>
                                        <p:tgtEl>
                                          <p:spTgt spid="50184"/>
                                        </p:tgtEl>
                                        <p:attrNameLst>
                                          <p:attrName>style.visibility</p:attrName>
                                        </p:attrNameLst>
                                      </p:cBhvr>
                                      <p:to>
                                        <p:strVal val="visible"/>
                                      </p:to>
                                    </p:set>
                                    <p:animEffect transition="in" filter="wipe(left)">
                                      <p:cBhvr>
                                        <p:cTn id="22" dur="300"/>
                                        <p:tgtEl>
                                          <p:spTgt spid="5018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iterate type="wd">
                                    <p:tmPct val="100000"/>
                                  </p:iterate>
                                  <p:childTnLst>
                                    <p:set>
                                      <p:cBhvr>
                                        <p:cTn id="26" dur="1" fill="hold">
                                          <p:stCondLst>
                                            <p:cond delay="0"/>
                                          </p:stCondLst>
                                        </p:cTn>
                                        <p:tgtEl>
                                          <p:spTgt spid="50185"/>
                                        </p:tgtEl>
                                        <p:attrNameLst>
                                          <p:attrName>style.visibility</p:attrName>
                                        </p:attrNameLst>
                                      </p:cBhvr>
                                      <p:to>
                                        <p:strVal val="visible"/>
                                      </p:to>
                                    </p:set>
                                    <p:animEffect transition="in" filter="wipe(left)">
                                      <p:cBhvr>
                                        <p:cTn id="27" dur="300"/>
                                        <p:tgtEl>
                                          <p:spTgt spid="5018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iterate type="wd">
                                    <p:tmPct val="100000"/>
                                  </p:iterate>
                                  <p:childTnLst>
                                    <p:set>
                                      <p:cBhvr>
                                        <p:cTn id="31" dur="1" fill="hold">
                                          <p:stCondLst>
                                            <p:cond delay="0"/>
                                          </p:stCondLst>
                                        </p:cTn>
                                        <p:tgtEl>
                                          <p:spTgt spid="50186"/>
                                        </p:tgtEl>
                                        <p:attrNameLst>
                                          <p:attrName>style.visibility</p:attrName>
                                        </p:attrNameLst>
                                      </p:cBhvr>
                                      <p:to>
                                        <p:strVal val="visible"/>
                                      </p:to>
                                    </p:set>
                                    <p:animEffect transition="in" filter="wipe(left)">
                                      <p:cBhvr>
                                        <p:cTn id="32" dur="300"/>
                                        <p:tgtEl>
                                          <p:spTgt spid="5018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0189"/>
                                        </p:tgtEl>
                                        <p:attrNameLst>
                                          <p:attrName>style.visibility</p:attrName>
                                        </p:attrNameLst>
                                      </p:cBhvr>
                                      <p:to>
                                        <p:strVal val="visible"/>
                                      </p:to>
                                    </p:set>
                                    <p:animEffect transition="in" filter="wipe(left)">
                                      <p:cBhvr>
                                        <p:cTn id="37" dur="500"/>
                                        <p:tgtEl>
                                          <p:spTgt spid="5018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0181"/>
                                        </p:tgtEl>
                                        <p:attrNameLst>
                                          <p:attrName>style.visibility</p:attrName>
                                        </p:attrNameLst>
                                      </p:cBhvr>
                                      <p:to>
                                        <p:strVal val="visible"/>
                                      </p:to>
                                    </p:set>
                                    <p:animEffect transition="in" filter="wipe(left)">
                                      <p:cBhvr>
                                        <p:cTn id="42" dur="500"/>
                                        <p:tgtEl>
                                          <p:spTgt spid="5018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0183"/>
                                        </p:tgtEl>
                                        <p:attrNameLst>
                                          <p:attrName>style.visibility</p:attrName>
                                        </p:attrNameLst>
                                      </p:cBhvr>
                                      <p:to>
                                        <p:strVal val="visible"/>
                                      </p:to>
                                    </p:set>
                                    <p:animEffect transition="in" filter="wipe(left)">
                                      <p:cBhvr>
                                        <p:cTn id="47" dur="500"/>
                                        <p:tgtEl>
                                          <p:spTgt spid="5018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50188"/>
                                        </p:tgtEl>
                                        <p:attrNameLst>
                                          <p:attrName>style.visibility</p:attrName>
                                        </p:attrNameLst>
                                      </p:cBhvr>
                                      <p:to>
                                        <p:strVal val="visible"/>
                                      </p:to>
                                    </p:set>
                                    <p:animEffect transition="in" filter="wipe(left)">
                                      <p:cBhvr>
                                        <p:cTn id="52" dur="500"/>
                                        <p:tgtEl>
                                          <p:spTgt spid="5018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50180"/>
                                        </p:tgtEl>
                                        <p:attrNameLst>
                                          <p:attrName>style.visibility</p:attrName>
                                        </p:attrNameLst>
                                      </p:cBhvr>
                                      <p:to>
                                        <p:strVal val="visible"/>
                                      </p:to>
                                    </p:set>
                                    <p:animEffect transition="in" filter="wipe(left)">
                                      <p:cBhvr>
                                        <p:cTn id="57" dur="500"/>
                                        <p:tgtEl>
                                          <p:spTgt spid="5018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50191"/>
                                        </p:tgtEl>
                                        <p:attrNameLst>
                                          <p:attrName>style.visibility</p:attrName>
                                        </p:attrNameLst>
                                      </p:cBhvr>
                                      <p:to>
                                        <p:strVal val="visible"/>
                                      </p:to>
                                    </p:set>
                                    <p:animEffect transition="in" filter="wipe(left)">
                                      <p:cBhvr>
                                        <p:cTn id="62" dur="500"/>
                                        <p:tgtEl>
                                          <p:spTgt spid="50191"/>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50193"/>
                                        </p:tgtEl>
                                        <p:attrNameLst>
                                          <p:attrName>style.visibility</p:attrName>
                                        </p:attrNameLst>
                                      </p:cBhvr>
                                      <p:to>
                                        <p:strVal val="visible"/>
                                      </p:to>
                                    </p:set>
                                    <p:animEffect transition="in" filter="wipe(left)">
                                      <p:cBhvr>
                                        <p:cTn id="67" dur="500"/>
                                        <p:tgtEl>
                                          <p:spTgt spid="50193"/>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50190"/>
                                        </p:tgtEl>
                                        <p:attrNameLst>
                                          <p:attrName>style.visibility</p:attrName>
                                        </p:attrNameLst>
                                      </p:cBhvr>
                                      <p:to>
                                        <p:strVal val="visible"/>
                                      </p:to>
                                    </p:set>
                                    <p:animEffect transition="in" filter="wipe(left)">
                                      <p:cBhvr>
                                        <p:cTn id="72" dur="500"/>
                                        <p:tgtEl>
                                          <p:spTgt spid="50190"/>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50192"/>
                                        </p:tgtEl>
                                        <p:attrNameLst>
                                          <p:attrName>style.visibility</p:attrName>
                                        </p:attrNameLst>
                                      </p:cBhvr>
                                      <p:to>
                                        <p:strVal val="visible"/>
                                      </p:to>
                                    </p:set>
                                    <p:animEffect transition="in" filter="wipe(left)">
                                      <p:cBhvr>
                                        <p:cTn id="77" dur="500"/>
                                        <p:tgtEl>
                                          <p:spTgt spid="501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autoUpdateAnimBg="0"/>
      <p:bldP spid="50179" grpId="0" autoUpdateAnimBg="0"/>
      <p:bldP spid="50180" grpId="0" autoUpdateAnimBg="0"/>
      <p:bldP spid="50181" grpId="0" autoUpdateAnimBg="0"/>
      <p:bldP spid="50183" grpId="0" autoUpdateAnimBg="0"/>
      <p:bldP spid="50184" grpId="0" autoUpdateAnimBg="0"/>
      <p:bldP spid="50185" grpId="0" autoUpdateAnimBg="0"/>
      <p:bldP spid="50186" grpId="0" autoUpdateAnimBg="0"/>
      <p:bldP spid="50187" grpId="0" autoUpdateAnimBg="0"/>
      <p:bldP spid="50188" grpId="0" autoUpdateAnimBg="0"/>
      <p:bldP spid="50189" grpId="0" autoUpdateAnimBg="0"/>
      <p:bldP spid="50190" grpId="0" autoUpdateAnimBg="0"/>
      <p:bldP spid="50191" grpId="0" autoUpdateAnimBg="0"/>
      <p:bldP spid="50192" grpId="0" autoUpdateAnimBg="0"/>
      <p:bldP spid="50193"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2035CCDF-7A30-4573-AF1E-4B334F88F0D9}"/>
              </a:ext>
            </a:extLst>
          </p:cNvPr>
          <p:cNvSpPr>
            <a:spLocks noChangeArrowheads="1"/>
          </p:cNvSpPr>
          <p:nvPr/>
        </p:nvSpPr>
        <p:spPr bwMode="auto">
          <a:xfrm>
            <a:off x="203200" y="314325"/>
            <a:ext cx="28797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r>
              <a:rPr kumimoji="1" lang="zh-CN" altLang="en-US" sz="2800">
                <a:solidFill>
                  <a:srgbClr val="FFFF00"/>
                </a:solidFill>
                <a:latin typeface="Bookman Old Style" panose="02050604050505020204" pitchFamily="18" charset="0"/>
              </a:rPr>
              <a:t>三</a:t>
            </a:r>
            <a:r>
              <a:rPr kumimoji="1" lang="en-US" altLang="zh-CN" sz="2800">
                <a:solidFill>
                  <a:srgbClr val="FFFF00"/>
                </a:solidFill>
                <a:latin typeface="Times New Roman" panose="02020603050405020304" pitchFamily="18" charset="0"/>
              </a:rPr>
              <a:t>. </a:t>
            </a:r>
            <a:r>
              <a:rPr kumimoji="1" lang="zh-CN" altLang="en-US" sz="2800">
                <a:solidFill>
                  <a:srgbClr val="FFFF00"/>
                </a:solidFill>
                <a:latin typeface="Bookman Old Style" panose="02050604050505020204" pitchFamily="18" charset="0"/>
              </a:rPr>
              <a:t>干涉规律</a:t>
            </a:r>
          </a:p>
        </p:txBody>
      </p:sp>
      <p:graphicFrame>
        <p:nvGraphicFramePr>
          <p:cNvPr id="51203" name="Object 3">
            <a:extLst>
              <a:ext uri="{FF2B5EF4-FFF2-40B4-BE49-F238E27FC236}">
                <a16:creationId xmlns:a16="http://schemas.microsoft.com/office/drawing/2014/main" id="{E905DD0E-87F2-4D2D-871C-57AA1697E0B0}"/>
              </a:ext>
            </a:extLst>
          </p:cNvPr>
          <p:cNvGraphicFramePr>
            <a:graphicFrameLocks/>
          </p:cNvGraphicFramePr>
          <p:nvPr/>
        </p:nvGraphicFramePr>
        <p:xfrm>
          <a:off x="1403350" y="860425"/>
          <a:ext cx="2865438" cy="431800"/>
        </p:xfrm>
        <a:graphic>
          <a:graphicData uri="http://schemas.openxmlformats.org/presentationml/2006/ole">
            <mc:AlternateContent xmlns:mc="http://schemas.openxmlformats.org/markup-compatibility/2006">
              <mc:Choice xmlns:v="urn:schemas-microsoft-com:vml" Requires="v">
                <p:oleObj spid="_x0000_s37926" name="Equation" r:id="rId3" imgW="2800388" imgH="361882" progId="Equation.3">
                  <p:embed/>
                </p:oleObj>
              </mc:Choice>
              <mc:Fallback>
                <p:oleObj name="Equation" r:id="rId3" imgW="2800388" imgH="361882" progId="Equation.3">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860425"/>
                        <a:ext cx="2865438"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04" name="Object 4">
            <a:extLst>
              <a:ext uri="{FF2B5EF4-FFF2-40B4-BE49-F238E27FC236}">
                <a16:creationId xmlns:a16="http://schemas.microsoft.com/office/drawing/2014/main" id="{85431FD8-8ABE-4407-9DB3-B5A92CEA4166}"/>
              </a:ext>
            </a:extLst>
          </p:cNvPr>
          <p:cNvGraphicFramePr>
            <a:graphicFrameLocks/>
          </p:cNvGraphicFramePr>
          <p:nvPr/>
        </p:nvGraphicFramePr>
        <p:xfrm>
          <a:off x="1403350" y="1976438"/>
          <a:ext cx="3735388" cy="823912"/>
        </p:xfrm>
        <a:graphic>
          <a:graphicData uri="http://schemas.openxmlformats.org/presentationml/2006/ole">
            <mc:AlternateContent xmlns:mc="http://schemas.openxmlformats.org/markup-compatibility/2006">
              <mc:Choice xmlns:v="urn:schemas-microsoft-com:vml" Requires="v">
                <p:oleObj spid="_x0000_s37927" name="Equation" r:id="rId5" imgW="3667080" imgH="762034" progId="Equation.3">
                  <p:embed/>
                </p:oleObj>
              </mc:Choice>
              <mc:Fallback>
                <p:oleObj name="Equation" r:id="rId5" imgW="3667080" imgH="762034" progId="Equation.3">
                  <p:embed/>
                  <p:pic>
                    <p:nvPicPr>
                      <p:cNvPr id="0" name="Object 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1976438"/>
                        <a:ext cx="3735388"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05" name="Object 5">
            <a:extLst>
              <a:ext uri="{FF2B5EF4-FFF2-40B4-BE49-F238E27FC236}">
                <a16:creationId xmlns:a16="http://schemas.microsoft.com/office/drawing/2014/main" id="{8D42EF90-869E-4C7D-AF3B-851FFC878CD7}"/>
              </a:ext>
            </a:extLst>
          </p:cNvPr>
          <p:cNvGraphicFramePr>
            <a:graphicFrameLocks noChangeAspect="1"/>
          </p:cNvGraphicFramePr>
          <p:nvPr/>
        </p:nvGraphicFramePr>
        <p:xfrm>
          <a:off x="1757363" y="5053013"/>
          <a:ext cx="6518275" cy="823912"/>
        </p:xfrm>
        <a:graphic>
          <a:graphicData uri="http://schemas.openxmlformats.org/presentationml/2006/ole">
            <mc:AlternateContent xmlns:mc="http://schemas.openxmlformats.org/markup-compatibility/2006">
              <mc:Choice xmlns:v="urn:schemas-microsoft-com:vml" Requires="v">
                <p:oleObj spid="_x0000_s37928" name="Equation" r:id="rId7" imgW="6419761" imgH="762034" progId="Equation.3">
                  <p:embed/>
                </p:oleObj>
              </mc:Choice>
              <mc:Fallback>
                <p:oleObj name="Equation" r:id="rId7" imgW="6419761" imgH="762034"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57363" y="5053013"/>
                        <a:ext cx="6518275"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06" name="Object 6">
            <a:extLst>
              <a:ext uri="{FF2B5EF4-FFF2-40B4-BE49-F238E27FC236}">
                <a16:creationId xmlns:a16="http://schemas.microsoft.com/office/drawing/2014/main" id="{3BC535A3-90A0-42E3-B991-6EE4AC7E6C23}"/>
              </a:ext>
            </a:extLst>
          </p:cNvPr>
          <p:cNvGraphicFramePr>
            <a:graphicFrameLocks noChangeAspect="1"/>
          </p:cNvGraphicFramePr>
          <p:nvPr/>
        </p:nvGraphicFramePr>
        <p:xfrm>
          <a:off x="2987675" y="4149725"/>
          <a:ext cx="3771900" cy="417513"/>
        </p:xfrm>
        <a:graphic>
          <a:graphicData uri="http://schemas.openxmlformats.org/presentationml/2006/ole">
            <mc:AlternateContent xmlns:mc="http://schemas.openxmlformats.org/markup-compatibility/2006">
              <mc:Choice xmlns:v="urn:schemas-microsoft-com:vml" Requires="v">
                <p:oleObj spid="_x0000_s37929" name="公式" r:id="rId9" imgW="3714788" imgH="352391" progId="Equation.3">
                  <p:embed/>
                </p:oleObj>
              </mc:Choice>
              <mc:Fallback>
                <p:oleObj name="公式" r:id="rId9" imgW="3714788" imgH="352391"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87675" y="4149725"/>
                        <a:ext cx="3771900" cy="41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07" name="Text Box 7">
            <a:extLst>
              <a:ext uri="{FF2B5EF4-FFF2-40B4-BE49-F238E27FC236}">
                <a16:creationId xmlns:a16="http://schemas.microsoft.com/office/drawing/2014/main" id="{5309EF07-36CA-4C0E-A49B-6F0B4ACDA993}"/>
              </a:ext>
            </a:extLst>
          </p:cNvPr>
          <p:cNvSpPr txBox="1">
            <a:spLocks noChangeArrowheads="1"/>
          </p:cNvSpPr>
          <p:nvPr/>
        </p:nvSpPr>
        <p:spPr bwMode="auto">
          <a:xfrm>
            <a:off x="762000" y="3576638"/>
            <a:ext cx="571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a:solidFill>
                  <a:srgbClr val="FFFFFF"/>
                </a:solidFill>
                <a:latin typeface="Bookman Old Style" panose="02050604050505020204" pitchFamily="18" charset="0"/>
              </a:rPr>
              <a:t>根据叠加原理可知，</a:t>
            </a:r>
            <a:r>
              <a:rPr kumimoji="1" lang="en-US" altLang="zh-CN" i="1">
                <a:solidFill>
                  <a:srgbClr val="00FFFF"/>
                </a:solidFill>
                <a:latin typeface="Times New Roman" panose="02020603050405020304" pitchFamily="18" charset="0"/>
              </a:rPr>
              <a:t>P</a:t>
            </a:r>
            <a:r>
              <a:rPr kumimoji="1" lang="en-US" altLang="zh-CN">
                <a:latin typeface="Times New Roman" panose="02020603050405020304" pitchFamily="18" charset="0"/>
              </a:rPr>
              <a:t> </a:t>
            </a:r>
            <a:r>
              <a:rPr kumimoji="1" lang="zh-CN" altLang="en-US">
                <a:latin typeface="Bookman Old Style" panose="02050604050505020204" pitchFamily="18" charset="0"/>
              </a:rPr>
              <a:t>点处振动方程为</a:t>
            </a:r>
          </a:p>
        </p:txBody>
      </p:sp>
      <p:graphicFrame>
        <p:nvGraphicFramePr>
          <p:cNvPr id="51208" name="Object 8">
            <a:extLst>
              <a:ext uri="{FF2B5EF4-FFF2-40B4-BE49-F238E27FC236}">
                <a16:creationId xmlns:a16="http://schemas.microsoft.com/office/drawing/2014/main" id="{7A32C070-0923-4C86-8280-7141B6B8CE59}"/>
              </a:ext>
            </a:extLst>
          </p:cNvPr>
          <p:cNvGraphicFramePr>
            <a:graphicFrameLocks noChangeAspect="1"/>
          </p:cNvGraphicFramePr>
          <p:nvPr/>
        </p:nvGraphicFramePr>
        <p:xfrm>
          <a:off x="6851650" y="1268413"/>
          <a:ext cx="311150" cy="558800"/>
        </p:xfrm>
        <a:graphic>
          <a:graphicData uri="http://schemas.openxmlformats.org/presentationml/2006/ole">
            <mc:AlternateContent xmlns:mc="http://schemas.openxmlformats.org/markup-compatibility/2006">
              <mc:Choice xmlns:v="urn:schemas-microsoft-com:vml" Requires="v">
                <p:oleObj spid="_x0000_s37930" name="Equation" r:id="rId11" imgW="57188" imgH="152468" progId="Equation.3">
                  <p:embed/>
                </p:oleObj>
              </mc:Choice>
              <mc:Fallback>
                <p:oleObj name="Equation" r:id="rId11" imgW="57188" imgH="152468"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51650" y="1268413"/>
                        <a:ext cx="311150"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09" name="Object 9">
            <a:extLst>
              <a:ext uri="{FF2B5EF4-FFF2-40B4-BE49-F238E27FC236}">
                <a16:creationId xmlns:a16="http://schemas.microsoft.com/office/drawing/2014/main" id="{80582844-D4F2-4F96-BB8C-3D4B8FFD76C7}"/>
              </a:ext>
            </a:extLst>
          </p:cNvPr>
          <p:cNvGraphicFramePr>
            <a:graphicFrameLocks noChangeAspect="1"/>
          </p:cNvGraphicFramePr>
          <p:nvPr/>
        </p:nvGraphicFramePr>
        <p:xfrm>
          <a:off x="7019925" y="2128838"/>
          <a:ext cx="395288" cy="508000"/>
        </p:xfrm>
        <a:graphic>
          <a:graphicData uri="http://schemas.openxmlformats.org/presentationml/2006/ole">
            <mc:AlternateContent xmlns:mc="http://schemas.openxmlformats.org/markup-compatibility/2006">
              <mc:Choice xmlns:v="urn:schemas-microsoft-com:vml" Requires="v">
                <p:oleObj spid="_x0000_s37931" name="Equation" r:id="rId13" imgW="76149" imgH="152468" progId="Equation.3">
                  <p:embed/>
                </p:oleObj>
              </mc:Choice>
              <mc:Fallback>
                <p:oleObj name="Equation" r:id="rId13" imgW="76149" imgH="152468"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19925" y="2128838"/>
                        <a:ext cx="395288"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10" name="Line 10">
            <a:extLst>
              <a:ext uri="{FF2B5EF4-FFF2-40B4-BE49-F238E27FC236}">
                <a16:creationId xmlns:a16="http://schemas.microsoft.com/office/drawing/2014/main" id="{651FAC94-5095-4F1F-BFD9-6A085F420A48}"/>
              </a:ext>
            </a:extLst>
          </p:cNvPr>
          <p:cNvSpPr>
            <a:spLocks noChangeShapeType="1"/>
          </p:cNvSpPr>
          <p:nvPr/>
        </p:nvSpPr>
        <p:spPr bwMode="auto">
          <a:xfrm rot="1117454" flipV="1">
            <a:off x="6454775" y="1293813"/>
            <a:ext cx="1524000" cy="92551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11" name="Line 11">
            <a:extLst>
              <a:ext uri="{FF2B5EF4-FFF2-40B4-BE49-F238E27FC236}">
                <a16:creationId xmlns:a16="http://schemas.microsoft.com/office/drawing/2014/main" id="{FC257941-0568-4A2C-BF4D-20BC08BACCB7}"/>
              </a:ext>
            </a:extLst>
          </p:cNvPr>
          <p:cNvSpPr>
            <a:spLocks noChangeShapeType="1"/>
          </p:cNvSpPr>
          <p:nvPr/>
        </p:nvSpPr>
        <p:spPr bwMode="auto">
          <a:xfrm rot="1115349" flipV="1">
            <a:off x="6577013" y="1300163"/>
            <a:ext cx="1309687" cy="1624012"/>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1212" name="Object 12">
            <a:extLst>
              <a:ext uri="{FF2B5EF4-FFF2-40B4-BE49-F238E27FC236}">
                <a16:creationId xmlns:a16="http://schemas.microsoft.com/office/drawing/2014/main" id="{AEDEB8E4-8A32-45F0-9CD2-D3181C549ECF}"/>
              </a:ext>
            </a:extLst>
          </p:cNvPr>
          <p:cNvGraphicFramePr>
            <a:graphicFrameLocks noChangeAspect="1"/>
          </p:cNvGraphicFramePr>
          <p:nvPr/>
        </p:nvGraphicFramePr>
        <p:xfrm>
          <a:off x="5964238" y="1674813"/>
          <a:ext cx="328612" cy="457200"/>
        </p:xfrm>
        <a:graphic>
          <a:graphicData uri="http://schemas.openxmlformats.org/presentationml/2006/ole">
            <mc:AlternateContent xmlns:mc="http://schemas.openxmlformats.org/markup-compatibility/2006">
              <mc:Choice xmlns:v="urn:schemas-microsoft-com:vml" Requires="v">
                <p:oleObj spid="_x0000_s37932" name="Equation" r:id="rId15" imgW="95110" imgH="152468" progId="Equation.3">
                  <p:embed/>
                </p:oleObj>
              </mc:Choice>
              <mc:Fallback>
                <p:oleObj name="Equation" r:id="rId15" imgW="95110" imgH="152468" progId="Equation.3">
                  <p:embed/>
                  <p:pic>
                    <p:nvPicPr>
                      <p:cNvPr id="0" name="Object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964238" y="1674813"/>
                        <a:ext cx="3286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13" name="Oval 13">
            <a:extLst>
              <a:ext uri="{FF2B5EF4-FFF2-40B4-BE49-F238E27FC236}">
                <a16:creationId xmlns:a16="http://schemas.microsoft.com/office/drawing/2014/main" id="{0E3C14A9-052D-475C-B5DA-E7120C3EB07F}"/>
              </a:ext>
            </a:extLst>
          </p:cNvPr>
          <p:cNvSpPr>
            <a:spLocks noChangeArrowheads="1"/>
          </p:cNvSpPr>
          <p:nvPr/>
        </p:nvSpPr>
        <p:spPr bwMode="auto">
          <a:xfrm>
            <a:off x="6294438" y="1879600"/>
            <a:ext cx="149225" cy="152400"/>
          </a:xfrm>
          <a:prstGeom prst="ellipse">
            <a:avLst/>
          </a:prstGeom>
          <a:solidFill>
            <a:srgbClr val="00FF00"/>
          </a:solidFill>
          <a:ln w="635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51214" name="Object 14">
            <a:extLst>
              <a:ext uri="{FF2B5EF4-FFF2-40B4-BE49-F238E27FC236}">
                <a16:creationId xmlns:a16="http://schemas.microsoft.com/office/drawing/2014/main" id="{876183F9-70C6-4401-B711-25F028247CB1}"/>
              </a:ext>
            </a:extLst>
          </p:cNvPr>
          <p:cNvGraphicFramePr>
            <a:graphicFrameLocks noChangeAspect="1"/>
          </p:cNvGraphicFramePr>
          <p:nvPr/>
        </p:nvGraphicFramePr>
        <p:xfrm>
          <a:off x="5919788" y="2360613"/>
          <a:ext cx="395287" cy="509587"/>
        </p:xfrm>
        <a:graphic>
          <a:graphicData uri="http://schemas.openxmlformats.org/presentationml/2006/ole">
            <mc:AlternateContent xmlns:mc="http://schemas.openxmlformats.org/markup-compatibility/2006">
              <mc:Choice xmlns:v="urn:schemas-microsoft-com:vml" Requires="v">
                <p:oleObj spid="_x0000_s37933" name="Equation" r:id="rId17" imgW="114376" imgH="152468" progId="Equation.3">
                  <p:embed/>
                </p:oleObj>
              </mc:Choice>
              <mc:Fallback>
                <p:oleObj name="Equation" r:id="rId17" imgW="114376" imgH="152468" progId="Equation.3">
                  <p:embed/>
                  <p:pic>
                    <p:nvPicPr>
                      <p:cNvPr id="0" name="Object 1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919788" y="2360613"/>
                        <a:ext cx="395287" cy="50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15" name="Oval 15">
            <a:extLst>
              <a:ext uri="{FF2B5EF4-FFF2-40B4-BE49-F238E27FC236}">
                <a16:creationId xmlns:a16="http://schemas.microsoft.com/office/drawing/2014/main" id="{DBE6F46E-A2A7-4525-93FD-DE1AF8BE9421}"/>
              </a:ext>
            </a:extLst>
          </p:cNvPr>
          <p:cNvSpPr>
            <a:spLocks noChangeArrowheads="1"/>
          </p:cNvSpPr>
          <p:nvPr/>
        </p:nvSpPr>
        <p:spPr bwMode="auto">
          <a:xfrm>
            <a:off x="6294438" y="2565400"/>
            <a:ext cx="149225" cy="152400"/>
          </a:xfrm>
          <a:prstGeom prst="ellipse">
            <a:avLst/>
          </a:prstGeom>
          <a:solidFill>
            <a:srgbClr val="66FF33"/>
          </a:solidFill>
          <a:ln w="635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216" name="Text Box 16">
            <a:extLst>
              <a:ext uri="{FF2B5EF4-FFF2-40B4-BE49-F238E27FC236}">
                <a16:creationId xmlns:a16="http://schemas.microsoft.com/office/drawing/2014/main" id="{C6D7EB67-BA83-40D5-B293-7F92EC771724}"/>
              </a:ext>
            </a:extLst>
          </p:cNvPr>
          <p:cNvSpPr txBox="1">
            <a:spLocks noChangeArrowheads="1"/>
          </p:cNvSpPr>
          <p:nvPr/>
        </p:nvSpPr>
        <p:spPr bwMode="auto">
          <a:xfrm>
            <a:off x="584200" y="882650"/>
            <a:ext cx="86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i="1">
                <a:latin typeface="Times New Roman" panose="02020603050405020304" pitchFamily="18" charset="0"/>
              </a:rPr>
              <a:t>S</a:t>
            </a:r>
            <a:r>
              <a:rPr kumimoji="1" lang="en-US" altLang="zh-CN" sz="2800" baseline="-25000">
                <a:latin typeface="Times New Roman" panose="02020603050405020304" pitchFamily="18" charset="0"/>
              </a:rPr>
              <a:t>1</a:t>
            </a:r>
          </a:p>
        </p:txBody>
      </p:sp>
      <p:sp>
        <p:nvSpPr>
          <p:cNvPr id="51217" name="Text Box 17">
            <a:extLst>
              <a:ext uri="{FF2B5EF4-FFF2-40B4-BE49-F238E27FC236}">
                <a16:creationId xmlns:a16="http://schemas.microsoft.com/office/drawing/2014/main" id="{312F5D02-0C96-4A6E-8802-C0A2BDCCA051}"/>
              </a:ext>
            </a:extLst>
          </p:cNvPr>
          <p:cNvSpPr txBox="1">
            <a:spLocks noChangeArrowheads="1"/>
          </p:cNvSpPr>
          <p:nvPr/>
        </p:nvSpPr>
        <p:spPr bwMode="auto">
          <a:xfrm>
            <a:off x="584200" y="1458913"/>
            <a:ext cx="86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i="1">
                <a:latin typeface="Times New Roman" panose="02020603050405020304" pitchFamily="18" charset="0"/>
              </a:rPr>
              <a:t>S</a:t>
            </a:r>
            <a:r>
              <a:rPr kumimoji="1" lang="en-US" altLang="zh-CN" sz="2800" baseline="-25000">
                <a:latin typeface="Times New Roman" panose="02020603050405020304" pitchFamily="18" charset="0"/>
              </a:rPr>
              <a:t>2</a:t>
            </a:r>
          </a:p>
        </p:txBody>
      </p:sp>
      <p:sp>
        <p:nvSpPr>
          <p:cNvPr id="37906" name="Rectangle 18">
            <a:extLst>
              <a:ext uri="{FF2B5EF4-FFF2-40B4-BE49-F238E27FC236}">
                <a16:creationId xmlns:a16="http://schemas.microsoft.com/office/drawing/2014/main" id="{340829A8-E61E-4046-9F3B-F351128ED1A5}"/>
              </a:ext>
            </a:extLst>
          </p:cNvPr>
          <p:cNvSpPr>
            <a:spLocks noChangeArrowheads="1"/>
          </p:cNvSpPr>
          <p:nvPr/>
        </p:nvSpPr>
        <p:spPr bwMode="auto">
          <a:xfrm>
            <a:off x="820738" y="2047875"/>
            <a:ext cx="7273925" cy="2087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51219" name="Object 19">
            <a:extLst>
              <a:ext uri="{FF2B5EF4-FFF2-40B4-BE49-F238E27FC236}">
                <a16:creationId xmlns:a16="http://schemas.microsoft.com/office/drawing/2014/main" id="{2F332685-2C9D-4E33-AF17-5D702753C8B5}"/>
              </a:ext>
            </a:extLst>
          </p:cNvPr>
          <p:cNvGraphicFramePr>
            <a:graphicFrameLocks/>
          </p:cNvGraphicFramePr>
          <p:nvPr/>
        </p:nvGraphicFramePr>
        <p:xfrm>
          <a:off x="1403350" y="2738438"/>
          <a:ext cx="3886200" cy="823912"/>
        </p:xfrm>
        <a:graphic>
          <a:graphicData uri="http://schemas.openxmlformats.org/presentationml/2006/ole">
            <mc:AlternateContent xmlns:mc="http://schemas.openxmlformats.org/markup-compatibility/2006">
              <mc:Choice xmlns:v="urn:schemas-microsoft-com:vml" Requires="v">
                <p:oleObj spid="_x0000_s37934" name="Equation" r:id="rId19" imgW="3819378" imgH="762034" progId="Equation.3">
                  <p:embed/>
                </p:oleObj>
              </mc:Choice>
              <mc:Fallback>
                <p:oleObj name="Equation" r:id="rId19" imgW="3819378" imgH="762034" progId="Equation.3">
                  <p:embed/>
                  <p:pic>
                    <p:nvPicPr>
                      <p:cNvPr id="0" name="Object 19"/>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403350" y="2738438"/>
                        <a:ext cx="3886200"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20" name="Rectangle 20">
            <a:extLst>
              <a:ext uri="{FF2B5EF4-FFF2-40B4-BE49-F238E27FC236}">
                <a16:creationId xmlns:a16="http://schemas.microsoft.com/office/drawing/2014/main" id="{D62A565C-8092-4EB2-8149-25585EC3C2B5}"/>
              </a:ext>
            </a:extLst>
          </p:cNvPr>
          <p:cNvSpPr>
            <a:spLocks noChangeArrowheads="1"/>
          </p:cNvSpPr>
          <p:nvPr/>
        </p:nvSpPr>
        <p:spPr bwMode="auto">
          <a:xfrm>
            <a:off x="461963" y="4627563"/>
            <a:ext cx="30241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r>
              <a:rPr kumimoji="1" lang="en-US" altLang="zh-CN">
                <a:solidFill>
                  <a:srgbClr val="66FFFF"/>
                </a:solidFill>
                <a:latin typeface="Bookman Old Style" panose="02050604050505020204" pitchFamily="18" charset="0"/>
              </a:rPr>
              <a:t>• </a:t>
            </a:r>
            <a:r>
              <a:rPr kumimoji="1" lang="zh-CN" altLang="en-US">
                <a:solidFill>
                  <a:srgbClr val="66FFFF"/>
                </a:solidFill>
                <a:latin typeface="Bookman Old Style" panose="02050604050505020204" pitchFamily="18" charset="0"/>
              </a:rPr>
              <a:t>合振动的振幅</a:t>
            </a:r>
          </a:p>
        </p:txBody>
      </p:sp>
      <p:sp>
        <p:nvSpPr>
          <p:cNvPr id="51221" name="Oval 21">
            <a:extLst>
              <a:ext uri="{FF2B5EF4-FFF2-40B4-BE49-F238E27FC236}">
                <a16:creationId xmlns:a16="http://schemas.microsoft.com/office/drawing/2014/main" id="{ECFEA86A-FE92-4414-B8B3-3417F9884390}"/>
              </a:ext>
            </a:extLst>
          </p:cNvPr>
          <p:cNvSpPr>
            <a:spLocks noChangeArrowheads="1"/>
          </p:cNvSpPr>
          <p:nvPr/>
        </p:nvSpPr>
        <p:spPr bwMode="auto">
          <a:xfrm>
            <a:off x="8070850" y="1446213"/>
            <a:ext cx="152400" cy="152400"/>
          </a:xfrm>
          <a:prstGeom prst="ellipse">
            <a:avLst/>
          </a:prstGeom>
          <a:solidFill>
            <a:srgbClr val="FF6600"/>
          </a:solidFill>
          <a:ln w="9525">
            <a:solidFill>
              <a:srgbClr val="00FF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51222" name="Object 22">
            <a:extLst>
              <a:ext uri="{FF2B5EF4-FFF2-40B4-BE49-F238E27FC236}">
                <a16:creationId xmlns:a16="http://schemas.microsoft.com/office/drawing/2014/main" id="{1D3237D4-8319-4447-BE6B-218710E389DF}"/>
              </a:ext>
            </a:extLst>
          </p:cNvPr>
          <p:cNvGraphicFramePr>
            <a:graphicFrameLocks/>
          </p:cNvGraphicFramePr>
          <p:nvPr/>
        </p:nvGraphicFramePr>
        <p:xfrm>
          <a:off x="1403350" y="1470025"/>
          <a:ext cx="2965450" cy="431800"/>
        </p:xfrm>
        <a:graphic>
          <a:graphicData uri="http://schemas.openxmlformats.org/presentationml/2006/ole">
            <mc:AlternateContent xmlns:mc="http://schemas.openxmlformats.org/markup-compatibility/2006">
              <mc:Choice xmlns:v="urn:schemas-microsoft-com:vml" Requires="v">
                <p:oleObj spid="_x0000_s37935" name="Equation" r:id="rId21" imgW="2904978" imgH="361882" progId="Equation.3">
                  <p:embed/>
                </p:oleObj>
              </mc:Choice>
              <mc:Fallback>
                <p:oleObj name="Equation" r:id="rId21" imgW="2904978" imgH="361882" progId="Equation.3">
                  <p:embed/>
                  <p:pic>
                    <p:nvPicPr>
                      <p:cNvPr id="0" name="Object 22"/>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403350" y="1470025"/>
                        <a:ext cx="296545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23" name="Text Box 23">
            <a:extLst>
              <a:ext uri="{FF2B5EF4-FFF2-40B4-BE49-F238E27FC236}">
                <a16:creationId xmlns:a16="http://schemas.microsoft.com/office/drawing/2014/main" id="{8FEADBC6-79FF-4E8C-8418-AB5EEDB72C1F}"/>
              </a:ext>
            </a:extLst>
          </p:cNvPr>
          <p:cNvSpPr txBox="1">
            <a:spLocks noChangeArrowheads="1"/>
          </p:cNvSpPr>
          <p:nvPr/>
        </p:nvSpPr>
        <p:spPr bwMode="auto">
          <a:xfrm>
            <a:off x="8147050" y="1293813"/>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i="1">
                <a:latin typeface="Times New Roman" panose="02020603050405020304" pitchFamily="18" charset="0"/>
              </a:rPr>
              <a:t>P</a:t>
            </a:r>
          </a:p>
        </p:txBody>
      </p:sp>
      <p:sp>
        <p:nvSpPr>
          <p:cNvPr id="51224" name="Text Box 24">
            <a:extLst>
              <a:ext uri="{FF2B5EF4-FFF2-40B4-BE49-F238E27FC236}">
                <a16:creationId xmlns:a16="http://schemas.microsoft.com/office/drawing/2014/main" id="{E49D27B6-5C8A-45DC-9C31-CEACDB16A7BA}"/>
              </a:ext>
            </a:extLst>
          </p:cNvPr>
          <p:cNvSpPr txBox="1">
            <a:spLocks noChangeArrowheads="1"/>
          </p:cNvSpPr>
          <p:nvPr/>
        </p:nvSpPr>
        <p:spPr bwMode="auto">
          <a:xfrm>
            <a:off x="801688" y="219075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i="1">
                <a:latin typeface="Times New Roman" panose="02020603050405020304" pitchFamily="18" charset="0"/>
              </a:rPr>
              <a:t>P</a:t>
            </a:r>
          </a:p>
        </p:txBody>
      </p:sp>
      <p:graphicFrame>
        <p:nvGraphicFramePr>
          <p:cNvPr id="51225" name="Object 25">
            <a:extLst>
              <a:ext uri="{FF2B5EF4-FFF2-40B4-BE49-F238E27FC236}">
                <a16:creationId xmlns:a16="http://schemas.microsoft.com/office/drawing/2014/main" id="{42B526BC-51AC-4605-9E66-26AE7C0EC987}"/>
              </a:ext>
            </a:extLst>
          </p:cNvPr>
          <p:cNvGraphicFramePr>
            <a:graphicFrameLocks noChangeAspect="1"/>
          </p:cNvGraphicFramePr>
          <p:nvPr/>
        </p:nvGraphicFramePr>
        <p:xfrm>
          <a:off x="3646488" y="5984875"/>
          <a:ext cx="3721100" cy="457200"/>
        </p:xfrm>
        <a:graphic>
          <a:graphicData uri="http://schemas.openxmlformats.org/presentationml/2006/ole">
            <mc:AlternateContent xmlns:mc="http://schemas.openxmlformats.org/markup-compatibility/2006">
              <mc:Choice xmlns:v="urn:schemas-microsoft-com:vml" Requires="v">
                <p:oleObj spid="_x0000_s37936" name="公式" r:id="rId23" imgW="3657600" imgH="390661" progId="Equation.3">
                  <p:embed/>
                </p:oleObj>
              </mc:Choice>
              <mc:Fallback>
                <p:oleObj name="公式" r:id="rId23" imgW="3657600" imgH="390661" progId="Equation.3">
                  <p:embed/>
                  <p:pic>
                    <p:nvPicPr>
                      <p:cNvPr id="0" name="Object 2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646488" y="5984875"/>
                        <a:ext cx="3721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26" name="Text Box 26">
            <a:extLst>
              <a:ext uri="{FF2B5EF4-FFF2-40B4-BE49-F238E27FC236}">
                <a16:creationId xmlns:a16="http://schemas.microsoft.com/office/drawing/2014/main" id="{FBC95942-D216-4AAF-98C1-D38ABD8D393A}"/>
              </a:ext>
            </a:extLst>
          </p:cNvPr>
          <p:cNvSpPr txBox="1">
            <a:spLocks noChangeArrowheads="1"/>
          </p:cNvSpPr>
          <p:nvPr/>
        </p:nvSpPr>
        <p:spPr bwMode="auto">
          <a:xfrm>
            <a:off x="823913" y="5995988"/>
            <a:ext cx="28781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solidFill>
                  <a:srgbClr val="66FFFF"/>
                </a:solidFill>
                <a:latin typeface="Bookman Old Style" panose="02050604050505020204" pitchFamily="18" charset="0"/>
              </a:rPr>
              <a:t>•</a:t>
            </a:r>
            <a:r>
              <a:rPr kumimoji="1" lang="en-US" altLang="zh-CN" i="1">
                <a:solidFill>
                  <a:srgbClr val="66FFFF"/>
                </a:solidFill>
                <a:latin typeface="Times New Roman" panose="02020603050405020304" pitchFamily="18" charset="0"/>
              </a:rPr>
              <a:t> P </a:t>
            </a:r>
            <a:r>
              <a:rPr kumimoji="1" lang="zh-CN" altLang="en-US">
                <a:solidFill>
                  <a:srgbClr val="66FFFF"/>
                </a:solidFill>
                <a:latin typeface="Bookman Old Style" panose="02050604050505020204" pitchFamily="18" charset="0"/>
              </a:rPr>
              <a:t>点处波的强度</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202"/>
                                        </p:tgtEl>
                                        <p:attrNameLst>
                                          <p:attrName>style.visibility</p:attrName>
                                        </p:attrNameLst>
                                      </p:cBhvr>
                                      <p:to>
                                        <p:strVal val="visible"/>
                                      </p:to>
                                    </p:set>
                                    <p:animEffect transition="in" filter="wipe(left)">
                                      <p:cBhvr>
                                        <p:cTn id="7" dur="500"/>
                                        <p:tgtEl>
                                          <p:spTgt spid="512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51213"/>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499"/>
                                          </p:stCondLst>
                                        </p:cTn>
                                        <p:tgtEl>
                                          <p:spTgt spid="51212"/>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51215"/>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499"/>
                                          </p:stCondLst>
                                        </p:cTn>
                                        <p:tgtEl>
                                          <p:spTgt spid="51214"/>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51216"/>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1203"/>
                                        </p:tgtEl>
                                        <p:attrNameLst>
                                          <p:attrName>style.visibility</p:attrName>
                                        </p:attrNameLst>
                                      </p:cBhvr>
                                      <p:to>
                                        <p:strVal val="visible"/>
                                      </p:to>
                                    </p:set>
                                    <p:animEffect transition="in" filter="wipe(left)">
                                      <p:cBhvr>
                                        <p:cTn id="32" dur="500"/>
                                        <p:tgtEl>
                                          <p:spTgt spid="5120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51217"/>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51222"/>
                                        </p:tgtEl>
                                        <p:attrNameLst>
                                          <p:attrName>style.visibility</p:attrName>
                                        </p:attrNameLst>
                                      </p:cBhvr>
                                      <p:to>
                                        <p:strVal val="visible"/>
                                      </p:to>
                                    </p:set>
                                    <p:animEffect transition="in" filter="wipe(left)">
                                      <p:cBhvr>
                                        <p:cTn id="41" dur="500"/>
                                        <p:tgtEl>
                                          <p:spTgt spid="5122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51221"/>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51223"/>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51210"/>
                                        </p:tgtEl>
                                        <p:attrNameLst>
                                          <p:attrName>style.visibility</p:attrName>
                                        </p:attrNameLst>
                                      </p:cBhvr>
                                      <p:to>
                                        <p:strVal val="visible"/>
                                      </p:to>
                                    </p:set>
                                    <p:animEffect transition="in" filter="wipe(left)">
                                      <p:cBhvr>
                                        <p:cTn id="54" dur="500"/>
                                        <p:tgtEl>
                                          <p:spTgt spid="51210"/>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51208"/>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nodeType="clickEffect">
                                  <p:stCondLst>
                                    <p:cond delay="0"/>
                                  </p:stCondLst>
                                  <p:childTnLst>
                                    <p:set>
                                      <p:cBhvr>
                                        <p:cTn id="62" dur="1" fill="hold">
                                          <p:stCondLst>
                                            <p:cond delay="0"/>
                                          </p:stCondLst>
                                        </p:cTn>
                                        <p:tgtEl>
                                          <p:spTgt spid="51211"/>
                                        </p:tgtEl>
                                        <p:attrNameLst>
                                          <p:attrName>style.visibility</p:attrName>
                                        </p:attrNameLst>
                                      </p:cBhvr>
                                      <p:to>
                                        <p:strVal val="visible"/>
                                      </p:to>
                                    </p:set>
                                    <p:animEffect transition="in" filter="wipe(left)">
                                      <p:cBhvr>
                                        <p:cTn id="63" dur="500"/>
                                        <p:tgtEl>
                                          <p:spTgt spid="51211"/>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 presetClass="entr" presetSubtype="0" fill="hold" nodeType="clickEffect">
                                  <p:stCondLst>
                                    <p:cond delay="0"/>
                                  </p:stCondLst>
                                  <p:childTnLst>
                                    <p:set>
                                      <p:cBhvr>
                                        <p:cTn id="67" dur="1" fill="hold">
                                          <p:stCondLst>
                                            <p:cond delay="499"/>
                                          </p:stCondLst>
                                        </p:cTn>
                                        <p:tgtEl>
                                          <p:spTgt spid="51209"/>
                                        </p:tgtEl>
                                        <p:attrNameLst>
                                          <p:attrName>style.visibility</p:attrName>
                                        </p:attrNameLst>
                                      </p:cBhvr>
                                      <p:to>
                                        <p:strVal val="visibl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ntr" presetSubtype="0" fill="hold" grpId="0" nodeType="clickEffect">
                                  <p:stCondLst>
                                    <p:cond delay="0"/>
                                  </p:stCondLst>
                                  <p:childTnLst>
                                    <p:set>
                                      <p:cBhvr>
                                        <p:cTn id="71" dur="1" fill="hold">
                                          <p:stCondLst>
                                            <p:cond delay="499"/>
                                          </p:stCondLst>
                                        </p:cTn>
                                        <p:tgtEl>
                                          <p:spTgt spid="51224"/>
                                        </p:tgtEl>
                                        <p:attrNameLst>
                                          <p:attrName>style.visibility</p:attrName>
                                        </p:attrNameLst>
                                      </p:cBhvr>
                                      <p:to>
                                        <p:strVal val="visible"/>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nodeType="clickEffect">
                                  <p:stCondLst>
                                    <p:cond delay="0"/>
                                  </p:stCondLst>
                                  <p:childTnLst>
                                    <p:set>
                                      <p:cBhvr>
                                        <p:cTn id="75" dur="1" fill="hold">
                                          <p:stCondLst>
                                            <p:cond delay="0"/>
                                          </p:stCondLst>
                                        </p:cTn>
                                        <p:tgtEl>
                                          <p:spTgt spid="51204"/>
                                        </p:tgtEl>
                                        <p:attrNameLst>
                                          <p:attrName>style.visibility</p:attrName>
                                        </p:attrNameLst>
                                      </p:cBhvr>
                                      <p:to>
                                        <p:strVal val="visible"/>
                                      </p:to>
                                    </p:set>
                                    <p:animEffect transition="in" filter="wipe(left)">
                                      <p:cBhvr>
                                        <p:cTn id="76" dur="500"/>
                                        <p:tgtEl>
                                          <p:spTgt spid="51204"/>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8" fill="hold" nodeType="clickEffect">
                                  <p:stCondLst>
                                    <p:cond delay="0"/>
                                  </p:stCondLst>
                                  <p:childTnLst>
                                    <p:set>
                                      <p:cBhvr>
                                        <p:cTn id="80" dur="1" fill="hold">
                                          <p:stCondLst>
                                            <p:cond delay="0"/>
                                          </p:stCondLst>
                                        </p:cTn>
                                        <p:tgtEl>
                                          <p:spTgt spid="51219"/>
                                        </p:tgtEl>
                                        <p:attrNameLst>
                                          <p:attrName>style.visibility</p:attrName>
                                        </p:attrNameLst>
                                      </p:cBhvr>
                                      <p:to>
                                        <p:strVal val="visible"/>
                                      </p:to>
                                    </p:set>
                                    <p:animEffect transition="in" filter="wipe(left)">
                                      <p:cBhvr>
                                        <p:cTn id="81" dur="500"/>
                                        <p:tgtEl>
                                          <p:spTgt spid="51219"/>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51207"/>
                                        </p:tgtEl>
                                        <p:attrNameLst>
                                          <p:attrName>style.visibility</p:attrName>
                                        </p:attrNameLst>
                                      </p:cBhvr>
                                      <p:to>
                                        <p:strVal val="visible"/>
                                      </p:to>
                                    </p:set>
                                    <p:animEffect transition="in" filter="wipe(left)">
                                      <p:cBhvr>
                                        <p:cTn id="86" dur="500"/>
                                        <p:tgtEl>
                                          <p:spTgt spid="51207"/>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8" fill="hold" nodeType="clickEffect">
                                  <p:stCondLst>
                                    <p:cond delay="0"/>
                                  </p:stCondLst>
                                  <p:childTnLst>
                                    <p:set>
                                      <p:cBhvr>
                                        <p:cTn id="90" dur="1" fill="hold">
                                          <p:stCondLst>
                                            <p:cond delay="0"/>
                                          </p:stCondLst>
                                        </p:cTn>
                                        <p:tgtEl>
                                          <p:spTgt spid="51206"/>
                                        </p:tgtEl>
                                        <p:attrNameLst>
                                          <p:attrName>style.visibility</p:attrName>
                                        </p:attrNameLst>
                                      </p:cBhvr>
                                      <p:to>
                                        <p:strVal val="visible"/>
                                      </p:to>
                                    </p:set>
                                    <p:animEffect transition="in" filter="wipe(left)">
                                      <p:cBhvr>
                                        <p:cTn id="91" dur="500"/>
                                        <p:tgtEl>
                                          <p:spTgt spid="51206"/>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5" presetClass="entr" presetSubtype="10" fill="hold" grpId="0" nodeType="clickEffect">
                                  <p:stCondLst>
                                    <p:cond delay="0"/>
                                  </p:stCondLst>
                                  <p:childTnLst>
                                    <p:set>
                                      <p:cBhvr>
                                        <p:cTn id="95" dur="1" fill="hold">
                                          <p:stCondLst>
                                            <p:cond delay="0"/>
                                          </p:stCondLst>
                                        </p:cTn>
                                        <p:tgtEl>
                                          <p:spTgt spid="51220"/>
                                        </p:tgtEl>
                                        <p:attrNameLst>
                                          <p:attrName>style.visibility</p:attrName>
                                        </p:attrNameLst>
                                      </p:cBhvr>
                                      <p:to>
                                        <p:strVal val="visible"/>
                                      </p:to>
                                    </p:set>
                                    <p:animEffect transition="in" filter="checkerboard(across)">
                                      <p:cBhvr>
                                        <p:cTn id="96" dur="500"/>
                                        <p:tgtEl>
                                          <p:spTgt spid="51220"/>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8" fill="hold" nodeType="clickEffect">
                                  <p:stCondLst>
                                    <p:cond delay="0"/>
                                  </p:stCondLst>
                                  <p:childTnLst>
                                    <p:set>
                                      <p:cBhvr>
                                        <p:cTn id="100" dur="1" fill="hold">
                                          <p:stCondLst>
                                            <p:cond delay="0"/>
                                          </p:stCondLst>
                                        </p:cTn>
                                        <p:tgtEl>
                                          <p:spTgt spid="51205"/>
                                        </p:tgtEl>
                                        <p:attrNameLst>
                                          <p:attrName>style.visibility</p:attrName>
                                        </p:attrNameLst>
                                      </p:cBhvr>
                                      <p:to>
                                        <p:strVal val="visible"/>
                                      </p:to>
                                    </p:set>
                                    <p:animEffect transition="in" filter="wipe(left)">
                                      <p:cBhvr>
                                        <p:cTn id="101" dur="500"/>
                                        <p:tgtEl>
                                          <p:spTgt spid="51205"/>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51226"/>
                                        </p:tgtEl>
                                        <p:attrNameLst>
                                          <p:attrName>style.visibility</p:attrName>
                                        </p:attrNameLst>
                                      </p:cBhvr>
                                      <p:to>
                                        <p:strVal val="visible"/>
                                      </p:to>
                                    </p:set>
                                    <p:animEffect transition="in" filter="wipe(left)">
                                      <p:cBhvr>
                                        <p:cTn id="106" dur="500"/>
                                        <p:tgtEl>
                                          <p:spTgt spid="51226"/>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2" presetClass="entr" presetSubtype="8" fill="hold" nodeType="clickEffect">
                                  <p:stCondLst>
                                    <p:cond delay="0"/>
                                  </p:stCondLst>
                                  <p:childTnLst>
                                    <p:set>
                                      <p:cBhvr>
                                        <p:cTn id="110" dur="1" fill="hold">
                                          <p:stCondLst>
                                            <p:cond delay="0"/>
                                          </p:stCondLst>
                                        </p:cTn>
                                        <p:tgtEl>
                                          <p:spTgt spid="51225"/>
                                        </p:tgtEl>
                                        <p:attrNameLst>
                                          <p:attrName>style.visibility</p:attrName>
                                        </p:attrNameLst>
                                      </p:cBhvr>
                                      <p:to>
                                        <p:strVal val="visible"/>
                                      </p:to>
                                    </p:set>
                                    <p:animEffect transition="in" filter="wipe(left)">
                                      <p:cBhvr>
                                        <p:cTn id="111" dur="500"/>
                                        <p:tgtEl>
                                          <p:spTgt spid="51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autoUpdateAnimBg="0"/>
      <p:bldP spid="51207" grpId="0" autoUpdateAnimBg="0"/>
      <p:bldP spid="51213" grpId="0" animBg="1"/>
      <p:bldP spid="51215" grpId="0" animBg="1"/>
      <p:bldP spid="51216" grpId="0" autoUpdateAnimBg="0"/>
      <p:bldP spid="51217" grpId="0" autoUpdateAnimBg="0"/>
      <p:bldP spid="51220" grpId="0" autoUpdateAnimBg="0"/>
      <p:bldP spid="51221" grpId="0" animBg="1"/>
      <p:bldP spid="51223" grpId="0" autoUpdateAnimBg="0"/>
      <p:bldP spid="51224" grpId="0" autoUpdateAnimBg="0"/>
      <p:bldP spid="51226"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226" name="Object 2">
            <a:extLst>
              <a:ext uri="{FF2B5EF4-FFF2-40B4-BE49-F238E27FC236}">
                <a16:creationId xmlns:a16="http://schemas.microsoft.com/office/drawing/2014/main" id="{C2F3AFC0-2337-482C-891E-9D78DFA06A43}"/>
              </a:ext>
            </a:extLst>
          </p:cNvPr>
          <p:cNvGraphicFramePr>
            <a:graphicFrameLocks/>
          </p:cNvGraphicFramePr>
          <p:nvPr/>
        </p:nvGraphicFramePr>
        <p:xfrm>
          <a:off x="1258888" y="1771650"/>
          <a:ext cx="7053262" cy="823913"/>
        </p:xfrm>
        <a:graphic>
          <a:graphicData uri="http://schemas.openxmlformats.org/presentationml/2006/ole">
            <mc:AlternateContent xmlns:mc="http://schemas.openxmlformats.org/markup-compatibility/2006">
              <mc:Choice xmlns:v="urn:schemas-microsoft-com:vml" Requires="v">
                <p:oleObj spid="_x0000_s38930" name="公式" r:id="rId3" imgW="7010298" imgH="762034" progId="Equation.3">
                  <p:embed/>
                </p:oleObj>
              </mc:Choice>
              <mc:Fallback>
                <p:oleObj name="公式" r:id="rId3" imgW="7010298" imgH="762034" progId="Equation.3">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1771650"/>
                        <a:ext cx="7053262"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2227" name="Object 3">
            <a:extLst>
              <a:ext uri="{FF2B5EF4-FFF2-40B4-BE49-F238E27FC236}">
                <a16:creationId xmlns:a16="http://schemas.microsoft.com/office/drawing/2014/main" id="{D363EA36-37FF-4B9B-83AD-D394048E78A4}"/>
              </a:ext>
            </a:extLst>
          </p:cNvPr>
          <p:cNvGraphicFramePr>
            <a:graphicFrameLocks/>
          </p:cNvGraphicFramePr>
          <p:nvPr/>
        </p:nvGraphicFramePr>
        <p:xfrm>
          <a:off x="1874838" y="2825750"/>
          <a:ext cx="5649912" cy="458788"/>
        </p:xfrm>
        <a:graphic>
          <a:graphicData uri="http://schemas.openxmlformats.org/presentationml/2006/ole">
            <mc:AlternateContent xmlns:mc="http://schemas.openxmlformats.org/markup-compatibility/2006">
              <mc:Choice xmlns:v="urn:schemas-microsoft-com:vml" Requires="v">
                <p:oleObj spid="_x0000_s38931" name="公式" r:id="rId5" imgW="5600776" imgH="390661" progId="Equation.3">
                  <p:embed/>
                </p:oleObj>
              </mc:Choice>
              <mc:Fallback>
                <p:oleObj name="公式" r:id="rId5" imgW="5600776" imgH="390661" progId="Equation.3">
                  <p:embed/>
                  <p:pic>
                    <p:nvPicPr>
                      <p:cNvPr id="0" name="Object 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74838" y="2825750"/>
                        <a:ext cx="5649912"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2228" name="Object 4">
            <a:extLst>
              <a:ext uri="{FF2B5EF4-FFF2-40B4-BE49-F238E27FC236}">
                <a16:creationId xmlns:a16="http://schemas.microsoft.com/office/drawing/2014/main" id="{E6F05120-3646-4541-8873-5390240409A5}"/>
              </a:ext>
            </a:extLst>
          </p:cNvPr>
          <p:cNvGraphicFramePr>
            <a:graphicFrameLocks/>
          </p:cNvGraphicFramePr>
          <p:nvPr/>
        </p:nvGraphicFramePr>
        <p:xfrm>
          <a:off x="1331913" y="4114800"/>
          <a:ext cx="7488237" cy="827088"/>
        </p:xfrm>
        <a:graphic>
          <a:graphicData uri="http://schemas.openxmlformats.org/presentationml/2006/ole">
            <mc:AlternateContent xmlns:mc="http://schemas.openxmlformats.org/markup-compatibility/2006">
              <mc:Choice xmlns:v="urn:schemas-microsoft-com:vml" Requires="v">
                <p:oleObj spid="_x0000_s38932" name="公式" r:id="rId7" imgW="7696251" imgH="762034" progId="Equation.3">
                  <p:embed/>
                </p:oleObj>
              </mc:Choice>
              <mc:Fallback>
                <p:oleObj name="公式" r:id="rId7" imgW="7696251" imgH="762034" progId="Equation.3">
                  <p:embed/>
                  <p:pic>
                    <p:nvPicPr>
                      <p:cNvPr id="0" name="Object 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913" y="4114800"/>
                        <a:ext cx="7488237" cy="827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2229" name="Object 5">
            <a:extLst>
              <a:ext uri="{FF2B5EF4-FFF2-40B4-BE49-F238E27FC236}">
                <a16:creationId xmlns:a16="http://schemas.microsoft.com/office/drawing/2014/main" id="{CFCBC7AB-D678-4FB3-95D2-9EE8B5BAF44D}"/>
              </a:ext>
            </a:extLst>
          </p:cNvPr>
          <p:cNvGraphicFramePr>
            <a:graphicFrameLocks noChangeAspect="1"/>
          </p:cNvGraphicFramePr>
          <p:nvPr/>
        </p:nvGraphicFramePr>
        <p:xfrm>
          <a:off x="1619250" y="5203825"/>
          <a:ext cx="6484938" cy="457200"/>
        </p:xfrm>
        <a:graphic>
          <a:graphicData uri="http://schemas.openxmlformats.org/presentationml/2006/ole">
            <mc:AlternateContent xmlns:mc="http://schemas.openxmlformats.org/markup-compatibility/2006">
              <mc:Choice xmlns:v="urn:schemas-microsoft-com:vml" Requires="v">
                <p:oleObj spid="_x0000_s38933" name="公式" r:id="rId9" imgW="6419761" imgH="390661" progId="Equation.3">
                  <p:embed/>
                </p:oleObj>
              </mc:Choice>
              <mc:Fallback>
                <p:oleObj name="公式" r:id="rId9" imgW="6419761" imgH="390661"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19250" y="5203825"/>
                        <a:ext cx="6484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2230" name="Object 6">
            <a:extLst>
              <a:ext uri="{FF2B5EF4-FFF2-40B4-BE49-F238E27FC236}">
                <a16:creationId xmlns:a16="http://schemas.microsoft.com/office/drawing/2014/main" id="{F6282169-6FB3-4B2F-B777-79221FF918C2}"/>
              </a:ext>
            </a:extLst>
          </p:cNvPr>
          <p:cNvGraphicFramePr>
            <a:graphicFrameLocks noChangeAspect="1"/>
          </p:cNvGraphicFramePr>
          <p:nvPr/>
        </p:nvGraphicFramePr>
        <p:xfrm>
          <a:off x="3203575" y="373063"/>
          <a:ext cx="3598863" cy="823912"/>
        </p:xfrm>
        <a:graphic>
          <a:graphicData uri="http://schemas.openxmlformats.org/presentationml/2006/ole">
            <mc:AlternateContent xmlns:mc="http://schemas.openxmlformats.org/markup-compatibility/2006">
              <mc:Choice xmlns:v="urn:schemas-microsoft-com:vml" Requires="v">
                <p:oleObj spid="_x0000_s38934" name="公式" r:id="rId11" imgW="3543224" imgH="762034" progId="Equation.3">
                  <p:embed/>
                </p:oleObj>
              </mc:Choice>
              <mc:Fallback>
                <p:oleObj name="公式" r:id="rId11" imgW="3543224" imgH="762034"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03575" y="373063"/>
                        <a:ext cx="3598863"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231" name="Rectangle 7">
            <a:extLst>
              <a:ext uri="{FF2B5EF4-FFF2-40B4-BE49-F238E27FC236}">
                <a16:creationId xmlns:a16="http://schemas.microsoft.com/office/drawing/2014/main" id="{94D00B83-E512-4632-A552-7F1B55A6905B}"/>
              </a:ext>
            </a:extLst>
          </p:cNvPr>
          <p:cNvSpPr>
            <a:spLocks noChangeArrowheads="1"/>
          </p:cNvSpPr>
          <p:nvPr/>
        </p:nvSpPr>
        <p:spPr bwMode="auto">
          <a:xfrm>
            <a:off x="800100" y="595313"/>
            <a:ext cx="1108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r>
              <a:rPr kumimoji="1" lang="zh-CN" altLang="en-US">
                <a:latin typeface="Bookman Old Style" panose="02050604050505020204" pitchFamily="18" charset="0"/>
              </a:rPr>
              <a:t>相位差</a:t>
            </a:r>
          </a:p>
        </p:txBody>
      </p:sp>
      <p:sp>
        <p:nvSpPr>
          <p:cNvPr id="52232" name="Text Box 8">
            <a:extLst>
              <a:ext uri="{FF2B5EF4-FFF2-40B4-BE49-F238E27FC236}">
                <a16:creationId xmlns:a16="http://schemas.microsoft.com/office/drawing/2014/main" id="{D7C9CE50-9D36-410E-9A98-3EA83D53D473}"/>
              </a:ext>
            </a:extLst>
          </p:cNvPr>
          <p:cNvSpPr txBox="1">
            <a:spLocks noChangeArrowheads="1"/>
          </p:cNvSpPr>
          <p:nvPr/>
        </p:nvSpPr>
        <p:spPr bwMode="auto">
          <a:xfrm>
            <a:off x="766763" y="1938338"/>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a:latin typeface="Bookman Old Style" panose="02050604050505020204" pitchFamily="18" charset="0"/>
              </a:rPr>
              <a:t>当</a:t>
            </a:r>
          </a:p>
        </p:txBody>
      </p:sp>
      <p:sp>
        <p:nvSpPr>
          <p:cNvPr id="52233" name="Text Box 9">
            <a:extLst>
              <a:ext uri="{FF2B5EF4-FFF2-40B4-BE49-F238E27FC236}">
                <a16:creationId xmlns:a16="http://schemas.microsoft.com/office/drawing/2014/main" id="{4749E072-1F54-48FA-B848-04232428E374}"/>
              </a:ext>
            </a:extLst>
          </p:cNvPr>
          <p:cNvSpPr txBox="1">
            <a:spLocks noChangeArrowheads="1"/>
          </p:cNvSpPr>
          <p:nvPr/>
        </p:nvSpPr>
        <p:spPr bwMode="auto">
          <a:xfrm>
            <a:off x="1258888" y="3548063"/>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a:solidFill>
                  <a:srgbClr val="66FFFF"/>
                </a:solidFill>
                <a:latin typeface="Bookman Old Style" panose="02050604050505020204" pitchFamily="18" charset="0"/>
              </a:rPr>
              <a:t>干涉相长</a:t>
            </a:r>
          </a:p>
        </p:txBody>
      </p:sp>
      <p:sp>
        <p:nvSpPr>
          <p:cNvPr id="52234" name="Rectangle 10">
            <a:extLst>
              <a:ext uri="{FF2B5EF4-FFF2-40B4-BE49-F238E27FC236}">
                <a16:creationId xmlns:a16="http://schemas.microsoft.com/office/drawing/2014/main" id="{992D5F8A-B212-44DB-AAFB-5FB51FA7B9BF}"/>
              </a:ext>
            </a:extLst>
          </p:cNvPr>
          <p:cNvSpPr>
            <a:spLocks noChangeArrowheads="1"/>
          </p:cNvSpPr>
          <p:nvPr/>
        </p:nvSpPr>
        <p:spPr bwMode="auto">
          <a:xfrm>
            <a:off x="757238" y="4295775"/>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r>
              <a:rPr kumimoji="1" lang="zh-CN" altLang="en-US">
                <a:latin typeface="Bookman Old Style" panose="02050604050505020204" pitchFamily="18" charset="0"/>
              </a:rPr>
              <a:t>当</a:t>
            </a:r>
          </a:p>
        </p:txBody>
      </p:sp>
      <p:sp>
        <p:nvSpPr>
          <p:cNvPr id="52235" name="Rectangle 11">
            <a:extLst>
              <a:ext uri="{FF2B5EF4-FFF2-40B4-BE49-F238E27FC236}">
                <a16:creationId xmlns:a16="http://schemas.microsoft.com/office/drawing/2014/main" id="{F15F52FB-549F-4483-9A54-C3E60C55EF82}"/>
              </a:ext>
            </a:extLst>
          </p:cNvPr>
          <p:cNvSpPr>
            <a:spLocks noChangeArrowheads="1"/>
          </p:cNvSpPr>
          <p:nvPr/>
        </p:nvSpPr>
        <p:spPr bwMode="auto">
          <a:xfrm>
            <a:off x="1258888" y="5876925"/>
            <a:ext cx="1416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a:solidFill>
                  <a:srgbClr val="66FFFF"/>
                </a:solidFill>
                <a:latin typeface="Bookman Old Style" panose="02050604050505020204" pitchFamily="18" charset="0"/>
              </a:rPr>
              <a:t>干涉相消</a:t>
            </a:r>
          </a:p>
        </p:txBody>
      </p:sp>
      <p:sp>
        <p:nvSpPr>
          <p:cNvPr id="52236" name="Rectangle 12">
            <a:extLst>
              <a:ext uri="{FF2B5EF4-FFF2-40B4-BE49-F238E27FC236}">
                <a16:creationId xmlns:a16="http://schemas.microsoft.com/office/drawing/2014/main" id="{D25739E2-81E2-44C0-8FF6-838175139745}"/>
              </a:ext>
            </a:extLst>
          </p:cNvPr>
          <p:cNvSpPr>
            <a:spLocks noChangeArrowheads="1"/>
          </p:cNvSpPr>
          <p:nvPr/>
        </p:nvSpPr>
        <p:spPr bwMode="auto">
          <a:xfrm>
            <a:off x="833438" y="1243013"/>
            <a:ext cx="35004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r>
              <a:rPr kumimoji="1" lang="en-US" altLang="zh-CN">
                <a:solidFill>
                  <a:srgbClr val="66FFFF"/>
                </a:solidFill>
                <a:latin typeface="Bookman Old Style" panose="02050604050505020204" pitchFamily="18" charset="0"/>
              </a:rPr>
              <a:t>• </a:t>
            </a:r>
            <a:r>
              <a:rPr kumimoji="1" lang="zh-CN" altLang="en-US">
                <a:solidFill>
                  <a:srgbClr val="66FFFF"/>
                </a:solidFill>
                <a:latin typeface="Bookman Old Style" panose="02050604050505020204" pitchFamily="18" charset="0"/>
              </a:rPr>
              <a:t>空间点振动的情况分析</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2231"/>
                                        </p:tgtEl>
                                        <p:attrNameLst>
                                          <p:attrName>style.visibility</p:attrName>
                                        </p:attrNameLst>
                                      </p:cBhvr>
                                      <p:to>
                                        <p:strVal val="visible"/>
                                      </p:to>
                                    </p:set>
                                    <p:animEffect transition="in" filter="wipe(left)">
                                      <p:cBhvr>
                                        <p:cTn id="7" dur="500"/>
                                        <p:tgtEl>
                                          <p:spTgt spid="522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2230"/>
                                        </p:tgtEl>
                                        <p:attrNameLst>
                                          <p:attrName>style.visibility</p:attrName>
                                        </p:attrNameLst>
                                      </p:cBhvr>
                                      <p:to>
                                        <p:strVal val="visible"/>
                                      </p:to>
                                    </p:set>
                                    <p:animEffect transition="in" filter="wipe(left)">
                                      <p:cBhvr>
                                        <p:cTn id="12" dur="500"/>
                                        <p:tgtEl>
                                          <p:spTgt spid="522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52236"/>
                                        </p:tgtEl>
                                        <p:attrNameLst>
                                          <p:attrName>style.visibility</p:attrName>
                                        </p:attrNameLst>
                                      </p:cBhvr>
                                      <p:to>
                                        <p:strVal val="visible"/>
                                      </p:to>
                                    </p:set>
                                    <p:animEffect transition="in" filter="checkerboard(across)">
                                      <p:cBhvr>
                                        <p:cTn id="17" dur="500"/>
                                        <p:tgtEl>
                                          <p:spTgt spid="5223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52232"/>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52226"/>
                                        </p:tgtEl>
                                        <p:attrNameLst>
                                          <p:attrName>style.visibility</p:attrName>
                                        </p:attrNameLst>
                                      </p:cBhvr>
                                      <p:to>
                                        <p:strVal val="visible"/>
                                      </p:to>
                                    </p:set>
                                    <p:animEffect transition="in" filter="wipe(left)">
                                      <p:cBhvr>
                                        <p:cTn id="26" dur="500"/>
                                        <p:tgtEl>
                                          <p:spTgt spid="5222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52227"/>
                                        </p:tgtEl>
                                        <p:attrNameLst>
                                          <p:attrName>style.visibility</p:attrName>
                                        </p:attrNameLst>
                                      </p:cBhvr>
                                      <p:to>
                                        <p:strVal val="visible"/>
                                      </p:to>
                                    </p:set>
                                    <p:animEffect transition="in" filter="wipe(left)">
                                      <p:cBhvr>
                                        <p:cTn id="31" dur="500"/>
                                        <p:tgtEl>
                                          <p:spTgt spid="5222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52233"/>
                                        </p:tgtEl>
                                        <p:attrNameLst>
                                          <p:attrName>style.visibility</p:attrName>
                                        </p:attrNameLst>
                                      </p:cBhvr>
                                      <p:to>
                                        <p:strVal val="visible"/>
                                      </p:to>
                                    </p:set>
                                    <p:animEffect transition="in" filter="wipe(left)">
                                      <p:cBhvr>
                                        <p:cTn id="36" dur="500"/>
                                        <p:tgtEl>
                                          <p:spTgt spid="5223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52234"/>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52228"/>
                                        </p:tgtEl>
                                        <p:attrNameLst>
                                          <p:attrName>style.visibility</p:attrName>
                                        </p:attrNameLst>
                                      </p:cBhvr>
                                      <p:to>
                                        <p:strVal val="visible"/>
                                      </p:to>
                                    </p:set>
                                    <p:animEffect transition="in" filter="wipe(left)">
                                      <p:cBhvr>
                                        <p:cTn id="45" dur="500"/>
                                        <p:tgtEl>
                                          <p:spTgt spid="52228"/>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52229"/>
                                        </p:tgtEl>
                                        <p:attrNameLst>
                                          <p:attrName>style.visibility</p:attrName>
                                        </p:attrNameLst>
                                      </p:cBhvr>
                                      <p:to>
                                        <p:strVal val="visible"/>
                                      </p:to>
                                    </p:set>
                                    <p:animEffect transition="in" filter="wipe(left)">
                                      <p:cBhvr>
                                        <p:cTn id="50" dur="500"/>
                                        <p:tgtEl>
                                          <p:spTgt spid="52229"/>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52235"/>
                                        </p:tgtEl>
                                        <p:attrNameLst>
                                          <p:attrName>style.visibility</p:attrName>
                                        </p:attrNameLst>
                                      </p:cBhvr>
                                      <p:to>
                                        <p:strVal val="visible"/>
                                      </p:to>
                                    </p:set>
                                    <p:animEffect transition="in" filter="wipe(left)">
                                      <p:cBhvr>
                                        <p:cTn id="55" dur="500"/>
                                        <p:tgtEl>
                                          <p:spTgt spid="52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1" grpId="0" autoUpdateAnimBg="0"/>
      <p:bldP spid="52232" grpId="0" autoUpdateAnimBg="0"/>
      <p:bldP spid="52233" grpId="0" autoUpdateAnimBg="0"/>
      <p:bldP spid="52234" grpId="0" autoUpdateAnimBg="0"/>
      <p:bldP spid="52235" grpId="0" autoUpdateAnimBg="0"/>
      <p:bldP spid="52236"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a:extLst>
              <a:ext uri="{FF2B5EF4-FFF2-40B4-BE49-F238E27FC236}">
                <a16:creationId xmlns:a16="http://schemas.microsoft.com/office/drawing/2014/main" id="{685182FC-D432-41CF-B948-C8EC8708093C}"/>
              </a:ext>
            </a:extLst>
          </p:cNvPr>
          <p:cNvSpPr txBox="1">
            <a:spLocks noChangeArrowheads="1"/>
          </p:cNvSpPr>
          <p:nvPr/>
        </p:nvSpPr>
        <p:spPr bwMode="auto">
          <a:xfrm>
            <a:off x="750888" y="307975"/>
            <a:ext cx="800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r>
              <a:rPr kumimoji="1" lang="zh-CN" altLang="en-US">
                <a:solidFill>
                  <a:srgbClr val="FFFF00"/>
                </a:solidFill>
                <a:latin typeface="宋体" panose="02010600030101010101" pitchFamily="2" charset="-122"/>
              </a:rPr>
              <a:t>讨论</a:t>
            </a:r>
          </a:p>
        </p:txBody>
      </p:sp>
      <p:graphicFrame>
        <p:nvGraphicFramePr>
          <p:cNvPr id="53251" name="Object 3">
            <a:extLst>
              <a:ext uri="{FF2B5EF4-FFF2-40B4-BE49-F238E27FC236}">
                <a16:creationId xmlns:a16="http://schemas.microsoft.com/office/drawing/2014/main" id="{3326EC72-DA5C-4715-B24E-CE5CB192472C}"/>
              </a:ext>
            </a:extLst>
          </p:cNvPr>
          <p:cNvGraphicFramePr>
            <a:graphicFrameLocks/>
          </p:cNvGraphicFramePr>
          <p:nvPr/>
        </p:nvGraphicFramePr>
        <p:xfrm>
          <a:off x="1962150" y="1341438"/>
          <a:ext cx="4740275" cy="417512"/>
        </p:xfrm>
        <a:graphic>
          <a:graphicData uri="http://schemas.openxmlformats.org/presentationml/2006/ole">
            <mc:AlternateContent xmlns:mc="http://schemas.openxmlformats.org/markup-compatibility/2006">
              <mc:Choice xmlns:v="urn:schemas-microsoft-com:vml" Requires="v">
                <p:oleObj spid="_x0000_s39959" name="公式" r:id="rId3" imgW="4667110" imgH="352391" progId="Equation.3">
                  <p:embed/>
                </p:oleObj>
              </mc:Choice>
              <mc:Fallback>
                <p:oleObj name="公式" r:id="rId3" imgW="4667110" imgH="352391" progId="Equation.3">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2150" y="1341438"/>
                        <a:ext cx="4740275" cy="41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252" name="Object 4">
            <a:extLst>
              <a:ext uri="{FF2B5EF4-FFF2-40B4-BE49-F238E27FC236}">
                <a16:creationId xmlns:a16="http://schemas.microsoft.com/office/drawing/2014/main" id="{C7A7D044-A68B-411A-AB9F-031E116959E9}"/>
              </a:ext>
            </a:extLst>
          </p:cNvPr>
          <p:cNvGraphicFramePr>
            <a:graphicFrameLocks/>
          </p:cNvGraphicFramePr>
          <p:nvPr/>
        </p:nvGraphicFramePr>
        <p:xfrm>
          <a:off x="1666875" y="779463"/>
          <a:ext cx="1033463" cy="417512"/>
        </p:xfrm>
        <a:graphic>
          <a:graphicData uri="http://schemas.openxmlformats.org/presentationml/2006/ole">
            <mc:AlternateContent xmlns:mc="http://schemas.openxmlformats.org/markup-compatibility/2006">
              <mc:Choice xmlns:v="urn:schemas-microsoft-com:vml" Requires="v">
                <p:oleObj spid="_x0000_s39960" name="公式" r:id="rId5" imgW="962108" imgH="352391" progId="Equation.3">
                  <p:embed/>
                </p:oleObj>
              </mc:Choice>
              <mc:Fallback>
                <p:oleObj name="公式" r:id="rId5" imgW="962108" imgH="352391" progId="Equation.3">
                  <p:embed/>
                  <p:pic>
                    <p:nvPicPr>
                      <p:cNvPr id="0" name="Object 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66875" y="779463"/>
                        <a:ext cx="1033463" cy="417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53" name="Rectangle 5">
            <a:extLst>
              <a:ext uri="{FF2B5EF4-FFF2-40B4-BE49-F238E27FC236}">
                <a16:creationId xmlns:a16="http://schemas.microsoft.com/office/drawing/2014/main" id="{87D28306-2158-4A3F-9B41-622449B94A36}"/>
              </a:ext>
            </a:extLst>
          </p:cNvPr>
          <p:cNvSpPr>
            <a:spLocks noChangeArrowheads="1"/>
          </p:cNvSpPr>
          <p:nvPr/>
        </p:nvSpPr>
        <p:spPr bwMode="auto">
          <a:xfrm>
            <a:off x="7165975" y="1341438"/>
            <a:ext cx="1692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a:latin typeface="楷体_GB2312" pitchFamily="49" charset="-122"/>
                <a:ea typeface="楷体_GB2312" pitchFamily="49" charset="-122"/>
              </a:rPr>
              <a:t>干涉相长</a:t>
            </a:r>
          </a:p>
        </p:txBody>
      </p:sp>
      <p:sp>
        <p:nvSpPr>
          <p:cNvPr id="53254" name="Text Box 6">
            <a:extLst>
              <a:ext uri="{FF2B5EF4-FFF2-40B4-BE49-F238E27FC236}">
                <a16:creationId xmlns:a16="http://schemas.microsoft.com/office/drawing/2014/main" id="{74146AA0-5F24-4CFC-9DA4-D3D5C77CB0BB}"/>
              </a:ext>
            </a:extLst>
          </p:cNvPr>
          <p:cNvSpPr txBox="1">
            <a:spLocks noChangeArrowheads="1"/>
          </p:cNvSpPr>
          <p:nvPr/>
        </p:nvSpPr>
        <p:spPr bwMode="auto">
          <a:xfrm>
            <a:off x="777875" y="811213"/>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楷体_GB2312" pitchFamily="49" charset="-122"/>
              </a:rPr>
              <a:t>(1) </a:t>
            </a:r>
            <a:r>
              <a:rPr kumimoji="1" lang="zh-CN" altLang="en-US">
                <a:latin typeface="楷体_GB2312" pitchFamily="49" charset="-122"/>
                <a:ea typeface="楷体_GB2312" pitchFamily="49" charset="-122"/>
              </a:rPr>
              <a:t>若</a:t>
            </a:r>
          </a:p>
        </p:txBody>
      </p:sp>
      <p:sp>
        <p:nvSpPr>
          <p:cNvPr id="53255" name="Text Box 7">
            <a:extLst>
              <a:ext uri="{FF2B5EF4-FFF2-40B4-BE49-F238E27FC236}">
                <a16:creationId xmlns:a16="http://schemas.microsoft.com/office/drawing/2014/main" id="{10EB1C0A-7E16-4DA8-A7E1-CB7A8A2DCD99}"/>
              </a:ext>
            </a:extLst>
          </p:cNvPr>
          <p:cNvSpPr txBox="1">
            <a:spLocks noChangeArrowheads="1"/>
          </p:cNvSpPr>
          <p:nvPr/>
        </p:nvSpPr>
        <p:spPr bwMode="auto">
          <a:xfrm>
            <a:off x="777875" y="2613025"/>
            <a:ext cx="18716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楷体_GB2312" pitchFamily="49" charset="-122"/>
              </a:rPr>
              <a:t>(2) </a:t>
            </a:r>
            <a:r>
              <a:rPr kumimoji="1" lang="zh-CN" altLang="en-US">
                <a:latin typeface="楷体_GB2312" pitchFamily="49" charset="-122"/>
                <a:ea typeface="楷体_GB2312" pitchFamily="49" charset="-122"/>
              </a:rPr>
              <a:t>若</a:t>
            </a:r>
          </a:p>
        </p:txBody>
      </p:sp>
      <p:graphicFrame>
        <p:nvGraphicFramePr>
          <p:cNvPr id="53256" name="Object 8">
            <a:extLst>
              <a:ext uri="{FF2B5EF4-FFF2-40B4-BE49-F238E27FC236}">
                <a16:creationId xmlns:a16="http://schemas.microsoft.com/office/drawing/2014/main" id="{223FF9B2-D0E7-4ED5-8C99-750BA6BA6F6D}"/>
              </a:ext>
            </a:extLst>
          </p:cNvPr>
          <p:cNvGraphicFramePr>
            <a:graphicFrameLocks noChangeAspect="1"/>
          </p:cNvGraphicFramePr>
          <p:nvPr/>
        </p:nvGraphicFramePr>
        <p:xfrm>
          <a:off x="1670050" y="2638425"/>
          <a:ext cx="1677988" cy="419100"/>
        </p:xfrm>
        <a:graphic>
          <a:graphicData uri="http://schemas.openxmlformats.org/presentationml/2006/ole">
            <mc:AlternateContent xmlns:mc="http://schemas.openxmlformats.org/markup-compatibility/2006">
              <mc:Choice xmlns:v="urn:schemas-microsoft-com:vml" Requires="v">
                <p:oleObj spid="_x0000_s39961" name="公式" r:id="rId7" imgW="1609833" imgH="352391" progId="Equation.3">
                  <p:embed/>
                </p:oleObj>
              </mc:Choice>
              <mc:Fallback>
                <p:oleObj name="公式" r:id="rId7" imgW="1609833" imgH="352391"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0050" y="2638425"/>
                        <a:ext cx="1677988"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7" name="Object 9">
            <a:extLst>
              <a:ext uri="{FF2B5EF4-FFF2-40B4-BE49-F238E27FC236}">
                <a16:creationId xmlns:a16="http://schemas.microsoft.com/office/drawing/2014/main" id="{011C6C2C-45EE-48FB-8513-FC6A99CD8360}"/>
              </a:ext>
            </a:extLst>
          </p:cNvPr>
          <p:cNvGraphicFramePr>
            <a:graphicFrameLocks noChangeAspect="1"/>
          </p:cNvGraphicFramePr>
          <p:nvPr/>
        </p:nvGraphicFramePr>
        <p:xfrm>
          <a:off x="1042988" y="1812925"/>
          <a:ext cx="5686425" cy="823913"/>
        </p:xfrm>
        <a:graphic>
          <a:graphicData uri="http://schemas.openxmlformats.org/presentationml/2006/ole">
            <mc:AlternateContent xmlns:mc="http://schemas.openxmlformats.org/markup-compatibility/2006">
              <mc:Choice xmlns:v="urn:schemas-microsoft-com:vml" Requires="v">
                <p:oleObj spid="_x0000_s39962" name="公式" r:id="rId9" imgW="5648178" imgH="762034" progId="Equation.3">
                  <p:embed/>
                </p:oleObj>
              </mc:Choice>
              <mc:Fallback>
                <p:oleObj name="公式" r:id="rId9" imgW="5648178" imgH="762034"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42988" y="1812925"/>
                        <a:ext cx="5686425"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3258" name="Rectangle 10">
            <a:extLst>
              <a:ext uri="{FF2B5EF4-FFF2-40B4-BE49-F238E27FC236}">
                <a16:creationId xmlns:a16="http://schemas.microsoft.com/office/drawing/2014/main" id="{278F3076-C529-4946-B15D-A77AD3DA743F}"/>
              </a:ext>
            </a:extLst>
          </p:cNvPr>
          <p:cNvSpPr>
            <a:spLocks noChangeArrowheads="1"/>
          </p:cNvSpPr>
          <p:nvPr/>
        </p:nvSpPr>
        <p:spPr bwMode="auto">
          <a:xfrm>
            <a:off x="7200900" y="1963738"/>
            <a:ext cx="1692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r>
              <a:rPr kumimoji="1" lang="zh-CN" altLang="en-US">
                <a:latin typeface="楷体_GB2312" pitchFamily="49" charset="-122"/>
                <a:ea typeface="楷体_GB2312" pitchFamily="49" charset="-122"/>
              </a:rPr>
              <a:t>干涉相消</a:t>
            </a:r>
          </a:p>
        </p:txBody>
      </p:sp>
      <p:graphicFrame>
        <p:nvGraphicFramePr>
          <p:cNvPr id="53259" name="Object 11">
            <a:extLst>
              <a:ext uri="{FF2B5EF4-FFF2-40B4-BE49-F238E27FC236}">
                <a16:creationId xmlns:a16="http://schemas.microsoft.com/office/drawing/2014/main" id="{F68D48E8-0AF9-4747-88A0-0BB6C138350D}"/>
              </a:ext>
            </a:extLst>
          </p:cNvPr>
          <p:cNvGraphicFramePr>
            <a:graphicFrameLocks/>
          </p:cNvGraphicFramePr>
          <p:nvPr/>
        </p:nvGraphicFramePr>
        <p:xfrm>
          <a:off x="2484438" y="3789363"/>
          <a:ext cx="3190875" cy="420687"/>
        </p:xfrm>
        <a:graphic>
          <a:graphicData uri="http://schemas.openxmlformats.org/presentationml/2006/ole">
            <mc:AlternateContent xmlns:mc="http://schemas.openxmlformats.org/markup-compatibility/2006">
              <mc:Choice xmlns:v="urn:schemas-microsoft-com:vml" Requires="v">
                <p:oleObj spid="_x0000_s39963" name="公式" r:id="rId11" imgW="3086024" imgH="352391" progId="Equation.3">
                  <p:embed/>
                </p:oleObj>
              </mc:Choice>
              <mc:Fallback>
                <p:oleObj name="公式" r:id="rId11" imgW="3086024" imgH="352391" progId="Equation.3">
                  <p:embed/>
                  <p:pic>
                    <p:nvPicPr>
                      <p:cNvPr id="0" name="Object 11"/>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84438" y="3789363"/>
                        <a:ext cx="3190875" cy="420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60" name="Object 12">
            <a:extLst>
              <a:ext uri="{FF2B5EF4-FFF2-40B4-BE49-F238E27FC236}">
                <a16:creationId xmlns:a16="http://schemas.microsoft.com/office/drawing/2014/main" id="{C4D825C6-89FF-46BD-9806-0BEBAA9965A4}"/>
              </a:ext>
            </a:extLst>
          </p:cNvPr>
          <p:cNvGraphicFramePr>
            <a:graphicFrameLocks noChangeAspect="1"/>
          </p:cNvGraphicFramePr>
          <p:nvPr/>
        </p:nvGraphicFramePr>
        <p:xfrm>
          <a:off x="2393950" y="3214688"/>
          <a:ext cx="3546475" cy="431800"/>
        </p:xfrm>
        <a:graphic>
          <a:graphicData uri="http://schemas.openxmlformats.org/presentationml/2006/ole">
            <mc:AlternateContent xmlns:mc="http://schemas.openxmlformats.org/markup-compatibility/2006">
              <mc:Choice xmlns:v="urn:schemas-microsoft-com:vml" Requires="v">
                <p:oleObj spid="_x0000_s39964" name="公式" r:id="rId13" imgW="3476555" imgH="361882" progId="Equation.3">
                  <p:embed/>
                </p:oleObj>
              </mc:Choice>
              <mc:Fallback>
                <p:oleObj name="公式" r:id="rId13" imgW="3476555" imgH="361882" progId="Equation.3">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93950" y="3214688"/>
                        <a:ext cx="3546475"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61" name="Rectangle 13">
            <a:extLst>
              <a:ext uri="{FF2B5EF4-FFF2-40B4-BE49-F238E27FC236}">
                <a16:creationId xmlns:a16="http://schemas.microsoft.com/office/drawing/2014/main" id="{C3507CE0-28DD-4734-88CC-C456BB47C8EC}"/>
              </a:ext>
            </a:extLst>
          </p:cNvPr>
          <p:cNvSpPr>
            <a:spLocks noChangeArrowheads="1"/>
          </p:cNvSpPr>
          <p:nvPr/>
        </p:nvSpPr>
        <p:spPr bwMode="auto">
          <a:xfrm>
            <a:off x="6251575" y="3141663"/>
            <a:ext cx="1416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a:latin typeface="楷体_GB2312" pitchFamily="49" charset="-122"/>
                <a:ea typeface="楷体_GB2312" pitchFamily="49" charset="-122"/>
              </a:rPr>
              <a:t>干涉相长</a:t>
            </a:r>
          </a:p>
        </p:txBody>
      </p:sp>
      <p:sp>
        <p:nvSpPr>
          <p:cNvPr id="53262" name="Rectangle 14">
            <a:extLst>
              <a:ext uri="{FF2B5EF4-FFF2-40B4-BE49-F238E27FC236}">
                <a16:creationId xmlns:a16="http://schemas.microsoft.com/office/drawing/2014/main" id="{32EC88FD-9E2A-4B6D-BC18-91B268D4CBFB}"/>
              </a:ext>
            </a:extLst>
          </p:cNvPr>
          <p:cNvSpPr>
            <a:spLocks noChangeArrowheads="1"/>
          </p:cNvSpPr>
          <p:nvPr/>
        </p:nvSpPr>
        <p:spPr bwMode="auto">
          <a:xfrm>
            <a:off x="6300788" y="3789363"/>
            <a:ext cx="15954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r>
              <a:rPr kumimoji="1" lang="zh-CN" altLang="en-US">
                <a:latin typeface="楷体_GB2312" pitchFamily="49" charset="-122"/>
                <a:ea typeface="楷体_GB2312" pitchFamily="49" charset="-122"/>
              </a:rPr>
              <a:t>干涉相消</a:t>
            </a:r>
          </a:p>
        </p:txBody>
      </p:sp>
      <p:sp>
        <p:nvSpPr>
          <p:cNvPr id="53263" name="Text Box 15">
            <a:extLst>
              <a:ext uri="{FF2B5EF4-FFF2-40B4-BE49-F238E27FC236}">
                <a16:creationId xmlns:a16="http://schemas.microsoft.com/office/drawing/2014/main" id="{1EADF9EE-C693-4C6F-8E24-CF7D3F9B69FC}"/>
              </a:ext>
            </a:extLst>
          </p:cNvPr>
          <p:cNvSpPr txBox="1">
            <a:spLocks noChangeArrowheads="1"/>
          </p:cNvSpPr>
          <p:nvPr/>
        </p:nvSpPr>
        <p:spPr bwMode="auto">
          <a:xfrm>
            <a:off x="971550" y="4365625"/>
            <a:ext cx="7808913" cy="1936750"/>
          </a:xfrm>
          <a:prstGeom prst="rect">
            <a:avLst/>
          </a:prstGeom>
          <a:noFill/>
          <a:ln w="15875">
            <a:solidFill>
              <a:srgbClr val="00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lnSpc>
                <a:spcPct val="125000"/>
              </a:lnSpc>
              <a:spcBef>
                <a:spcPct val="50000"/>
              </a:spcBef>
            </a:pPr>
            <a:r>
              <a:rPr kumimoji="1" lang="zh-CN" altLang="en-US">
                <a:latin typeface="楷体_GB2312" pitchFamily="49" charset="-122"/>
                <a:ea typeface="楷体_GB2312" pitchFamily="49" charset="-122"/>
              </a:rPr>
              <a:t>从能量上看，当两相干波发生干涉时，在两波交叠的区域，合成波在空间各处的强度并不等于两个分波强度之和，而是发生重新分布。这种新的强度分布是时间上稳定的、空间上强弱相间具有周期性的一种分布。</a:t>
            </a:r>
          </a:p>
        </p:txBody>
      </p:sp>
      <p:sp>
        <p:nvSpPr>
          <p:cNvPr id="53264" name="AutoShape 16">
            <a:extLst>
              <a:ext uri="{FF2B5EF4-FFF2-40B4-BE49-F238E27FC236}">
                <a16:creationId xmlns:a16="http://schemas.microsoft.com/office/drawing/2014/main" id="{47FEB771-5944-4B87-9BC1-949CE7CBD155}"/>
              </a:ext>
            </a:extLst>
          </p:cNvPr>
          <p:cNvSpPr>
            <a:spLocks noChangeArrowheads="1"/>
          </p:cNvSpPr>
          <p:nvPr/>
        </p:nvSpPr>
        <p:spPr bwMode="auto">
          <a:xfrm>
            <a:off x="323850" y="260350"/>
            <a:ext cx="360363" cy="576263"/>
          </a:xfrm>
          <a:prstGeom prst="star4">
            <a:avLst>
              <a:gd name="adj" fmla="val 18519"/>
            </a:avLst>
          </a:prstGeom>
          <a:gradFill rotWithShape="0">
            <a:gsLst>
              <a:gs pos="0">
                <a:srgbClr val="99FF99"/>
              </a:gs>
              <a:gs pos="100000">
                <a:srgbClr val="477647"/>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53264"/>
                                        </p:tgtEl>
                                        <p:attrNameLst>
                                          <p:attrName>style.visibility</p:attrName>
                                        </p:attrNameLst>
                                      </p:cBhvr>
                                      <p:to>
                                        <p:strVal val="visible"/>
                                      </p:to>
                                    </p:set>
                                    <p:anim calcmode="lin" valueType="num">
                                      <p:cBhvr>
                                        <p:cTn id="7" dur="500" fill="hold"/>
                                        <p:tgtEl>
                                          <p:spTgt spid="53264"/>
                                        </p:tgtEl>
                                        <p:attrNameLst>
                                          <p:attrName>ppt_w</p:attrName>
                                        </p:attrNameLst>
                                      </p:cBhvr>
                                      <p:tavLst>
                                        <p:tav tm="0">
                                          <p:val>
                                            <p:strVal val="4*#ppt_w"/>
                                          </p:val>
                                        </p:tav>
                                        <p:tav tm="100000">
                                          <p:val>
                                            <p:strVal val="#ppt_w"/>
                                          </p:val>
                                        </p:tav>
                                      </p:tavLst>
                                    </p:anim>
                                    <p:anim calcmode="lin" valueType="num">
                                      <p:cBhvr>
                                        <p:cTn id="8" dur="500" fill="hold"/>
                                        <p:tgtEl>
                                          <p:spTgt spid="53264"/>
                                        </p:tgtEl>
                                        <p:attrNameLst>
                                          <p:attrName>ppt_h</p:attrName>
                                        </p:attrNameLst>
                                      </p:cBhvr>
                                      <p:tavLst>
                                        <p:tav tm="0">
                                          <p:val>
                                            <p:strVal val="4*#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53250"/>
                                        </p:tgtEl>
                                        <p:attrNameLst>
                                          <p:attrName>style.visibility</p:attrName>
                                        </p:attrNameLst>
                                      </p:cBhvr>
                                      <p:to>
                                        <p:strVal val="visible"/>
                                      </p:to>
                                    </p:set>
                                    <p:animEffect transition="in" filter="wipe(left)">
                                      <p:cBhvr>
                                        <p:cTn id="13" dur="500"/>
                                        <p:tgtEl>
                                          <p:spTgt spid="5325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53254"/>
                                        </p:tgtEl>
                                        <p:attrNameLst>
                                          <p:attrName>style.visibility</p:attrName>
                                        </p:attrNameLst>
                                      </p:cBhvr>
                                      <p:to>
                                        <p:strVal val="visible"/>
                                      </p:to>
                                    </p:set>
                                    <p:animEffect transition="in" filter="wipe(left)">
                                      <p:cBhvr>
                                        <p:cTn id="18" dur="500"/>
                                        <p:tgtEl>
                                          <p:spTgt spid="5325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53252"/>
                                        </p:tgtEl>
                                        <p:attrNameLst>
                                          <p:attrName>style.visibility</p:attrName>
                                        </p:attrNameLst>
                                      </p:cBhvr>
                                      <p:to>
                                        <p:strVal val="visible"/>
                                      </p:to>
                                    </p:set>
                                    <p:animEffect transition="in" filter="wipe(left)">
                                      <p:cBhvr>
                                        <p:cTn id="23" dur="500"/>
                                        <p:tgtEl>
                                          <p:spTgt spid="5325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53251"/>
                                        </p:tgtEl>
                                        <p:attrNameLst>
                                          <p:attrName>style.visibility</p:attrName>
                                        </p:attrNameLst>
                                      </p:cBhvr>
                                      <p:to>
                                        <p:strVal val="visible"/>
                                      </p:to>
                                    </p:set>
                                    <p:animEffect transition="in" filter="wipe(left)">
                                      <p:cBhvr>
                                        <p:cTn id="28" dur="500"/>
                                        <p:tgtEl>
                                          <p:spTgt spid="53251"/>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53253"/>
                                        </p:tgtEl>
                                        <p:attrNameLst>
                                          <p:attrName>style.visibility</p:attrName>
                                        </p:attrNameLst>
                                      </p:cBhvr>
                                      <p:to>
                                        <p:strVal val="visible"/>
                                      </p:to>
                                    </p:set>
                                    <p:animEffect transition="in" filter="wipe(left)">
                                      <p:cBhvr>
                                        <p:cTn id="33" dur="500"/>
                                        <p:tgtEl>
                                          <p:spTgt spid="5325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53257"/>
                                        </p:tgtEl>
                                        <p:attrNameLst>
                                          <p:attrName>style.visibility</p:attrName>
                                        </p:attrNameLst>
                                      </p:cBhvr>
                                      <p:to>
                                        <p:strVal val="visible"/>
                                      </p:to>
                                    </p:set>
                                    <p:animEffect transition="in" filter="wipe(left)">
                                      <p:cBhvr>
                                        <p:cTn id="38" dur="500"/>
                                        <p:tgtEl>
                                          <p:spTgt spid="53257"/>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53258"/>
                                        </p:tgtEl>
                                        <p:attrNameLst>
                                          <p:attrName>style.visibility</p:attrName>
                                        </p:attrNameLst>
                                      </p:cBhvr>
                                      <p:to>
                                        <p:strVal val="visible"/>
                                      </p:to>
                                    </p:set>
                                    <p:animEffect transition="in" filter="wipe(left)">
                                      <p:cBhvr>
                                        <p:cTn id="43" dur="500"/>
                                        <p:tgtEl>
                                          <p:spTgt spid="53258"/>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499"/>
                                          </p:stCondLst>
                                        </p:cTn>
                                        <p:tgtEl>
                                          <p:spTgt spid="53255"/>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53256"/>
                                        </p:tgtEl>
                                        <p:attrNameLst>
                                          <p:attrName>style.visibility</p:attrName>
                                        </p:attrNameLst>
                                      </p:cBhvr>
                                      <p:to>
                                        <p:strVal val="visible"/>
                                      </p:to>
                                    </p:set>
                                    <p:animEffect transition="in" filter="wipe(left)">
                                      <p:cBhvr>
                                        <p:cTn id="52" dur="500"/>
                                        <p:tgtEl>
                                          <p:spTgt spid="5325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53260"/>
                                        </p:tgtEl>
                                        <p:attrNameLst>
                                          <p:attrName>style.visibility</p:attrName>
                                        </p:attrNameLst>
                                      </p:cBhvr>
                                      <p:to>
                                        <p:strVal val="visible"/>
                                      </p:to>
                                    </p:set>
                                    <p:animEffect transition="in" filter="wipe(left)">
                                      <p:cBhvr>
                                        <p:cTn id="57" dur="500"/>
                                        <p:tgtEl>
                                          <p:spTgt spid="5326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53261"/>
                                        </p:tgtEl>
                                        <p:attrNameLst>
                                          <p:attrName>style.visibility</p:attrName>
                                        </p:attrNameLst>
                                      </p:cBhvr>
                                      <p:to>
                                        <p:strVal val="visible"/>
                                      </p:to>
                                    </p:set>
                                    <p:animEffect transition="in" filter="wipe(left)">
                                      <p:cBhvr>
                                        <p:cTn id="62" dur="500"/>
                                        <p:tgtEl>
                                          <p:spTgt spid="53261"/>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53259"/>
                                        </p:tgtEl>
                                        <p:attrNameLst>
                                          <p:attrName>style.visibility</p:attrName>
                                        </p:attrNameLst>
                                      </p:cBhvr>
                                      <p:to>
                                        <p:strVal val="visible"/>
                                      </p:to>
                                    </p:set>
                                    <p:animEffect transition="in" filter="wipe(left)">
                                      <p:cBhvr>
                                        <p:cTn id="67" dur="500"/>
                                        <p:tgtEl>
                                          <p:spTgt spid="53259"/>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53262"/>
                                        </p:tgtEl>
                                        <p:attrNameLst>
                                          <p:attrName>style.visibility</p:attrName>
                                        </p:attrNameLst>
                                      </p:cBhvr>
                                      <p:to>
                                        <p:strVal val="visible"/>
                                      </p:to>
                                    </p:set>
                                    <p:animEffect transition="in" filter="wipe(left)">
                                      <p:cBhvr>
                                        <p:cTn id="72" dur="500"/>
                                        <p:tgtEl>
                                          <p:spTgt spid="53262"/>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53263"/>
                                        </p:tgtEl>
                                        <p:attrNameLst>
                                          <p:attrName>style.visibility</p:attrName>
                                        </p:attrNameLst>
                                      </p:cBhvr>
                                      <p:to>
                                        <p:strVal val="visible"/>
                                      </p:to>
                                    </p:set>
                                    <p:animEffect transition="in" filter="wipe(left)">
                                      <p:cBhvr>
                                        <p:cTn id="77" dur="500"/>
                                        <p:tgtEl>
                                          <p:spTgt spid="532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autoUpdateAnimBg="0"/>
      <p:bldP spid="53253" grpId="0" autoUpdateAnimBg="0"/>
      <p:bldP spid="53254" grpId="0" autoUpdateAnimBg="0"/>
      <p:bldP spid="53255" grpId="0" autoUpdateAnimBg="0"/>
      <p:bldP spid="53258" grpId="0" autoUpdateAnimBg="0"/>
      <p:bldP spid="53261" grpId="0" autoUpdateAnimBg="0"/>
      <p:bldP spid="53262" grpId="0" autoUpdateAnimBg="0"/>
      <p:bldP spid="53263" grpId="0" animBg="1"/>
      <p:bldP spid="5326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13CF6D52-F4F8-4227-B434-52C14A2638F1}"/>
              </a:ext>
            </a:extLst>
          </p:cNvPr>
          <p:cNvSpPr>
            <a:spLocks noChangeArrowheads="1"/>
          </p:cNvSpPr>
          <p:nvPr/>
        </p:nvSpPr>
        <p:spPr bwMode="auto">
          <a:xfrm>
            <a:off x="755650" y="333375"/>
            <a:ext cx="7991475"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lnSpc>
                <a:spcPct val="125000"/>
              </a:lnSpc>
              <a:spcBef>
                <a:spcPct val="50000"/>
              </a:spcBef>
            </a:pPr>
            <a:r>
              <a:rPr kumimoji="1" lang="en-US" altLang="zh-CN" i="1">
                <a:latin typeface="Times New Roman" panose="02020603050405020304" pitchFamily="18" charset="0"/>
              </a:rPr>
              <a:t>A</a:t>
            </a:r>
            <a:r>
              <a:rPr kumimoji="1" lang="zh-CN" altLang="en-US" i="1">
                <a:latin typeface="Times New Roman" panose="02020603050405020304" pitchFamily="18" charset="0"/>
              </a:rPr>
              <a:t>、</a:t>
            </a:r>
            <a:r>
              <a:rPr kumimoji="1" lang="en-US" altLang="zh-CN" i="1">
                <a:latin typeface="Times New Roman" panose="02020603050405020304" pitchFamily="18" charset="0"/>
              </a:rPr>
              <a:t>B </a:t>
            </a:r>
            <a:r>
              <a:rPr kumimoji="1" lang="zh-CN" altLang="en-US">
                <a:latin typeface="宋体" panose="02010600030101010101" pitchFamily="2" charset="-122"/>
              </a:rPr>
              <a:t>为两相干波源，距离为 </a:t>
            </a:r>
            <a:r>
              <a:rPr kumimoji="1" lang="en-US" altLang="zh-CN">
                <a:solidFill>
                  <a:srgbClr val="66FFFF"/>
                </a:solidFill>
                <a:latin typeface="Times New Roman" panose="02020603050405020304" pitchFamily="18" charset="0"/>
              </a:rPr>
              <a:t>30 m</a:t>
            </a:r>
            <a:r>
              <a:rPr kumimoji="1" lang="en-US" altLang="zh-CN">
                <a:solidFill>
                  <a:srgbClr val="FFFF66"/>
                </a:solidFill>
                <a:latin typeface="Times New Roman" panose="02020603050405020304" pitchFamily="18" charset="0"/>
              </a:rPr>
              <a:t> </a:t>
            </a:r>
            <a:r>
              <a:rPr kumimoji="1" lang="zh-CN" altLang="en-US">
                <a:latin typeface="宋体" panose="02010600030101010101" pitchFamily="2" charset="-122"/>
              </a:rPr>
              <a:t>，</a:t>
            </a:r>
            <a:r>
              <a:rPr kumimoji="1" lang="zh-CN" altLang="en-US">
                <a:latin typeface="Times New Roman" panose="02020603050405020304" pitchFamily="18" charset="0"/>
              </a:rPr>
              <a:t>振幅</a:t>
            </a:r>
            <a:r>
              <a:rPr kumimoji="1" lang="zh-CN" altLang="en-US">
                <a:latin typeface="宋体" panose="02010600030101010101" pitchFamily="2" charset="-122"/>
              </a:rPr>
              <a:t>相同，</a:t>
            </a:r>
            <a:r>
              <a:rPr kumimoji="1" lang="zh-CN" altLang="en-US" i="1">
                <a:solidFill>
                  <a:srgbClr val="66FFFF"/>
                </a:solidFill>
                <a:latin typeface="Times New Roman" panose="02020603050405020304" pitchFamily="18" charset="0"/>
                <a:sym typeface="Symbol" panose="05050102010706020507" pitchFamily="18" charset="2"/>
              </a:rPr>
              <a:t></a:t>
            </a:r>
            <a:r>
              <a:rPr kumimoji="1" lang="zh-CN" altLang="en-US">
                <a:latin typeface="Times New Roman" panose="02020603050405020304" pitchFamily="18" charset="0"/>
              </a:rPr>
              <a:t>  </a:t>
            </a:r>
            <a:r>
              <a:rPr kumimoji="1" lang="zh-CN" altLang="en-US">
                <a:latin typeface="宋体" panose="02010600030101010101" pitchFamily="2" charset="-122"/>
              </a:rPr>
              <a:t>相同，初相差为</a:t>
            </a:r>
            <a:r>
              <a:rPr kumimoji="1" lang="zh-CN" altLang="en-US">
                <a:solidFill>
                  <a:srgbClr val="66FFFF"/>
                </a:solidFill>
                <a:latin typeface="Times New Roman" panose="02020603050405020304" pitchFamily="18" charset="0"/>
                <a:sym typeface="Symbol" panose="05050102010706020507" pitchFamily="18" charset="2"/>
              </a:rPr>
              <a:t></a:t>
            </a:r>
            <a:r>
              <a:rPr kumimoji="1" lang="zh-CN" altLang="en-US">
                <a:latin typeface="Times New Roman" panose="02020603050405020304" pitchFamily="18" charset="0"/>
              </a:rPr>
              <a:t> </a:t>
            </a:r>
            <a:r>
              <a:rPr kumimoji="1" lang="zh-CN" altLang="en-US">
                <a:solidFill>
                  <a:srgbClr val="66FFFF"/>
                </a:solidFill>
                <a:latin typeface="Bookman Old Style" panose="02050604050505020204" pitchFamily="18" charset="0"/>
                <a:sym typeface="Symbol" panose="05050102010706020507" pitchFamily="18" charset="2"/>
              </a:rPr>
              <a:t> </a:t>
            </a:r>
            <a:r>
              <a:rPr kumimoji="1" lang="zh-CN" altLang="en-US">
                <a:solidFill>
                  <a:srgbClr val="66FFFF"/>
                </a:solidFill>
                <a:latin typeface="Times New Roman" panose="02020603050405020304" pitchFamily="18" charset="0"/>
              </a:rPr>
              <a:t> </a:t>
            </a:r>
            <a:r>
              <a:rPr kumimoji="1" lang="en-US" altLang="zh-CN">
                <a:latin typeface="宋体" panose="02010600030101010101" pitchFamily="2" charset="-122"/>
              </a:rPr>
              <a:t>,</a:t>
            </a:r>
            <a:r>
              <a:rPr kumimoji="1" lang="en-US" altLang="zh-CN" i="1">
                <a:solidFill>
                  <a:srgbClr val="66FFFF"/>
                </a:solidFill>
                <a:latin typeface="Times New Roman" panose="02020603050405020304" pitchFamily="18" charset="0"/>
              </a:rPr>
              <a:t>u </a:t>
            </a:r>
            <a:r>
              <a:rPr kumimoji="1" lang="en-US" altLang="zh-CN">
                <a:solidFill>
                  <a:srgbClr val="66FFFF"/>
                </a:solidFill>
                <a:latin typeface="Times New Roman" panose="02020603050405020304" pitchFamily="18" charset="0"/>
              </a:rPr>
              <a:t>= 400 m/s</a:t>
            </a:r>
            <a:r>
              <a:rPr kumimoji="1" lang="en-US" altLang="zh-CN">
                <a:solidFill>
                  <a:srgbClr val="66FFFF"/>
                </a:solidFill>
                <a:latin typeface="宋体" panose="02010600030101010101" pitchFamily="2" charset="-122"/>
              </a:rPr>
              <a:t>,</a:t>
            </a:r>
            <a:r>
              <a:rPr kumimoji="1" lang="zh-CN" altLang="en-US">
                <a:solidFill>
                  <a:srgbClr val="66FFFF"/>
                </a:solidFill>
                <a:latin typeface="宋体" panose="02010600030101010101" pitchFamily="2" charset="-122"/>
              </a:rPr>
              <a:t>　</a:t>
            </a:r>
            <a:r>
              <a:rPr kumimoji="1" lang="en-US" altLang="zh-CN" i="1">
                <a:solidFill>
                  <a:srgbClr val="66FFFF"/>
                </a:solidFill>
                <a:latin typeface="Times New Roman" panose="02020603050405020304" pitchFamily="18" charset="0"/>
              </a:rPr>
              <a:t>f  </a:t>
            </a:r>
            <a:r>
              <a:rPr kumimoji="1" lang="en-US" altLang="zh-CN">
                <a:solidFill>
                  <a:srgbClr val="66FFFF"/>
                </a:solidFill>
                <a:latin typeface="Times New Roman" panose="02020603050405020304" pitchFamily="18" charset="0"/>
              </a:rPr>
              <a:t>=100 Hz </a:t>
            </a:r>
            <a:r>
              <a:rPr kumimoji="1" lang="zh-CN" altLang="en-US">
                <a:latin typeface="宋体" panose="02010600030101010101" pitchFamily="2" charset="-122"/>
              </a:rPr>
              <a:t>。</a:t>
            </a:r>
          </a:p>
        </p:txBody>
      </p:sp>
      <p:sp>
        <p:nvSpPr>
          <p:cNvPr id="40963" name="Text Box 3">
            <a:extLst>
              <a:ext uri="{FF2B5EF4-FFF2-40B4-BE49-F238E27FC236}">
                <a16:creationId xmlns:a16="http://schemas.microsoft.com/office/drawing/2014/main" id="{772EE852-CB1F-416C-83DF-852C67991D55}"/>
              </a:ext>
            </a:extLst>
          </p:cNvPr>
          <p:cNvSpPr txBox="1">
            <a:spLocks noChangeArrowheads="1"/>
          </p:cNvSpPr>
          <p:nvPr/>
        </p:nvSpPr>
        <p:spPr bwMode="auto">
          <a:xfrm>
            <a:off x="323850" y="404813"/>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r>
              <a:rPr kumimoji="1" lang="zh-CN" altLang="en-US">
                <a:solidFill>
                  <a:srgbClr val="FFFF00"/>
                </a:solidFill>
                <a:latin typeface="宋体" panose="02010600030101010101" pitchFamily="2" charset="-122"/>
              </a:rPr>
              <a:t>例</a:t>
            </a:r>
          </a:p>
        </p:txBody>
      </p:sp>
      <p:sp>
        <p:nvSpPr>
          <p:cNvPr id="40964" name="Rectangle 4">
            <a:extLst>
              <a:ext uri="{FF2B5EF4-FFF2-40B4-BE49-F238E27FC236}">
                <a16:creationId xmlns:a16="http://schemas.microsoft.com/office/drawing/2014/main" id="{A2491722-954E-40C9-83E0-C67ECFBE17DA}"/>
              </a:ext>
            </a:extLst>
          </p:cNvPr>
          <p:cNvSpPr>
            <a:spLocks noChangeArrowheads="1"/>
          </p:cNvSpPr>
          <p:nvPr/>
        </p:nvSpPr>
        <p:spPr bwMode="auto">
          <a:xfrm>
            <a:off x="460375" y="1412875"/>
            <a:ext cx="6269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i="1">
                <a:latin typeface="Times New Roman" panose="02020603050405020304" pitchFamily="18" charset="0"/>
              </a:rPr>
              <a:t>A</a:t>
            </a:r>
            <a:r>
              <a:rPr kumimoji="1" lang="zh-CN" altLang="en-US" i="1">
                <a:latin typeface="Times New Roman" panose="02020603050405020304" pitchFamily="18" charset="0"/>
              </a:rPr>
              <a:t>、</a:t>
            </a:r>
            <a:r>
              <a:rPr kumimoji="1" lang="en-US" altLang="zh-CN" i="1">
                <a:latin typeface="Times New Roman" panose="02020603050405020304" pitchFamily="18" charset="0"/>
              </a:rPr>
              <a:t>B </a:t>
            </a:r>
            <a:r>
              <a:rPr kumimoji="1" lang="zh-CN" altLang="en-US">
                <a:latin typeface="Times New Roman" panose="02020603050405020304" pitchFamily="18" charset="0"/>
              </a:rPr>
              <a:t>连线上因干涉而静止的各点位置。</a:t>
            </a:r>
          </a:p>
        </p:txBody>
      </p:sp>
      <p:sp>
        <p:nvSpPr>
          <p:cNvPr id="40965" name="Rectangle 5">
            <a:extLst>
              <a:ext uri="{FF2B5EF4-FFF2-40B4-BE49-F238E27FC236}">
                <a16:creationId xmlns:a16="http://schemas.microsoft.com/office/drawing/2014/main" id="{D7D79DDD-FCD7-4414-8AD7-65A7F7B8F794}"/>
              </a:ext>
            </a:extLst>
          </p:cNvPr>
          <p:cNvSpPr>
            <a:spLocks noChangeArrowheads="1"/>
          </p:cNvSpPr>
          <p:nvPr/>
        </p:nvSpPr>
        <p:spPr bwMode="auto">
          <a:xfrm>
            <a:off x="323850" y="1412875"/>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r>
              <a:rPr kumimoji="1" lang="zh-CN" altLang="en-US">
                <a:solidFill>
                  <a:srgbClr val="FFFF00"/>
                </a:solidFill>
                <a:latin typeface="Times New Roman" panose="02020603050405020304" pitchFamily="18" charset="0"/>
              </a:rPr>
              <a:t>求</a:t>
            </a:r>
          </a:p>
        </p:txBody>
      </p:sp>
      <p:graphicFrame>
        <p:nvGraphicFramePr>
          <p:cNvPr id="54278" name="Object 6">
            <a:extLst>
              <a:ext uri="{FF2B5EF4-FFF2-40B4-BE49-F238E27FC236}">
                <a16:creationId xmlns:a16="http://schemas.microsoft.com/office/drawing/2014/main" id="{316EB10D-A878-4468-8609-E3C9CAEB19BF}"/>
              </a:ext>
            </a:extLst>
          </p:cNvPr>
          <p:cNvGraphicFramePr>
            <a:graphicFrameLocks noChangeAspect="1"/>
          </p:cNvGraphicFramePr>
          <p:nvPr/>
        </p:nvGraphicFramePr>
        <p:xfrm>
          <a:off x="1098550" y="2205038"/>
          <a:ext cx="2725738" cy="417512"/>
        </p:xfrm>
        <a:graphic>
          <a:graphicData uri="http://schemas.openxmlformats.org/presentationml/2006/ole">
            <mc:AlternateContent xmlns:mc="http://schemas.openxmlformats.org/markup-compatibility/2006">
              <mc:Choice xmlns:v="urn:schemas-microsoft-com:vml" Requires="v">
                <p:oleObj spid="_x0000_s41004" name="公式" r:id="rId3" imgW="2667051" imgH="352391" progId="Equation.3">
                  <p:embed/>
                </p:oleObj>
              </mc:Choice>
              <mc:Fallback>
                <p:oleObj name="公式" r:id="rId3" imgW="2667051" imgH="352391"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8550" y="2205038"/>
                        <a:ext cx="2725738" cy="41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4279" name="Text Box 7">
            <a:extLst>
              <a:ext uri="{FF2B5EF4-FFF2-40B4-BE49-F238E27FC236}">
                <a16:creationId xmlns:a16="http://schemas.microsoft.com/office/drawing/2014/main" id="{EF5BECBF-EAE2-4D5B-B507-BFB5B5FFC558}"/>
              </a:ext>
            </a:extLst>
          </p:cNvPr>
          <p:cNvSpPr txBox="1">
            <a:spLocks noChangeArrowheads="1"/>
          </p:cNvSpPr>
          <p:nvPr/>
        </p:nvSpPr>
        <p:spPr bwMode="auto">
          <a:xfrm>
            <a:off x="323850" y="2133600"/>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r>
              <a:rPr kumimoji="1" lang="zh-CN" altLang="en-US">
                <a:solidFill>
                  <a:srgbClr val="FFFF00"/>
                </a:solidFill>
                <a:latin typeface="宋体" panose="02010600030101010101" pitchFamily="2" charset="-122"/>
              </a:rPr>
              <a:t>解</a:t>
            </a:r>
          </a:p>
        </p:txBody>
      </p:sp>
      <p:sp>
        <p:nvSpPr>
          <p:cNvPr id="54280" name="Line 8">
            <a:extLst>
              <a:ext uri="{FF2B5EF4-FFF2-40B4-BE49-F238E27FC236}">
                <a16:creationId xmlns:a16="http://schemas.microsoft.com/office/drawing/2014/main" id="{8E1870E0-D094-4E42-8F69-49B86003A691}"/>
              </a:ext>
            </a:extLst>
          </p:cNvPr>
          <p:cNvSpPr>
            <a:spLocks noChangeShapeType="1"/>
          </p:cNvSpPr>
          <p:nvPr/>
        </p:nvSpPr>
        <p:spPr bwMode="auto">
          <a:xfrm>
            <a:off x="5048250" y="3116263"/>
            <a:ext cx="3429000" cy="0"/>
          </a:xfrm>
          <a:prstGeom prst="line">
            <a:avLst/>
          </a:prstGeom>
          <a:noFill/>
          <a:ln w="38100">
            <a:solidFill>
              <a:schemeClr val="bg1"/>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81" name="Oval 9">
            <a:extLst>
              <a:ext uri="{FF2B5EF4-FFF2-40B4-BE49-F238E27FC236}">
                <a16:creationId xmlns:a16="http://schemas.microsoft.com/office/drawing/2014/main" id="{15CCFB92-6F82-40C0-87B2-D6BAD5BAC04A}"/>
              </a:ext>
            </a:extLst>
          </p:cNvPr>
          <p:cNvSpPr>
            <a:spLocks noChangeArrowheads="1"/>
          </p:cNvSpPr>
          <p:nvPr/>
        </p:nvSpPr>
        <p:spPr bwMode="auto">
          <a:xfrm flipH="1" flipV="1">
            <a:off x="7639050" y="3040063"/>
            <a:ext cx="76200" cy="152400"/>
          </a:xfrm>
          <a:prstGeom prst="ellipse">
            <a:avLst/>
          </a:prstGeom>
          <a:solidFill>
            <a:srgbClr val="00FFFF"/>
          </a:solidFill>
          <a:ln w="0">
            <a:solidFill>
              <a:srgbClr val="00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4282" name="Text Box 10">
            <a:extLst>
              <a:ext uri="{FF2B5EF4-FFF2-40B4-BE49-F238E27FC236}">
                <a16:creationId xmlns:a16="http://schemas.microsoft.com/office/drawing/2014/main" id="{7CF4CC2D-48EB-4389-A960-53F62103F152}"/>
              </a:ext>
            </a:extLst>
          </p:cNvPr>
          <p:cNvSpPr txBox="1">
            <a:spLocks noChangeArrowheads="1"/>
          </p:cNvSpPr>
          <p:nvPr/>
        </p:nvSpPr>
        <p:spPr bwMode="auto">
          <a:xfrm>
            <a:off x="7410450" y="3116263"/>
            <a:ext cx="609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a:r>
              <a:rPr lang="en-US" altLang="zh-CN" i="1">
                <a:solidFill>
                  <a:srgbClr val="FFFF00"/>
                </a:solidFill>
                <a:latin typeface="Times New Roman" panose="02020603050405020304" pitchFamily="18" charset="0"/>
              </a:rPr>
              <a:t>B</a:t>
            </a:r>
          </a:p>
        </p:txBody>
      </p:sp>
      <p:sp>
        <p:nvSpPr>
          <p:cNvPr id="54283" name="Text Box 11">
            <a:extLst>
              <a:ext uri="{FF2B5EF4-FFF2-40B4-BE49-F238E27FC236}">
                <a16:creationId xmlns:a16="http://schemas.microsoft.com/office/drawing/2014/main" id="{B2DC51BC-12C3-4FE8-BC9B-26FAF018513A}"/>
              </a:ext>
            </a:extLst>
          </p:cNvPr>
          <p:cNvSpPr txBox="1">
            <a:spLocks noChangeArrowheads="1"/>
          </p:cNvSpPr>
          <p:nvPr/>
        </p:nvSpPr>
        <p:spPr bwMode="auto">
          <a:xfrm>
            <a:off x="6572250" y="3116263"/>
            <a:ext cx="609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a:r>
              <a:rPr lang="en-US" altLang="zh-CN" i="1">
                <a:solidFill>
                  <a:srgbClr val="FFFF00"/>
                </a:solidFill>
                <a:latin typeface="Times New Roman" panose="02020603050405020304" pitchFamily="18" charset="0"/>
              </a:rPr>
              <a:t>A</a:t>
            </a:r>
          </a:p>
        </p:txBody>
      </p:sp>
      <p:sp>
        <p:nvSpPr>
          <p:cNvPr id="54284" name="Line 12">
            <a:extLst>
              <a:ext uri="{FF2B5EF4-FFF2-40B4-BE49-F238E27FC236}">
                <a16:creationId xmlns:a16="http://schemas.microsoft.com/office/drawing/2014/main" id="{85DE9D7E-0421-462B-960D-7835EB67D962}"/>
              </a:ext>
            </a:extLst>
          </p:cNvPr>
          <p:cNvSpPr>
            <a:spLocks noChangeShapeType="1"/>
          </p:cNvSpPr>
          <p:nvPr/>
        </p:nvSpPr>
        <p:spPr bwMode="auto">
          <a:xfrm flipV="1">
            <a:off x="6835775" y="2735263"/>
            <a:ext cx="0" cy="38100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4285" name="Group 13">
            <a:extLst>
              <a:ext uri="{FF2B5EF4-FFF2-40B4-BE49-F238E27FC236}">
                <a16:creationId xmlns:a16="http://schemas.microsoft.com/office/drawing/2014/main" id="{01226B8C-D031-4093-BDF0-DD772936894D}"/>
              </a:ext>
            </a:extLst>
          </p:cNvPr>
          <p:cNvGrpSpPr>
            <a:grpSpLocks/>
          </p:cNvGrpSpPr>
          <p:nvPr/>
        </p:nvGrpSpPr>
        <p:grpSpPr bwMode="auto">
          <a:xfrm>
            <a:off x="5200650" y="3040063"/>
            <a:ext cx="609600" cy="533400"/>
            <a:chOff x="3264" y="864"/>
            <a:chExt cx="384" cy="336"/>
          </a:xfrm>
        </p:grpSpPr>
        <p:sp>
          <p:nvSpPr>
            <p:cNvPr id="40996" name="Oval 14">
              <a:extLst>
                <a:ext uri="{FF2B5EF4-FFF2-40B4-BE49-F238E27FC236}">
                  <a16:creationId xmlns:a16="http://schemas.microsoft.com/office/drawing/2014/main" id="{7C9272B5-C574-49F6-AE51-CEE430024AD3}"/>
                </a:ext>
              </a:extLst>
            </p:cNvPr>
            <p:cNvSpPr>
              <a:spLocks noChangeArrowheads="1"/>
            </p:cNvSpPr>
            <p:nvPr/>
          </p:nvSpPr>
          <p:spPr bwMode="auto">
            <a:xfrm flipH="1" flipV="1">
              <a:off x="3408" y="864"/>
              <a:ext cx="48" cy="96"/>
            </a:xfrm>
            <a:prstGeom prst="ellipse">
              <a:avLst/>
            </a:prstGeom>
            <a:solidFill>
              <a:srgbClr val="00FFFF"/>
            </a:solidFill>
            <a:ln w="0">
              <a:solidFill>
                <a:srgbClr val="00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997" name="Text Box 15">
              <a:extLst>
                <a:ext uri="{FF2B5EF4-FFF2-40B4-BE49-F238E27FC236}">
                  <a16:creationId xmlns:a16="http://schemas.microsoft.com/office/drawing/2014/main" id="{34BE032F-CD7B-4EB5-9237-DC162F8908DD}"/>
                </a:ext>
              </a:extLst>
            </p:cNvPr>
            <p:cNvSpPr txBox="1">
              <a:spLocks noChangeArrowheads="1"/>
            </p:cNvSpPr>
            <p:nvPr/>
          </p:nvSpPr>
          <p:spPr bwMode="auto">
            <a:xfrm>
              <a:off x="3264" y="912"/>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a:spcBef>
                  <a:spcPct val="50000"/>
                </a:spcBef>
              </a:pPr>
              <a:r>
                <a:rPr kumimoji="1" lang="en-US" altLang="zh-CN" i="1">
                  <a:solidFill>
                    <a:srgbClr val="FFFF00"/>
                  </a:solidFill>
                  <a:latin typeface="Times New Roman" panose="02020603050405020304" pitchFamily="18" charset="0"/>
                </a:rPr>
                <a:t>P</a:t>
              </a:r>
            </a:p>
          </p:txBody>
        </p:sp>
      </p:grpSp>
      <p:sp>
        <p:nvSpPr>
          <p:cNvPr id="54288" name="Line 16">
            <a:extLst>
              <a:ext uri="{FF2B5EF4-FFF2-40B4-BE49-F238E27FC236}">
                <a16:creationId xmlns:a16="http://schemas.microsoft.com/office/drawing/2014/main" id="{AB77D31C-2E74-4AD3-81A9-F1AFBB28BE44}"/>
              </a:ext>
            </a:extLst>
          </p:cNvPr>
          <p:cNvSpPr>
            <a:spLocks noChangeShapeType="1"/>
          </p:cNvSpPr>
          <p:nvPr/>
        </p:nvSpPr>
        <p:spPr bwMode="auto">
          <a:xfrm>
            <a:off x="6853238" y="2887663"/>
            <a:ext cx="812800" cy="0"/>
          </a:xfrm>
          <a:prstGeom prst="line">
            <a:avLst/>
          </a:prstGeom>
          <a:noFill/>
          <a:ln w="28575">
            <a:solidFill>
              <a:srgbClr val="00FF00"/>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54289" name="Group 17">
            <a:extLst>
              <a:ext uri="{FF2B5EF4-FFF2-40B4-BE49-F238E27FC236}">
                <a16:creationId xmlns:a16="http://schemas.microsoft.com/office/drawing/2014/main" id="{8196CB05-4169-4FA1-97C8-1D1AC054C92A}"/>
              </a:ext>
            </a:extLst>
          </p:cNvPr>
          <p:cNvGrpSpPr>
            <a:grpSpLocks/>
          </p:cNvGrpSpPr>
          <p:nvPr/>
        </p:nvGrpSpPr>
        <p:grpSpPr bwMode="auto">
          <a:xfrm>
            <a:off x="5476875" y="2887663"/>
            <a:ext cx="1350963" cy="69850"/>
            <a:chOff x="3438" y="768"/>
            <a:chExt cx="867" cy="0"/>
          </a:xfrm>
        </p:grpSpPr>
        <p:sp>
          <p:nvSpPr>
            <p:cNvPr id="40994" name="Line 18">
              <a:extLst>
                <a:ext uri="{FF2B5EF4-FFF2-40B4-BE49-F238E27FC236}">
                  <a16:creationId xmlns:a16="http://schemas.microsoft.com/office/drawing/2014/main" id="{3328B7F9-A195-4B78-A00D-1356EA3EF2DC}"/>
                </a:ext>
              </a:extLst>
            </p:cNvPr>
            <p:cNvSpPr>
              <a:spLocks noChangeShapeType="1"/>
            </p:cNvSpPr>
            <p:nvPr/>
          </p:nvSpPr>
          <p:spPr bwMode="auto">
            <a:xfrm>
              <a:off x="3873" y="768"/>
              <a:ext cx="432" cy="0"/>
            </a:xfrm>
            <a:prstGeom prst="line">
              <a:avLst/>
            </a:prstGeom>
            <a:noFill/>
            <a:ln w="28575">
              <a:solidFill>
                <a:srgbClr val="00FF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95" name="Line 19">
              <a:extLst>
                <a:ext uri="{FF2B5EF4-FFF2-40B4-BE49-F238E27FC236}">
                  <a16:creationId xmlns:a16="http://schemas.microsoft.com/office/drawing/2014/main" id="{A831E1CC-F2D9-44FE-BBA7-AE217D31AF5A}"/>
                </a:ext>
              </a:extLst>
            </p:cNvPr>
            <p:cNvSpPr>
              <a:spLocks noChangeShapeType="1"/>
            </p:cNvSpPr>
            <p:nvPr/>
          </p:nvSpPr>
          <p:spPr bwMode="auto">
            <a:xfrm flipH="1">
              <a:off x="3438" y="768"/>
              <a:ext cx="240" cy="0"/>
            </a:xfrm>
            <a:prstGeom prst="line">
              <a:avLst/>
            </a:prstGeom>
            <a:noFill/>
            <a:ln w="28575">
              <a:solidFill>
                <a:srgbClr val="00FF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54292" name="Line 20">
            <a:extLst>
              <a:ext uri="{FF2B5EF4-FFF2-40B4-BE49-F238E27FC236}">
                <a16:creationId xmlns:a16="http://schemas.microsoft.com/office/drawing/2014/main" id="{B36B9D0C-2932-4527-96A8-4802CA551F1C}"/>
              </a:ext>
            </a:extLst>
          </p:cNvPr>
          <p:cNvSpPr>
            <a:spLocks noChangeShapeType="1"/>
          </p:cNvSpPr>
          <p:nvPr/>
        </p:nvSpPr>
        <p:spPr bwMode="auto">
          <a:xfrm flipV="1">
            <a:off x="5476875" y="2201863"/>
            <a:ext cx="0" cy="839787"/>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93" name="Oval 21">
            <a:extLst>
              <a:ext uri="{FF2B5EF4-FFF2-40B4-BE49-F238E27FC236}">
                <a16:creationId xmlns:a16="http://schemas.microsoft.com/office/drawing/2014/main" id="{BDDEE2C9-C3C0-42DA-805A-7B24997A0BF3}"/>
              </a:ext>
            </a:extLst>
          </p:cNvPr>
          <p:cNvSpPr>
            <a:spLocks noChangeArrowheads="1"/>
          </p:cNvSpPr>
          <p:nvPr/>
        </p:nvSpPr>
        <p:spPr bwMode="auto">
          <a:xfrm flipH="1" flipV="1">
            <a:off x="6800850" y="3040063"/>
            <a:ext cx="76200" cy="152400"/>
          </a:xfrm>
          <a:prstGeom prst="ellipse">
            <a:avLst/>
          </a:prstGeom>
          <a:solidFill>
            <a:srgbClr val="00FFFF"/>
          </a:solidFill>
          <a:ln w="0">
            <a:solidFill>
              <a:srgbClr val="00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4294" name="Line 22">
            <a:extLst>
              <a:ext uri="{FF2B5EF4-FFF2-40B4-BE49-F238E27FC236}">
                <a16:creationId xmlns:a16="http://schemas.microsoft.com/office/drawing/2014/main" id="{A7B9F9A3-5F5B-4645-927C-333884157DBB}"/>
              </a:ext>
            </a:extLst>
          </p:cNvPr>
          <p:cNvSpPr>
            <a:spLocks noChangeShapeType="1"/>
          </p:cNvSpPr>
          <p:nvPr/>
        </p:nvSpPr>
        <p:spPr bwMode="auto">
          <a:xfrm flipV="1">
            <a:off x="7685088" y="2201863"/>
            <a:ext cx="0" cy="83820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95" name="Text Box 23">
            <a:extLst>
              <a:ext uri="{FF2B5EF4-FFF2-40B4-BE49-F238E27FC236}">
                <a16:creationId xmlns:a16="http://schemas.microsoft.com/office/drawing/2014/main" id="{61A040C4-E5AD-408C-A50A-29F9A60EB28C}"/>
              </a:ext>
            </a:extLst>
          </p:cNvPr>
          <p:cNvSpPr txBox="1">
            <a:spLocks noChangeArrowheads="1"/>
          </p:cNvSpPr>
          <p:nvPr/>
        </p:nvSpPr>
        <p:spPr bwMode="auto">
          <a:xfrm>
            <a:off x="6800850" y="2430463"/>
            <a:ext cx="914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a:solidFill>
                  <a:srgbClr val="FFFF00"/>
                </a:solidFill>
                <a:latin typeface="Times New Roman" panose="02020603050405020304" pitchFamily="18" charset="0"/>
              </a:rPr>
              <a:t>30m</a:t>
            </a:r>
          </a:p>
        </p:txBody>
      </p:sp>
      <p:grpSp>
        <p:nvGrpSpPr>
          <p:cNvPr id="54296" name="Group 24">
            <a:extLst>
              <a:ext uri="{FF2B5EF4-FFF2-40B4-BE49-F238E27FC236}">
                <a16:creationId xmlns:a16="http://schemas.microsoft.com/office/drawing/2014/main" id="{4F93C19E-84B5-44B0-9EEE-B5586F68CF19}"/>
              </a:ext>
            </a:extLst>
          </p:cNvPr>
          <p:cNvGrpSpPr>
            <a:grpSpLocks/>
          </p:cNvGrpSpPr>
          <p:nvPr/>
        </p:nvGrpSpPr>
        <p:grpSpPr bwMode="auto">
          <a:xfrm flipV="1">
            <a:off x="5481638" y="2355850"/>
            <a:ext cx="2184400" cy="69850"/>
            <a:chOff x="3441" y="432"/>
            <a:chExt cx="1392" cy="0"/>
          </a:xfrm>
        </p:grpSpPr>
        <p:sp>
          <p:nvSpPr>
            <p:cNvPr id="40992" name="Line 25">
              <a:extLst>
                <a:ext uri="{FF2B5EF4-FFF2-40B4-BE49-F238E27FC236}">
                  <a16:creationId xmlns:a16="http://schemas.microsoft.com/office/drawing/2014/main" id="{1BDC6FDB-D0BB-4BB1-8637-C2F95EA00337}"/>
                </a:ext>
              </a:extLst>
            </p:cNvPr>
            <p:cNvSpPr>
              <a:spLocks noChangeShapeType="1"/>
            </p:cNvSpPr>
            <p:nvPr/>
          </p:nvSpPr>
          <p:spPr bwMode="auto">
            <a:xfrm>
              <a:off x="4257" y="432"/>
              <a:ext cx="576" cy="0"/>
            </a:xfrm>
            <a:prstGeom prst="line">
              <a:avLst/>
            </a:prstGeom>
            <a:noFill/>
            <a:ln w="28575">
              <a:solidFill>
                <a:srgbClr val="00FF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93" name="Line 26">
              <a:extLst>
                <a:ext uri="{FF2B5EF4-FFF2-40B4-BE49-F238E27FC236}">
                  <a16:creationId xmlns:a16="http://schemas.microsoft.com/office/drawing/2014/main" id="{B915BDAB-A69E-4D1F-9698-88BD621875CF}"/>
                </a:ext>
              </a:extLst>
            </p:cNvPr>
            <p:cNvSpPr>
              <a:spLocks noChangeShapeType="1"/>
            </p:cNvSpPr>
            <p:nvPr/>
          </p:nvSpPr>
          <p:spPr bwMode="auto">
            <a:xfrm flipH="1">
              <a:off x="3441" y="432"/>
              <a:ext cx="432" cy="0"/>
            </a:xfrm>
            <a:prstGeom prst="line">
              <a:avLst/>
            </a:prstGeom>
            <a:noFill/>
            <a:ln w="28575">
              <a:solidFill>
                <a:srgbClr val="00FF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aphicFrame>
        <p:nvGraphicFramePr>
          <p:cNvPr id="54299" name="Object 27">
            <a:extLst>
              <a:ext uri="{FF2B5EF4-FFF2-40B4-BE49-F238E27FC236}">
                <a16:creationId xmlns:a16="http://schemas.microsoft.com/office/drawing/2014/main" id="{6D5FB268-C46A-4E78-9F8B-A2CA13FF4FB9}"/>
              </a:ext>
            </a:extLst>
          </p:cNvPr>
          <p:cNvGraphicFramePr>
            <a:graphicFrameLocks noChangeAspect="1"/>
          </p:cNvGraphicFramePr>
          <p:nvPr/>
        </p:nvGraphicFramePr>
        <p:xfrm>
          <a:off x="1536700" y="2816225"/>
          <a:ext cx="1852613" cy="900113"/>
        </p:xfrm>
        <a:graphic>
          <a:graphicData uri="http://schemas.openxmlformats.org/presentationml/2006/ole">
            <mc:AlternateContent xmlns:mc="http://schemas.openxmlformats.org/markup-compatibility/2006">
              <mc:Choice xmlns:v="urn:schemas-microsoft-com:vml" Requires="v">
                <p:oleObj spid="_x0000_s41005" name="公式" r:id="rId5" imgW="1790573" imgH="838268" progId="Equation.3">
                  <p:embed/>
                </p:oleObj>
              </mc:Choice>
              <mc:Fallback>
                <p:oleObj name="公式" r:id="rId5" imgW="1790573" imgH="838268" progId="Equation.3">
                  <p:embed/>
                  <p:pic>
                    <p:nvPicPr>
                      <p:cNvPr id="0" name="Object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36700" y="2816225"/>
                        <a:ext cx="1852613" cy="90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4300" name="Object 28">
            <a:extLst>
              <a:ext uri="{FF2B5EF4-FFF2-40B4-BE49-F238E27FC236}">
                <a16:creationId xmlns:a16="http://schemas.microsoft.com/office/drawing/2014/main" id="{2C00CAE3-E6AC-4602-A970-133F51476D98}"/>
              </a:ext>
            </a:extLst>
          </p:cNvPr>
          <p:cNvGraphicFramePr>
            <a:graphicFrameLocks noChangeAspect="1"/>
          </p:cNvGraphicFramePr>
          <p:nvPr/>
        </p:nvGraphicFramePr>
        <p:xfrm>
          <a:off x="1187450" y="3903663"/>
          <a:ext cx="5278438" cy="965200"/>
        </p:xfrm>
        <a:graphic>
          <a:graphicData uri="http://schemas.openxmlformats.org/presentationml/2006/ole">
            <mc:AlternateContent xmlns:mc="http://schemas.openxmlformats.org/markup-compatibility/2006">
              <mc:Choice xmlns:v="urn:schemas-microsoft-com:vml" Requires="v">
                <p:oleObj spid="_x0000_s41006" name="公式" r:id="rId7" imgW="5200765" imgH="895214" progId="Equation.3">
                  <p:embed/>
                </p:oleObj>
              </mc:Choice>
              <mc:Fallback>
                <p:oleObj name="公式" r:id="rId7" imgW="5200765" imgH="895214" progId="Equation.3">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7450" y="3903663"/>
                        <a:ext cx="5278438" cy="96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4301" name="Text Box 29">
            <a:extLst>
              <a:ext uri="{FF2B5EF4-FFF2-40B4-BE49-F238E27FC236}">
                <a16:creationId xmlns:a16="http://schemas.microsoft.com/office/drawing/2014/main" id="{1FCC3979-DB57-45F6-8298-2C3DCE25CBE3}"/>
              </a:ext>
            </a:extLst>
          </p:cNvPr>
          <p:cNvSpPr txBox="1">
            <a:spLocks noChangeArrowheads="1"/>
          </p:cNvSpPr>
          <p:nvPr/>
        </p:nvSpPr>
        <p:spPr bwMode="auto">
          <a:xfrm>
            <a:off x="6148388" y="4394200"/>
            <a:ext cx="25368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a:latin typeface="宋体" panose="02010600030101010101" pitchFamily="2" charset="-122"/>
              </a:rPr>
              <a:t>（</a:t>
            </a:r>
            <a:r>
              <a:rPr kumimoji="1" lang="en-US" altLang="zh-CN" i="1">
                <a:latin typeface="Times New Roman" panose="02020603050405020304" pitchFamily="18" charset="0"/>
              </a:rPr>
              <a:t>P </a:t>
            </a:r>
            <a:r>
              <a:rPr kumimoji="1" lang="zh-CN" altLang="en-US">
                <a:latin typeface="宋体" panose="02010600030101010101" pitchFamily="2" charset="-122"/>
              </a:rPr>
              <a:t>在</a:t>
            </a:r>
            <a:r>
              <a:rPr kumimoji="1" lang="en-US" altLang="zh-CN" i="1">
                <a:latin typeface="Times New Roman" panose="02020603050405020304" pitchFamily="18" charset="0"/>
              </a:rPr>
              <a:t>A </a:t>
            </a:r>
            <a:r>
              <a:rPr kumimoji="1" lang="zh-CN" altLang="en-US">
                <a:latin typeface="宋体" panose="02010600030101010101" pitchFamily="2" charset="-122"/>
              </a:rPr>
              <a:t>左侧）</a:t>
            </a:r>
          </a:p>
        </p:txBody>
      </p:sp>
      <p:sp>
        <p:nvSpPr>
          <p:cNvPr id="54302" name="Text Box 30">
            <a:extLst>
              <a:ext uri="{FF2B5EF4-FFF2-40B4-BE49-F238E27FC236}">
                <a16:creationId xmlns:a16="http://schemas.microsoft.com/office/drawing/2014/main" id="{2C69A77D-565A-4FA2-B199-1ACD2F144B98}"/>
              </a:ext>
            </a:extLst>
          </p:cNvPr>
          <p:cNvSpPr txBox="1">
            <a:spLocks noChangeArrowheads="1"/>
          </p:cNvSpPr>
          <p:nvPr/>
        </p:nvSpPr>
        <p:spPr bwMode="auto">
          <a:xfrm>
            <a:off x="6148388" y="3860800"/>
            <a:ext cx="25368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a:latin typeface="宋体" panose="02010600030101010101" pitchFamily="2" charset="-122"/>
              </a:rPr>
              <a:t>（</a:t>
            </a:r>
            <a:r>
              <a:rPr kumimoji="1" lang="en-US" altLang="zh-CN" i="1">
                <a:latin typeface="Times New Roman" panose="02020603050405020304" pitchFamily="18" charset="0"/>
                <a:ea typeface="黑体" panose="02010609060101010101" pitchFamily="49" charset="-122"/>
              </a:rPr>
              <a:t>P </a:t>
            </a:r>
            <a:r>
              <a:rPr kumimoji="1" lang="zh-CN" altLang="en-US">
                <a:latin typeface="宋体" panose="02010600030101010101" pitchFamily="2" charset="-122"/>
              </a:rPr>
              <a:t>在</a:t>
            </a:r>
            <a:r>
              <a:rPr kumimoji="1" lang="en-US" altLang="zh-CN" i="1">
                <a:latin typeface="Times New Roman" panose="02020603050405020304" pitchFamily="18" charset="0"/>
              </a:rPr>
              <a:t>B </a:t>
            </a:r>
            <a:r>
              <a:rPr kumimoji="1" lang="zh-CN" altLang="en-US">
                <a:latin typeface="宋体" panose="02010600030101010101" pitchFamily="2" charset="-122"/>
              </a:rPr>
              <a:t>右侧）</a:t>
            </a:r>
          </a:p>
        </p:txBody>
      </p:sp>
      <p:graphicFrame>
        <p:nvGraphicFramePr>
          <p:cNvPr id="54303" name="Object 31">
            <a:extLst>
              <a:ext uri="{FF2B5EF4-FFF2-40B4-BE49-F238E27FC236}">
                <a16:creationId xmlns:a16="http://schemas.microsoft.com/office/drawing/2014/main" id="{60B04102-D322-49F9-BD1B-D3E0266ECF6E}"/>
              </a:ext>
            </a:extLst>
          </p:cNvPr>
          <p:cNvGraphicFramePr>
            <a:graphicFrameLocks noChangeAspect="1"/>
          </p:cNvGraphicFramePr>
          <p:nvPr/>
        </p:nvGraphicFramePr>
        <p:xfrm>
          <a:off x="1258888" y="5084763"/>
          <a:ext cx="1090612" cy="431800"/>
        </p:xfrm>
        <a:graphic>
          <a:graphicData uri="http://schemas.openxmlformats.org/presentationml/2006/ole">
            <mc:AlternateContent xmlns:mc="http://schemas.openxmlformats.org/markup-compatibility/2006">
              <mc:Choice xmlns:v="urn:schemas-microsoft-com:vml" Requires="v">
                <p:oleObj spid="_x0000_s41007" name="公式" r:id="rId9" imgW="1028776" imgH="361882" progId="Equation.3">
                  <p:embed/>
                </p:oleObj>
              </mc:Choice>
              <mc:Fallback>
                <p:oleObj name="公式" r:id="rId9" imgW="1028776" imgH="361882" progId="Equation.3">
                  <p:embed/>
                  <p:pic>
                    <p:nvPicPr>
                      <p:cNvPr id="0" name="Object 3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58888" y="5084763"/>
                        <a:ext cx="1090612"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4304" name="Text Box 32">
            <a:extLst>
              <a:ext uri="{FF2B5EF4-FFF2-40B4-BE49-F238E27FC236}">
                <a16:creationId xmlns:a16="http://schemas.microsoft.com/office/drawing/2014/main" id="{9275656C-AF15-42D9-AAD1-BD2B2AB8565F}"/>
              </a:ext>
            </a:extLst>
          </p:cNvPr>
          <p:cNvSpPr txBox="1">
            <a:spLocks noChangeArrowheads="1"/>
          </p:cNvSpPr>
          <p:nvPr/>
        </p:nvSpPr>
        <p:spPr bwMode="auto">
          <a:xfrm>
            <a:off x="3028950" y="5084763"/>
            <a:ext cx="53721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a:latin typeface="宋体" panose="02010600030101010101" pitchFamily="2" charset="-122"/>
              </a:rPr>
              <a:t>(</a:t>
            </a:r>
            <a:r>
              <a:rPr lang="zh-CN" altLang="en-US">
                <a:latin typeface="宋体" panose="02010600030101010101" pitchFamily="2" charset="-122"/>
              </a:rPr>
              <a:t>即在</a:t>
            </a:r>
            <a:r>
              <a:rPr kumimoji="1" lang="zh-CN" altLang="en-US">
                <a:latin typeface="宋体" panose="02010600030101010101" pitchFamily="2" charset="-122"/>
              </a:rPr>
              <a:t>两侧干涉相长，不会出现静止点</a:t>
            </a:r>
            <a:r>
              <a:rPr kumimoji="1" lang="en-US" altLang="zh-CN">
                <a:latin typeface="宋体" panose="02010600030101010101" pitchFamily="2" charset="-122"/>
              </a:rPr>
              <a:t>)</a:t>
            </a:r>
          </a:p>
        </p:txBody>
      </p:sp>
      <p:sp>
        <p:nvSpPr>
          <p:cNvPr id="54305" name="Text Box 33">
            <a:extLst>
              <a:ext uri="{FF2B5EF4-FFF2-40B4-BE49-F238E27FC236}">
                <a16:creationId xmlns:a16="http://schemas.microsoft.com/office/drawing/2014/main" id="{E5B7313E-8B2E-40FA-A8A4-728BCD126C8C}"/>
              </a:ext>
            </a:extLst>
          </p:cNvPr>
          <p:cNvSpPr txBox="1">
            <a:spLocks noChangeArrowheads="1"/>
          </p:cNvSpPr>
          <p:nvPr/>
        </p:nvSpPr>
        <p:spPr bwMode="auto">
          <a:xfrm>
            <a:off x="5810250" y="2520950"/>
            <a:ext cx="53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800" i="1">
                <a:latin typeface="Times New Roman" panose="02020603050405020304" pitchFamily="18" charset="0"/>
              </a:rPr>
              <a:t>r</a:t>
            </a:r>
            <a:r>
              <a:rPr kumimoji="1" lang="en-US" altLang="zh-CN" sz="2800" baseline="-25000">
                <a:latin typeface="Times New Roman" panose="02020603050405020304" pitchFamily="18" charset="0"/>
              </a:rPr>
              <a:t>1</a:t>
            </a:r>
          </a:p>
        </p:txBody>
      </p:sp>
      <p:sp>
        <p:nvSpPr>
          <p:cNvPr id="54306" name="Rectangle 34">
            <a:extLst>
              <a:ext uri="{FF2B5EF4-FFF2-40B4-BE49-F238E27FC236}">
                <a16:creationId xmlns:a16="http://schemas.microsoft.com/office/drawing/2014/main" id="{95583E7C-742E-497D-ADE5-DF1533455EB1}"/>
              </a:ext>
            </a:extLst>
          </p:cNvPr>
          <p:cNvSpPr>
            <a:spLocks noChangeArrowheads="1"/>
          </p:cNvSpPr>
          <p:nvPr/>
        </p:nvSpPr>
        <p:spPr bwMode="auto">
          <a:xfrm>
            <a:off x="6267450" y="2049463"/>
            <a:ext cx="4429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r>
              <a:rPr kumimoji="1" lang="en-US" altLang="zh-CN" sz="2800" i="1">
                <a:latin typeface="Times New Roman" panose="02020603050405020304" pitchFamily="18" charset="0"/>
              </a:rPr>
              <a:t>r</a:t>
            </a:r>
            <a:r>
              <a:rPr kumimoji="1" lang="en-US" altLang="zh-CN" sz="2800" baseline="-25000">
                <a:latin typeface="Times New Roman" panose="02020603050405020304" pitchFamily="18" charset="0"/>
              </a:rPr>
              <a:t>2</a:t>
            </a:r>
          </a:p>
        </p:txBody>
      </p:sp>
      <p:sp>
        <p:nvSpPr>
          <p:cNvPr id="54307" name="Text Box 35">
            <a:extLst>
              <a:ext uri="{FF2B5EF4-FFF2-40B4-BE49-F238E27FC236}">
                <a16:creationId xmlns:a16="http://schemas.microsoft.com/office/drawing/2014/main" id="{236D6F02-3D96-4CE6-8DB3-236156AF2EFC}"/>
              </a:ext>
            </a:extLst>
          </p:cNvPr>
          <p:cNvSpPr txBox="1">
            <a:spLocks noChangeArrowheads="1"/>
          </p:cNvSpPr>
          <p:nvPr/>
        </p:nvSpPr>
        <p:spPr bwMode="auto">
          <a:xfrm>
            <a:off x="600075" y="5805488"/>
            <a:ext cx="253206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i="1">
                <a:latin typeface="Times New Roman" panose="02020603050405020304" pitchFamily="18" charset="0"/>
              </a:rPr>
              <a:t>P </a:t>
            </a:r>
            <a:r>
              <a:rPr kumimoji="1" lang="zh-CN" altLang="en-US">
                <a:latin typeface="宋体" panose="02010600030101010101" pitchFamily="2" charset="-122"/>
              </a:rPr>
              <a:t>在</a:t>
            </a:r>
            <a:r>
              <a:rPr kumimoji="1" lang="en-US" altLang="zh-CN" i="1">
                <a:latin typeface="Times New Roman" panose="02020603050405020304" pitchFamily="18" charset="0"/>
              </a:rPr>
              <a:t>A</a:t>
            </a:r>
            <a:r>
              <a:rPr kumimoji="1" lang="zh-CN" altLang="en-US" i="1">
                <a:latin typeface="Times New Roman" panose="02020603050405020304" pitchFamily="18" charset="0"/>
              </a:rPr>
              <a:t>、</a:t>
            </a:r>
            <a:r>
              <a:rPr kumimoji="1" lang="en-US" altLang="zh-CN" i="1">
                <a:latin typeface="Times New Roman" panose="02020603050405020304" pitchFamily="18" charset="0"/>
              </a:rPr>
              <a:t>B </a:t>
            </a:r>
            <a:r>
              <a:rPr kumimoji="1" lang="zh-CN" altLang="en-US">
                <a:latin typeface="宋体" panose="02010600030101010101" pitchFamily="2" charset="-122"/>
              </a:rPr>
              <a:t>中间</a:t>
            </a:r>
          </a:p>
        </p:txBody>
      </p:sp>
      <p:graphicFrame>
        <p:nvGraphicFramePr>
          <p:cNvPr id="54308" name="Object 36">
            <a:extLst>
              <a:ext uri="{FF2B5EF4-FFF2-40B4-BE49-F238E27FC236}">
                <a16:creationId xmlns:a16="http://schemas.microsoft.com/office/drawing/2014/main" id="{6B4FDD9B-5E67-4490-9166-61F21B162E0F}"/>
              </a:ext>
            </a:extLst>
          </p:cNvPr>
          <p:cNvGraphicFramePr>
            <a:graphicFrameLocks noChangeAspect="1"/>
          </p:cNvGraphicFramePr>
          <p:nvPr/>
        </p:nvGraphicFramePr>
        <p:xfrm>
          <a:off x="3716338" y="5876925"/>
          <a:ext cx="1343025" cy="417513"/>
        </p:xfrm>
        <a:graphic>
          <a:graphicData uri="http://schemas.openxmlformats.org/presentationml/2006/ole">
            <mc:AlternateContent xmlns:mc="http://schemas.openxmlformats.org/markup-compatibility/2006">
              <mc:Choice xmlns:v="urn:schemas-microsoft-com:vml" Requires="v">
                <p:oleObj spid="_x0000_s41008" name="公式" r:id="rId11" imgW="1276490" imgH="352391" progId="Equation.3">
                  <p:embed/>
                </p:oleObj>
              </mc:Choice>
              <mc:Fallback>
                <p:oleObj name="公式" r:id="rId11" imgW="1276490" imgH="352391" progId="Equation.3">
                  <p:embed/>
                  <p:pic>
                    <p:nvPicPr>
                      <p:cNvPr id="0" name="Object 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16338" y="5876925"/>
                        <a:ext cx="1343025" cy="41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4309" name="Object 37">
            <a:extLst>
              <a:ext uri="{FF2B5EF4-FFF2-40B4-BE49-F238E27FC236}">
                <a16:creationId xmlns:a16="http://schemas.microsoft.com/office/drawing/2014/main" id="{24C8469E-AA4C-4077-BDF4-8A1B64D9FD99}"/>
              </a:ext>
            </a:extLst>
          </p:cNvPr>
          <p:cNvGraphicFramePr>
            <a:graphicFrameLocks noChangeAspect="1"/>
          </p:cNvGraphicFramePr>
          <p:nvPr/>
        </p:nvGraphicFramePr>
        <p:xfrm>
          <a:off x="5059363" y="5876925"/>
          <a:ext cx="3167062" cy="417513"/>
        </p:xfrm>
        <a:graphic>
          <a:graphicData uri="http://schemas.openxmlformats.org/presentationml/2006/ole">
            <mc:AlternateContent xmlns:mc="http://schemas.openxmlformats.org/markup-compatibility/2006">
              <mc:Choice xmlns:v="urn:schemas-microsoft-com:vml" Requires="v">
                <p:oleObj spid="_x0000_s41009" name="公式" r:id="rId13" imgW="3105290" imgH="352391" progId="Equation.3">
                  <p:embed/>
                </p:oleObj>
              </mc:Choice>
              <mc:Fallback>
                <p:oleObj name="公式" r:id="rId13" imgW="3105290" imgH="352391" progId="Equation.3">
                  <p:embed/>
                  <p:pic>
                    <p:nvPicPr>
                      <p:cNvPr id="0" name="Object 3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59363" y="5876925"/>
                        <a:ext cx="3167062" cy="41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4279"/>
                                        </p:tgtEl>
                                        <p:attrNameLst>
                                          <p:attrName>style.visibility</p:attrName>
                                        </p:attrNameLst>
                                      </p:cBhvr>
                                      <p:to>
                                        <p:strVal val="visible"/>
                                      </p:to>
                                    </p:set>
                                    <p:animEffect transition="in" filter="wipe(left)">
                                      <p:cBhvr>
                                        <p:cTn id="7" dur="500"/>
                                        <p:tgtEl>
                                          <p:spTgt spid="542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4280"/>
                                        </p:tgtEl>
                                        <p:attrNameLst>
                                          <p:attrName>style.visibility</p:attrName>
                                        </p:attrNameLst>
                                      </p:cBhvr>
                                      <p:to>
                                        <p:strVal val="visible"/>
                                      </p:to>
                                    </p:set>
                                    <p:animEffect transition="in" filter="wipe(left)">
                                      <p:cBhvr>
                                        <p:cTn id="12" dur="500"/>
                                        <p:tgtEl>
                                          <p:spTgt spid="542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54293"/>
                                        </p:tgtEl>
                                        <p:attrNameLst>
                                          <p:attrName>style.visibility</p:attrName>
                                        </p:attrNameLst>
                                      </p:cBhvr>
                                      <p:to>
                                        <p:strVal val="visible"/>
                                      </p:to>
                                    </p:set>
                                  </p:childTnLst>
                                </p:cTn>
                              </p:par>
                            </p:childTnLst>
                          </p:cTn>
                        </p:par>
                        <p:par>
                          <p:cTn id="17" fill="hold" nodeType="afterGroup">
                            <p:stCondLst>
                              <p:cond delay="500"/>
                            </p:stCondLst>
                            <p:childTnLst>
                              <p:par>
                                <p:cTn id="18" presetID="1" presetClass="entr" presetSubtype="0" fill="hold" grpId="0" nodeType="afterEffect">
                                  <p:stCondLst>
                                    <p:cond delay="0"/>
                                  </p:stCondLst>
                                  <p:childTnLst>
                                    <p:set>
                                      <p:cBhvr>
                                        <p:cTn id="19" dur="1" fill="hold">
                                          <p:stCondLst>
                                            <p:cond delay="499"/>
                                          </p:stCondLst>
                                        </p:cTn>
                                        <p:tgtEl>
                                          <p:spTgt spid="54283"/>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54281"/>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54282"/>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54284"/>
                                        </p:tgtEl>
                                        <p:attrNameLst>
                                          <p:attrName>style.visibility</p:attrName>
                                        </p:attrNameLst>
                                      </p:cBhvr>
                                      <p:to>
                                        <p:strVal val="visible"/>
                                      </p:to>
                                    </p:set>
                                    <p:animEffect transition="in" filter="wipe(up)">
                                      <p:cBhvr>
                                        <p:cTn id="32" dur="500"/>
                                        <p:tgtEl>
                                          <p:spTgt spid="5428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54294"/>
                                        </p:tgtEl>
                                        <p:attrNameLst>
                                          <p:attrName>style.visibility</p:attrName>
                                        </p:attrNameLst>
                                      </p:cBhvr>
                                      <p:to>
                                        <p:strVal val="visible"/>
                                      </p:to>
                                    </p:set>
                                    <p:animEffect transition="in" filter="wipe(up)">
                                      <p:cBhvr>
                                        <p:cTn id="37" dur="500"/>
                                        <p:tgtEl>
                                          <p:spTgt spid="5429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37" fill="hold" nodeType="clickEffect">
                                  <p:stCondLst>
                                    <p:cond delay="0"/>
                                  </p:stCondLst>
                                  <p:childTnLst>
                                    <p:set>
                                      <p:cBhvr>
                                        <p:cTn id="41" dur="1" fill="hold">
                                          <p:stCondLst>
                                            <p:cond delay="0"/>
                                          </p:stCondLst>
                                        </p:cTn>
                                        <p:tgtEl>
                                          <p:spTgt spid="54288"/>
                                        </p:tgtEl>
                                        <p:attrNameLst>
                                          <p:attrName>style.visibility</p:attrName>
                                        </p:attrNameLst>
                                      </p:cBhvr>
                                      <p:to>
                                        <p:strVal val="visible"/>
                                      </p:to>
                                    </p:set>
                                    <p:animEffect transition="in" filter="barn(outVertical)">
                                      <p:cBhvr>
                                        <p:cTn id="42" dur="500"/>
                                        <p:tgtEl>
                                          <p:spTgt spid="5428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5" presetClass="entr" presetSubtype="0" fill="hold" grpId="0" nodeType="clickEffect">
                                  <p:stCondLst>
                                    <p:cond delay="0"/>
                                  </p:stCondLst>
                                  <p:childTnLst>
                                    <p:set>
                                      <p:cBhvr>
                                        <p:cTn id="46" dur="1" fill="hold">
                                          <p:stCondLst>
                                            <p:cond delay="0"/>
                                          </p:stCondLst>
                                        </p:cTn>
                                        <p:tgtEl>
                                          <p:spTgt spid="54295"/>
                                        </p:tgtEl>
                                        <p:attrNameLst>
                                          <p:attrName>style.visibility</p:attrName>
                                        </p:attrNameLst>
                                      </p:cBhvr>
                                      <p:to>
                                        <p:strVal val="visible"/>
                                      </p:to>
                                    </p:set>
                                    <p:anim calcmode="lin" valueType="num">
                                      <p:cBhvr>
                                        <p:cTn id="47" dur="1000" fill="hold"/>
                                        <p:tgtEl>
                                          <p:spTgt spid="54295"/>
                                        </p:tgtEl>
                                        <p:attrNameLst>
                                          <p:attrName>ppt_w</p:attrName>
                                        </p:attrNameLst>
                                      </p:cBhvr>
                                      <p:tavLst>
                                        <p:tav tm="0">
                                          <p:val>
                                            <p:fltVal val="0"/>
                                          </p:val>
                                        </p:tav>
                                        <p:tav tm="100000">
                                          <p:val>
                                            <p:strVal val="#ppt_w"/>
                                          </p:val>
                                        </p:tav>
                                      </p:tavLst>
                                    </p:anim>
                                    <p:anim calcmode="lin" valueType="num">
                                      <p:cBhvr>
                                        <p:cTn id="48" dur="1000" fill="hold"/>
                                        <p:tgtEl>
                                          <p:spTgt spid="54295"/>
                                        </p:tgtEl>
                                        <p:attrNameLst>
                                          <p:attrName>ppt_h</p:attrName>
                                        </p:attrNameLst>
                                      </p:cBhvr>
                                      <p:tavLst>
                                        <p:tav tm="0">
                                          <p:val>
                                            <p:fltVal val="0"/>
                                          </p:val>
                                        </p:tav>
                                        <p:tav tm="100000">
                                          <p:val>
                                            <p:strVal val="#ppt_h"/>
                                          </p:val>
                                        </p:tav>
                                      </p:tavLst>
                                    </p:anim>
                                    <p:anim calcmode="lin" valueType="num">
                                      <p:cBhvr>
                                        <p:cTn id="49" dur="1000" fill="hold"/>
                                        <p:tgtEl>
                                          <p:spTgt spid="54295"/>
                                        </p:tgtEl>
                                        <p:attrNameLst>
                                          <p:attrName>ppt_x</p:attrName>
                                        </p:attrNameLst>
                                      </p:cBhvr>
                                      <p:tavLst>
                                        <p:tav tm="0" fmla="#ppt_x+(cos(-2*pi*(1-$))*-#ppt_x-sin(-2*pi*(1-$))*(1-#ppt_y))*(1-$)">
                                          <p:val>
                                            <p:fltVal val="0"/>
                                          </p:val>
                                        </p:tav>
                                        <p:tav tm="100000">
                                          <p:val>
                                            <p:fltVal val="1"/>
                                          </p:val>
                                        </p:tav>
                                      </p:tavLst>
                                    </p:anim>
                                    <p:anim calcmode="lin" valueType="num">
                                      <p:cBhvr>
                                        <p:cTn id="50" dur="1000" fill="hold"/>
                                        <p:tgtEl>
                                          <p:spTgt spid="5429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499"/>
                                          </p:stCondLst>
                                        </p:cTn>
                                        <p:tgtEl>
                                          <p:spTgt spid="54285"/>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1" fill="hold" nodeType="clickEffect">
                                  <p:stCondLst>
                                    <p:cond delay="0"/>
                                  </p:stCondLst>
                                  <p:childTnLst>
                                    <p:set>
                                      <p:cBhvr>
                                        <p:cTn id="58" dur="1" fill="hold">
                                          <p:stCondLst>
                                            <p:cond delay="0"/>
                                          </p:stCondLst>
                                        </p:cTn>
                                        <p:tgtEl>
                                          <p:spTgt spid="54292"/>
                                        </p:tgtEl>
                                        <p:attrNameLst>
                                          <p:attrName>style.visibility</p:attrName>
                                        </p:attrNameLst>
                                      </p:cBhvr>
                                      <p:to>
                                        <p:strVal val="visible"/>
                                      </p:to>
                                    </p:set>
                                    <p:animEffect transition="in" filter="wipe(up)">
                                      <p:cBhvr>
                                        <p:cTn id="59" dur="500"/>
                                        <p:tgtEl>
                                          <p:spTgt spid="54292"/>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6" presetClass="entr" presetSubtype="37" fill="hold" nodeType="clickEffect">
                                  <p:stCondLst>
                                    <p:cond delay="0"/>
                                  </p:stCondLst>
                                  <p:childTnLst>
                                    <p:set>
                                      <p:cBhvr>
                                        <p:cTn id="63" dur="1" fill="hold">
                                          <p:stCondLst>
                                            <p:cond delay="0"/>
                                          </p:stCondLst>
                                        </p:cTn>
                                        <p:tgtEl>
                                          <p:spTgt spid="54289"/>
                                        </p:tgtEl>
                                        <p:attrNameLst>
                                          <p:attrName>style.visibility</p:attrName>
                                        </p:attrNameLst>
                                      </p:cBhvr>
                                      <p:to>
                                        <p:strVal val="visible"/>
                                      </p:to>
                                    </p:set>
                                    <p:animEffect transition="in" filter="barn(outVertical)">
                                      <p:cBhvr>
                                        <p:cTn id="64" dur="500"/>
                                        <p:tgtEl>
                                          <p:spTgt spid="54289"/>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499"/>
                                          </p:stCondLst>
                                        </p:cTn>
                                        <p:tgtEl>
                                          <p:spTgt spid="54305"/>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6" presetClass="entr" presetSubtype="37" fill="hold" nodeType="clickEffect">
                                  <p:stCondLst>
                                    <p:cond delay="0"/>
                                  </p:stCondLst>
                                  <p:childTnLst>
                                    <p:set>
                                      <p:cBhvr>
                                        <p:cTn id="72" dur="1" fill="hold">
                                          <p:stCondLst>
                                            <p:cond delay="0"/>
                                          </p:stCondLst>
                                        </p:cTn>
                                        <p:tgtEl>
                                          <p:spTgt spid="54296"/>
                                        </p:tgtEl>
                                        <p:attrNameLst>
                                          <p:attrName>style.visibility</p:attrName>
                                        </p:attrNameLst>
                                      </p:cBhvr>
                                      <p:to>
                                        <p:strVal val="visible"/>
                                      </p:to>
                                    </p:set>
                                    <p:animEffect transition="in" filter="barn(outVertical)">
                                      <p:cBhvr>
                                        <p:cTn id="73" dur="500"/>
                                        <p:tgtEl>
                                          <p:spTgt spid="54296"/>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1" presetClass="entr" presetSubtype="0" fill="hold" grpId="0" nodeType="clickEffect">
                                  <p:stCondLst>
                                    <p:cond delay="0"/>
                                  </p:stCondLst>
                                  <p:childTnLst>
                                    <p:set>
                                      <p:cBhvr>
                                        <p:cTn id="77" dur="1" fill="hold">
                                          <p:stCondLst>
                                            <p:cond delay="499"/>
                                          </p:stCondLst>
                                        </p:cTn>
                                        <p:tgtEl>
                                          <p:spTgt spid="54306"/>
                                        </p:tgtEl>
                                        <p:attrNameLst>
                                          <p:attrName>style.visibility</p:attrName>
                                        </p:attrNameLst>
                                      </p:cBhvr>
                                      <p:to>
                                        <p:strVal val="visible"/>
                                      </p:to>
                                    </p:se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nodeType="clickEffect">
                                  <p:stCondLst>
                                    <p:cond delay="0"/>
                                  </p:stCondLst>
                                  <p:childTnLst>
                                    <p:set>
                                      <p:cBhvr>
                                        <p:cTn id="81" dur="1" fill="hold">
                                          <p:stCondLst>
                                            <p:cond delay="0"/>
                                          </p:stCondLst>
                                        </p:cTn>
                                        <p:tgtEl>
                                          <p:spTgt spid="54278"/>
                                        </p:tgtEl>
                                        <p:attrNameLst>
                                          <p:attrName>style.visibility</p:attrName>
                                        </p:attrNameLst>
                                      </p:cBhvr>
                                      <p:to>
                                        <p:strVal val="visible"/>
                                      </p:to>
                                    </p:set>
                                    <p:animEffect transition="in" filter="wipe(left)">
                                      <p:cBhvr>
                                        <p:cTn id="82" dur="500"/>
                                        <p:tgtEl>
                                          <p:spTgt spid="54278"/>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nodeType="clickEffect">
                                  <p:stCondLst>
                                    <p:cond delay="0"/>
                                  </p:stCondLst>
                                  <p:childTnLst>
                                    <p:set>
                                      <p:cBhvr>
                                        <p:cTn id="86" dur="1" fill="hold">
                                          <p:stCondLst>
                                            <p:cond delay="0"/>
                                          </p:stCondLst>
                                        </p:cTn>
                                        <p:tgtEl>
                                          <p:spTgt spid="54299"/>
                                        </p:tgtEl>
                                        <p:attrNameLst>
                                          <p:attrName>style.visibility</p:attrName>
                                        </p:attrNameLst>
                                      </p:cBhvr>
                                      <p:to>
                                        <p:strVal val="visible"/>
                                      </p:to>
                                    </p:set>
                                    <p:animEffect transition="in" filter="wipe(left)">
                                      <p:cBhvr>
                                        <p:cTn id="87" dur="500"/>
                                        <p:tgtEl>
                                          <p:spTgt spid="54299"/>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nodeType="clickEffect">
                                  <p:stCondLst>
                                    <p:cond delay="0"/>
                                  </p:stCondLst>
                                  <p:childTnLst>
                                    <p:set>
                                      <p:cBhvr>
                                        <p:cTn id="91" dur="1" fill="hold">
                                          <p:stCondLst>
                                            <p:cond delay="0"/>
                                          </p:stCondLst>
                                        </p:cTn>
                                        <p:tgtEl>
                                          <p:spTgt spid="54300"/>
                                        </p:tgtEl>
                                        <p:attrNameLst>
                                          <p:attrName>style.visibility</p:attrName>
                                        </p:attrNameLst>
                                      </p:cBhvr>
                                      <p:to>
                                        <p:strVal val="visible"/>
                                      </p:to>
                                    </p:set>
                                    <p:animEffect transition="in" filter="wipe(left)">
                                      <p:cBhvr>
                                        <p:cTn id="92" dur="500"/>
                                        <p:tgtEl>
                                          <p:spTgt spid="54300"/>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54302"/>
                                        </p:tgtEl>
                                        <p:attrNameLst>
                                          <p:attrName>style.visibility</p:attrName>
                                        </p:attrNameLst>
                                      </p:cBhvr>
                                      <p:to>
                                        <p:strVal val="visible"/>
                                      </p:to>
                                    </p:set>
                                    <p:animEffect transition="in" filter="wipe(left)">
                                      <p:cBhvr>
                                        <p:cTn id="97" dur="500"/>
                                        <p:tgtEl>
                                          <p:spTgt spid="54302"/>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54301"/>
                                        </p:tgtEl>
                                        <p:attrNameLst>
                                          <p:attrName>style.visibility</p:attrName>
                                        </p:attrNameLst>
                                      </p:cBhvr>
                                      <p:to>
                                        <p:strVal val="visible"/>
                                      </p:to>
                                    </p:set>
                                    <p:animEffect transition="in" filter="wipe(left)">
                                      <p:cBhvr>
                                        <p:cTn id="102" dur="500"/>
                                        <p:tgtEl>
                                          <p:spTgt spid="54301"/>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8" fill="hold" nodeType="clickEffect">
                                  <p:stCondLst>
                                    <p:cond delay="0"/>
                                  </p:stCondLst>
                                  <p:childTnLst>
                                    <p:set>
                                      <p:cBhvr>
                                        <p:cTn id="106" dur="1" fill="hold">
                                          <p:stCondLst>
                                            <p:cond delay="0"/>
                                          </p:stCondLst>
                                        </p:cTn>
                                        <p:tgtEl>
                                          <p:spTgt spid="54303"/>
                                        </p:tgtEl>
                                        <p:attrNameLst>
                                          <p:attrName>style.visibility</p:attrName>
                                        </p:attrNameLst>
                                      </p:cBhvr>
                                      <p:to>
                                        <p:strVal val="visible"/>
                                      </p:to>
                                    </p:set>
                                    <p:animEffect transition="in" filter="wipe(left)">
                                      <p:cBhvr>
                                        <p:cTn id="107" dur="500"/>
                                        <p:tgtEl>
                                          <p:spTgt spid="54303"/>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54304"/>
                                        </p:tgtEl>
                                        <p:attrNameLst>
                                          <p:attrName>style.visibility</p:attrName>
                                        </p:attrNameLst>
                                      </p:cBhvr>
                                      <p:to>
                                        <p:strVal val="visible"/>
                                      </p:to>
                                    </p:set>
                                    <p:animEffect transition="in" filter="wipe(left)">
                                      <p:cBhvr>
                                        <p:cTn id="112" dur="500"/>
                                        <p:tgtEl>
                                          <p:spTgt spid="54304"/>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54307"/>
                                        </p:tgtEl>
                                        <p:attrNameLst>
                                          <p:attrName>style.visibility</p:attrName>
                                        </p:attrNameLst>
                                      </p:cBhvr>
                                      <p:to>
                                        <p:strVal val="visible"/>
                                      </p:to>
                                    </p:set>
                                    <p:animEffect transition="in" filter="wipe(left)">
                                      <p:cBhvr>
                                        <p:cTn id="117" dur="500"/>
                                        <p:tgtEl>
                                          <p:spTgt spid="54307"/>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2" presetClass="entr" presetSubtype="8" fill="hold" nodeType="clickEffect">
                                  <p:stCondLst>
                                    <p:cond delay="0"/>
                                  </p:stCondLst>
                                  <p:childTnLst>
                                    <p:set>
                                      <p:cBhvr>
                                        <p:cTn id="121" dur="1" fill="hold">
                                          <p:stCondLst>
                                            <p:cond delay="0"/>
                                          </p:stCondLst>
                                        </p:cTn>
                                        <p:tgtEl>
                                          <p:spTgt spid="54308"/>
                                        </p:tgtEl>
                                        <p:attrNameLst>
                                          <p:attrName>style.visibility</p:attrName>
                                        </p:attrNameLst>
                                      </p:cBhvr>
                                      <p:to>
                                        <p:strVal val="visible"/>
                                      </p:to>
                                    </p:set>
                                    <p:animEffect transition="in" filter="wipe(left)">
                                      <p:cBhvr>
                                        <p:cTn id="122" dur="500"/>
                                        <p:tgtEl>
                                          <p:spTgt spid="54308"/>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2" presetClass="entr" presetSubtype="8" fill="hold" nodeType="clickEffect">
                                  <p:stCondLst>
                                    <p:cond delay="0"/>
                                  </p:stCondLst>
                                  <p:childTnLst>
                                    <p:set>
                                      <p:cBhvr>
                                        <p:cTn id="126" dur="1" fill="hold">
                                          <p:stCondLst>
                                            <p:cond delay="0"/>
                                          </p:stCondLst>
                                        </p:cTn>
                                        <p:tgtEl>
                                          <p:spTgt spid="54309"/>
                                        </p:tgtEl>
                                        <p:attrNameLst>
                                          <p:attrName>style.visibility</p:attrName>
                                        </p:attrNameLst>
                                      </p:cBhvr>
                                      <p:to>
                                        <p:strVal val="visible"/>
                                      </p:to>
                                    </p:set>
                                    <p:animEffect transition="in" filter="wipe(left)">
                                      <p:cBhvr>
                                        <p:cTn id="127" dur="500"/>
                                        <p:tgtEl>
                                          <p:spTgt spid="543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9" grpId="0" autoUpdateAnimBg="0"/>
      <p:bldP spid="54281" grpId="0" animBg="1"/>
      <p:bldP spid="54282" grpId="0" autoUpdateAnimBg="0"/>
      <p:bldP spid="54283" grpId="0" autoUpdateAnimBg="0"/>
      <p:bldP spid="54293" grpId="0" animBg="1"/>
      <p:bldP spid="54295" grpId="0" autoUpdateAnimBg="0"/>
      <p:bldP spid="54301" grpId="0" autoUpdateAnimBg="0"/>
      <p:bldP spid="54302" grpId="0" autoUpdateAnimBg="0"/>
      <p:bldP spid="54304" grpId="0" autoUpdateAnimBg="0"/>
      <p:bldP spid="54305" grpId="0" autoUpdateAnimBg="0"/>
      <p:bldP spid="54306" grpId="0" autoUpdateAnimBg="0"/>
      <p:bldP spid="54307"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528" name="Group 120">
            <a:extLst>
              <a:ext uri="{FF2B5EF4-FFF2-40B4-BE49-F238E27FC236}">
                <a16:creationId xmlns:a16="http://schemas.microsoft.com/office/drawing/2014/main" id="{A091B223-DA84-441A-9AA8-6C61F9C43D5A}"/>
              </a:ext>
            </a:extLst>
          </p:cNvPr>
          <p:cNvGrpSpPr>
            <a:grpSpLocks/>
          </p:cNvGrpSpPr>
          <p:nvPr/>
        </p:nvGrpSpPr>
        <p:grpSpPr bwMode="auto">
          <a:xfrm>
            <a:off x="2308225" y="3244850"/>
            <a:ext cx="1676400" cy="1668463"/>
            <a:chOff x="1428" y="2044"/>
            <a:chExt cx="1056" cy="1051"/>
          </a:xfrm>
        </p:grpSpPr>
        <p:sp>
          <p:nvSpPr>
            <p:cNvPr id="5191" name="Oval 121">
              <a:extLst>
                <a:ext uri="{FF2B5EF4-FFF2-40B4-BE49-F238E27FC236}">
                  <a16:creationId xmlns:a16="http://schemas.microsoft.com/office/drawing/2014/main" id="{4B9E3334-C25A-40AF-A778-D7C2CDE41187}"/>
                </a:ext>
              </a:extLst>
            </p:cNvPr>
            <p:cNvSpPr>
              <a:spLocks noChangeArrowheads="1"/>
            </p:cNvSpPr>
            <p:nvPr/>
          </p:nvSpPr>
          <p:spPr bwMode="auto">
            <a:xfrm>
              <a:off x="1429" y="2052"/>
              <a:ext cx="1043" cy="1043"/>
            </a:xfrm>
            <a:prstGeom prst="ellipse">
              <a:avLst/>
            </a:prstGeom>
            <a:noFill/>
            <a:ln w="28575" algn="ctr">
              <a:solidFill>
                <a:srgbClr val="FFFF99"/>
              </a:solidFill>
              <a:round/>
              <a:headEnd/>
              <a:tailEnd/>
            </a:ln>
            <a:effectLst/>
            <a:extLst>
              <a:ext uri="{909E8E84-426E-40DD-AFC4-6F175D3DCCD1}">
                <a14:hiddenFill xmlns:a14="http://schemas.microsoft.com/office/drawing/2010/main">
                  <a:solidFill>
                    <a:schemeClr val="hlink">
                      <a:alpha val="74117"/>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92" name="Oval 122">
              <a:extLst>
                <a:ext uri="{FF2B5EF4-FFF2-40B4-BE49-F238E27FC236}">
                  <a16:creationId xmlns:a16="http://schemas.microsoft.com/office/drawing/2014/main" id="{0F96555A-6E51-492B-8EF9-08D614C38679}"/>
                </a:ext>
              </a:extLst>
            </p:cNvPr>
            <p:cNvSpPr>
              <a:spLocks noChangeArrowheads="1"/>
            </p:cNvSpPr>
            <p:nvPr/>
          </p:nvSpPr>
          <p:spPr bwMode="auto">
            <a:xfrm>
              <a:off x="1768" y="2044"/>
              <a:ext cx="362" cy="1043"/>
            </a:xfrm>
            <a:prstGeom prst="ellipse">
              <a:avLst/>
            </a:prstGeom>
            <a:noFill/>
            <a:ln w="28575" algn="ctr">
              <a:solidFill>
                <a:srgbClr val="FFFF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93" name="Oval 123">
              <a:extLst>
                <a:ext uri="{FF2B5EF4-FFF2-40B4-BE49-F238E27FC236}">
                  <a16:creationId xmlns:a16="http://schemas.microsoft.com/office/drawing/2014/main" id="{9AE4BA2D-5361-415D-BCE9-09625EDB2F7F}"/>
                </a:ext>
              </a:extLst>
            </p:cNvPr>
            <p:cNvSpPr>
              <a:spLocks noChangeArrowheads="1"/>
            </p:cNvSpPr>
            <p:nvPr/>
          </p:nvSpPr>
          <p:spPr bwMode="auto">
            <a:xfrm>
              <a:off x="1428" y="2415"/>
              <a:ext cx="1056" cy="372"/>
            </a:xfrm>
            <a:prstGeom prst="ellipse">
              <a:avLst/>
            </a:prstGeom>
            <a:noFill/>
            <a:ln w="28575">
              <a:solidFill>
                <a:srgbClr val="FFFF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94" name="Oval 124">
              <a:extLst>
                <a:ext uri="{FF2B5EF4-FFF2-40B4-BE49-F238E27FC236}">
                  <a16:creationId xmlns:a16="http://schemas.microsoft.com/office/drawing/2014/main" id="{96793840-6F43-426C-948B-422AE1911A03}"/>
                </a:ext>
              </a:extLst>
            </p:cNvPr>
            <p:cNvSpPr>
              <a:spLocks noChangeArrowheads="1"/>
            </p:cNvSpPr>
            <p:nvPr/>
          </p:nvSpPr>
          <p:spPr bwMode="auto">
            <a:xfrm>
              <a:off x="1932" y="2571"/>
              <a:ext cx="48" cy="48"/>
            </a:xfrm>
            <a:prstGeom prst="ellipse">
              <a:avLst/>
            </a:prstGeom>
            <a:noFill/>
            <a:ln w="28575">
              <a:solidFill>
                <a:srgbClr val="FFFF66"/>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7410" name="Group 2">
            <a:extLst>
              <a:ext uri="{FF2B5EF4-FFF2-40B4-BE49-F238E27FC236}">
                <a16:creationId xmlns:a16="http://schemas.microsoft.com/office/drawing/2014/main" id="{4DEA1C58-3384-43BE-BFAE-F694D375B48A}"/>
              </a:ext>
            </a:extLst>
          </p:cNvPr>
          <p:cNvGrpSpPr>
            <a:grpSpLocks/>
          </p:cNvGrpSpPr>
          <p:nvPr/>
        </p:nvGrpSpPr>
        <p:grpSpPr bwMode="auto">
          <a:xfrm>
            <a:off x="7927975" y="1452563"/>
            <a:ext cx="793750" cy="1143000"/>
            <a:chOff x="4994" y="864"/>
            <a:chExt cx="500" cy="720"/>
          </a:xfrm>
        </p:grpSpPr>
        <p:sp>
          <p:nvSpPr>
            <p:cNvPr id="5188" name="Line 3">
              <a:extLst>
                <a:ext uri="{FF2B5EF4-FFF2-40B4-BE49-F238E27FC236}">
                  <a16:creationId xmlns:a16="http://schemas.microsoft.com/office/drawing/2014/main" id="{328E2773-4AC3-4B38-B549-CA63E40193D2}"/>
                </a:ext>
              </a:extLst>
            </p:cNvPr>
            <p:cNvSpPr>
              <a:spLocks noChangeShapeType="1"/>
            </p:cNvSpPr>
            <p:nvPr/>
          </p:nvSpPr>
          <p:spPr bwMode="auto">
            <a:xfrm>
              <a:off x="5280" y="864"/>
              <a:ext cx="192"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89" name="Line 4">
              <a:extLst>
                <a:ext uri="{FF2B5EF4-FFF2-40B4-BE49-F238E27FC236}">
                  <a16:creationId xmlns:a16="http://schemas.microsoft.com/office/drawing/2014/main" id="{49D28CBF-0D3F-4DF9-9A6C-EAD21F5ED650}"/>
                </a:ext>
              </a:extLst>
            </p:cNvPr>
            <p:cNvSpPr>
              <a:spLocks noChangeShapeType="1"/>
            </p:cNvSpPr>
            <p:nvPr/>
          </p:nvSpPr>
          <p:spPr bwMode="auto">
            <a:xfrm flipH="1">
              <a:off x="5232" y="864"/>
              <a:ext cx="240" cy="528"/>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90" name="Rectangle 5">
              <a:extLst>
                <a:ext uri="{FF2B5EF4-FFF2-40B4-BE49-F238E27FC236}">
                  <a16:creationId xmlns:a16="http://schemas.microsoft.com/office/drawing/2014/main" id="{BE09D3CB-B26D-4959-81B0-E4ECABC59577}"/>
                </a:ext>
              </a:extLst>
            </p:cNvPr>
            <p:cNvSpPr>
              <a:spLocks noChangeArrowheads="1"/>
            </p:cNvSpPr>
            <p:nvPr/>
          </p:nvSpPr>
          <p:spPr bwMode="auto">
            <a:xfrm>
              <a:off x="4994" y="1296"/>
              <a:ext cx="5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r>
                <a:rPr kumimoji="1" lang="zh-CN" altLang="en-US">
                  <a:solidFill>
                    <a:srgbClr val="FFFF00"/>
                  </a:solidFill>
                  <a:latin typeface="Bookman Old Style" panose="02050604050505020204" pitchFamily="18" charset="0"/>
                </a:rPr>
                <a:t>波面</a:t>
              </a:r>
            </a:p>
          </p:txBody>
        </p:sp>
      </p:grpSp>
      <p:sp>
        <p:nvSpPr>
          <p:cNvPr id="17414" name="Text Box 6">
            <a:extLst>
              <a:ext uri="{FF2B5EF4-FFF2-40B4-BE49-F238E27FC236}">
                <a16:creationId xmlns:a16="http://schemas.microsoft.com/office/drawing/2014/main" id="{40E39332-3905-4471-80F6-63C4FDA387F1}"/>
              </a:ext>
            </a:extLst>
          </p:cNvPr>
          <p:cNvSpPr txBox="1">
            <a:spLocks noChangeArrowheads="1"/>
          </p:cNvSpPr>
          <p:nvPr/>
        </p:nvSpPr>
        <p:spPr bwMode="auto">
          <a:xfrm>
            <a:off x="109538" y="309563"/>
            <a:ext cx="3505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spcBef>
                <a:spcPct val="30000"/>
              </a:spcBef>
            </a:pPr>
            <a:r>
              <a:rPr kumimoji="1" lang="zh-CN" altLang="en-US" sz="2800">
                <a:solidFill>
                  <a:srgbClr val="FFFF00"/>
                </a:solidFill>
                <a:latin typeface="宋体" panose="02010600030101010101" pitchFamily="2" charset="-122"/>
              </a:rPr>
              <a:t>三</a:t>
            </a:r>
            <a:r>
              <a:rPr kumimoji="1" lang="en-US" altLang="zh-CN" sz="2800">
                <a:solidFill>
                  <a:srgbClr val="FFFF00"/>
                </a:solidFill>
                <a:latin typeface="宋体" panose="02010600030101010101" pitchFamily="2" charset="-122"/>
              </a:rPr>
              <a:t>.</a:t>
            </a:r>
            <a:r>
              <a:rPr kumimoji="1" lang="en-US" altLang="zh-CN" sz="2800">
                <a:solidFill>
                  <a:srgbClr val="FFFF00"/>
                </a:solidFill>
                <a:latin typeface="Times New Roman" panose="02020603050405020304" pitchFamily="18" charset="0"/>
              </a:rPr>
              <a:t> </a:t>
            </a:r>
            <a:r>
              <a:rPr kumimoji="1" lang="zh-CN" altLang="en-US" sz="2800">
                <a:solidFill>
                  <a:srgbClr val="FFFF00"/>
                </a:solidFill>
                <a:latin typeface="宋体" panose="02010600030101010101" pitchFamily="2" charset="-122"/>
              </a:rPr>
              <a:t>波面和波线</a:t>
            </a:r>
          </a:p>
        </p:txBody>
      </p:sp>
      <p:sp>
        <p:nvSpPr>
          <p:cNvPr id="17415" name="Text Box 7">
            <a:extLst>
              <a:ext uri="{FF2B5EF4-FFF2-40B4-BE49-F238E27FC236}">
                <a16:creationId xmlns:a16="http://schemas.microsoft.com/office/drawing/2014/main" id="{C7860DC3-7C2A-450D-A2A6-D3332990C9CB}"/>
              </a:ext>
            </a:extLst>
          </p:cNvPr>
          <p:cNvSpPr txBox="1">
            <a:spLocks noChangeArrowheads="1"/>
          </p:cNvSpPr>
          <p:nvPr/>
        </p:nvSpPr>
        <p:spPr bwMode="auto">
          <a:xfrm>
            <a:off x="1533525" y="774700"/>
            <a:ext cx="48387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nSpc>
                <a:spcPct val="125000"/>
              </a:lnSpc>
              <a:spcBef>
                <a:spcPct val="50000"/>
              </a:spcBef>
            </a:pPr>
            <a:r>
              <a:rPr kumimoji="1" lang="zh-CN" altLang="en-US">
                <a:solidFill>
                  <a:srgbClr val="FFFFFF"/>
                </a:solidFill>
                <a:latin typeface="Times New Roman" panose="02020603050405020304" pitchFamily="18" charset="0"/>
              </a:rPr>
              <a:t>在波传播过程中，任一时刻媒质中振动相位相同的点联结成的面。</a:t>
            </a:r>
            <a:endParaRPr kumimoji="1" lang="zh-CN" altLang="en-US" sz="1200">
              <a:solidFill>
                <a:srgbClr val="FFFFFF"/>
              </a:solidFill>
              <a:latin typeface="Times New Roman" panose="02020603050405020304" pitchFamily="18" charset="0"/>
            </a:endParaRPr>
          </a:p>
        </p:txBody>
      </p:sp>
      <p:sp>
        <p:nvSpPr>
          <p:cNvPr id="17416" name="Text Box 8">
            <a:extLst>
              <a:ext uri="{FF2B5EF4-FFF2-40B4-BE49-F238E27FC236}">
                <a16:creationId xmlns:a16="http://schemas.microsoft.com/office/drawing/2014/main" id="{6FA559AF-68CF-4618-95B1-A1ED1F8361EE}"/>
              </a:ext>
            </a:extLst>
          </p:cNvPr>
          <p:cNvSpPr txBox="1">
            <a:spLocks noChangeArrowheads="1"/>
          </p:cNvSpPr>
          <p:nvPr/>
        </p:nvSpPr>
        <p:spPr bwMode="auto">
          <a:xfrm>
            <a:off x="1524000" y="1795463"/>
            <a:ext cx="571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spcBef>
                <a:spcPct val="50000"/>
              </a:spcBef>
            </a:pPr>
            <a:r>
              <a:rPr kumimoji="1" lang="zh-CN" altLang="en-US">
                <a:solidFill>
                  <a:srgbClr val="FFFFFF"/>
                </a:solidFill>
                <a:latin typeface="Times New Roman" panose="02020603050405020304" pitchFamily="18" charset="0"/>
              </a:rPr>
              <a:t>沿波的传播方向作的有方向的线。</a:t>
            </a:r>
          </a:p>
        </p:txBody>
      </p:sp>
      <p:sp>
        <p:nvSpPr>
          <p:cNvPr id="17417" name="Text Box 9">
            <a:extLst>
              <a:ext uri="{FF2B5EF4-FFF2-40B4-BE49-F238E27FC236}">
                <a16:creationId xmlns:a16="http://schemas.microsoft.com/office/drawing/2014/main" id="{311050C5-A7B1-4EB7-8CB0-36E1581EEEF9}"/>
              </a:ext>
            </a:extLst>
          </p:cNvPr>
          <p:cNvSpPr txBox="1">
            <a:spLocks noChangeArrowheads="1"/>
          </p:cNvSpPr>
          <p:nvPr/>
        </p:nvSpPr>
        <p:spPr bwMode="auto">
          <a:xfrm>
            <a:off x="2632075" y="5213350"/>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spcBef>
                <a:spcPct val="50000"/>
              </a:spcBef>
            </a:pPr>
            <a:r>
              <a:rPr kumimoji="1" lang="zh-CN" altLang="en-US">
                <a:solidFill>
                  <a:srgbClr val="FFFF00"/>
                </a:solidFill>
                <a:latin typeface="Bookman Old Style" panose="02050604050505020204" pitchFamily="18" charset="0"/>
                <a:ea typeface="楷体_GB2312" pitchFamily="49" charset="-122"/>
              </a:rPr>
              <a:t>球面波</a:t>
            </a:r>
          </a:p>
        </p:txBody>
      </p:sp>
      <p:sp>
        <p:nvSpPr>
          <p:cNvPr id="17418" name="Text Box 10">
            <a:extLst>
              <a:ext uri="{FF2B5EF4-FFF2-40B4-BE49-F238E27FC236}">
                <a16:creationId xmlns:a16="http://schemas.microsoft.com/office/drawing/2014/main" id="{F7317BF4-B9B7-4AC4-94EC-220C4EA7766E}"/>
              </a:ext>
            </a:extLst>
          </p:cNvPr>
          <p:cNvSpPr txBox="1">
            <a:spLocks noChangeArrowheads="1"/>
          </p:cNvSpPr>
          <p:nvPr/>
        </p:nvSpPr>
        <p:spPr bwMode="auto">
          <a:xfrm>
            <a:off x="5375275" y="5243513"/>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spcBef>
                <a:spcPct val="50000"/>
              </a:spcBef>
            </a:pPr>
            <a:r>
              <a:rPr kumimoji="1" lang="zh-CN" altLang="en-US">
                <a:solidFill>
                  <a:srgbClr val="FFFF00"/>
                </a:solidFill>
                <a:latin typeface="Bookman Old Style" panose="02050604050505020204" pitchFamily="18" charset="0"/>
                <a:ea typeface="楷体_GB2312" pitchFamily="49" charset="-122"/>
              </a:rPr>
              <a:t>柱面波</a:t>
            </a:r>
          </a:p>
        </p:txBody>
      </p:sp>
      <p:sp>
        <p:nvSpPr>
          <p:cNvPr id="17419" name="Text Box 11">
            <a:extLst>
              <a:ext uri="{FF2B5EF4-FFF2-40B4-BE49-F238E27FC236}">
                <a16:creationId xmlns:a16="http://schemas.microsoft.com/office/drawing/2014/main" id="{7C5DB26B-FEC1-4394-9487-4E6C1ABA843C}"/>
              </a:ext>
            </a:extLst>
          </p:cNvPr>
          <p:cNvSpPr txBox="1">
            <a:spLocks noChangeArrowheads="1"/>
          </p:cNvSpPr>
          <p:nvPr/>
        </p:nvSpPr>
        <p:spPr bwMode="auto">
          <a:xfrm>
            <a:off x="958850" y="29083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spcBef>
                <a:spcPct val="50000"/>
              </a:spcBef>
            </a:pPr>
            <a:r>
              <a:rPr kumimoji="1" lang="zh-CN" altLang="en-US">
                <a:solidFill>
                  <a:srgbClr val="FFFF00"/>
                </a:solidFill>
                <a:latin typeface="Bookman Old Style" panose="02050604050505020204" pitchFamily="18" charset="0"/>
                <a:ea typeface="楷体_GB2312" pitchFamily="49" charset="-122"/>
              </a:rPr>
              <a:t>波面</a:t>
            </a:r>
          </a:p>
        </p:txBody>
      </p:sp>
      <p:grpSp>
        <p:nvGrpSpPr>
          <p:cNvPr id="17420" name="Group 12">
            <a:extLst>
              <a:ext uri="{FF2B5EF4-FFF2-40B4-BE49-F238E27FC236}">
                <a16:creationId xmlns:a16="http://schemas.microsoft.com/office/drawing/2014/main" id="{BF9F5077-F7E3-457E-9D94-635B6521E29A}"/>
              </a:ext>
            </a:extLst>
          </p:cNvPr>
          <p:cNvGrpSpPr>
            <a:grpSpLocks/>
          </p:cNvGrpSpPr>
          <p:nvPr/>
        </p:nvGrpSpPr>
        <p:grpSpPr bwMode="auto">
          <a:xfrm>
            <a:off x="957263" y="3348038"/>
            <a:ext cx="1446212" cy="306387"/>
            <a:chOff x="672" y="288"/>
            <a:chExt cx="912" cy="192"/>
          </a:xfrm>
        </p:grpSpPr>
        <p:sp>
          <p:nvSpPr>
            <p:cNvPr id="5186" name="Line 13">
              <a:extLst>
                <a:ext uri="{FF2B5EF4-FFF2-40B4-BE49-F238E27FC236}">
                  <a16:creationId xmlns:a16="http://schemas.microsoft.com/office/drawing/2014/main" id="{BC4AABE0-18AA-4F8E-A675-37ED53B28387}"/>
                </a:ext>
              </a:extLst>
            </p:cNvPr>
            <p:cNvSpPr>
              <a:spLocks noChangeShapeType="1"/>
            </p:cNvSpPr>
            <p:nvPr/>
          </p:nvSpPr>
          <p:spPr bwMode="auto">
            <a:xfrm>
              <a:off x="672" y="288"/>
              <a:ext cx="480"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87" name="Line 14">
              <a:extLst>
                <a:ext uri="{FF2B5EF4-FFF2-40B4-BE49-F238E27FC236}">
                  <a16:creationId xmlns:a16="http://schemas.microsoft.com/office/drawing/2014/main" id="{CF9FF25E-DDC8-454D-BAC1-ED53BBE52FC9}"/>
                </a:ext>
              </a:extLst>
            </p:cNvPr>
            <p:cNvSpPr>
              <a:spLocks noChangeShapeType="1"/>
            </p:cNvSpPr>
            <p:nvPr/>
          </p:nvSpPr>
          <p:spPr bwMode="auto">
            <a:xfrm>
              <a:off x="1152" y="288"/>
              <a:ext cx="432" cy="192"/>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7423" name="Text Box 15">
            <a:extLst>
              <a:ext uri="{FF2B5EF4-FFF2-40B4-BE49-F238E27FC236}">
                <a16:creationId xmlns:a16="http://schemas.microsoft.com/office/drawing/2014/main" id="{D04593C1-E31F-446B-AF32-A91FC07D2470}"/>
              </a:ext>
            </a:extLst>
          </p:cNvPr>
          <p:cNvSpPr txBox="1">
            <a:spLocks noChangeArrowheads="1"/>
          </p:cNvSpPr>
          <p:nvPr/>
        </p:nvSpPr>
        <p:spPr bwMode="auto">
          <a:xfrm>
            <a:off x="941388" y="3870325"/>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spcBef>
                <a:spcPct val="50000"/>
              </a:spcBef>
            </a:pPr>
            <a:r>
              <a:rPr kumimoji="1" lang="zh-CN" altLang="en-US">
                <a:solidFill>
                  <a:srgbClr val="FFFF00"/>
                </a:solidFill>
                <a:latin typeface="Bookman Old Style" panose="02050604050505020204" pitchFamily="18" charset="0"/>
                <a:ea typeface="楷体_GB2312" pitchFamily="49" charset="-122"/>
              </a:rPr>
              <a:t>波线</a:t>
            </a:r>
          </a:p>
        </p:txBody>
      </p:sp>
      <p:grpSp>
        <p:nvGrpSpPr>
          <p:cNvPr id="17424" name="Group 16">
            <a:extLst>
              <a:ext uri="{FF2B5EF4-FFF2-40B4-BE49-F238E27FC236}">
                <a16:creationId xmlns:a16="http://schemas.microsoft.com/office/drawing/2014/main" id="{A239A5A6-6DC3-42C8-9332-76D3852C46FC}"/>
              </a:ext>
            </a:extLst>
          </p:cNvPr>
          <p:cNvGrpSpPr>
            <a:grpSpLocks/>
          </p:cNvGrpSpPr>
          <p:nvPr/>
        </p:nvGrpSpPr>
        <p:grpSpPr bwMode="auto">
          <a:xfrm>
            <a:off x="919163" y="4157663"/>
            <a:ext cx="1524000" cy="677862"/>
            <a:chOff x="288" y="1008"/>
            <a:chExt cx="1008" cy="432"/>
          </a:xfrm>
        </p:grpSpPr>
        <p:sp>
          <p:nvSpPr>
            <p:cNvPr id="5183" name="Line 17">
              <a:extLst>
                <a:ext uri="{FF2B5EF4-FFF2-40B4-BE49-F238E27FC236}">
                  <a16:creationId xmlns:a16="http://schemas.microsoft.com/office/drawing/2014/main" id="{70F77440-CEC3-4287-9073-035DE1FA1AFD}"/>
                </a:ext>
              </a:extLst>
            </p:cNvPr>
            <p:cNvSpPr>
              <a:spLocks noChangeShapeType="1"/>
            </p:cNvSpPr>
            <p:nvPr/>
          </p:nvSpPr>
          <p:spPr bwMode="auto">
            <a:xfrm flipH="1" flipV="1">
              <a:off x="816" y="1104"/>
              <a:ext cx="480" cy="336"/>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84" name="Line 18">
              <a:extLst>
                <a:ext uri="{FF2B5EF4-FFF2-40B4-BE49-F238E27FC236}">
                  <a16:creationId xmlns:a16="http://schemas.microsoft.com/office/drawing/2014/main" id="{168E8DDE-3F8D-488E-958E-E41142418BD0}"/>
                </a:ext>
              </a:extLst>
            </p:cNvPr>
            <p:cNvSpPr>
              <a:spLocks noChangeShapeType="1"/>
            </p:cNvSpPr>
            <p:nvPr/>
          </p:nvSpPr>
          <p:spPr bwMode="auto">
            <a:xfrm flipH="1">
              <a:off x="288" y="1104"/>
              <a:ext cx="528"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85" name="Line 19">
              <a:extLst>
                <a:ext uri="{FF2B5EF4-FFF2-40B4-BE49-F238E27FC236}">
                  <a16:creationId xmlns:a16="http://schemas.microsoft.com/office/drawing/2014/main" id="{BE3BA765-E263-4168-AF19-0E553BD8A2BD}"/>
                </a:ext>
              </a:extLst>
            </p:cNvPr>
            <p:cNvSpPr>
              <a:spLocks noChangeShapeType="1"/>
            </p:cNvSpPr>
            <p:nvPr/>
          </p:nvSpPr>
          <p:spPr bwMode="auto">
            <a:xfrm flipV="1">
              <a:off x="816" y="1008"/>
              <a:ext cx="288" cy="96"/>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7428" name="Rectangle 20">
            <a:extLst>
              <a:ext uri="{FF2B5EF4-FFF2-40B4-BE49-F238E27FC236}">
                <a16:creationId xmlns:a16="http://schemas.microsoft.com/office/drawing/2014/main" id="{667C3C00-28FC-4B7D-B450-5C856597A788}"/>
              </a:ext>
            </a:extLst>
          </p:cNvPr>
          <p:cNvSpPr>
            <a:spLocks noChangeArrowheads="1"/>
          </p:cNvSpPr>
          <p:nvPr/>
        </p:nvSpPr>
        <p:spPr bwMode="auto">
          <a:xfrm>
            <a:off x="7432675" y="2924175"/>
            <a:ext cx="1387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r>
              <a:rPr kumimoji="1" lang="zh-CN" altLang="en-US">
                <a:solidFill>
                  <a:srgbClr val="FFFF00"/>
                </a:solidFill>
                <a:latin typeface="Bookman Old Style" panose="02050604050505020204" pitchFamily="18" charset="0"/>
                <a:ea typeface="楷体_GB2312" pitchFamily="49" charset="-122"/>
              </a:rPr>
              <a:t>波面</a:t>
            </a:r>
          </a:p>
        </p:txBody>
      </p:sp>
      <p:sp>
        <p:nvSpPr>
          <p:cNvPr id="17429" name="Text Box 21">
            <a:extLst>
              <a:ext uri="{FF2B5EF4-FFF2-40B4-BE49-F238E27FC236}">
                <a16:creationId xmlns:a16="http://schemas.microsoft.com/office/drawing/2014/main" id="{7AF542FD-8D1F-4CD0-B044-FAB6DA43B77A}"/>
              </a:ext>
            </a:extLst>
          </p:cNvPr>
          <p:cNvSpPr txBox="1">
            <a:spLocks noChangeArrowheads="1"/>
          </p:cNvSpPr>
          <p:nvPr/>
        </p:nvSpPr>
        <p:spPr bwMode="auto">
          <a:xfrm>
            <a:off x="7432675" y="384175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spcBef>
                <a:spcPct val="50000"/>
              </a:spcBef>
            </a:pPr>
            <a:r>
              <a:rPr kumimoji="1" lang="zh-CN" altLang="en-US">
                <a:solidFill>
                  <a:srgbClr val="FFFF00"/>
                </a:solidFill>
                <a:latin typeface="Bookman Old Style" panose="02050604050505020204" pitchFamily="18" charset="0"/>
                <a:ea typeface="楷体_GB2312" pitchFamily="49" charset="-122"/>
              </a:rPr>
              <a:t>波线</a:t>
            </a:r>
          </a:p>
        </p:txBody>
      </p:sp>
      <p:grpSp>
        <p:nvGrpSpPr>
          <p:cNvPr id="17430" name="Group 22">
            <a:extLst>
              <a:ext uri="{FF2B5EF4-FFF2-40B4-BE49-F238E27FC236}">
                <a16:creationId xmlns:a16="http://schemas.microsoft.com/office/drawing/2014/main" id="{F16E5094-D7D4-4C64-90F2-AE03BD1D0B31}"/>
              </a:ext>
            </a:extLst>
          </p:cNvPr>
          <p:cNvGrpSpPr>
            <a:grpSpLocks/>
          </p:cNvGrpSpPr>
          <p:nvPr/>
        </p:nvGrpSpPr>
        <p:grpSpPr bwMode="auto">
          <a:xfrm>
            <a:off x="6518275" y="3384550"/>
            <a:ext cx="1676400" cy="228600"/>
            <a:chOff x="4272" y="384"/>
            <a:chExt cx="1056" cy="144"/>
          </a:xfrm>
        </p:grpSpPr>
        <p:sp>
          <p:nvSpPr>
            <p:cNvPr id="5181" name="Line 23">
              <a:extLst>
                <a:ext uri="{FF2B5EF4-FFF2-40B4-BE49-F238E27FC236}">
                  <a16:creationId xmlns:a16="http://schemas.microsoft.com/office/drawing/2014/main" id="{4E79322C-234A-4ED4-B8C9-0BCED3A251DB}"/>
                </a:ext>
              </a:extLst>
            </p:cNvPr>
            <p:cNvSpPr>
              <a:spLocks noChangeShapeType="1"/>
            </p:cNvSpPr>
            <p:nvPr/>
          </p:nvSpPr>
          <p:spPr bwMode="auto">
            <a:xfrm>
              <a:off x="4848" y="384"/>
              <a:ext cx="480"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82" name="Line 24">
              <a:extLst>
                <a:ext uri="{FF2B5EF4-FFF2-40B4-BE49-F238E27FC236}">
                  <a16:creationId xmlns:a16="http://schemas.microsoft.com/office/drawing/2014/main" id="{70B4EE13-9F73-48C0-AA4D-EAC30F365BE8}"/>
                </a:ext>
              </a:extLst>
            </p:cNvPr>
            <p:cNvSpPr>
              <a:spLocks noChangeShapeType="1"/>
            </p:cNvSpPr>
            <p:nvPr/>
          </p:nvSpPr>
          <p:spPr bwMode="auto">
            <a:xfrm flipV="1">
              <a:off x="4272" y="384"/>
              <a:ext cx="576" cy="144"/>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433" name="Group 25">
            <a:extLst>
              <a:ext uri="{FF2B5EF4-FFF2-40B4-BE49-F238E27FC236}">
                <a16:creationId xmlns:a16="http://schemas.microsoft.com/office/drawing/2014/main" id="{D170DD61-10C5-4340-B755-21503E117A90}"/>
              </a:ext>
            </a:extLst>
          </p:cNvPr>
          <p:cNvGrpSpPr>
            <a:grpSpLocks/>
          </p:cNvGrpSpPr>
          <p:nvPr/>
        </p:nvGrpSpPr>
        <p:grpSpPr bwMode="auto">
          <a:xfrm>
            <a:off x="6670675" y="3800475"/>
            <a:ext cx="1524000" cy="955675"/>
            <a:chOff x="4176" y="2304"/>
            <a:chExt cx="912" cy="576"/>
          </a:xfrm>
        </p:grpSpPr>
        <p:sp>
          <p:nvSpPr>
            <p:cNvPr id="5178" name="Line 26">
              <a:extLst>
                <a:ext uri="{FF2B5EF4-FFF2-40B4-BE49-F238E27FC236}">
                  <a16:creationId xmlns:a16="http://schemas.microsoft.com/office/drawing/2014/main" id="{4895D2CE-7937-465E-B799-2BE4482B0F5B}"/>
                </a:ext>
              </a:extLst>
            </p:cNvPr>
            <p:cNvSpPr>
              <a:spLocks noChangeShapeType="1"/>
            </p:cNvSpPr>
            <p:nvPr/>
          </p:nvSpPr>
          <p:spPr bwMode="auto">
            <a:xfrm>
              <a:off x="4176" y="2304"/>
              <a:ext cx="480" cy="305"/>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79" name="Line 27">
              <a:extLst>
                <a:ext uri="{FF2B5EF4-FFF2-40B4-BE49-F238E27FC236}">
                  <a16:creationId xmlns:a16="http://schemas.microsoft.com/office/drawing/2014/main" id="{A8F4F16C-7605-4A27-AEE3-5169FB05D019}"/>
                </a:ext>
              </a:extLst>
            </p:cNvPr>
            <p:cNvSpPr>
              <a:spLocks noChangeShapeType="1"/>
            </p:cNvSpPr>
            <p:nvPr/>
          </p:nvSpPr>
          <p:spPr bwMode="auto">
            <a:xfrm flipV="1">
              <a:off x="4176" y="2609"/>
              <a:ext cx="480" cy="271"/>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80" name="Line 28">
              <a:extLst>
                <a:ext uri="{FF2B5EF4-FFF2-40B4-BE49-F238E27FC236}">
                  <a16:creationId xmlns:a16="http://schemas.microsoft.com/office/drawing/2014/main" id="{AD617F6B-7FC7-4894-84B3-EC67093FBA5C}"/>
                </a:ext>
              </a:extLst>
            </p:cNvPr>
            <p:cNvSpPr>
              <a:spLocks noChangeShapeType="1"/>
            </p:cNvSpPr>
            <p:nvPr/>
          </p:nvSpPr>
          <p:spPr bwMode="auto">
            <a:xfrm>
              <a:off x="4656" y="2609"/>
              <a:ext cx="432" cy="0"/>
            </a:xfrm>
            <a:prstGeom prst="line">
              <a:avLst/>
            </a:prstGeom>
            <a:noFill/>
            <a:ln w="158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7437" name="Text Box 29">
            <a:extLst>
              <a:ext uri="{FF2B5EF4-FFF2-40B4-BE49-F238E27FC236}">
                <a16:creationId xmlns:a16="http://schemas.microsoft.com/office/drawing/2014/main" id="{B601097B-EF96-4C82-9834-3C862082390C}"/>
              </a:ext>
            </a:extLst>
          </p:cNvPr>
          <p:cNvSpPr txBox="1">
            <a:spLocks noChangeArrowheads="1"/>
          </p:cNvSpPr>
          <p:nvPr/>
        </p:nvSpPr>
        <p:spPr bwMode="auto">
          <a:xfrm>
            <a:off x="1525588" y="5851525"/>
            <a:ext cx="548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spcBef>
                <a:spcPct val="50000"/>
              </a:spcBef>
            </a:pPr>
            <a:r>
              <a:rPr kumimoji="1" lang="zh-CN" altLang="en-US">
                <a:latin typeface="Times New Roman" panose="02020603050405020304" pitchFamily="18" charset="0"/>
                <a:ea typeface="楷体_GB2312" pitchFamily="49" charset="-122"/>
              </a:rPr>
              <a:t>在各向同性均匀媒质中，波线</a:t>
            </a:r>
            <a:r>
              <a:rPr kumimoji="1" lang="zh-CN" altLang="en-US">
                <a:solidFill>
                  <a:srgbClr val="FFFF66"/>
                </a:solidFill>
                <a:latin typeface="Times New Roman" panose="02020603050405020304" pitchFamily="18" charset="0"/>
                <a:ea typeface="楷体_GB2312" pitchFamily="49" charset="-122"/>
              </a:rPr>
              <a:t>⊥</a:t>
            </a:r>
            <a:r>
              <a:rPr kumimoji="1" lang="zh-CN" altLang="en-US">
                <a:latin typeface="Times New Roman" panose="02020603050405020304" pitchFamily="18" charset="0"/>
                <a:ea typeface="楷体_GB2312" pitchFamily="49" charset="-122"/>
              </a:rPr>
              <a:t>波面。</a:t>
            </a:r>
          </a:p>
        </p:txBody>
      </p:sp>
      <p:sp>
        <p:nvSpPr>
          <p:cNvPr id="17441" name="Rectangle 33">
            <a:extLst>
              <a:ext uri="{FF2B5EF4-FFF2-40B4-BE49-F238E27FC236}">
                <a16:creationId xmlns:a16="http://schemas.microsoft.com/office/drawing/2014/main" id="{72B166E8-6C98-4D76-9C38-5AC431CE3DFF}"/>
              </a:ext>
            </a:extLst>
          </p:cNvPr>
          <p:cNvSpPr>
            <a:spLocks noChangeArrowheads="1"/>
          </p:cNvSpPr>
          <p:nvPr/>
        </p:nvSpPr>
        <p:spPr bwMode="auto">
          <a:xfrm>
            <a:off x="376238" y="842963"/>
            <a:ext cx="1584325" cy="457200"/>
          </a:xfrm>
          <a:prstGeom prst="rect">
            <a:avLst/>
          </a:prstGeom>
          <a:noFill/>
          <a:ln>
            <a:noFill/>
          </a:ln>
          <a:effectLst/>
          <a:extLst>
            <a:ext uri="{909E8E84-426E-40DD-AFC4-6F175D3DCCD1}">
              <a14:hiddenFill xmlns:a14="http://schemas.microsoft.com/office/drawing/2010/main">
                <a:solidFill>
                  <a:srgbClr val="0099CC">
                    <a:alpha val="0"/>
                  </a:srgbClr>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r>
              <a:rPr kumimoji="1" lang="zh-CN" altLang="en-US">
                <a:solidFill>
                  <a:srgbClr val="00FFFF"/>
                </a:solidFill>
                <a:latin typeface="仿宋_GB2312" pitchFamily="49" charset="-122"/>
              </a:rPr>
              <a:t>波面</a:t>
            </a:r>
          </a:p>
        </p:txBody>
      </p:sp>
      <p:sp>
        <p:nvSpPr>
          <p:cNvPr id="17442" name="Rectangle 34">
            <a:extLst>
              <a:ext uri="{FF2B5EF4-FFF2-40B4-BE49-F238E27FC236}">
                <a16:creationId xmlns:a16="http://schemas.microsoft.com/office/drawing/2014/main" id="{7E4C53F5-123A-46C1-A799-110B77EB3B5D}"/>
              </a:ext>
            </a:extLst>
          </p:cNvPr>
          <p:cNvSpPr>
            <a:spLocks noChangeArrowheads="1"/>
          </p:cNvSpPr>
          <p:nvPr/>
        </p:nvSpPr>
        <p:spPr bwMode="auto">
          <a:xfrm>
            <a:off x="242888" y="1778000"/>
            <a:ext cx="1828800" cy="457200"/>
          </a:xfrm>
          <a:prstGeom prst="rect">
            <a:avLst/>
          </a:prstGeom>
          <a:noFill/>
          <a:ln>
            <a:noFill/>
          </a:ln>
          <a:effectLst/>
          <a:extLst>
            <a:ext uri="{909E8E84-426E-40DD-AFC4-6F175D3DCCD1}">
              <a14:hiddenFill xmlns:a14="http://schemas.microsoft.com/office/drawing/2010/main">
                <a:solidFill>
                  <a:srgbClr val="0099CC">
                    <a:alpha val="0"/>
                  </a:srgbClr>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r>
              <a:rPr kumimoji="1" lang="zh-CN" altLang="en-US">
                <a:solidFill>
                  <a:srgbClr val="00FFFF"/>
                </a:solidFill>
                <a:latin typeface="仿宋_GB2312" pitchFamily="49" charset="-122"/>
              </a:rPr>
              <a:t>波线</a:t>
            </a:r>
          </a:p>
        </p:txBody>
      </p:sp>
      <p:sp>
        <p:nvSpPr>
          <p:cNvPr id="17443" name="Rectangle 35">
            <a:extLst>
              <a:ext uri="{FF2B5EF4-FFF2-40B4-BE49-F238E27FC236}">
                <a16:creationId xmlns:a16="http://schemas.microsoft.com/office/drawing/2014/main" id="{4ED7C52F-E54E-433E-893D-3C09F2D0B392}"/>
              </a:ext>
            </a:extLst>
          </p:cNvPr>
          <p:cNvSpPr>
            <a:spLocks noChangeArrowheads="1"/>
          </p:cNvSpPr>
          <p:nvPr/>
        </p:nvSpPr>
        <p:spPr bwMode="auto">
          <a:xfrm>
            <a:off x="552450" y="2290763"/>
            <a:ext cx="1222375" cy="457200"/>
          </a:xfrm>
          <a:prstGeom prst="rect">
            <a:avLst/>
          </a:prstGeom>
          <a:noFill/>
          <a:ln>
            <a:noFill/>
          </a:ln>
          <a:effectLst/>
          <a:extLst>
            <a:ext uri="{909E8E84-426E-40DD-AFC4-6F175D3DCCD1}">
              <a14:hiddenFill xmlns:a14="http://schemas.microsoft.com/office/drawing/2010/main">
                <a:solidFill>
                  <a:srgbClr val="0099CC">
                    <a:alpha val="0"/>
                  </a:srgbClr>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r>
              <a:rPr kumimoji="1" lang="zh-CN" altLang="en-US">
                <a:solidFill>
                  <a:srgbClr val="00FFFF"/>
                </a:solidFill>
                <a:latin typeface="仿宋_GB2312" pitchFamily="49" charset="-122"/>
              </a:rPr>
              <a:t>波前</a:t>
            </a:r>
          </a:p>
        </p:txBody>
      </p:sp>
      <p:pic>
        <p:nvPicPr>
          <p:cNvPr id="17447" name="Picture 39" descr="波面1">
            <a:extLst>
              <a:ext uri="{FF2B5EF4-FFF2-40B4-BE49-F238E27FC236}">
                <a16:creationId xmlns:a16="http://schemas.microsoft.com/office/drawing/2014/main" id="{47C235B1-9596-400F-8A0E-9230534CACB2}"/>
              </a:ext>
            </a:extLst>
          </p:cNvPr>
          <p:cNvPicPr>
            <a:picLocks noChangeAspect="1" noChangeArrowheads="1"/>
          </p:cNvPicPr>
          <p:nvPr/>
        </p:nvPicPr>
        <p:blipFill>
          <a:blip r:embed="rId2">
            <a:clrChange>
              <a:clrFrom>
                <a:srgbClr val="336598"/>
              </a:clrFrom>
              <a:clrTo>
                <a:srgbClr val="336598">
                  <a:alpha val="0"/>
                </a:srgbClr>
              </a:clrTo>
            </a:clrChange>
            <a:extLst>
              <a:ext uri="{28A0092B-C50C-407E-A947-70E740481C1C}">
                <a14:useLocalDpi xmlns:a14="http://schemas.microsoft.com/office/drawing/2010/main" val="0"/>
              </a:ext>
            </a:extLst>
          </a:blip>
          <a:srcRect l="35675" t="31841" r="35135" b="25705"/>
          <a:stretch>
            <a:fillRect/>
          </a:stretch>
        </p:blipFill>
        <p:spPr bwMode="auto">
          <a:xfrm>
            <a:off x="6829425" y="773113"/>
            <a:ext cx="790575" cy="140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48" name="Picture 40" descr="波面">
            <a:extLst>
              <a:ext uri="{FF2B5EF4-FFF2-40B4-BE49-F238E27FC236}">
                <a16:creationId xmlns:a16="http://schemas.microsoft.com/office/drawing/2014/main" id="{4E48B6E4-E94B-42DF-B980-16B2A1EF5081}"/>
              </a:ext>
            </a:extLst>
          </p:cNvPr>
          <p:cNvPicPr>
            <a:picLocks noChangeAspect="1" noChangeArrowheads="1"/>
          </p:cNvPicPr>
          <p:nvPr/>
        </p:nvPicPr>
        <p:blipFill>
          <a:blip r:embed="rId3">
            <a:clrChange>
              <a:clrFrom>
                <a:srgbClr val="336598"/>
              </a:clrFrom>
              <a:clrTo>
                <a:srgbClr val="336598">
                  <a:alpha val="0"/>
                </a:srgbClr>
              </a:clrTo>
            </a:clrChange>
            <a:extLst>
              <a:ext uri="{28A0092B-C50C-407E-A947-70E740481C1C}">
                <a14:useLocalDpi xmlns:a14="http://schemas.microsoft.com/office/drawing/2010/main" val="0"/>
              </a:ext>
            </a:extLst>
          </a:blip>
          <a:srcRect l="23840" t="20297" r="21167" b="23267"/>
          <a:stretch>
            <a:fillRect/>
          </a:stretch>
        </p:blipFill>
        <p:spPr bwMode="auto">
          <a:xfrm>
            <a:off x="6873875" y="690563"/>
            <a:ext cx="1736725"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49" name="Picture 41" descr="波面1">
            <a:extLst>
              <a:ext uri="{FF2B5EF4-FFF2-40B4-BE49-F238E27FC236}">
                <a16:creationId xmlns:a16="http://schemas.microsoft.com/office/drawing/2014/main" id="{FA0086AB-CA0D-43DF-A753-04E02932CF18}"/>
              </a:ext>
            </a:extLst>
          </p:cNvPr>
          <p:cNvPicPr>
            <a:picLocks noChangeAspect="1" noChangeArrowheads="1"/>
          </p:cNvPicPr>
          <p:nvPr/>
        </p:nvPicPr>
        <p:blipFill>
          <a:blip r:embed="rId2">
            <a:clrChange>
              <a:clrFrom>
                <a:srgbClr val="336598"/>
              </a:clrFrom>
              <a:clrTo>
                <a:srgbClr val="336598">
                  <a:alpha val="0"/>
                </a:srgbClr>
              </a:clrTo>
            </a:clrChange>
            <a:extLst>
              <a:ext uri="{28A0092B-C50C-407E-A947-70E740481C1C}">
                <a14:useLocalDpi xmlns:a14="http://schemas.microsoft.com/office/drawing/2010/main" val="0"/>
              </a:ext>
            </a:extLst>
          </a:blip>
          <a:srcRect l="35675" t="31841" r="35135" b="25705"/>
          <a:stretch>
            <a:fillRect/>
          </a:stretch>
        </p:blipFill>
        <p:spPr bwMode="auto">
          <a:xfrm>
            <a:off x="8001000" y="814388"/>
            <a:ext cx="790575" cy="140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50" name="Rectangle 42">
            <a:extLst>
              <a:ext uri="{FF2B5EF4-FFF2-40B4-BE49-F238E27FC236}">
                <a16:creationId xmlns:a16="http://schemas.microsoft.com/office/drawing/2014/main" id="{FD18F484-6E10-4167-890B-4D60BB53E224}"/>
              </a:ext>
            </a:extLst>
          </p:cNvPr>
          <p:cNvSpPr>
            <a:spLocks noChangeArrowheads="1"/>
          </p:cNvSpPr>
          <p:nvPr/>
        </p:nvSpPr>
        <p:spPr bwMode="auto">
          <a:xfrm>
            <a:off x="6934200" y="538163"/>
            <a:ext cx="1752600" cy="2286000"/>
          </a:xfrm>
          <a:prstGeom prst="rect">
            <a:avLst/>
          </a:prstGeom>
          <a:solidFill>
            <a:srgbClr val="006699"/>
          </a:solidFill>
          <a:ln w="28575">
            <a:solidFill>
              <a:srgbClr val="0066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17451" name="Picture 43" descr="波前2">
            <a:extLst>
              <a:ext uri="{FF2B5EF4-FFF2-40B4-BE49-F238E27FC236}">
                <a16:creationId xmlns:a16="http://schemas.microsoft.com/office/drawing/2014/main" id="{C2D1E033-F2C0-40F3-A492-778314C153A1}"/>
              </a:ext>
            </a:extLst>
          </p:cNvPr>
          <p:cNvPicPr>
            <a:picLocks noChangeAspect="1" noChangeArrowheads="1"/>
          </p:cNvPicPr>
          <p:nvPr/>
        </p:nvPicPr>
        <p:blipFill>
          <a:blip r:embed="rId4">
            <a:clrChange>
              <a:clrFrom>
                <a:srgbClr val="336598"/>
              </a:clrFrom>
              <a:clrTo>
                <a:srgbClr val="336598">
                  <a:alpha val="0"/>
                </a:srgbClr>
              </a:clrTo>
            </a:clrChange>
            <a:extLst>
              <a:ext uri="{28A0092B-C50C-407E-A947-70E740481C1C}">
                <a14:useLocalDpi xmlns:a14="http://schemas.microsoft.com/office/drawing/2010/main" val="0"/>
              </a:ext>
            </a:extLst>
          </a:blip>
          <a:srcRect l="3368" t="3400" r="5685" b="5702"/>
          <a:stretch>
            <a:fillRect/>
          </a:stretch>
        </p:blipFill>
        <p:spPr bwMode="auto">
          <a:xfrm>
            <a:off x="6553200" y="919163"/>
            <a:ext cx="2057400" cy="131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52" name="Text Box 44">
            <a:extLst>
              <a:ext uri="{FF2B5EF4-FFF2-40B4-BE49-F238E27FC236}">
                <a16:creationId xmlns:a16="http://schemas.microsoft.com/office/drawing/2014/main" id="{3ACFD4A8-258E-4894-87CD-9AC249B73E87}"/>
              </a:ext>
            </a:extLst>
          </p:cNvPr>
          <p:cNvSpPr txBox="1">
            <a:spLocks noChangeArrowheads="1"/>
          </p:cNvSpPr>
          <p:nvPr/>
        </p:nvSpPr>
        <p:spPr bwMode="auto">
          <a:xfrm>
            <a:off x="1524000" y="2290763"/>
            <a:ext cx="617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spcBef>
                <a:spcPct val="50000"/>
              </a:spcBef>
            </a:pPr>
            <a:r>
              <a:rPr kumimoji="1" lang="zh-CN" altLang="en-US">
                <a:solidFill>
                  <a:srgbClr val="FFFFFF"/>
                </a:solidFill>
                <a:latin typeface="Times New Roman" panose="02020603050405020304" pitchFamily="18" charset="0"/>
              </a:rPr>
              <a:t>在某一时刻，波传播到的最前面的波面。</a:t>
            </a:r>
          </a:p>
        </p:txBody>
      </p:sp>
      <p:sp>
        <p:nvSpPr>
          <p:cNvPr id="17453" name="Rectangle 45">
            <a:extLst>
              <a:ext uri="{FF2B5EF4-FFF2-40B4-BE49-F238E27FC236}">
                <a16:creationId xmlns:a16="http://schemas.microsoft.com/office/drawing/2014/main" id="{4761FA12-49C5-4BCF-8F85-D1D782458D5D}"/>
              </a:ext>
            </a:extLst>
          </p:cNvPr>
          <p:cNvSpPr>
            <a:spLocks noChangeArrowheads="1"/>
          </p:cNvSpPr>
          <p:nvPr/>
        </p:nvSpPr>
        <p:spPr bwMode="auto">
          <a:xfrm>
            <a:off x="7658100" y="2062163"/>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r>
              <a:rPr kumimoji="1" lang="zh-CN" altLang="en-US">
                <a:solidFill>
                  <a:srgbClr val="FFFF00"/>
                </a:solidFill>
                <a:latin typeface="Bookman Old Style" panose="02050604050505020204" pitchFamily="18" charset="0"/>
              </a:rPr>
              <a:t>波线</a:t>
            </a:r>
          </a:p>
        </p:txBody>
      </p:sp>
      <p:sp>
        <p:nvSpPr>
          <p:cNvPr id="17454" name="Line 46">
            <a:extLst>
              <a:ext uri="{FF2B5EF4-FFF2-40B4-BE49-F238E27FC236}">
                <a16:creationId xmlns:a16="http://schemas.microsoft.com/office/drawing/2014/main" id="{2C8F8F70-8BB1-4E90-981F-6CFBA56F06E8}"/>
              </a:ext>
            </a:extLst>
          </p:cNvPr>
          <p:cNvSpPr>
            <a:spLocks noChangeShapeType="1"/>
          </p:cNvSpPr>
          <p:nvPr/>
        </p:nvSpPr>
        <p:spPr bwMode="auto">
          <a:xfrm flipH="1">
            <a:off x="8115300" y="1833563"/>
            <a:ext cx="228600" cy="30480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55" name="Line 47">
            <a:extLst>
              <a:ext uri="{FF2B5EF4-FFF2-40B4-BE49-F238E27FC236}">
                <a16:creationId xmlns:a16="http://schemas.microsoft.com/office/drawing/2014/main" id="{0F3F2596-0FF3-4E8F-9FB4-9FAB42C1D891}"/>
              </a:ext>
            </a:extLst>
          </p:cNvPr>
          <p:cNvSpPr>
            <a:spLocks noChangeShapeType="1"/>
          </p:cNvSpPr>
          <p:nvPr/>
        </p:nvSpPr>
        <p:spPr bwMode="auto">
          <a:xfrm flipH="1">
            <a:off x="8115300" y="1474788"/>
            <a:ext cx="76200" cy="68580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94" name="Text Box 86">
            <a:extLst>
              <a:ext uri="{FF2B5EF4-FFF2-40B4-BE49-F238E27FC236}">
                <a16:creationId xmlns:a16="http://schemas.microsoft.com/office/drawing/2014/main" id="{90C8206B-A97B-4AE8-B01E-5AB1E483051A}"/>
              </a:ext>
            </a:extLst>
          </p:cNvPr>
          <p:cNvSpPr txBox="1">
            <a:spLocks noChangeArrowheads="1"/>
          </p:cNvSpPr>
          <p:nvPr/>
        </p:nvSpPr>
        <p:spPr bwMode="auto">
          <a:xfrm>
            <a:off x="588963" y="5781675"/>
            <a:ext cx="1160462"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lnSpc>
                <a:spcPct val="125000"/>
              </a:lnSpc>
            </a:pPr>
            <a:r>
              <a:rPr kumimoji="1" lang="zh-CN" altLang="en-US">
                <a:solidFill>
                  <a:srgbClr val="FFFF00"/>
                </a:solidFill>
                <a:latin typeface="宋体" panose="02010600030101010101" pitchFamily="2" charset="-122"/>
              </a:rPr>
              <a:t>注意</a:t>
            </a:r>
          </a:p>
        </p:txBody>
      </p:sp>
      <p:grpSp>
        <p:nvGrpSpPr>
          <p:cNvPr id="17496" name="Group 88">
            <a:extLst>
              <a:ext uri="{FF2B5EF4-FFF2-40B4-BE49-F238E27FC236}">
                <a16:creationId xmlns:a16="http://schemas.microsoft.com/office/drawing/2014/main" id="{48D71B1A-FA99-474C-9394-5F8923383CD0}"/>
              </a:ext>
            </a:extLst>
          </p:cNvPr>
          <p:cNvGrpSpPr>
            <a:grpSpLocks/>
          </p:cNvGrpSpPr>
          <p:nvPr/>
        </p:nvGrpSpPr>
        <p:grpSpPr bwMode="auto">
          <a:xfrm>
            <a:off x="2008188" y="2867025"/>
            <a:ext cx="2362200" cy="2362200"/>
            <a:chOff x="3744" y="1680"/>
            <a:chExt cx="1488" cy="1488"/>
          </a:xfrm>
        </p:grpSpPr>
        <p:sp>
          <p:nvSpPr>
            <p:cNvPr id="5174" name="Line 89">
              <a:extLst>
                <a:ext uri="{FF2B5EF4-FFF2-40B4-BE49-F238E27FC236}">
                  <a16:creationId xmlns:a16="http://schemas.microsoft.com/office/drawing/2014/main" id="{7E4FB517-4216-4FF4-B4ED-740AD3CA14E4}"/>
                </a:ext>
              </a:extLst>
            </p:cNvPr>
            <p:cNvSpPr>
              <a:spLocks noChangeShapeType="1"/>
            </p:cNvSpPr>
            <p:nvPr/>
          </p:nvSpPr>
          <p:spPr bwMode="auto">
            <a:xfrm flipH="1">
              <a:off x="3923" y="1891"/>
              <a:ext cx="1088" cy="1134"/>
            </a:xfrm>
            <a:prstGeom prst="line">
              <a:avLst/>
            </a:prstGeom>
            <a:noFill/>
            <a:ln w="19050">
              <a:solidFill>
                <a:srgbClr val="66FF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75" name="Line 90">
              <a:extLst>
                <a:ext uri="{FF2B5EF4-FFF2-40B4-BE49-F238E27FC236}">
                  <a16:creationId xmlns:a16="http://schemas.microsoft.com/office/drawing/2014/main" id="{60B12B32-D3C6-4CBD-82DC-FF6261154913}"/>
                </a:ext>
              </a:extLst>
            </p:cNvPr>
            <p:cNvSpPr>
              <a:spLocks noChangeShapeType="1"/>
            </p:cNvSpPr>
            <p:nvPr/>
          </p:nvSpPr>
          <p:spPr bwMode="auto">
            <a:xfrm rot="15890064" flipH="1">
              <a:off x="3889" y="1880"/>
              <a:ext cx="1089" cy="1134"/>
            </a:xfrm>
            <a:prstGeom prst="line">
              <a:avLst/>
            </a:prstGeom>
            <a:noFill/>
            <a:ln w="19050">
              <a:solidFill>
                <a:srgbClr val="66FF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76" name="Line 91">
              <a:extLst>
                <a:ext uri="{FF2B5EF4-FFF2-40B4-BE49-F238E27FC236}">
                  <a16:creationId xmlns:a16="http://schemas.microsoft.com/office/drawing/2014/main" id="{6B7A4DFA-1F32-4946-A5E2-7DEB3C7A4963}"/>
                </a:ext>
              </a:extLst>
            </p:cNvPr>
            <p:cNvSpPr>
              <a:spLocks noChangeShapeType="1"/>
            </p:cNvSpPr>
            <p:nvPr/>
          </p:nvSpPr>
          <p:spPr bwMode="auto">
            <a:xfrm>
              <a:off x="3744" y="2472"/>
              <a:ext cx="1488" cy="0"/>
            </a:xfrm>
            <a:prstGeom prst="line">
              <a:avLst/>
            </a:prstGeom>
            <a:noFill/>
            <a:ln w="19050">
              <a:solidFill>
                <a:srgbClr val="66FF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77" name="Line 92">
              <a:extLst>
                <a:ext uri="{FF2B5EF4-FFF2-40B4-BE49-F238E27FC236}">
                  <a16:creationId xmlns:a16="http://schemas.microsoft.com/office/drawing/2014/main" id="{38EEA2C7-B335-4765-95B3-F3CFE58A8276}"/>
                </a:ext>
              </a:extLst>
            </p:cNvPr>
            <p:cNvSpPr>
              <a:spLocks noChangeShapeType="1"/>
            </p:cNvSpPr>
            <p:nvPr/>
          </p:nvSpPr>
          <p:spPr bwMode="auto">
            <a:xfrm>
              <a:off x="4464" y="1680"/>
              <a:ext cx="0" cy="1488"/>
            </a:xfrm>
            <a:prstGeom prst="line">
              <a:avLst/>
            </a:prstGeom>
            <a:noFill/>
            <a:ln w="19050">
              <a:solidFill>
                <a:srgbClr val="66FF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7505" name="Line 97">
            <a:extLst>
              <a:ext uri="{FF2B5EF4-FFF2-40B4-BE49-F238E27FC236}">
                <a16:creationId xmlns:a16="http://schemas.microsoft.com/office/drawing/2014/main" id="{7377227A-03E9-4244-84D0-397A0D450BBC}"/>
              </a:ext>
            </a:extLst>
          </p:cNvPr>
          <p:cNvSpPr>
            <a:spLocks noChangeShapeType="1"/>
          </p:cNvSpPr>
          <p:nvPr/>
        </p:nvSpPr>
        <p:spPr bwMode="auto">
          <a:xfrm flipV="1">
            <a:off x="5908675" y="2851150"/>
            <a:ext cx="0" cy="1905000"/>
          </a:xfrm>
          <a:prstGeom prst="line">
            <a:avLst/>
          </a:prstGeom>
          <a:noFill/>
          <a:ln w="28575">
            <a:solidFill>
              <a:schemeClr val="bg1"/>
            </a:solidFill>
            <a:round/>
            <a:headEnd type="non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507" name="Line 99">
            <a:extLst>
              <a:ext uri="{FF2B5EF4-FFF2-40B4-BE49-F238E27FC236}">
                <a16:creationId xmlns:a16="http://schemas.microsoft.com/office/drawing/2014/main" id="{4378E593-5A3B-4B22-8106-11C9C5B5027A}"/>
              </a:ext>
            </a:extLst>
          </p:cNvPr>
          <p:cNvSpPr>
            <a:spLocks noChangeShapeType="1"/>
          </p:cNvSpPr>
          <p:nvPr/>
        </p:nvSpPr>
        <p:spPr bwMode="auto">
          <a:xfrm>
            <a:off x="5908675" y="4021138"/>
            <a:ext cx="792163" cy="360362"/>
          </a:xfrm>
          <a:prstGeom prst="line">
            <a:avLst/>
          </a:prstGeom>
          <a:noFill/>
          <a:ln w="28575">
            <a:solidFill>
              <a:schemeClr val="bg1"/>
            </a:solidFill>
            <a:round/>
            <a:headEnd type="non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517" name="Text Box 109">
            <a:extLst>
              <a:ext uri="{FF2B5EF4-FFF2-40B4-BE49-F238E27FC236}">
                <a16:creationId xmlns:a16="http://schemas.microsoft.com/office/drawing/2014/main" id="{D704387E-2581-4BF4-BD85-3F413C78075C}"/>
              </a:ext>
            </a:extLst>
          </p:cNvPr>
          <p:cNvSpPr txBox="1">
            <a:spLocks noChangeArrowheads="1"/>
          </p:cNvSpPr>
          <p:nvPr/>
        </p:nvSpPr>
        <p:spPr bwMode="auto">
          <a:xfrm>
            <a:off x="4765675" y="4105275"/>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i="1">
                <a:latin typeface="Times New Roman" panose="02020603050405020304" pitchFamily="18" charset="0"/>
              </a:rPr>
              <a:t>x</a:t>
            </a:r>
          </a:p>
        </p:txBody>
      </p:sp>
      <p:sp>
        <p:nvSpPr>
          <p:cNvPr id="17518" name="Text Box 110">
            <a:extLst>
              <a:ext uri="{FF2B5EF4-FFF2-40B4-BE49-F238E27FC236}">
                <a16:creationId xmlns:a16="http://schemas.microsoft.com/office/drawing/2014/main" id="{A11B2F08-18E5-4CBD-815D-717BFDD43272}"/>
              </a:ext>
            </a:extLst>
          </p:cNvPr>
          <p:cNvSpPr txBox="1">
            <a:spLocks noChangeArrowheads="1"/>
          </p:cNvSpPr>
          <p:nvPr/>
        </p:nvSpPr>
        <p:spPr bwMode="auto">
          <a:xfrm>
            <a:off x="6442075" y="4029075"/>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i="1">
                <a:latin typeface="Times New Roman" panose="02020603050405020304" pitchFamily="18" charset="0"/>
              </a:rPr>
              <a:t>y</a:t>
            </a:r>
          </a:p>
        </p:txBody>
      </p:sp>
      <p:sp>
        <p:nvSpPr>
          <p:cNvPr id="17519" name="Text Box 111">
            <a:extLst>
              <a:ext uri="{FF2B5EF4-FFF2-40B4-BE49-F238E27FC236}">
                <a16:creationId xmlns:a16="http://schemas.microsoft.com/office/drawing/2014/main" id="{A1B91A15-21F6-4111-A525-5B0D98539DF6}"/>
              </a:ext>
            </a:extLst>
          </p:cNvPr>
          <p:cNvSpPr txBox="1">
            <a:spLocks noChangeArrowheads="1"/>
          </p:cNvSpPr>
          <p:nvPr/>
        </p:nvSpPr>
        <p:spPr bwMode="auto">
          <a:xfrm>
            <a:off x="5680075" y="2657475"/>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i="1">
                <a:latin typeface="Times New Roman" panose="02020603050405020304" pitchFamily="18" charset="0"/>
              </a:rPr>
              <a:t>z</a:t>
            </a:r>
          </a:p>
        </p:txBody>
      </p:sp>
      <p:grpSp>
        <p:nvGrpSpPr>
          <p:cNvPr id="17520" name="Group 112">
            <a:extLst>
              <a:ext uri="{FF2B5EF4-FFF2-40B4-BE49-F238E27FC236}">
                <a16:creationId xmlns:a16="http://schemas.microsoft.com/office/drawing/2014/main" id="{EB67452A-02C1-45E1-93C3-BD2EC7E238C3}"/>
              </a:ext>
            </a:extLst>
          </p:cNvPr>
          <p:cNvGrpSpPr>
            <a:grpSpLocks/>
          </p:cNvGrpSpPr>
          <p:nvPr/>
        </p:nvGrpSpPr>
        <p:grpSpPr bwMode="auto">
          <a:xfrm>
            <a:off x="4918075" y="2811463"/>
            <a:ext cx="2133600" cy="2517775"/>
            <a:chOff x="3072" y="1681"/>
            <a:chExt cx="1344" cy="1586"/>
          </a:xfrm>
        </p:grpSpPr>
        <p:sp>
          <p:nvSpPr>
            <p:cNvPr id="5168" name="Line 113">
              <a:extLst>
                <a:ext uri="{FF2B5EF4-FFF2-40B4-BE49-F238E27FC236}">
                  <a16:creationId xmlns:a16="http://schemas.microsoft.com/office/drawing/2014/main" id="{6F9B8F2E-6580-4C40-91EA-21DB42775C5B}"/>
                </a:ext>
              </a:extLst>
            </p:cNvPr>
            <p:cNvSpPr>
              <a:spLocks noChangeShapeType="1"/>
            </p:cNvSpPr>
            <p:nvPr/>
          </p:nvSpPr>
          <p:spPr bwMode="auto">
            <a:xfrm rot="1047542" flipH="1">
              <a:off x="3369" y="1681"/>
              <a:ext cx="735" cy="766"/>
            </a:xfrm>
            <a:prstGeom prst="line">
              <a:avLst/>
            </a:prstGeom>
            <a:noFill/>
            <a:ln w="19050">
              <a:solidFill>
                <a:srgbClr val="66FF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69" name="Line 114">
              <a:extLst>
                <a:ext uri="{FF2B5EF4-FFF2-40B4-BE49-F238E27FC236}">
                  <a16:creationId xmlns:a16="http://schemas.microsoft.com/office/drawing/2014/main" id="{AC968AD1-8804-4A6F-9F0F-FF33014FCAC8}"/>
                </a:ext>
              </a:extLst>
            </p:cNvPr>
            <p:cNvSpPr>
              <a:spLocks noChangeShapeType="1"/>
            </p:cNvSpPr>
            <p:nvPr/>
          </p:nvSpPr>
          <p:spPr bwMode="auto">
            <a:xfrm rot="15049811" flipH="1">
              <a:off x="3363" y="1724"/>
              <a:ext cx="703" cy="733"/>
            </a:xfrm>
            <a:prstGeom prst="line">
              <a:avLst/>
            </a:prstGeom>
            <a:noFill/>
            <a:ln w="19050">
              <a:solidFill>
                <a:srgbClr val="66FF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70" name="Line 115">
              <a:extLst>
                <a:ext uri="{FF2B5EF4-FFF2-40B4-BE49-F238E27FC236}">
                  <a16:creationId xmlns:a16="http://schemas.microsoft.com/office/drawing/2014/main" id="{5D149841-C8A1-43B0-9BFB-D57137129905}"/>
                </a:ext>
              </a:extLst>
            </p:cNvPr>
            <p:cNvSpPr>
              <a:spLocks noChangeShapeType="1"/>
            </p:cNvSpPr>
            <p:nvPr/>
          </p:nvSpPr>
          <p:spPr bwMode="auto">
            <a:xfrm rot="1047542" flipH="1">
              <a:off x="3378" y="2529"/>
              <a:ext cx="700" cy="730"/>
            </a:xfrm>
            <a:prstGeom prst="line">
              <a:avLst/>
            </a:prstGeom>
            <a:noFill/>
            <a:ln w="19050">
              <a:solidFill>
                <a:srgbClr val="66FF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71" name="Line 116">
              <a:extLst>
                <a:ext uri="{FF2B5EF4-FFF2-40B4-BE49-F238E27FC236}">
                  <a16:creationId xmlns:a16="http://schemas.microsoft.com/office/drawing/2014/main" id="{E730C424-02EA-43CC-BED5-F601555C9F38}"/>
                </a:ext>
              </a:extLst>
            </p:cNvPr>
            <p:cNvSpPr>
              <a:spLocks noChangeShapeType="1"/>
            </p:cNvSpPr>
            <p:nvPr/>
          </p:nvSpPr>
          <p:spPr bwMode="auto">
            <a:xfrm rot="15049811" flipH="1">
              <a:off x="3353" y="2549"/>
              <a:ext cx="703" cy="733"/>
            </a:xfrm>
            <a:prstGeom prst="line">
              <a:avLst/>
            </a:prstGeom>
            <a:noFill/>
            <a:ln w="19050">
              <a:solidFill>
                <a:srgbClr val="66FF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72" name="Line 117">
              <a:extLst>
                <a:ext uri="{FF2B5EF4-FFF2-40B4-BE49-F238E27FC236}">
                  <a16:creationId xmlns:a16="http://schemas.microsoft.com/office/drawing/2014/main" id="{9BBD2C87-B4BF-44F8-8C5F-5BBA9E67BB9F}"/>
                </a:ext>
              </a:extLst>
            </p:cNvPr>
            <p:cNvSpPr>
              <a:spLocks noChangeShapeType="1"/>
            </p:cNvSpPr>
            <p:nvPr/>
          </p:nvSpPr>
          <p:spPr bwMode="auto">
            <a:xfrm>
              <a:off x="3096" y="2916"/>
              <a:ext cx="1320" cy="0"/>
            </a:xfrm>
            <a:prstGeom prst="line">
              <a:avLst/>
            </a:prstGeom>
            <a:noFill/>
            <a:ln w="19050">
              <a:solidFill>
                <a:srgbClr val="66FF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73" name="Line 118">
              <a:extLst>
                <a:ext uri="{FF2B5EF4-FFF2-40B4-BE49-F238E27FC236}">
                  <a16:creationId xmlns:a16="http://schemas.microsoft.com/office/drawing/2014/main" id="{E9B9C8B6-F913-4ABB-B6DE-0E3FC609F6FE}"/>
                </a:ext>
              </a:extLst>
            </p:cNvPr>
            <p:cNvSpPr>
              <a:spLocks noChangeShapeType="1"/>
            </p:cNvSpPr>
            <p:nvPr/>
          </p:nvSpPr>
          <p:spPr bwMode="auto">
            <a:xfrm>
              <a:off x="3072" y="2088"/>
              <a:ext cx="1296" cy="0"/>
            </a:xfrm>
            <a:prstGeom prst="line">
              <a:avLst/>
            </a:prstGeom>
            <a:noFill/>
            <a:ln w="19050">
              <a:solidFill>
                <a:srgbClr val="66FF99"/>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544" name="Group 136">
            <a:extLst>
              <a:ext uri="{FF2B5EF4-FFF2-40B4-BE49-F238E27FC236}">
                <a16:creationId xmlns:a16="http://schemas.microsoft.com/office/drawing/2014/main" id="{7254DF13-C855-47E5-B69D-AFE10082BDE5}"/>
              </a:ext>
            </a:extLst>
          </p:cNvPr>
          <p:cNvGrpSpPr>
            <a:grpSpLocks/>
          </p:cNvGrpSpPr>
          <p:nvPr/>
        </p:nvGrpSpPr>
        <p:grpSpPr bwMode="auto">
          <a:xfrm>
            <a:off x="5337175" y="3101975"/>
            <a:ext cx="1144588" cy="1960563"/>
            <a:chOff x="3353" y="1959"/>
            <a:chExt cx="721" cy="1235"/>
          </a:xfrm>
        </p:grpSpPr>
        <p:sp>
          <p:nvSpPr>
            <p:cNvPr id="5160" name="Oval 137">
              <a:extLst>
                <a:ext uri="{FF2B5EF4-FFF2-40B4-BE49-F238E27FC236}">
                  <a16:creationId xmlns:a16="http://schemas.microsoft.com/office/drawing/2014/main" id="{E8F10D79-A21F-4BF0-8FEF-C6A676771E0B}"/>
                </a:ext>
              </a:extLst>
            </p:cNvPr>
            <p:cNvSpPr>
              <a:spLocks noChangeArrowheads="1"/>
            </p:cNvSpPr>
            <p:nvPr/>
          </p:nvSpPr>
          <p:spPr bwMode="auto">
            <a:xfrm>
              <a:off x="3353" y="2781"/>
              <a:ext cx="721" cy="413"/>
            </a:xfrm>
            <a:prstGeom prst="ellipse">
              <a:avLst/>
            </a:prstGeom>
            <a:noFill/>
            <a:ln w="28575" algn="ctr">
              <a:solidFill>
                <a:srgbClr val="FFFF99"/>
              </a:solidFill>
              <a:round/>
              <a:headEnd type="none" w="sm" len="lg"/>
              <a:tailEnd type="none" w="sm" len="lg"/>
            </a:ln>
            <a:effectLst/>
            <a:extLst>
              <a:ext uri="{909E8E84-426E-40DD-AFC4-6F175D3DCCD1}">
                <a14:hiddenFill xmlns:a14="http://schemas.microsoft.com/office/drawing/2010/main">
                  <a:solidFill>
                    <a:srgbClr val="66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61" name="Line 138">
              <a:extLst>
                <a:ext uri="{FF2B5EF4-FFF2-40B4-BE49-F238E27FC236}">
                  <a16:creationId xmlns:a16="http://schemas.microsoft.com/office/drawing/2014/main" id="{281F2C6A-6FCA-4A2E-AA0F-7E8D06158775}"/>
                </a:ext>
              </a:extLst>
            </p:cNvPr>
            <p:cNvSpPr>
              <a:spLocks noChangeShapeType="1"/>
            </p:cNvSpPr>
            <p:nvPr/>
          </p:nvSpPr>
          <p:spPr bwMode="auto">
            <a:xfrm>
              <a:off x="3555" y="2154"/>
              <a:ext cx="0" cy="862"/>
            </a:xfrm>
            <a:prstGeom prst="line">
              <a:avLst/>
            </a:prstGeom>
            <a:noFill/>
            <a:ln w="28575">
              <a:solidFill>
                <a:srgbClr val="FFFF99"/>
              </a:solidFill>
              <a:prstDash val="dash"/>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62" name="Oval 139">
              <a:extLst>
                <a:ext uri="{FF2B5EF4-FFF2-40B4-BE49-F238E27FC236}">
                  <a16:creationId xmlns:a16="http://schemas.microsoft.com/office/drawing/2014/main" id="{BCF51B83-2C91-4335-9423-80C6B1C6EDD9}"/>
                </a:ext>
              </a:extLst>
            </p:cNvPr>
            <p:cNvSpPr>
              <a:spLocks noChangeArrowheads="1"/>
            </p:cNvSpPr>
            <p:nvPr/>
          </p:nvSpPr>
          <p:spPr bwMode="auto">
            <a:xfrm>
              <a:off x="3557" y="2905"/>
              <a:ext cx="320" cy="181"/>
            </a:xfrm>
            <a:prstGeom prst="ellipse">
              <a:avLst/>
            </a:prstGeom>
            <a:noFill/>
            <a:ln w="28575" algn="ctr">
              <a:solidFill>
                <a:srgbClr val="FFFF99"/>
              </a:solidFill>
              <a:prstDash val="dash"/>
              <a:round/>
              <a:headEnd type="none" w="sm" len="lg"/>
              <a:tailEnd type="none" w="sm" len="lg"/>
            </a:ln>
            <a:effectLst/>
            <a:extLst>
              <a:ext uri="{909E8E84-426E-40DD-AFC4-6F175D3DCCD1}">
                <a14:hiddenFill xmlns:a14="http://schemas.microsoft.com/office/drawing/2010/main">
                  <a:solidFill>
                    <a:srgbClr val="666699">
                      <a:alpha val="47058"/>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63" name="Line 140">
              <a:extLst>
                <a:ext uri="{FF2B5EF4-FFF2-40B4-BE49-F238E27FC236}">
                  <a16:creationId xmlns:a16="http://schemas.microsoft.com/office/drawing/2014/main" id="{DB7DA810-5730-4C6C-919E-6266E88C2550}"/>
                </a:ext>
              </a:extLst>
            </p:cNvPr>
            <p:cNvSpPr>
              <a:spLocks noChangeShapeType="1"/>
            </p:cNvSpPr>
            <p:nvPr/>
          </p:nvSpPr>
          <p:spPr bwMode="auto">
            <a:xfrm>
              <a:off x="4073" y="2202"/>
              <a:ext cx="0" cy="824"/>
            </a:xfrm>
            <a:prstGeom prst="line">
              <a:avLst/>
            </a:prstGeom>
            <a:noFill/>
            <a:ln w="28575">
              <a:solidFill>
                <a:srgbClr val="FFFF99"/>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64" name="Line 141">
              <a:extLst>
                <a:ext uri="{FF2B5EF4-FFF2-40B4-BE49-F238E27FC236}">
                  <a16:creationId xmlns:a16="http://schemas.microsoft.com/office/drawing/2014/main" id="{04696654-7224-4314-A957-2F47D3EB1B26}"/>
                </a:ext>
              </a:extLst>
            </p:cNvPr>
            <p:cNvSpPr>
              <a:spLocks noChangeShapeType="1"/>
            </p:cNvSpPr>
            <p:nvPr/>
          </p:nvSpPr>
          <p:spPr bwMode="auto">
            <a:xfrm>
              <a:off x="3879" y="2176"/>
              <a:ext cx="0" cy="848"/>
            </a:xfrm>
            <a:prstGeom prst="line">
              <a:avLst/>
            </a:prstGeom>
            <a:noFill/>
            <a:ln w="28575">
              <a:solidFill>
                <a:srgbClr val="FFFF99"/>
              </a:solidFill>
              <a:prstDash val="dash"/>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65" name="Line 142">
              <a:extLst>
                <a:ext uri="{FF2B5EF4-FFF2-40B4-BE49-F238E27FC236}">
                  <a16:creationId xmlns:a16="http://schemas.microsoft.com/office/drawing/2014/main" id="{8963EED5-2894-42B1-8B45-5A60E32429E1}"/>
                </a:ext>
              </a:extLst>
            </p:cNvPr>
            <p:cNvSpPr>
              <a:spLocks noChangeShapeType="1"/>
            </p:cNvSpPr>
            <p:nvPr/>
          </p:nvSpPr>
          <p:spPr bwMode="auto">
            <a:xfrm>
              <a:off x="3358" y="2174"/>
              <a:ext cx="0" cy="848"/>
            </a:xfrm>
            <a:prstGeom prst="line">
              <a:avLst/>
            </a:prstGeom>
            <a:noFill/>
            <a:ln w="28575">
              <a:solidFill>
                <a:srgbClr val="FFFF99"/>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66" name="Oval 143">
              <a:extLst>
                <a:ext uri="{FF2B5EF4-FFF2-40B4-BE49-F238E27FC236}">
                  <a16:creationId xmlns:a16="http://schemas.microsoft.com/office/drawing/2014/main" id="{17794C0A-A31F-4D70-A2B0-B78EEF716A0B}"/>
                </a:ext>
              </a:extLst>
            </p:cNvPr>
            <p:cNvSpPr>
              <a:spLocks noChangeArrowheads="1"/>
            </p:cNvSpPr>
            <p:nvPr/>
          </p:nvSpPr>
          <p:spPr bwMode="auto">
            <a:xfrm>
              <a:off x="3353" y="1959"/>
              <a:ext cx="721" cy="407"/>
            </a:xfrm>
            <a:prstGeom prst="ellipse">
              <a:avLst/>
            </a:prstGeom>
            <a:noFill/>
            <a:ln w="28575" algn="ctr">
              <a:solidFill>
                <a:srgbClr val="FFFF99"/>
              </a:solidFill>
              <a:round/>
              <a:headEnd type="none" w="sm" len="lg"/>
              <a:tailEnd type="none" w="sm" len="lg"/>
            </a:ln>
            <a:effectLst/>
            <a:extLst>
              <a:ext uri="{909E8E84-426E-40DD-AFC4-6F175D3DCCD1}">
                <a14:hiddenFill xmlns:a14="http://schemas.microsoft.com/office/drawing/2010/main">
                  <a:solidFill>
                    <a:srgbClr val="666699">
                      <a:alpha val="9294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67" name="Oval 144">
              <a:extLst>
                <a:ext uri="{FF2B5EF4-FFF2-40B4-BE49-F238E27FC236}">
                  <a16:creationId xmlns:a16="http://schemas.microsoft.com/office/drawing/2014/main" id="{8CBECF6B-BFA2-40A0-9127-FE2A89E2B888}"/>
                </a:ext>
              </a:extLst>
            </p:cNvPr>
            <p:cNvSpPr>
              <a:spLocks noChangeArrowheads="1"/>
            </p:cNvSpPr>
            <p:nvPr/>
          </p:nvSpPr>
          <p:spPr bwMode="auto">
            <a:xfrm>
              <a:off x="3557" y="2083"/>
              <a:ext cx="320" cy="181"/>
            </a:xfrm>
            <a:prstGeom prst="ellipse">
              <a:avLst/>
            </a:prstGeom>
            <a:noFill/>
            <a:ln w="28575" algn="ctr">
              <a:solidFill>
                <a:srgbClr val="FFFF99"/>
              </a:solidFill>
              <a:round/>
              <a:headEnd type="none" w="sm" len="lg"/>
              <a:tailEnd type="none" w="sm" len="lg"/>
            </a:ln>
            <a:effectLst/>
            <a:extLst>
              <a:ext uri="{909E8E84-426E-40DD-AFC4-6F175D3DCCD1}">
                <a14:hiddenFill xmlns:a14="http://schemas.microsoft.com/office/drawing/2010/main">
                  <a:solidFill>
                    <a:srgbClr val="666699">
                      <a:alpha val="47058"/>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7553" name="Line 145">
            <a:extLst>
              <a:ext uri="{FF2B5EF4-FFF2-40B4-BE49-F238E27FC236}">
                <a16:creationId xmlns:a16="http://schemas.microsoft.com/office/drawing/2014/main" id="{059B66FB-6DD1-4560-BCA9-C94B1430E600}"/>
              </a:ext>
            </a:extLst>
          </p:cNvPr>
          <p:cNvSpPr>
            <a:spLocks noChangeShapeType="1"/>
          </p:cNvSpPr>
          <p:nvPr/>
        </p:nvSpPr>
        <p:spPr bwMode="auto">
          <a:xfrm flipH="1">
            <a:off x="5175250" y="4022725"/>
            <a:ext cx="720725" cy="431800"/>
          </a:xfrm>
          <a:prstGeom prst="line">
            <a:avLst/>
          </a:prstGeom>
          <a:noFill/>
          <a:ln w="28575">
            <a:solidFill>
              <a:schemeClr val="bg1"/>
            </a:solidFill>
            <a:round/>
            <a:headEnd type="non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41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7441"/>
                                        </p:tgtEl>
                                        <p:attrNameLst>
                                          <p:attrName>style.visibility</p:attrName>
                                        </p:attrNameLst>
                                      </p:cBhvr>
                                      <p:to>
                                        <p:strVal val="visible"/>
                                      </p:to>
                                    </p:set>
                                    <p:animEffect transition="in" filter="wipe(left)">
                                      <p:cBhvr>
                                        <p:cTn id="11" dur="500"/>
                                        <p:tgtEl>
                                          <p:spTgt spid="1744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7415"/>
                                        </p:tgtEl>
                                        <p:attrNameLst>
                                          <p:attrName>style.visibility</p:attrName>
                                        </p:attrNameLst>
                                      </p:cBhvr>
                                      <p:to>
                                        <p:strVal val="visible"/>
                                      </p:to>
                                    </p:set>
                                    <p:animEffect transition="in" filter="wipe(left)">
                                      <p:cBhvr>
                                        <p:cTn id="16" dur="500"/>
                                        <p:tgtEl>
                                          <p:spTgt spid="1741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17448"/>
                                        </p:tgtEl>
                                        <p:attrNameLst>
                                          <p:attrName>style.visibility</p:attrName>
                                        </p:attrNameLst>
                                      </p:cBhvr>
                                      <p:to>
                                        <p:strVal val="visible"/>
                                      </p:to>
                                    </p:set>
                                    <p:animEffect transition="in" filter="wipe(left)">
                                      <p:cBhvr>
                                        <p:cTn id="21" dur="500"/>
                                        <p:tgtEl>
                                          <p:spTgt spid="1744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nodeType="clickEffect">
                                  <p:stCondLst>
                                    <p:cond delay="0"/>
                                  </p:stCondLst>
                                  <p:childTnLst>
                                    <p:set>
                                      <p:cBhvr>
                                        <p:cTn id="25" dur="1" fill="hold">
                                          <p:stCondLst>
                                            <p:cond delay="0"/>
                                          </p:stCondLst>
                                        </p:cTn>
                                        <p:tgtEl>
                                          <p:spTgt spid="17447"/>
                                        </p:tgtEl>
                                        <p:attrNameLst>
                                          <p:attrName>style.visibility</p:attrName>
                                        </p:attrNameLst>
                                      </p:cBhvr>
                                      <p:to>
                                        <p:strVal val="visible"/>
                                      </p:to>
                                    </p:set>
                                    <p:animEffect transition="in" filter="wipe(up)">
                                      <p:cBhvr>
                                        <p:cTn id="26" dur="500"/>
                                        <p:tgtEl>
                                          <p:spTgt spid="1744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nodeType="clickEffect">
                                  <p:stCondLst>
                                    <p:cond delay="0"/>
                                  </p:stCondLst>
                                  <p:childTnLst>
                                    <p:set>
                                      <p:cBhvr>
                                        <p:cTn id="30" dur="1" fill="hold">
                                          <p:stCondLst>
                                            <p:cond delay="0"/>
                                          </p:stCondLst>
                                        </p:cTn>
                                        <p:tgtEl>
                                          <p:spTgt spid="17449"/>
                                        </p:tgtEl>
                                        <p:attrNameLst>
                                          <p:attrName>style.visibility</p:attrName>
                                        </p:attrNameLst>
                                      </p:cBhvr>
                                      <p:to>
                                        <p:strVal val="visible"/>
                                      </p:to>
                                    </p:set>
                                    <p:animEffect transition="in" filter="wipe(up)">
                                      <p:cBhvr>
                                        <p:cTn id="31" dur="500"/>
                                        <p:tgtEl>
                                          <p:spTgt spid="1744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nodeType="clickEffect">
                                  <p:stCondLst>
                                    <p:cond delay="0"/>
                                  </p:stCondLst>
                                  <p:childTnLst>
                                    <p:set>
                                      <p:cBhvr>
                                        <p:cTn id="35" dur="1" fill="hold">
                                          <p:stCondLst>
                                            <p:cond delay="0"/>
                                          </p:stCondLst>
                                        </p:cTn>
                                        <p:tgtEl>
                                          <p:spTgt spid="17410"/>
                                        </p:tgtEl>
                                        <p:attrNameLst>
                                          <p:attrName>style.visibility</p:attrName>
                                        </p:attrNameLst>
                                      </p:cBhvr>
                                      <p:to>
                                        <p:strVal val="visible"/>
                                      </p:to>
                                    </p:set>
                                    <p:animEffect transition="in" filter="wipe(up)">
                                      <p:cBhvr>
                                        <p:cTn id="36" dur="500"/>
                                        <p:tgtEl>
                                          <p:spTgt spid="1741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7450"/>
                                        </p:tgtEl>
                                        <p:attrNameLst>
                                          <p:attrName>style.visibility</p:attrName>
                                        </p:attrNameLst>
                                      </p:cBhvr>
                                      <p:to>
                                        <p:strVal val="visible"/>
                                      </p:to>
                                    </p:set>
                                    <p:animEffect transition="in" filter="wipe(left)">
                                      <p:cBhvr>
                                        <p:cTn id="41" dur="500"/>
                                        <p:tgtEl>
                                          <p:spTgt spid="17450"/>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7442"/>
                                        </p:tgtEl>
                                        <p:attrNameLst>
                                          <p:attrName>style.visibility</p:attrName>
                                        </p:attrNameLst>
                                      </p:cBhvr>
                                      <p:to>
                                        <p:strVal val="visible"/>
                                      </p:to>
                                    </p:set>
                                    <p:animEffect transition="in" filter="wipe(left)">
                                      <p:cBhvr>
                                        <p:cTn id="46" dur="500"/>
                                        <p:tgtEl>
                                          <p:spTgt spid="17442"/>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7416"/>
                                        </p:tgtEl>
                                        <p:attrNameLst>
                                          <p:attrName>style.visibility</p:attrName>
                                        </p:attrNameLst>
                                      </p:cBhvr>
                                      <p:to>
                                        <p:strVal val="visible"/>
                                      </p:to>
                                    </p:set>
                                    <p:animEffect transition="in" filter="wipe(left)">
                                      <p:cBhvr>
                                        <p:cTn id="51" dur="500"/>
                                        <p:tgtEl>
                                          <p:spTgt spid="17416"/>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17451"/>
                                        </p:tgtEl>
                                        <p:attrNameLst>
                                          <p:attrName>style.visibility</p:attrName>
                                        </p:attrNameLst>
                                      </p:cBhvr>
                                      <p:to>
                                        <p:strVal val="visible"/>
                                      </p:to>
                                    </p:set>
                                    <p:animEffect transition="in" filter="wipe(left)">
                                      <p:cBhvr>
                                        <p:cTn id="56" dur="500"/>
                                        <p:tgtEl>
                                          <p:spTgt spid="17451"/>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1" fill="hold" nodeType="clickEffect">
                                  <p:stCondLst>
                                    <p:cond delay="0"/>
                                  </p:stCondLst>
                                  <p:childTnLst>
                                    <p:set>
                                      <p:cBhvr>
                                        <p:cTn id="60" dur="1" fill="hold">
                                          <p:stCondLst>
                                            <p:cond delay="0"/>
                                          </p:stCondLst>
                                        </p:cTn>
                                        <p:tgtEl>
                                          <p:spTgt spid="17455"/>
                                        </p:tgtEl>
                                        <p:attrNameLst>
                                          <p:attrName>style.visibility</p:attrName>
                                        </p:attrNameLst>
                                      </p:cBhvr>
                                      <p:to>
                                        <p:strVal val="visible"/>
                                      </p:to>
                                    </p:set>
                                    <p:animEffect transition="in" filter="wipe(up)">
                                      <p:cBhvr>
                                        <p:cTn id="61" dur="500"/>
                                        <p:tgtEl>
                                          <p:spTgt spid="17455"/>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1" fill="hold" nodeType="clickEffect">
                                  <p:stCondLst>
                                    <p:cond delay="0"/>
                                  </p:stCondLst>
                                  <p:childTnLst>
                                    <p:set>
                                      <p:cBhvr>
                                        <p:cTn id="65" dur="1" fill="hold">
                                          <p:stCondLst>
                                            <p:cond delay="0"/>
                                          </p:stCondLst>
                                        </p:cTn>
                                        <p:tgtEl>
                                          <p:spTgt spid="17454"/>
                                        </p:tgtEl>
                                        <p:attrNameLst>
                                          <p:attrName>style.visibility</p:attrName>
                                        </p:attrNameLst>
                                      </p:cBhvr>
                                      <p:to>
                                        <p:strVal val="visible"/>
                                      </p:to>
                                    </p:set>
                                    <p:animEffect transition="in" filter="wipe(up)">
                                      <p:cBhvr>
                                        <p:cTn id="66" dur="500"/>
                                        <p:tgtEl>
                                          <p:spTgt spid="17454"/>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17453"/>
                                        </p:tgtEl>
                                        <p:attrNameLst>
                                          <p:attrName>style.visibility</p:attrName>
                                        </p:attrNameLst>
                                      </p:cBhvr>
                                      <p:to>
                                        <p:strVal val="visible"/>
                                      </p:to>
                                    </p:set>
                                    <p:animEffect transition="in" filter="wipe(left)">
                                      <p:cBhvr>
                                        <p:cTn id="71" dur="500"/>
                                        <p:tgtEl>
                                          <p:spTgt spid="17453"/>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17443"/>
                                        </p:tgtEl>
                                        <p:attrNameLst>
                                          <p:attrName>style.visibility</p:attrName>
                                        </p:attrNameLst>
                                      </p:cBhvr>
                                      <p:to>
                                        <p:strVal val="visible"/>
                                      </p:to>
                                    </p:set>
                                    <p:animEffect transition="in" filter="wipe(left)">
                                      <p:cBhvr>
                                        <p:cTn id="76" dur="500"/>
                                        <p:tgtEl>
                                          <p:spTgt spid="17443"/>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17452"/>
                                        </p:tgtEl>
                                        <p:attrNameLst>
                                          <p:attrName>style.visibility</p:attrName>
                                        </p:attrNameLst>
                                      </p:cBhvr>
                                      <p:to>
                                        <p:strVal val="visible"/>
                                      </p:to>
                                    </p:set>
                                    <p:animEffect transition="in" filter="wipe(left)">
                                      <p:cBhvr>
                                        <p:cTn id="81" dur="500"/>
                                        <p:tgtEl>
                                          <p:spTgt spid="17452"/>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3" presetClass="entr" presetSubtype="16" fill="hold" nodeType="clickEffect">
                                  <p:stCondLst>
                                    <p:cond delay="0"/>
                                  </p:stCondLst>
                                  <p:childTnLst>
                                    <p:set>
                                      <p:cBhvr>
                                        <p:cTn id="85" dur="1" fill="hold">
                                          <p:stCondLst>
                                            <p:cond delay="0"/>
                                          </p:stCondLst>
                                        </p:cTn>
                                        <p:tgtEl>
                                          <p:spTgt spid="17528"/>
                                        </p:tgtEl>
                                        <p:attrNameLst>
                                          <p:attrName>style.visibility</p:attrName>
                                        </p:attrNameLst>
                                      </p:cBhvr>
                                      <p:to>
                                        <p:strVal val="visible"/>
                                      </p:to>
                                    </p:set>
                                    <p:anim calcmode="lin" valueType="num">
                                      <p:cBhvr>
                                        <p:cTn id="86" dur="500" fill="hold"/>
                                        <p:tgtEl>
                                          <p:spTgt spid="17528"/>
                                        </p:tgtEl>
                                        <p:attrNameLst>
                                          <p:attrName>ppt_w</p:attrName>
                                        </p:attrNameLst>
                                      </p:cBhvr>
                                      <p:tavLst>
                                        <p:tav tm="0">
                                          <p:val>
                                            <p:fltVal val="0"/>
                                          </p:val>
                                        </p:tav>
                                        <p:tav tm="100000">
                                          <p:val>
                                            <p:strVal val="#ppt_w"/>
                                          </p:val>
                                        </p:tav>
                                      </p:tavLst>
                                    </p:anim>
                                    <p:anim calcmode="lin" valueType="num">
                                      <p:cBhvr>
                                        <p:cTn id="87" dur="500" fill="hold"/>
                                        <p:tgtEl>
                                          <p:spTgt spid="17528"/>
                                        </p:tgtEl>
                                        <p:attrNameLst>
                                          <p:attrName>ppt_h</p:attrName>
                                        </p:attrNameLst>
                                      </p:cBhvr>
                                      <p:tavLst>
                                        <p:tav tm="0">
                                          <p:val>
                                            <p:fltVal val="0"/>
                                          </p:val>
                                        </p:tav>
                                        <p:tav tm="100000">
                                          <p:val>
                                            <p:strVal val="#ppt_h"/>
                                          </p:val>
                                        </p:tav>
                                      </p:tavLst>
                                    </p:anim>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2" fill="hold" nodeType="clickEffect">
                                  <p:stCondLst>
                                    <p:cond delay="0"/>
                                  </p:stCondLst>
                                  <p:childTnLst>
                                    <p:set>
                                      <p:cBhvr>
                                        <p:cTn id="91" dur="1" fill="hold">
                                          <p:stCondLst>
                                            <p:cond delay="0"/>
                                          </p:stCondLst>
                                        </p:cTn>
                                        <p:tgtEl>
                                          <p:spTgt spid="17420"/>
                                        </p:tgtEl>
                                        <p:attrNameLst>
                                          <p:attrName>style.visibility</p:attrName>
                                        </p:attrNameLst>
                                      </p:cBhvr>
                                      <p:to>
                                        <p:strVal val="visible"/>
                                      </p:to>
                                    </p:set>
                                    <p:animEffect transition="in" filter="wipe(right)">
                                      <p:cBhvr>
                                        <p:cTn id="92" dur="500"/>
                                        <p:tgtEl>
                                          <p:spTgt spid="17420"/>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ntr" presetSubtype="0" fill="hold" grpId="0" nodeType="clickEffect">
                                  <p:stCondLst>
                                    <p:cond delay="0"/>
                                  </p:stCondLst>
                                  <p:childTnLst>
                                    <p:set>
                                      <p:cBhvr>
                                        <p:cTn id="96" dur="1" fill="hold">
                                          <p:stCondLst>
                                            <p:cond delay="499"/>
                                          </p:stCondLst>
                                        </p:cTn>
                                        <p:tgtEl>
                                          <p:spTgt spid="17419"/>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grpId="0" nodeType="clickEffect">
                                  <p:stCondLst>
                                    <p:cond delay="0"/>
                                  </p:stCondLst>
                                  <p:childTnLst>
                                    <p:set>
                                      <p:cBhvr>
                                        <p:cTn id="100" dur="1" fill="hold">
                                          <p:stCondLst>
                                            <p:cond delay="499"/>
                                          </p:stCondLst>
                                        </p:cTn>
                                        <p:tgtEl>
                                          <p:spTgt spid="17417"/>
                                        </p:tgtEl>
                                        <p:attrNameLst>
                                          <p:attrName>style.visibility</p:attrName>
                                        </p:attrNameLst>
                                      </p:cBhvr>
                                      <p:to>
                                        <p:strVal val="visible"/>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4" presetClass="entr" presetSubtype="32" fill="hold" nodeType="clickEffect">
                                  <p:stCondLst>
                                    <p:cond delay="0"/>
                                  </p:stCondLst>
                                  <p:childTnLst>
                                    <p:set>
                                      <p:cBhvr>
                                        <p:cTn id="104" dur="1" fill="hold">
                                          <p:stCondLst>
                                            <p:cond delay="0"/>
                                          </p:stCondLst>
                                        </p:cTn>
                                        <p:tgtEl>
                                          <p:spTgt spid="17496"/>
                                        </p:tgtEl>
                                        <p:attrNameLst>
                                          <p:attrName>style.visibility</p:attrName>
                                        </p:attrNameLst>
                                      </p:cBhvr>
                                      <p:to>
                                        <p:strVal val="visible"/>
                                      </p:to>
                                    </p:set>
                                    <p:animEffect transition="in" filter="box(out)">
                                      <p:cBhvr>
                                        <p:cTn id="105" dur="500"/>
                                        <p:tgtEl>
                                          <p:spTgt spid="17496"/>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1" presetClass="entr" presetSubtype="0" fill="hold" grpId="0" nodeType="clickEffect">
                                  <p:stCondLst>
                                    <p:cond delay="0"/>
                                  </p:stCondLst>
                                  <p:childTnLst>
                                    <p:set>
                                      <p:cBhvr>
                                        <p:cTn id="109" dur="1" fill="hold">
                                          <p:stCondLst>
                                            <p:cond delay="499"/>
                                          </p:stCondLst>
                                        </p:cTn>
                                        <p:tgtEl>
                                          <p:spTgt spid="17423"/>
                                        </p:tgtEl>
                                        <p:attrNameLst>
                                          <p:attrName>style.visibility</p:attrName>
                                        </p:attrNameLst>
                                      </p:cBhvr>
                                      <p:to>
                                        <p:strVal val="visible"/>
                                      </p:to>
                                    </p:se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2" presetClass="entr" presetSubtype="8" fill="hold" nodeType="clickEffect">
                                  <p:stCondLst>
                                    <p:cond delay="0"/>
                                  </p:stCondLst>
                                  <p:childTnLst>
                                    <p:set>
                                      <p:cBhvr>
                                        <p:cTn id="113" dur="1" fill="hold">
                                          <p:stCondLst>
                                            <p:cond delay="0"/>
                                          </p:stCondLst>
                                        </p:cTn>
                                        <p:tgtEl>
                                          <p:spTgt spid="17424"/>
                                        </p:tgtEl>
                                        <p:attrNameLst>
                                          <p:attrName>style.visibility</p:attrName>
                                        </p:attrNameLst>
                                      </p:cBhvr>
                                      <p:to>
                                        <p:strVal val="visible"/>
                                      </p:to>
                                    </p:set>
                                    <p:animEffect transition="in" filter="wipe(left)">
                                      <p:cBhvr>
                                        <p:cTn id="114" dur="500"/>
                                        <p:tgtEl>
                                          <p:spTgt spid="17424"/>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4" presetClass="entr" presetSubtype="32" fill="hold" nodeType="clickEffect">
                                  <p:stCondLst>
                                    <p:cond delay="0"/>
                                  </p:stCondLst>
                                  <p:childTnLst>
                                    <p:set>
                                      <p:cBhvr>
                                        <p:cTn id="118" dur="1" fill="hold">
                                          <p:stCondLst>
                                            <p:cond delay="0"/>
                                          </p:stCondLst>
                                        </p:cTn>
                                        <p:tgtEl>
                                          <p:spTgt spid="17544"/>
                                        </p:tgtEl>
                                        <p:attrNameLst>
                                          <p:attrName>style.visibility</p:attrName>
                                        </p:attrNameLst>
                                      </p:cBhvr>
                                      <p:to>
                                        <p:strVal val="visible"/>
                                      </p:to>
                                    </p:set>
                                    <p:animEffect transition="in" filter="box(out)">
                                      <p:cBhvr>
                                        <p:cTn id="119" dur="500"/>
                                        <p:tgtEl>
                                          <p:spTgt spid="17544"/>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22" presetClass="entr" presetSubtype="2" fill="hold" nodeType="clickEffect">
                                  <p:stCondLst>
                                    <p:cond delay="0"/>
                                  </p:stCondLst>
                                  <p:childTnLst>
                                    <p:set>
                                      <p:cBhvr>
                                        <p:cTn id="123" dur="1" fill="hold">
                                          <p:stCondLst>
                                            <p:cond delay="0"/>
                                          </p:stCondLst>
                                        </p:cTn>
                                        <p:tgtEl>
                                          <p:spTgt spid="17553"/>
                                        </p:tgtEl>
                                        <p:attrNameLst>
                                          <p:attrName>style.visibility</p:attrName>
                                        </p:attrNameLst>
                                      </p:cBhvr>
                                      <p:to>
                                        <p:strVal val="visible"/>
                                      </p:to>
                                    </p:set>
                                    <p:animEffect transition="in" filter="wipe(right)">
                                      <p:cBhvr>
                                        <p:cTn id="124" dur="500"/>
                                        <p:tgtEl>
                                          <p:spTgt spid="17553"/>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1" presetClass="entr" presetSubtype="0" fill="hold" grpId="0" nodeType="clickEffect">
                                  <p:stCondLst>
                                    <p:cond delay="0"/>
                                  </p:stCondLst>
                                  <p:childTnLst>
                                    <p:set>
                                      <p:cBhvr>
                                        <p:cTn id="128" dur="1" fill="hold">
                                          <p:stCondLst>
                                            <p:cond delay="499"/>
                                          </p:stCondLst>
                                        </p:cTn>
                                        <p:tgtEl>
                                          <p:spTgt spid="17517"/>
                                        </p:tgtEl>
                                        <p:attrNameLst>
                                          <p:attrName>style.visibility</p:attrName>
                                        </p:attrNameLst>
                                      </p:cBhvr>
                                      <p:to>
                                        <p:strVal val="visible"/>
                                      </p:to>
                                    </p:se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2" presetClass="entr" presetSubtype="1" fill="hold" nodeType="clickEffect">
                                  <p:stCondLst>
                                    <p:cond delay="0"/>
                                  </p:stCondLst>
                                  <p:childTnLst>
                                    <p:set>
                                      <p:cBhvr>
                                        <p:cTn id="132" dur="1" fill="hold">
                                          <p:stCondLst>
                                            <p:cond delay="0"/>
                                          </p:stCondLst>
                                        </p:cTn>
                                        <p:tgtEl>
                                          <p:spTgt spid="17507"/>
                                        </p:tgtEl>
                                        <p:attrNameLst>
                                          <p:attrName>style.visibility</p:attrName>
                                        </p:attrNameLst>
                                      </p:cBhvr>
                                      <p:to>
                                        <p:strVal val="visible"/>
                                      </p:to>
                                    </p:set>
                                    <p:animEffect transition="in" filter="wipe(up)">
                                      <p:cBhvr>
                                        <p:cTn id="133" dur="500"/>
                                        <p:tgtEl>
                                          <p:spTgt spid="17507"/>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1" presetClass="entr" presetSubtype="0" fill="hold" grpId="0" nodeType="clickEffect">
                                  <p:stCondLst>
                                    <p:cond delay="0"/>
                                  </p:stCondLst>
                                  <p:childTnLst>
                                    <p:set>
                                      <p:cBhvr>
                                        <p:cTn id="137" dur="1" fill="hold">
                                          <p:stCondLst>
                                            <p:cond delay="499"/>
                                          </p:stCondLst>
                                        </p:cTn>
                                        <p:tgtEl>
                                          <p:spTgt spid="17518"/>
                                        </p:tgtEl>
                                        <p:attrNameLst>
                                          <p:attrName>style.visibility</p:attrName>
                                        </p:attrNameLst>
                                      </p:cBhvr>
                                      <p:to>
                                        <p:strVal val="visible"/>
                                      </p:to>
                                    </p:se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22" presetClass="entr" presetSubtype="4" fill="hold" nodeType="clickEffect">
                                  <p:stCondLst>
                                    <p:cond delay="0"/>
                                  </p:stCondLst>
                                  <p:childTnLst>
                                    <p:set>
                                      <p:cBhvr>
                                        <p:cTn id="141" dur="1" fill="hold">
                                          <p:stCondLst>
                                            <p:cond delay="0"/>
                                          </p:stCondLst>
                                        </p:cTn>
                                        <p:tgtEl>
                                          <p:spTgt spid="17505"/>
                                        </p:tgtEl>
                                        <p:attrNameLst>
                                          <p:attrName>style.visibility</p:attrName>
                                        </p:attrNameLst>
                                      </p:cBhvr>
                                      <p:to>
                                        <p:strVal val="visible"/>
                                      </p:to>
                                    </p:set>
                                    <p:animEffect transition="in" filter="wipe(down)">
                                      <p:cBhvr>
                                        <p:cTn id="142" dur="500"/>
                                        <p:tgtEl>
                                          <p:spTgt spid="17505"/>
                                        </p:tgtEl>
                                      </p:cBhvr>
                                    </p:animEffec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1" presetClass="entr" presetSubtype="0" fill="hold" grpId="0" nodeType="clickEffect">
                                  <p:stCondLst>
                                    <p:cond delay="0"/>
                                  </p:stCondLst>
                                  <p:childTnLst>
                                    <p:set>
                                      <p:cBhvr>
                                        <p:cTn id="146" dur="1" fill="hold">
                                          <p:stCondLst>
                                            <p:cond delay="499"/>
                                          </p:stCondLst>
                                        </p:cTn>
                                        <p:tgtEl>
                                          <p:spTgt spid="17519"/>
                                        </p:tgtEl>
                                        <p:attrNameLst>
                                          <p:attrName>style.visibility</p:attrName>
                                        </p:attrNameLst>
                                      </p:cBhvr>
                                      <p:to>
                                        <p:strVal val="visible"/>
                                      </p:to>
                                    </p:se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22" presetClass="entr" presetSubtype="8" fill="hold" nodeType="clickEffect">
                                  <p:stCondLst>
                                    <p:cond delay="0"/>
                                  </p:stCondLst>
                                  <p:childTnLst>
                                    <p:set>
                                      <p:cBhvr>
                                        <p:cTn id="150" dur="1" fill="hold">
                                          <p:stCondLst>
                                            <p:cond delay="0"/>
                                          </p:stCondLst>
                                        </p:cTn>
                                        <p:tgtEl>
                                          <p:spTgt spid="17430"/>
                                        </p:tgtEl>
                                        <p:attrNameLst>
                                          <p:attrName>style.visibility</p:attrName>
                                        </p:attrNameLst>
                                      </p:cBhvr>
                                      <p:to>
                                        <p:strVal val="visible"/>
                                      </p:to>
                                    </p:set>
                                    <p:animEffect transition="in" filter="wipe(left)">
                                      <p:cBhvr>
                                        <p:cTn id="151" dur="500"/>
                                        <p:tgtEl>
                                          <p:spTgt spid="17430"/>
                                        </p:tgtEl>
                                      </p:cBhvr>
                                    </p:animEffect>
                                  </p:childTnLst>
                                </p:cTn>
                              </p:par>
                            </p:childTnLst>
                          </p:cTn>
                        </p:par>
                      </p:childTnLst>
                    </p:cTn>
                  </p:par>
                  <p:par>
                    <p:cTn id="152" fill="hold" nodeType="clickPar">
                      <p:stCondLst>
                        <p:cond delay="indefinite"/>
                      </p:stCondLst>
                      <p:childTnLst>
                        <p:par>
                          <p:cTn id="153" fill="hold" nodeType="withGroup">
                            <p:stCondLst>
                              <p:cond delay="0"/>
                            </p:stCondLst>
                            <p:childTnLst>
                              <p:par>
                                <p:cTn id="154" presetID="1" presetClass="entr" presetSubtype="0" fill="hold" grpId="0" nodeType="clickEffect">
                                  <p:stCondLst>
                                    <p:cond delay="0"/>
                                  </p:stCondLst>
                                  <p:childTnLst>
                                    <p:set>
                                      <p:cBhvr>
                                        <p:cTn id="155" dur="1" fill="hold">
                                          <p:stCondLst>
                                            <p:cond delay="499"/>
                                          </p:stCondLst>
                                        </p:cTn>
                                        <p:tgtEl>
                                          <p:spTgt spid="17428"/>
                                        </p:tgtEl>
                                        <p:attrNameLst>
                                          <p:attrName>style.visibility</p:attrName>
                                        </p:attrNameLst>
                                      </p:cBhvr>
                                      <p:to>
                                        <p:strVal val="visible"/>
                                      </p:to>
                                    </p:se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1" presetClass="entr" presetSubtype="0" fill="hold" grpId="0" nodeType="clickEffect">
                                  <p:stCondLst>
                                    <p:cond delay="0"/>
                                  </p:stCondLst>
                                  <p:childTnLst>
                                    <p:set>
                                      <p:cBhvr>
                                        <p:cTn id="159" dur="1" fill="hold">
                                          <p:stCondLst>
                                            <p:cond delay="499"/>
                                          </p:stCondLst>
                                        </p:cTn>
                                        <p:tgtEl>
                                          <p:spTgt spid="17418"/>
                                        </p:tgtEl>
                                        <p:attrNameLst>
                                          <p:attrName>style.visibility</p:attrName>
                                        </p:attrNameLst>
                                      </p:cBhvr>
                                      <p:to>
                                        <p:strVal val="visible"/>
                                      </p:to>
                                    </p:set>
                                  </p:childTnLst>
                                </p:cTn>
                              </p:par>
                            </p:childTnLst>
                          </p:cTn>
                        </p:par>
                      </p:childTnLst>
                    </p:cTn>
                  </p:par>
                  <p:par>
                    <p:cTn id="160" fill="hold" nodeType="clickPar">
                      <p:stCondLst>
                        <p:cond delay="indefinite"/>
                      </p:stCondLst>
                      <p:childTnLst>
                        <p:par>
                          <p:cTn id="161" fill="hold" nodeType="withGroup">
                            <p:stCondLst>
                              <p:cond delay="0"/>
                            </p:stCondLst>
                            <p:childTnLst>
                              <p:par>
                                <p:cTn id="162" presetID="16" presetClass="entr" presetSubtype="37" fill="hold" nodeType="clickEffect">
                                  <p:stCondLst>
                                    <p:cond delay="0"/>
                                  </p:stCondLst>
                                  <p:childTnLst>
                                    <p:set>
                                      <p:cBhvr>
                                        <p:cTn id="163" dur="1" fill="hold">
                                          <p:stCondLst>
                                            <p:cond delay="0"/>
                                          </p:stCondLst>
                                        </p:cTn>
                                        <p:tgtEl>
                                          <p:spTgt spid="17520"/>
                                        </p:tgtEl>
                                        <p:attrNameLst>
                                          <p:attrName>style.visibility</p:attrName>
                                        </p:attrNameLst>
                                      </p:cBhvr>
                                      <p:to>
                                        <p:strVal val="visible"/>
                                      </p:to>
                                    </p:set>
                                    <p:animEffect transition="in" filter="barn(outVertical)">
                                      <p:cBhvr>
                                        <p:cTn id="164" dur="500"/>
                                        <p:tgtEl>
                                          <p:spTgt spid="17520"/>
                                        </p:tgtEl>
                                      </p:cBhvr>
                                    </p:animEffect>
                                  </p:childTnLst>
                                </p:cTn>
                              </p:par>
                            </p:childTnLst>
                          </p:cTn>
                        </p:par>
                      </p:childTnLst>
                    </p:cTn>
                  </p:par>
                  <p:par>
                    <p:cTn id="165" fill="hold" nodeType="clickPar">
                      <p:stCondLst>
                        <p:cond delay="indefinite"/>
                      </p:stCondLst>
                      <p:childTnLst>
                        <p:par>
                          <p:cTn id="166" fill="hold" nodeType="withGroup">
                            <p:stCondLst>
                              <p:cond delay="0"/>
                            </p:stCondLst>
                            <p:childTnLst>
                              <p:par>
                                <p:cTn id="167" presetID="22" presetClass="entr" presetSubtype="2" fill="hold" nodeType="clickEffect">
                                  <p:stCondLst>
                                    <p:cond delay="0"/>
                                  </p:stCondLst>
                                  <p:childTnLst>
                                    <p:set>
                                      <p:cBhvr>
                                        <p:cTn id="168" dur="1" fill="hold">
                                          <p:stCondLst>
                                            <p:cond delay="0"/>
                                          </p:stCondLst>
                                        </p:cTn>
                                        <p:tgtEl>
                                          <p:spTgt spid="17433"/>
                                        </p:tgtEl>
                                        <p:attrNameLst>
                                          <p:attrName>style.visibility</p:attrName>
                                        </p:attrNameLst>
                                      </p:cBhvr>
                                      <p:to>
                                        <p:strVal val="visible"/>
                                      </p:to>
                                    </p:set>
                                    <p:animEffect transition="in" filter="wipe(right)">
                                      <p:cBhvr>
                                        <p:cTn id="169" dur="500"/>
                                        <p:tgtEl>
                                          <p:spTgt spid="17433"/>
                                        </p:tgtEl>
                                      </p:cBhvr>
                                    </p:animEffect>
                                  </p:childTnLst>
                                </p:cTn>
                              </p:par>
                            </p:childTnLst>
                          </p:cTn>
                        </p:par>
                      </p:childTnLst>
                    </p:cTn>
                  </p:par>
                  <p:par>
                    <p:cTn id="170" fill="hold" nodeType="clickPar">
                      <p:stCondLst>
                        <p:cond delay="indefinite"/>
                      </p:stCondLst>
                      <p:childTnLst>
                        <p:par>
                          <p:cTn id="171" fill="hold" nodeType="withGroup">
                            <p:stCondLst>
                              <p:cond delay="0"/>
                            </p:stCondLst>
                            <p:childTnLst>
                              <p:par>
                                <p:cTn id="172" presetID="1" presetClass="entr" presetSubtype="0" fill="hold" grpId="0" nodeType="clickEffect">
                                  <p:stCondLst>
                                    <p:cond delay="0"/>
                                  </p:stCondLst>
                                  <p:childTnLst>
                                    <p:set>
                                      <p:cBhvr>
                                        <p:cTn id="173" dur="1" fill="hold">
                                          <p:stCondLst>
                                            <p:cond delay="499"/>
                                          </p:stCondLst>
                                        </p:cTn>
                                        <p:tgtEl>
                                          <p:spTgt spid="17429"/>
                                        </p:tgtEl>
                                        <p:attrNameLst>
                                          <p:attrName>style.visibility</p:attrName>
                                        </p:attrNameLst>
                                      </p:cBhvr>
                                      <p:to>
                                        <p:strVal val="visible"/>
                                      </p:to>
                                    </p:set>
                                  </p:childTnLst>
                                </p:cTn>
                              </p:par>
                            </p:childTnLst>
                          </p:cTn>
                        </p:par>
                      </p:childTnLst>
                    </p:cTn>
                  </p:par>
                  <p:par>
                    <p:cTn id="174" fill="hold" nodeType="clickPar">
                      <p:stCondLst>
                        <p:cond delay="indefinite"/>
                      </p:stCondLst>
                      <p:childTnLst>
                        <p:par>
                          <p:cTn id="175" fill="hold" nodeType="withGroup">
                            <p:stCondLst>
                              <p:cond delay="0"/>
                            </p:stCondLst>
                            <p:childTnLst>
                              <p:par>
                                <p:cTn id="176" presetID="1" presetClass="entr" presetSubtype="0" fill="hold" grpId="0" nodeType="clickEffect">
                                  <p:stCondLst>
                                    <p:cond delay="0"/>
                                  </p:stCondLst>
                                  <p:childTnLst>
                                    <p:set>
                                      <p:cBhvr>
                                        <p:cTn id="177" dur="1" fill="hold">
                                          <p:stCondLst>
                                            <p:cond delay="499"/>
                                          </p:stCondLst>
                                        </p:cTn>
                                        <p:tgtEl>
                                          <p:spTgt spid="17494"/>
                                        </p:tgtEl>
                                        <p:attrNameLst>
                                          <p:attrName>style.visibility</p:attrName>
                                        </p:attrNameLst>
                                      </p:cBhvr>
                                      <p:to>
                                        <p:strVal val="visible"/>
                                      </p:to>
                                    </p:set>
                                  </p:childTnLst>
                                </p:cTn>
                              </p:par>
                            </p:childTnLst>
                          </p:cTn>
                        </p:par>
                      </p:childTnLst>
                    </p:cTn>
                  </p:par>
                  <p:par>
                    <p:cTn id="178" fill="hold" nodeType="clickPar">
                      <p:stCondLst>
                        <p:cond delay="indefinite"/>
                      </p:stCondLst>
                      <p:childTnLst>
                        <p:par>
                          <p:cTn id="179" fill="hold" nodeType="withGroup">
                            <p:stCondLst>
                              <p:cond delay="0"/>
                            </p:stCondLst>
                            <p:childTnLst>
                              <p:par>
                                <p:cTn id="180" presetID="22" presetClass="entr" presetSubtype="8" fill="hold" grpId="0" nodeType="clickEffect">
                                  <p:stCondLst>
                                    <p:cond delay="0"/>
                                  </p:stCondLst>
                                  <p:childTnLst>
                                    <p:set>
                                      <p:cBhvr>
                                        <p:cTn id="181" dur="1" fill="hold">
                                          <p:stCondLst>
                                            <p:cond delay="0"/>
                                          </p:stCondLst>
                                        </p:cTn>
                                        <p:tgtEl>
                                          <p:spTgt spid="17437"/>
                                        </p:tgtEl>
                                        <p:attrNameLst>
                                          <p:attrName>style.visibility</p:attrName>
                                        </p:attrNameLst>
                                      </p:cBhvr>
                                      <p:to>
                                        <p:strVal val="visible"/>
                                      </p:to>
                                    </p:set>
                                    <p:animEffect transition="in" filter="wipe(left)">
                                      <p:cBhvr>
                                        <p:cTn id="182" dur="500"/>
                                        <p:tgtEl>
                                          <p:spTgt spid="17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4" grpId="0" autoUpdateAnimBg="0"/>
      <p:bldP spid="17415" grpId="0" autoUpdateAnimBg="0"/>
      <p:bldP spid="17416" grpId="0" autoUpdateAnimBg="0"/>
      <p:bldP spid="17417" grpId="0" autoUpdateAnimBg="0"/>
      <p:bldP spid="17418" grpId="0" autoUpdateAnimBg="0"/>
      <p:bldP spid="17419" grpId="0" autoUpdateAnimBg="0"/>
      <p:bldP spid="17423" grpId="0" autoUpdateAnimBg="0"/>
      <p:bldP spid="17428" grpId="0" autoUpdateAnimBg="0"/>
      <p:bldP spid="17429" grpId="0" autoUpdateAnimBg="0"/>
      <p:bldP spid="17437" grpId="0"/>
      <p:bldP spid="17441" grpId="0" autoUpdateAnimBg="0"/>
      <p:bldP spid="17442" grpId="0" autoUpdateAnimBg="0"/>
      <p:bldP spid="17443" grpId="0" autoUpdateAnimBg="0"/>
      <p:bldP spid="17450" grpId="0" animBg="1"/>
      <p:bldP spid="17452" grpId="0" autoUpdateAnimBg="0"/>
      <p:bldP spid="17453" grpId="0" autoUpdateAnimBg="0"/>
      <p:bldP spid="17494" grpId="0" autoUpdateAnimBg="0"/>
      <p:bldP spid="17517" grpId="0" autoUpdateAnimBg="0"/>
      <p:bldP spid="17518" grpId="0" autoUpdateAnimBg="0"/>
      <p:bldP spid="17519"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298" name="Object 2">
            <a:extLst>
              <a:ext uri="{FF2B5EF4-FFF2-40B4-BE49-F238E27FC236}">
                <a16:creationId xmlns:a16="http://schemas.microsoft.com/office/drawing/2014/main" id="{7FE6DE45-5ED8-4BB1-AC69-5E0ACB8C4B3D}"/>
              </a:ext>
            </a:extLst>
          </p:cNvPr>
          <p:cNvGraphicFramePr>
            <a:graphicFrameLocks noChangeAspect="1"/>
          </p:cNvGraphicFramePr>
          <p:nvPr/>
        </p:nvGraphicFramePr>
        <p:xfrm>
          <a:off x="1074738" y="285750"/>
          <a:ext cx="2033587" cy="823913"/>
        </p:xfrm>
        <a:graphic>
          <a:graphicData uri="http://schemas.openxmlformats.org/presentationml/2006/ole">
            <mc:AlternateContent xmlns:mc="http://schemas.openxmlformats.org/markup-compatibility/2006">
              <mc:Choice xmlns:v="urn:schemas-microsoft-com:vml" Requires="v">
                <p:oleObj spid="_x0000_s41998" name="公式" r:id="rId3" imgW="1962137" imgH="762034" progId="Equation.3">
                  <p:embed/>
                </p:oleObj>
              </mc:Choice>
              <mc:Fallback>
                <p:oleObj name="公式" r:id="rId3" imgW="1962137" imgH="762034"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4738" y="285750"/>
                        <a:ext cx="2033587"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5299" name="Object 3">
            <a:extLst>
              <a:ext uri="{FF2B5EF4-FFF2-40B4-BE49-F238E27FC236}">
                <a16:creationId xmlns:a16="http://schemas.microsoft.com/office/drawing/2014/main" id="{C2862801-BE9E-4457-A226-BC7AF3053364}"/>
              </a:ext>
            </a:extLst>
          </p:cNvPr>
          <p:cNvGraphicFramePr>
            <a:graphicFrameLocks noChangeAspect="1"/>
          </p:cNvGraphicFramePr>
          <p:nvPr/>
        </p:nvGraphicFramePr>
        <p:xfrm>
          <a:off x="3246438" y="476250"/>
          <a:ext cx="1803400" cy="417513"/>
        </p:xfrm>
        <a:graphic>
          <a:graphicData uri="http://schemas.openxmlformats.org/presentationml/2006/ole">
            <mc:AlternateContent xmlns:mc="http://schemas.openxmlformats.org/markup-compatibility/2006">
              <mc:Choice xmlns:v="urn:schemas-microsoft-com:vml" Requires="v">
                <p:oleObj spid="_x0000_s41999" name="公式" r:id="rId5" imgW="1733690" imgH="352391" progId="Equation.3">
                  <p:embed/>
                </p:oleObj>
              </mc:Choice>
              <mc:Fallback>
                <p:oleObj name="公式" r:id="rId5" imgW="1733690" imgH="352391"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46438" y="476250"/>
                        <a:ext cx="1803400" cy="41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5300" name="Object 4">
            <a:extLst>
              <a:ext uri="{FF2B5EF4-FFF2-40B4-BE49-F238E27FC236}">
                <a16:creationId xmlns:a16="http://schemas.microsoft.com/office/drawing/2014/main" id="{E1CD2768-4C6B-423C-84B7-0B79BF11D5B0}"/>
              </a:ext>
            </a:extLst>
          </p:cNvPr>
          <p:cNvGraphicFramePr>
            <a:graphicFrameLocks/>
          </p:cNvGraphicFramePr>
          <p:nvPr/>
        </p:nvGraphicFramePr>
        <p:xfrm>
          <a:off x="5208588" y="501650"/>
          <a:ext cx="1781175" cy="417513"/>
        </p:xfrm>
        <a:graphic>
          <a:graphicData uri="http://schemas.openxmlformats.org/presentationml/2006/ole">
            <mc:AlternateContent xmlns:mc="http://schemas.openxmlformats.org/markup-compatibility/2006">
              <mc:Choice xmlns:v="urn:schemas-microsoft-com:vml" Requires="v">
                <p:oleObj spid="_x0000_s42000" name="公式" r:id="rId7" imgW="1714424" imgH="323918" progId="Equation.3">
                  <p:embed/>
                </p:oleObj>
              </mc:Choice>
              <mc:Fallback>
                <p:oleObj name="公式" r:id="rId7" imgW="1714424" imgH="323918" progId="Equation.3">
                  <p:embed/>
                  <p:pic>
                    <p:nvPicPr>
                      <p:cNvPr id="0" name="Object 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08588" y="501650"/>
                        <a:ext cx="1781175" cy="41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5301" name="Rectangle 5">
            <a:extLst>
              <a:ext uri="{FF2B5EF4-FFF2-40B4-BE49-F238E27FC236}">
                <a16:creationId xmlns:a16="http://schemas.microsoft.com/office/drawing/2014/main" id="{6CA029C2-9C3D-4FA0-A618-053F2D031FE8}"/>
              </a:ext>
            </a:extLst>
          </p:cNvPr>
          <p:cNvSpPr>
            <a:spLocks noChangeArrowheads="1"/>
          </p:cNvSpPr>
          <p:nvPr/>
        </p:nvSpPr>
        <p:spPr bwMode="auto">
          <a:xfrm>
            <a:off x="7008813" y="476250"/>
            <a:ext cx="1666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r>
              <a:rPr kumimoji="1" lang="zh-CN" altLang="en-US">
                <a:latin typeface="宋体" panose="02010600030101010101" pitchFamily="2" charset="-122"/>
              </a:rPr>
              <a:t>干涉相消</a:t>
            </a:r>
          </a:p>
        </p:txBody>
      </p:sp>
      <p:graphicFrame>
        <p:nvGraphicFramePr>
          <p:cNvPr id="55302" name="Object 6">
            <a:extLst>
              <a:ext uri="{FF2B5EF4-FFF2-40B4-BE49-F238E27FC236}">
                <a16:creationId xmlns:a16="http://schemas.microsoft.com/office/drawing/2014/main" id="{B2A02AF5-70E0-41A8-9DE9-D9EB94A598E6}"/>
              </a:ext>
            </a:extLst>
          </p:cNvPr>
          <p:cNvGraphicFramePr>
            <a:graphicFrameLocks noChangeAspect="1"/>
          </p:cNvGraphicFramePr>
          <p:nvPr/>
        </p:nvGraphicFramePr>
        <p:xfrm>
          <a:off x="2024063" y="1412875"/>
          <a:ext cx="2278062" cy="417513"/>
        </p:xfrm>
        <a:graphic>
          <a:graphicData uri="http://schemas.openxmlformats.org/presentationml/2006/ole">
            <mc:AlternateContent xmlns:mc="http://schemas.openxmlformats.org/markup-compatibility/2006">
              <mc:Choice xmlns:v="urn:schemas-microsoft-com:vml" Requires="v">
                <p:oleObj spid="_x0000_s42001" name="公式" r:id="rId9" imgW="2219331" imgH="352391" progId="Equation.3">
                  <p:embed/>
                </p:oleObj>
              </mc:Choice>
              <mc:Fallback>
                <p:oleObj name="公式" r:id="rId9" imgW="2219331" imgH="352391"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24063" y="1412875"/>
                        <a:ext cx="2278062" cy="41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5303" name="Object 7">
            <a:extLst>
              <a:ext uri="{FF2B5EF4-FFF2-40B4-BE49-F238E27FC236}">
                <a16:creationId xmlns:a16="http://schemas.microsoft.com/office/drawing/2014/main" id="{428BF2CD-9D63-4D1F-8F22-03C3C243C01B}"/>
              </a:ext>
            </a:extLst>
          </p:cNvPr>
          <p:cNvGraphicFramePr>
            <a:graphicFrameLocks/>
          </p:cNvGraphicFramePr>
          <p:nvPr/>
        </p:nvGraphicFramePr>
        <p:xfrm>
          <a:off x="5094288" y="1449388"/>
          <a:ext cx="1854200" cy="371475"/>
        </p:xfrm>
        <a:graphic>
          <a:graphicData uri="http://schemas.openxmlformats.org/presentationml/2006/ole">
            <mc:AlternateContent xmlns:mc="http://schemas.openxmlformats.org/markup-compatibility/2006">
              <mc:Choice xmlns:v="urn:schemas-microsoft-com:vml" Requires="v">
                <p:oleObj spid="_x0000_s42002" name="公式" r:id="rId11" imgW="1790573" imgH="304936" progId="Equation.3">
                  <p:embed/>
                </p:oleObj>
              </mc:Choice>
              <mc:Fallback>
                <p:oleObj name="公式" r:id="rId11" imgW="1790573" imgH="304936" progId="Equation.3">
                  <p:embed/>
                  <p:pic>
                    <p:nvPicPr>
                      <p:cNvPr id="0" name="Object 7"/>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94288" y="1449388"/>
                        <a:ext cx="1854200"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5304" name="Rectangle 8">
            <a:extLst>
              <a:ext uri="{FF2B5EF4-FFF2-40B4-BE49-F238E27FC236}">
                <a16:creationId xmlns:a16="http://schemas.microsoft.com/office/drawing/2014/main" id="{A947FA42-ACAB-4956-8632-3851DB90F1F9}"/>
              </a:ext>
            </a:extLst>
          </p:cNvPr>
          <p:cNvSpPr>
            <a:spLocks noChangeArrowheads="1"/>
          </p:cNvSpPr>
          <p:nvPr/>
        </p:nvSpPr>
        <p:spPr bwMode="auto">
          <a:xfrm>
            <a:off x="706438" y="2205038"/>
            <a:ext cx="8166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r>
              <a:rPr lang="en-US" altLang="zh-CN">
                <a:latin typeface="宋体" panose="02010600030101010101" pitchFamily="2" charset="-122"/>
              </a:rPr>
              <a:t>(</a:t>
            </a:r>
            <a:r>
              <a:rPr lang="zh-CN" altLang="en-US">
                <a:latin typeface="宋体" panose="02010600030101010101" pitchFamily="2" charset="-122"/>
              </a:rPr>
              <a:t>在 </a:t>
            </a:r>
            <a:r>
              <a:rPr lang="en-US" altLang="zh-CN" i="1">
                <a:latin typeface="Times New Roman" panose="02020603050405020304" pitchFamily="18" charset="0"/>
              </a:rPr>
              <a:t>A</a:t>
            </a:r>
            <a:r>
              <a:rPr lang="zh-CN" altLang="en-US" i="1">
                <a:latin typeface="Times New Roman" panose="02020603050405020304" pitchFamily="18" charset="0"/>
              </a:rPr>
              <a:t>，</a:t>
            </a:r>
            <a:r>
              <a:rPr lang="en-US" altLang="zh-CN" i="1">
                <a:latin typeface="Times New Roman" panose="02020603050405020304" pitchFamily="18" charset="0"/>
              </a:rPr>
              <a:t>B </a:t>
            </a:r>
            <a:r>
              <a:rPr lang="zh-CN" altLang="en-US">
                <a:latin typeface="宋体" panose="02010600030101010101" pitchFamily="2" charset="-122"/>
              </a:rPr>
              <a:t>之间距离</a:t>
            </a:r>
            <a:r>
              <a:rPr lang="en-US" altLang="zh-CN" i="1">
                <a:latin typeface="Times New Roman" panose="02020603050405020304" pitchFamily="18" charset="0"/>
              </a:rPr>
              <a:t>A </a:t>
            </a:r>
            <a:r>
              <a:rPr lang="zh-CN" altLang="en-US">
                <a:latin typeface="宋体" panose="02010600030101010101" pitchFamily="2" charset="-122"/>
              </a:rPr>
              <a:t>点为 </a:t>
            </a:r>
            <a:r>
              <a:rPr lang="en-US" altLang="zh-CN" i="1">
                <a:latin typeface="Times New Roman" panose="02020603050405020304" pitchFamily="18" charset="0"/>
              </a:rPr>
              <a:t>r</a:t>
            </a:r>
            <a:r>
              <a:rPr lang="en-US" altLang="zh-CN" baseline="-25000">
                <a:latin typeface="Times New Roman" panose="02020603050405020304" pitchFamily="18" charset="0"/>
              </a:rPr>
              <a:t>1 </a:t>
            </a:r>
            <a:r>
              <a:rPr lang="en-US" altLang="zh-CN">
                <a:latin typeface="Times New Roman" panose="02020603050405020304" pitchFamily="18" charset="0"/>
              </a:rPr>
              <a:t>=1,3,5,…,29 m</a:t>
            </a:r>
            <a:r>
              <a:rPr lang="en-US" altLang="zh-CN">
                <a:latin typeface="宋体" panose="02010600030101010101" pitchFamily="2" charset="-122"/>
              </a:rPr>
              <a:t> </a:t>
            </a:r>
            <a:r>
              <a:rPr lang="zh-CN" altLang="en-US">
                <a:latin typeface="宋体" panose="02010600030101010101" pitchFamily="2" charset="-122"/>
              </a:rPr>
              <a:t>处出现静止点</a:t>
            </a:r>
            <a:r>
              <a:rPr lang="en-US" altLang="zh-CN">
                <a:latin typeface="宋体" panose="02010600030101010101" pitchFamily="2" charset="-122"/>
              </a:rPr>
              <a:t>)</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5298"/>
                                        </p:tgtEl>
                                        <p:attrNameLst>
                                          <p:attrName>style.visibility</p:attrName>
                                        </p:attrNameLst>
                                      </p:cBhvr>
                                      <p:to>
                                        <p:strVal val="visible"/>
                                      </p:to>
                                    </p:set>
                                    <p:animEffect transition="in" filter="wipe(left)">
                                      <p:cBhvr>
                                        <p:cTn id="7" dur="500"/>
                                        <p:tgtEl>
                                          <p:spTgt spid="552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5299"/>
                                        </p:tgtEl>
                                        <p:attrNameLst>
                                          <p:attrName>style.visibility</p:attrName>
                                        </p:attrNameLst>
                                      </p:cBhvr>
                                      <p:to>
                                        <p:strVal val="visible"/>
                                      </p:to>
                                    </p:set>
                                    <p:animEffect transition="in" filter="wipe(left)">
                                      <p:cBhvr>
                                        <p:cTn id="12" dur="500"/>
                                        <p:tgtEl>
                                          <p:spTgt spid="552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5300"/>
                                        </p:tgtEl>
                                        <p:attrNameLst>
                                          <p:attrName>style.visibility</p:attrName>
                                        </p:attrNameLst>
                                      </p:cBhvr>
                                      <p:to>
                                        <p:strVal val="visible"/>
                                      </p:to>
                                    </p:set>
                                    <p:animEffect transition="in" filter="wipe(left)">
                                      <p:cBhvr>
                                        <p:cTn id="17" dur="500"/>
                                        <p:tgtEl>
                                          <p:spTgt spid="5530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5301"/>
                                        </p:tgtEl>
                                        <p:attrNameLst>
                                          <p:attrName>style.visibility</p:attrName>
                                        </p:attrNameLst>
                                      </p:cBhvr>
                                      <p:to>
                                        <p:strVal val="visible"/>
                                      </p:to>
                                    </p:set>
                                    <p:animEffect transition="in" filter="wipe(left)">
                                      <p:cBhvr>
                                        <p:cTn id="22" dur="500"/>
                                        <p:tgtEl>
                                          <p:spTgt spid="5530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5302"/>
                                        </p:tgtEl>
                                        <p:attrNameLst>
                                          <p:attrName>style.visibility</p:attrName>
                                        </p:attrNameLst>
                                      </p:cBhvr>
                                      <p:to>
                                        <p:strVal val="visible"/>
                                      </p:to>
                                    </p:set>
                                    <p:animEffect transition="in" filter="wipe(left)">
                                      <p:cBhvr>
                                        <p:cTn id="27" dur="500"/>
                                        <p:tgtEl>
                                          <p:spTgt spid="5530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5303"/>
                                        </p:tgtEl>
                                        <p:attrNameLst>
                                          <p:attrName>style.visibility</p:attrName>
                                        </p:attrNameLst>
                                      </p:cBhvr>
                                      <p:to>
                                        <p:strVal val="visible"/>
                                      </p:to>
                                    </p:set>
                                    <p:animEffect transition="in" filter="wipe(left)">
                                      <p:cBhvr>
                                        <p:cTn id="32" dur="500"/>
                                        <p:tgtEl>
                                          <p:spTgt spid="5530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5304"/>
                                        </p:tgtEl>
                                        <p:attrNameLst>
                                          <p:attrName>style.visibility</p:attrName>
                                        </p:attrNameLst>
                                      </p:cBhvr>
                                      <p:to>
                                        <p:strVal val="visible"/>
                                      </p:to>
                                    </p:set>
                                    <p:animEffect transition="in" filter="wipe(left)">
                                      <p:cBhvr>
                                        <p:cTn id="37" dur="500"/>
                                        <p:tgtEl>
                                          <p:spTgt spid="553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1" grpId="0" autoUpdateAnimBg="0"/>
      <p:bldP spid="55304"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09B3FE38-CF3A-4227-BA96-A7E73C141520}"/>
              </a:ext>
            </a:extLst>
          </p:cNvPr>
          <p:cNvSpPr>
            <a:spLocks noChangeArrowheads="1"/>
          </p:cNvSpPr>
          <p:nvPr/>
        </p:nvSpPr>
        <p:spPr bwMode="auto">
          <a:xfrm>
            <a:off x="3159125" y="258763"/>
            <a:ext cx="33178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spcBef>
                <a:spcPct val="30000"/>
              </a:spcBef>
            </a:pPr>
            <a:r>
              <a:rPr kumimoji="1" lang="en-US" altLang="zh-CN" sz="3200">
                <a:solidFill>
                  <a:srgbClr val="00FF00"/>
                </a:solidFill>
                <a:latin typeface="Times New Roman" panose="02020603050405020304" pitchFamily="18" charset="0"/>
                <a:ea typeface="黑体" panose="02010609060101010101" pitchFamily="49" charset="-122"/>
              </a:rPr>
              <a:t>§8.6  </a:t>
            </a:r>
            <a:r>
              <a:rPr kumimoji="1" lang="zh-CN" altLang="en-US" sz="3200">
                <a:solidFill>
                  <a:srgbClr val="00FF00"/>
                </a:solidFill>
                <a:latin typeface="Times New Roman" panose="02020603050405020304" pitchFamily="18" charset="0"/>
                <a:ea typeface="黑体" panose="02010609060101010101" pitchFamily="49" charset="-122"/>
              </a:rPr>
              <a:t>驻波</a:t>
            </a:r>
          </a:p>
        </p:txBody>
      </p:sp>
      <p:graphicFrame>
        <p:nvGraphicFramePr>
          <p:cNvPr id="56323" name="Object 3">
            <a:extLst>
              <a:ext uri="{FF2B5EF4-FFF2-40B4-BE49-F238E27FC236}">
                <a16:creationId xmlns:a16="http://schemas.microsoft.com/office/drawing/2014/main" id="{83BF09E7-DB52-4846-89C6-DB878B3A48AF}"/>
              </a:ext>
            </a:extLst>
          </p:cNvPr>
          <p:cNvGraphicFramePr>
            <a:graphicFrameLocks/>
          </p:cNvGraphicFramePr>
          <p:nvPr/>
        </p:nvGraphicFramePr>
        <p:xfrm>
          <a:off x="1030288" y="4581525"/>
          <a:ext cx="3001962" cy="1781175"/>
        </p:xfrm>
        <a:graphic>
          <a:graphicData uri="http://schemas.openxmlformats.org/presentationml/2006/ole">
            <mc:AlternateContent xmlns:mc="http://schemas.openxmlformats.org/markup-compatibility/2006">
              <mc:Choice xmlns:v="urn:schemas-microsoft-com:vml" Requires="v">
                <p:oleObj spid="_x0000_s43058" name="公式" r:id="rId3" imgW="2943206" imgH="1714500" progId="Equation.3">
                  <p:embed/>
                </p:oleObj>
              </mc:Choice>
              <mc:Fallback>
                <p:oleObj name="公式" r:id="rId3" imgW="2943206" imgH="1714500" progId="Equation.3">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0288" y="4581525"/>
                        <a:ext cx="3001962" cy="178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324" name="Rectangle 4">
            <a:extLst>
              <a:ext uri="{FF2B5EF4-FFF2-40B4-BE49-F238E27FC236}">
                <a16:creationId xmlns:a16="http://schemas.microsoft.com/office/drawing/2014/main" id="{CD10EB3F-A8F5-4C0F-8086-EEAB59E61ED4}"/>
              </a:ext>
            </a:extLst>
          </p:cNvPr>
          <p:cNvSpPr>
            <a:spLocks noChangeArrowheads="1"/>
          </p:cNvSpPr>
          <p:nvPr/>
        </p:nvSpPr>
        <p:spPr bwMode="auto">
          <a:xfrm>
            <a:off x="174625" y="1385888"/>
            <a:ext cx="5029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r>
              <a:rPr kumimoji="1" lang="zh-CN" altLang="en-US" sz="2800">
                <a:solidFill>
                  <a:srgbClr val="FFFF00"/>
                </a:solidFill>
                <a:latin typeface="Times New Roman" panose="02020603050405020304" pitchFamily="18" charset="0"/>
              </a:rPr>
              <a:t>一</a:t>
            </a:r>
            <a:r>
              <a:rPr kumimoji="1" lang="en-US" altLang="zh-CN" sz="2800">
                <a:solidFill>
                  <a:srgbClr val="FFFF00"/>
                </a:solidFill>
                <a:latin typeface="Times New Roman" panose="02020603050405020304" pitchFamily="18" charset="0"/>
              </a:rPr>
              <a:t>. </a:t>
            </a:r>
            <a:r>
              <a:rPr kumimoji="1" lang="zh-CN" altLang="en-US" sz="2800">
                <a:solidFill>
                  <a:srgbClr val="FFFF00"/>
                </a:solidFill>
                <a:latin typeface="Times New Roman" panose="02020603050405020304" pitchFamily="18" charset="0"/>
              </a:rPr>
              <a:t>弦线上的驻波实验</a:t>
            </a:r>
          </a:p>
        </p:txBody>
      </p:sp>
      <p:sp>
        <p:nvSpPr>
          <p:cNvPr id="56325" name="Text Box 5">
            <a:extLst>
              <a:ext uri="{FF2B5EF4-FFF2-40B4-BE49-F238E27FC236}">
                <a16:creationId xmlns:a16="http://schemas.microsoft.com/office/drawing/2014/main" id="{D85990A6-4DA7-47E3-99BB-954302BB9440}"/>
              </a:ext>
            </a:extLst>
          </p:cNvPr>
          <p:cNvSpPr txBox="1">
            <a:spLocks noChangeArrowheads="1"/>
          </p:cNvSpPr>
          <p:nvPr/>
        </p:nvSpPr>
        <p:spPr bwMode="auto">
          <a:xfrm>
            <a:off x="898525" y="2105025"/>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a:latin typeface="Times New Roman" panose="02020603050405020304" pitchFamily="18" charset="0"/>
              </a:rPr>
              <a:t>波腹</a:t>
            </a:r>
          </a:p>
        </p:txBody>
      </p:sp>
      <p:sp>
        <p:nvSpPr>
          <p:cNvPr id="56326" name="Text Box 6">
            <a:extLst>
              <a:ext uri="{FF2B5EF4-FFF2-40B4-BE49-F238E27FC236}">
                <a16:creationId xmlns:a16="http://schemas.microsoft.com/office/drawing/2014/main" id="{E1E6B4F7-3F80-4A0C-8FAA-B58D548BBE24}"/>
              </a:ext>
            </a:extLst>
          </p:cNvPr>
          <p:cNvSpPr txBox="1">
            <a:spLocks noChangeArrowheads="1"/>
          </p:cNvSpPr>
          <p:nvPr/>
        </p:nvSpPr>
        <p:spPr bwMode="auto">
          <a:xfrm>
            <a:off x="2727325" y="2105025"/>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a:latin typeface="Times New Roman" panose="02020603050405020304" pitchFamily="18" charset="0"/>
              </a:rPr>
              <a:t>波节</a:t>
            </a:r>
          </a:p>
        </p:txBody>
      </p:sp>
      <p:sp>
        <p:nvSpPr>
          <p:cNvPr id="56327" name="Rectangle 7">
            <a:extLst>
              <a:ext uri="{FF2B5EF4-FFF2-40B4-BE49-F238E27FC236}">
                <a16:creationId xmlns:a16="http://schemas.microsoft.com/office/drawing/2014/main" id="{1A71E4E0-1CA4-456A-988B-6D796F7A8CDC}"/>
              </a:ext>
            </a:extLst>
          </p:cNvPr>
          <p:cNvSpPr>
            <a:spLocks noChangeArrowheads="1"/>
          </p:cNvSpPr>
          <p:nvPr/>
        </p:nvSpPr>
        <p:spPr bwMode="auto">
          <a:xfrm>
            <a:off x="722313" y="836613"/>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r>
              <a:rPr kumimoji="1" lang="zh-CN" altLang="en-US">
                <a:solidFill>
                  <a:srgbClr val="66FFFF"/>
                </a:solidFill>
                <a:latin typeface="Times New Roman" panose="02020603050405020304" pitchFamily="18" charset="0"/>
              </a:rPr>
              <a:t>两列等振幅相干波相向传播时叠加形成驻波</a:t>
            </a:r>
          </a:p>
        </p:txBody>
      </p:sp>
      <p:sp>
        <p:nvSpPr>
          <p:cNvPr id="56328" name="Rectangle 8">
            <a:extLst>
              <a:ext uri="{FF2B5EF4-FFF2-40B4-BE49-F238E27FC236}">
                <a16:creationId xmlns:a16="http://schemas.microsoft.com/office/drawing/2014/main" id="{E7B8F4C6-C403-4EE0-B3C0-EF505B0C9BBE}"/>
              </a:ext>
            </a:extLst>
          </p:cNvPr>
          <p:cNvSpPr>
            <a:spLocks noChangeArrowheads="1"/>
          </p:cNvSpPr>
          <p:nvPr/>
        </p:nvSpPr>
        <p:spPr bwMode="auto">
          <a:xfrm>
            <a:off x="942975" y="2708275"/>
            <a:ext cx="1692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r>
              <a:rPr kumimoji="1" lang="zh-CN" altLang="en-US">
                <a:latin typeface="Times New Roman" panose="02020603050405020304" pitchFamily="18" charset="0"/>
              </a:rPr>
              <a:t>驻波条件：</a:t>
            </a:r>
          </a:p>
        </p:txBody>
      </p:sp>
      <p:graphicFrame>
        <p:nvGraphicFramePr>
          <p:cNvPr id="56329" name="Object 9">
            <a:extLst>
              <a:ext uri="{FF2B5EF4-FFF2-40B4-BE49-F238E27FC236}">
                <a16:creationId xmlns:a16="http://schemas.microsoft.com/office/drawing/2014/main" id="{F28D22B5-7866-47FD-8968-5C76D18F85C5}"/>
              </a:ext>
            </a:extLst>
          </p:cNvPr>
          <p:cNvGraphicFramePr>
            <a:graphicFrameLocks noChangeAspect="1"/>
          </p:cNvGraphicFramePr>
          <p:nvPr/>
        </p:nvGraphicFramePr>
        <p:xfrm>
          <a:off x="2566988" y="2530475"/>
          <a:ext cx="1068387" cy="827088"/>
        </p:xfrm>
        <a:graphic>
          <a:graphicData uri="http://schemas.openxmlformats.org/presentationml/2006/ole">
            <mc:AlternateContent xmlns:mc="http://schemas.openxmlformats.org/markup-compatibility/2006">
              <mc:Choice xmlns:v="urn:schemas-microsoft-com:vml" Requires="v">
                <p:oleObj spid="_x0000_s43059" name="公式" r:id="rId5" imgW="1000029" imgH="762034" progId="Equation.3">
                  <p:embed/>
                </p:oleObj>
              </mc:Choice>
              <mc:Fallback>
                <p:oleObj name="公式" r:id="rId5" imgW="1000029" imgH="762034"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66988" y="2530475"/>
                        <a:ext cx="1068387" cy="827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330" name="Object 10">
            <a:extLst>
              <a:ext uri="{FF2B5EF4-FFF2-40B4-BE49-F238E27FC236}">
                <a16:creationId xmlns:a16="http://schemas.microsoft.com/office/drawing/2014/main" id="{4D19FE18-31E5-4FC4-AD6A-44918AB8CF2B}"/>
              </a:ext>
            </a:extLst>
          </p:cNvPr>
          <p:cNvGraphicFramePr>
            <a:graphicFrameLocks/>
          </p:cNvGraphicFramePr>
          <p:nvPr/>
        </p:nvGraphicFramePr>
        <p:xfrm>
          <a:off x="1547813" y="3473450"/>
          <a:ext cx="1528762" cy="320675"/>
        </p:xfrm>
        <a:graphic>
          <a:graphicData uri="http://schemas.openxmlformats.org/presentationml/2006/ole">
            <mc:AlternateContent xmlns:mc="http://schemas.openxmlformats.org/markup-compatibility/2006">
              <mc:Choice xmlns:v="urn:schemas-microsoft-com:vml" Requires="v">
                <p:oleObj spid="_x0000_s43060" name="公式" r:id="rId7" imgW="1466710" imgH="304936" progId="Equation.3">
                  <p:embed/>
                </p:oleObj>
              </mc:Choice>
              <mc:Fallback>
                <p:oleObj name="公式" r:id="rId7" imgW="1466710" imgH="304936" progId="Equation.3">
                  <p:embed/>
                  <p:pic>
                    <p:nvPicPr>
                      <p:cNvPr id="0" name="Object 10"/>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7813" y="3473450"/>
                        <a:ext cx="1528762"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331" name="Rectangle 11">
            <a:extLst>
              <a:ext uri="{FF2B5EF4-FFF2-40B4-BE49-F238E27FC236}">
                <a16:creationId xmlns:a16="http://schemas.microsoft.com/office/drawing/2014/main" id="{6B94BAD1-CDA2-4F20-B6C4-25DD633EE0BC}"/>
              </a:ext>
            </a:extLst>
          </p:cNvPr>
          <p:cNvSpPr>
            <a:spLocks noChangeArrowheads="1"/>
          </p:cNvSpPr>
          <p:nvPr/>
        </p:nvSpPr>
        <p:spPr bwMode="auto">
          <a:xfrm>
            <a:off x="193675" y="4044950"/>
            <a:ext cx="3025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spcBef>
                <a:spcPct val="30000"/>
              </a:spcBef>
            </a:pPr>
            <a:r>
              <a:rPr kumimoji="1" lang="zh-CN" altLang="en-US" sz="2800">
                <a:solidFill>
                  <a:srgbClr val="FFFF00"/>
                </a:solidFill>
                <a:latin typeface="Times New Roman" panose="02020603050405020304" pitchFamily="18" charset="0"/>
              </a:rPr>
              <a:t>二</a:t>
            </a:r>
            <a:r>
              <a:rPr kumimoji="1" lang="en-US" altLang="zh-CN" sz="2800">
                <a:solidFill>
                  <a:srgbClr val="FFFF00"/>
                </a:solidFill>
                <a:latin typeface="Times New Roman" panose="02020603050405020304" pitchFamily="18" charset="0"/>
              </a:rPr>
              <a:t>. </a:t>
            </a:r>
            <a:r>
              <a:rPr kumimoji="1" lang="zh-CN" altLang="en-US" sz="2800">
                <a:solidFill>
                  <a:srgbClr val="FFFF00"/>
                </a:solidFill>
                <a:latin typeface="Times New Roman" panose="02020603050405020304" pitchFamily="18" charset="0"/>
              </a:rPr>
              <a:t>驻波波函数</a:t>
            </a:r>
          </a:p>
        </p:txBody>
      </p:sp>
      <p:graphicFrame>
        <p:nvGraphicFramePr>
          <p:cNvPr id="56332" name="Object 12">
            <a:extLst>
              <a:ext uri="{FF2B5EF4-FFF2-40B4-BE49-F238E27FC236}">
                <a16:creationId xmlns:a16="http://schemas.microsoft.com/office/drawing/2014/main" id="{0C056318-6C72-4665-9E95-65D95AB4744B}"/>
              </a:ext>
            </a:extLst>
          </p:cNvPr>
          <p:cNvGraphicFramePr>
            <a:graphicFrameLocks noChangeAspect="1"/>
          </p:cNvGraphicFramePr>
          <p:nvPr/>
        </p:nvGraphicFramePr>
        <p:xfrm>
          <a:off x="7740650" y="4441825"/>
          <a:ext cx="909638" cy="525463"/>
        </p:xfrm>
        <a:graphic>
          <a:graphicData uri="http://schemas.openxmlformats.org/presentationml/2006/ole">
            <mc:AlternateContent xmlns:mc="http://schemas.openxmlformats.org/markup-compatibility/2006">
              <mc:Choice xmlns:v="urn:schemas-microsoft-com:vml" Requires="v">
                <p:oleObj spid="_x0000_s43061" name="公式" r:id="rId9" imgW="990549" imgH="542823" progId="Equation.3">
                  <p:embed/>
                </p:oleObj>
              </mc:Choice>
              <mc:Fallback>
                <p:oleObj name="公式" r:id="rId9" imgW="990549" imgH="542823"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40650" y="4441825"/>
                        <a:ext cx="909638" cy="525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33" name="Object 13">
            <a:extLst>
              <a:ext uri="{FF2B5EF4-FFF2-40B4-BE49-F238E27FC236}">
                <a16:creationId xmlns:a16="http://schemas.microsoft.com/office/drawing/2014/main" id="{835344B0-D842-4F9B-87A0-1C70A75ECF73}"/>
              </a:ext>
            </a:extLst>
          </p:cNvPr>
          <p:cNvGraphicFramePr>
            <a:graphicFrameLocks noChangeAspect="1"/>
          </p:cNvGraphicFramePr>
          <p:nvPr/>
        </p:nvGraphicFramePr>
        <p:xfrm>
          <a:off x="7786688" y="5226050"/>
          <a:ext cx="792162" cy="303213"/>
        </p:xfrm>
        <a:graphic>
          <a:graphicData uri="http://schemas.openxmlformats.org/presentationml/2006/ole">
            <mc:AlternateContent xmlns:mc="http://schemas.openxmlformats.org/markup-compatibility/2006">
              <mc:Choice xmlns:v="urn:schemas-microsoft-com:vml" Requires="v">
                <p:oleObj spid="_x0000_s43062" name="公式" r:id="rId11" imgW="762102" imgH="247684" progId="Equation.3">
                  <p:embed/>
                </p:oleObj>
              </mc:Choice>
              <mc:Fallback>
                <p:oleObj name="公式" r:id="rId11" imgW="762102" imgH="247684"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786688" y="5226050"/>
                        <a:ext cx="792162" cy="303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34" name="Object 14">
            <a:extLst>
              <a:ext uri="{FF2B5EF4-FFF2-40B4-BE49-F238E27FC236}">
                <a16:creationId xmlns:a16="http://schemas.microsoft.com/office/drawing/2014/main" id="{AA01D679-1AA0-443A-A636-6F0E201462EC}"/>
              </a:ext>
            </a:extLst>
          </p:cNvPr>
          <p:cNvGraphicFramePr>
            <a:graphicFrameLocks noChangeAspect="1"/>
          </p:cNvGraphicFramePr>
          <p:nvPr/>
        </p:nvGraphicFramePr>
        <p:xfrm>
          <a:off x="7734300" y="5837238"/>
          <a:ext cx="1009650" cy="506412"/>
        </p:xfrm>
        <a:graphic>
          <a:graphicData uri="http://schemas.openxmlformats.org/presentationml/2006/ole">
            <mc:AlternateContent xmlns:mc="http://schemas.openxmlformats.org/markup-compatibility/2006">
              <mc:Choice xmlns:v="urn:schemas-microsoft-com:vml" Requires="v">
                <p:oleObj spid="_x0000_s43063" name="公式" r:id="rId13" imgW="1152633" imgH="542823" progId="Equation.3">
                  <p:embed/>
                </p:oleObj>
              </mc:Choice>
              <mc:Fallback>
                <p:oleObj name="公式" r:id="rId13" imgW="1152633" imgH="542823" progId="Equation.3">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34300" y="5837238"/>
                        <a:ext cx="1009650" cy="506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6335" name="Picture 15" descr="驻波">
            <a:extLst>
              <a:ext uri="{FF2B5EF4-FFF2-40B4-BE49-F238E27FC236}">
                <a16:creationId xmlns:a16="http://schemas.microsoft.com/office/drawing/2014/main" id="{DEB70061-3335-4D2A-A2B5-CC930C4ACC83}"/>
              </a:ext>
            </a:extLst>
          </p:cNvPr>
          <p:cNvPicPr>
            <a:picLocks noChangeAspect="1" noChangeArrowheads="1"/>
          </p:cNvPicPr>
          <p:nvPr/>
        </p:nvPicPr>
        <p:blipFill>
          <a:blip r:embed="rId15">
            <a:clrChange>
              <a:clrFrom>
                <a:srgbClr val="336598"/>
              </a:clrFrom>
              <a:clrTo>
                <a:srgbClr val="336598">
                  <a:alpha val="0"/>
                </a:srgbClr>
              </a:clrTo>
            </a:clrChange>
            <a:extLst>
              <a:ext uri="{28A0092B-C50C-407E-A947-70E740481C1C}">
                <a14:useLocalDpi xmlns:a14="http://schemas.microsoft.com/office/drawing/2010/main" val="0"/>
              </a:ext>
            </a:extLst>
          </a:blip>
          <a:srcRect l="6044" t="6024" r="6044" b="6024"/>
          <a:stretch>
            <a:fillRect/>
          </a:stretch>
        </p:blipFill>
        <p:spPr bwMode="auto">
          <a:xfrm>
            <a:off x="4343400" y="1371600"/>
            <a:ext cx="44958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36" name="Text Box 16">
            <a:extLst>
              <a:ext uri="{FF2B5EF4-FFF2-40B4-BE49-F238E27FC236}">
                <a16:creationId xmlns:a16="http://schemas.microsoft.com/office/drawing/2014/main" id="{6B40EFC9-0730-40AE-8329-ED7552E67EC7}"/>
              </a:ext>
            </a:extLst>
          </p:cNvPr>
          <p:cNvSpPr txBox="1">
            <a:spLocks noChangeArrowheads="1"/>
          </p:cNvSpPr>
          <p:nvPr/>
        </p:nvSpPr>
        <p:spPr bwMode="auto">
          <a:xfrm>
            <a:off x="4400550" y="1857375"/>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1800">
                <a:latin typeface="Times New Roman" panose="02020603050405020304" pitchFamily="18" charset="0"/>
              </a:rPr>
              <a:t>(a)</a:t>
            </a:r>
          </a:p>
        </p:txBody>
      </p:sp>
      <p:sp>
        <p:nvSpPr>
          <p:cNvPr id="56337" name="Rectangle 17">
            <a:extLst>
              <a:ext uri="{FF2B5EF4-FFF2-40B4-BE49-F238E27FC236}">
                <a16:creationId xmlns:a16="http://schemas.microsoft.com/office/drawing/2014/main" id="{72EB84D2-845B-480D-9130-5CCC38FC2BC9}"/>
              </a:ext>
            </a:extLst>
          </p:cNvPr>
          <p:cNvSpPr>
            <a:spLocks noChangeArrowheads="1"/>
          </p:cNvSpPr>
          <p:nvPr/>
        </p:nvSpPr>
        <p:spPr bwMode="auto">
          <a:xfrm>
            <a:off x="4419600" y="2771775"/>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1800">
                <a:latin typeface="Times New Roman" panose="02020603050405020304" pitchFamily="18" charset="0"/>
              </a:rPr>
              <a:t>(b)</a:t>
            </a:r>
          </a:p>
        </p:txBody>
      </p:sp>
      <p:sp>
        <p:nvSpPr>
          <p:cNvPr id="56338" name="Rectangle 18">
            <a:extLst>
              <a:ext uri="{FF2B5EF4-FFF2-40B4-BE49-F238E27FC236}">
                <a16:creationId xmlns:a16="http://schemas.microsoft.com/office/drawing/2014/main" id="{652F7195-6A5D-4266-BF49-E6DB479FB904}"/>
              </a:ext>
            </a:extLst>
          </p:cNvPr>
          <p:cNvSpPr>
            <a:spLocks noChangeArrowheads="1"/>
          </p:cNvSpPr>
          <p:nvPr/>
        </p:nvSpPr>
        <p:spPr bwMode="auto">
          <a:xfrm>
            <a:off x="4495800" y="3748088"/>
            <a:ext cx="412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1800">
                <a:latin typeface="Times New Roman" panose="02020603050405020304" pitchFamily="18" charset="0"/>
              </a:rPr>
              <a:t>(c)</a:t>
            </a:r>
          </a:p>
        </p:txBody>
      </p:sp>
      <p:grpSp>
        <p:nvGrpSpPr>
          <p:cNvPr id="56339" name="Group 19">
            <a:extLst>
              <a:ext uri="{FF2B5EF4-FFF2-40B4-BE49-F238E27FC236}">
                <a16:creationId xmlns:a16="http://schemas.microsoft.com/office/drawing/2014/main" id="{D06E344F-C2F7-43F3-A3F5-E5ECCBC8B05A}"/>
              </a:ext>
            </a:extLst>
          </p:cNvPr>
          <p:cNvGrpSpPr>
            <a:grpSpLocks/>
          </p:cNvGrpSpPr>
          <p:nvPr/>
        </p:nvGrpSpPr>
        <p:grpSpPr bwMode="auto">
          <a:xfrm>
            <a:off x="4953000" y="1773238"/>
            <a:ext cx="762000" cy="2233612"/>
            <a:chOff x="3120" y="936"/>
            <a:chExt cx="480" cy="1407"/>
          </a:xfrm>
        </p:grpSpPr>
        <p:sp>
          <p:nvSpPr>
            <p:cNvPr id="43049" name="Text Box 20">
              <a:extLst>
                <a:ext uri="{FF2B5EF4-FFF2-40B4-BE49-F238E27FC236}">
                  <a16:creationId xmlns:a16="http://schemas.microsoft.com/office/drawing/2014/main" id="{AC7855C0-59D2-4A15-9C64-C972D2F88CD0}"/>
                </a:ext>
              </a:extLst>
            </p:cNvPr>
            <p:cNvSpPr txBox="1">
              <a:spLocks noChangeArrowheads="1"/>
            </p:cNvSpPr>
            <p:nvPr/>
          </p:nvSpPr>
          <p:spPr bwMode="auto">
            <a:xfrm>
              <a:off x="3120" y="936"/>
              <a:ext cx="4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1800" i="1">
                  <a:solidFill>
                    <a:srgbClr val="FFFF66"/>
                  </a:solidFill>
                  <a:latin typeface="Times New Roman" panose="02020603050405020304" pitchFamily="18" charset="0"/>
                </a:rPr>
                <a:t>A</a:t>
              </a:r>
            </a:p>
          </p:txBody>
        </p:sp>
        <p:sp>
          <p:nvSpPr>
            <p:cNvPr id="43050" name="Text Box 21">
              <a:extLst>
                <a:ext uri="{FF2B5EF4-FFF2-40B4-BE49-F238E27FC236}">
                  <a16:creationId xmlns:a16="http://schemas.microsoft.com/office/drawing/2014/main" id="{CD5DEFAD-BAED-449E-AC9F-D2F20898FB19}"/>
                </a:ext>
              </a:extLst>
            </p:cNvPr>
            <p:cNvSpPr txBox="1">
              <a:spLocks noChangeArrowheads="1"/>
            </p:cNvSpPr>
            <p:nvPr/>
          </p:nvSpPr>
          <p:spPr bwMode="auto">
            <a:xfrm>
              <a:off x="3168" y="1536"/>
              <a:ext cx="4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1800" i="1">
                  <a:solidFill>
                    <a:srgbClr val="FFFF66"/>
                  </a:solidFill>
                  <a:latin typeface="Times New Roman" panose="02020603050405020304" pitchFamily="18" charset="0"/>
                </a:rPr>
                <a:t>A</a:t>
              </a:r>
            </a:p>
          </p:txBody>
        </p:sp>
        <p:sp>
          <p:nvSpPr>
            <p:cNvPr id="43051" name="Text Box 22">
              <a:extLst>
                <a:ext uri="{FF2B5EF4-FFF2-40B4-BE49-F238E27FC236}">
                  <a16:creationId xmlns:a16="http://schemas.microsoft.com/office/drawing/2014/main" id="{F258992F-8ED0-49E2-A22E-BB88ABCEBDBB}"/>
                </a:ext>
              </a:extLst>
            </p:cNvPr>
            <p:cNvSpPr txBox="1">
              <a:spLocks noChangeArrowheads="1"/>
            </p:cNvSpPr>
            <p:nvPr/>
          </p:nvSpPr>
          <p:spPr bwMode="auto">
            <a:xfrm>
              <a:off x="3168" y="2112"/>
              <a:ext cx="4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1800" i="1">
                  <a:solidFill>
                    <a:srgbClr val="FFFF66"/>
                  </a:solidFill>
                  <a:latin typeface="Times New Roman" panose="02020603050405020304" pitchFamily="18" charset="0"/>
                </a:rPr>
                <a:t>A</a:t>
              </a:r>
            </a:p>
          </p:txBody>
        </p:sp>
      </p:grpSp>
      <p:grpSp>
        <p:nvGrpSpPr>
          <p:cNvPr id="56343" name="Group 23">
            <a:extLst>
              <a:ext uri="{FF2B5EF4-FFF2-40B4-BE49-F238E27FC236}">
                <a16:creationId xmlns:a16="http://schemas.microsoft.com/office/drawing/2014/main" id="{3C06E70B-F434-40EB-9D5E-7C7B1B6D63EC}"/>
              </a:ext>
            </a:extLst>
          </p:cNvPr>
          <p:cNvGrpSpPr>
            <a:grpSpLocks/>
          </p:cNvGrpSpPr>
          <p:nvPr/>
        </p:nvGrpSpPr>
        <p:grpSpPr bwMode="auto">
          <a:xfrm>
            <a:off x="8077200" y="1371600"/>
            <a:ext cx="685800" cy="2344738"/>
            <a:chOff x="5088" y="864"/>
            <a:chExt cx="432" cy="1477"/>
          </a:xfrm>
        </p:grpSpPr>
        <p:sp>
          <p:nvSpPr>
            <p:cNvPr id="43046" name="Text Box 24">
              <a:extLst>
                <a:ext uri="{FF2B5EF4-FFF2-40B4-BE49-F238E27FC236}">
                  <a16:creationId xmlns:a16="http://schemas.microsoft.com/office/drawing/2014/main" id="{A6650ABA-7A67-45C5-8D3C-8A5F1CE5A2A7}"/>
                </a:ext>
              </a:extLst>
            </p:cNvPr>
            <p:cNvSpPr txBox="1">
              <a:spLocks noChangeArrowheads="1"/>
            </p:cNvSpPr>
            <p:nvPr/>
          </p:nvSpPr>
          <p:spPr bwMode="auto">
            <a:xfrm>
              <a:off x="5088" y="864"/>
              <a:ext cx="4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1800" i="1">
                  <a:solidFill>
                    <a:srgbClr val="FFFF66"/>
                  </a:solidFill>
                  <a:latin typeface="Times New Roman" panose="02020603050405020304" pitchFamily="18" charset="0"/>
                </a:rPr>
                <a:t>B</a:t>
              </a:r>
            </a:p>
          </p:txBody>
        </p:sp>
        <p:sp>
          <p:nvSpPr>
            <p:cNvPr id="43047" name="Rectangle 25">
              <a:extLst>
                <a:ext uri="{FF2B5EF4-FFF2-40B4-BE49-F238E27FC236}">
                  <a16:creationId xmlns:a16="http://schemas.microsoft.com/office/drawing/2014/main" id="{FE285983-5D18-4BA6-A6A8-ECEBA940D600}"/>
                </a:ext>
              </a:extLst>
            </p:cNvPr>
            <p:cNvSpPr>
              <a:spLocks noChangeArrowheads="1"/>
            </p:cNvSpPr>
            <p:nvPr/>
          </p:nvSpPr>
          <p:spPr bwMode="auto">
            <a:xfrm>
              <a:off x="5148" y="1486"/>
              <a:ext cx="2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r>
                <a:rPr kumimoji="1" lang="en-US" altLang="zh-CN" sz="1800" i="1">
                  <a:solidFill>
                    <a:srgbClr val="FFFF66"/>
                  </a:solidFill>
                  <a:latin typeface="Times New Roman" panose="02020603050405020304" pitchFamily="18" charset="0"/>
                </a:rPr>
                <a:t>B</a:t>
              </a:r>
            </a:p>
          </p:txBody>
        </p:sp>
        <p:sp>
          <p:nvSpPr>
            <p:cNvPr id="43048" name="Rectangle 26">
              <a:extLst>
                <a:ext uri="{FF2B5EF4-FFF2-40B4-BE49-F238E27FC236}">
                  <a16:creationId xmlns:a16="http://schemas.microsoft.com/office/drawing/2014/main" id="{F16F3741-B016-4A56-9777-E7DC0F2BFA2C}"/>
                </a:ext>
              </a:extLst>
            </p:cNvPr>
            <p:cNvSpPr>
              <a:spLocks noChangeArrowheads="1"/>
            </p:cNvSpPr>
            <p:nvPr/>
          </p:nvSpPr>
          <p:spPr bwMode="auto">
            <a:xfrm>
              <a:off x="5152" y="2110"/>
              <a:ext cx="2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r>
                <a:rPr kumimoji="1" lang="en-US" altLang="zh-CN" sz="1800" i="1">
                  <a:solidFill>
                    <a:srgbClr val="FFFF66"/>
                  </a:solidFill>
                  <a:latin typeface="Times New Roman" panose="02020603050405020304" pitchFamily="18" charset="0"/>
                </a:rPr>
                <a:t>B</a:t>
              </a:r>
            </a:p>
          </p:txBody>
        </p:sp>
      </p:grpSp>
      <p:grpSp>
        <p:nvGrpSpPr>
          <p:cNvPr id="56347" name="Group 27">
            <a:extLst>
              <a:ext uri="{FF2B5EF4-FFF2-40B4-BE49-F238E27FC236}">
                <a16:creationId xmlns:a16="http://schemas.microsoft.com/office/drawing/2014/main" id="{23B6F02C-5731-4173-8B78-80173588F07F}"/>
              </a:ext>
            </a:extLst>
          </p:cNvPr>
          <p:cNvGrpSpPr>
            <a:grpSpLocks/>
          </p:cNvGrpSpPr>
          <p:nvPr/>
        </p:nvGrpSpPr>
        <p:grpSpPr bwMode="auto">
          <a:xfrm>
            <a:off x="5829300" y="3730625"/>
            <a:ext cx="1676400" cy="366713"/>
            <a:chOff x="3672" y="2350"/>
            <a:chExt cx="1056" cy="231"/>
          </a:xfrm>
        </p:grpSpPr>
        <p:sp>
          <p:nvSpPr>
            <p:cNvPr id="43043" name="Rectangle 28">
              <a:extLst>
                <a:ext uri="{FF2B5EF4-FFF2-40B4-BE49-F238E27FC236}">
                  <a16:creationId xmlns:a16="http://schemas.microsoft.com/office/drawing/2014/main" id="{37A1F33C-59B3-4A1B-AFDF-F0B64833BE44}"/>
                </a:ext>
              </a:extLst>
            </p:cNvPr>
            <p:cNvSpPr>
              <a:spLocks noChangeArrowheads="1"/>
            </p:cNvSpPr>
            <p:nvPr/>
          </p:nvSpPr>
          <p:spPr bwMode="auto">
            <a:xfrm>
              <a:off x="3672" y="2350"/>
              <a:ext cx="2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r>
                <a:rPr kumimoji="1" lang="en-US" altLang="zh-CN" sz="1800" i="1">
                  <a:solidFill>
                    <a:srgbClr val="FFFF66"/>
                  </a:solidFill>
                  <a:latin typeface="Times New Roman" panose="02020603050405020304" pitchFamily="18" charset="0"/>
                </a:rPr>
                <a:t>C</a:t>
              </a:r>
              <a:r>
                <a:rPr kumimoji="1" lang="en-US" altLang="zh-CN" sz="1800" baseline="-25000">
                  <a:solidFill>
                    <a:srgbClr val="FFFF66"/>
                  </a:solidFill>
                  <a:latin typeface="Times New Roman" panose="02020603050405020304" pitchFamily="18" charset="0"/>
                </a:rPr>
                <a:t>1</a:t>
              </a:r>
            </a:p>
          </p:txBody>
        </p:sp>
        <p:sp>
          <p:nvSpPr>
            <p:cNvPr id="43044" name="Rectangle 29">
              <a:extLst>
                <a:ext uri="{FF2B5EF4-FFF2-40B4-BE49-F238E27FC236}">
                  <a16:creationId xmlns:a16="http://schemas.microsoft.com/office/drawing/2014/main" id="{70635EE7-7F82-4606-BA21-32AC1BC2A2C6}"/>
                </a:ext>
              </a:extLst>
            </p:cNvPr>
            <p:cNvSpPr>
              <a:spLocks noChangeArrowheads="1"/>
            </p:cNvSpPr>
            <p:nvPr/>
          </p:nvSpPr>
          <p:spPr bwMode="auto">
            <a:xfrm>
              <a:off x="4056" y="2350"/>
              <a:ext cx="2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r>
                <a:rPr kumimoji="1" lang="en-US" altLang="zh-CN" sz="1800" i="1">
                  <a:solidFill>
                    <a:srgbClr val="FFFF66"/>
                  </a:solidFill>
                  <a:latin typeface="Times New Roman" panose="02020603050405020304" pitchFamily="18" charset="0"/>
                </a:rPr>
                <a:t>C</a:t>
              </a:r>
              <a:r>
                <a:rPr kumimoji="1" lang="en-US" altLang="zh-CN" sz="1800" baseline="-25000">
                  <a:solidFill>
                    <a:srgbClr val="FFFF66"/>
                  </a:solidFill>
                  <a:latin typeface="Times New Roman" panose="02020603050405020304" pitchFamily="18" charset="0"/>
                </a:rPr>
                <a:t>2</a:t>
              </a:r>
            </a:p>
          </p:txBody>
        </p:sp>
        <p:sp>
          <p:nvSpPr>
            <p:cNvPr id="43045" name="Rectangle 30">
              <a:extLst>
                <a:ext uri="{FF2B5EF4-FFF2-40B4-BE49-F238E27FC236}">
                  <a16:creationId xmlns:a16="http://schemas.microsoft.com/office/drawing/2014/main" id="{F907E672-6F31-4D2C-A211-57CFC237F0FC}"/>
                </a:ext>
              </a:extLst>
            </p:cNvPr>
            <p:cNvSpPr>
              <a:spLocks noChangeArrowheads="1"/>
            </p:cNvSpPr>
            <p:nvPr/>
          </p:nvSpPr>
          <p:spPr bwMode="auto">
            <a:xfrm>
              <a:off x="4468" y="2350"/>
              <a:ext cx="2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r>
                <a:rPr kumimoji="1" lang="en-US" altLang="zh-CN" sz="1800" i="1">
                  <a:solidFill>
                    <a:srgbClr val="FFFF66"/>
                  </a:solidFill>
                  <a:latin typeface="Times New Roman" panose="02020603050405020304" pitchFamily="18" charset="0"/>
                </a:rPr>
                <a:t>C</a:t>
              </a:r>
              <a:r>
                <a:rPr kumimoji="1" lang="en-US" altLang="zh-CN" sz="1800" baseline="-25000">
                  <a:solidFill>
                    <a:srgbClr val="FFFF66"/>
                  </a:solidFill>
                  <a:latin typeface="Times New Roman" panose="02020603050405020304" pitchFamily="18" charset="0"/>
                </a:rPr>
                <a:t>3</a:t>
              </a:r>
            </a:p>
          </p:txBody>
        </p:sp>
      </p:grpSp>
      <p:sp>
        <p:nvSpPr>
          <p:cNvPr id="56351" name="Rectangle 31">
            <a:extLst>
              <a:ext uri="{FF2B5EF4-FFF2-40B4-BE49-F238E27FC236}">
                <a16:creationId xmlns:a16="http://schemas.microsoft.com/office/drawing/2014/main" id="{B167EE9C-AD19-4017-9062-367F9256494C}"/>
              </a:ext>
            </a:extLst>
          </p:cNvPr>
          <p:cNvSpPr>
            <a:spLocks noChangeArrowheads="1"/>
          </p:cNvSpPr>
          <p:nvPr/>
        </p:nvSpPr>
        <p:spPr bwMode="auto">
          <a:xfrm>
            <a:off x="5873750" y="2740025"/>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r>
              <a:rPr kumimoji="1" lang="en-US" altLang="zh-CN" sz="1800" i="1">
                <a:solidFill>
                  <a:srgbClr val="FFFF66"/>
                </a:solidFill>
                <a:latin typeface="Times New Roman" panose="02020603050405020304" pitchFamily="18" charset="0"/>
              </a:rPr>
              <a:t>C</a:t>
            </a:r>
            <a:r>
              <a:rPr kumimoji="1" lang="en-US" altLang="zh-CN" sz="1800" baseline="-25000">
                <a:solidFill>
                  <a:srgbClr val="FFFF66"/>
                </a:solidFill>
                <a:latin typeface="Times New Roman" panose="02020603050405020304" pitchFamily="18" charset="0"/>
              </a:rPr>
              <a:t>1</a:t>
            </a:r>
          </a:p>
        </p:txBody>
      </p:sp>
      <p:sp>
        <p:nvSpPr>
          <p:cNvPr id="56352" name="Rectangle 32">
            <a:extLst>
              <a:ext uri="{FF2B5EF4-FFF2-40B4-BE49-F238E27FC236}">
                <a16:creationId xmlns:a16="http://schemas.microsoft.com/office/drawing/2014/main" id="{F7CDB423-9486-4952-989A-12C680221C57}"/>
              </a:ext>
            </a:extLst>
          </p:cNvPr>
          <p:cNvSpPr>
            <a:spLocks noChangeArrowheads="1"/>
          </p:cNvSpPr>
          <p:nvPr/>
        </p:nvSpPr>
        <p:spPr bwMode="auto">
          <a:xfrm>
            <a:off x="6483350" y="2740025"/>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r>
              <a:rPr kumimoji="1" lang="en-US" altLang="zh-CN" sz="1800" i="1">
                <a:solidFill>
                  <a:srgbClr val="FFFF66"/>
                </a:solidFill>
                <a:latin typeface="Times New Roman" panose="02020603050405020304" pitchFamily="18" charset="0"/>
              </a:rPr>
              <a:t>C</a:t>
            </a:r>
            <a:r>
              <a:rPr kumimoji="1" lang="en-US" altLang="zh-CN" sz="1800" baseline="-25000">
                <a:solidFill>
                  <a:srgbClr val="FFFF66"/>
                </a:solidFill>
                <a:latin typeface="Times New Roman" panose="02020603050405020304" pitchFamily="18" charset="0"/>
              </a:rPr>
              <a:t>2</a:t>
            </a:r>
          </a:p>
        </p:txBody>
      </p:sp>
      <p:grpSp>
        <p:nvGrpSpPr>
          <p:cNvPr id="56353" name="Group 33">
            <a:extLst>
              <a:ext uri="{FF2B5EF4-FFF2-40B4-BE49-F238E27FC236}">
                <a16:creationId xmlns:a16="http://schemas.microsoft.com/office/drawing/2014/main" id="{39D6F73D-39EB-43E1-9108-B70872F257C5}"/>
              </a:ext>
            </a:extLst>
          </p:cNvPr>
          <p:cNvGrpSpPr>
            <a:grpSpLocks/>
          </p:cNvGrpSpPr>
          <p:nvPr/>
        </p:nvGrpSpPr>
        <p:grpSpPr bwMode="auto">
          <a:xfrm>
            <a:off x="5518150" y="3273425"/>
            <a:ext cx="2406650" cy="366713"/>
            <a:chOff x="3476" y="2062"/>
            <a:chExt cx="1516" cy="231"/>
          </a:xfrm>
        </p:grpSpPr>
        <p:sp>
          <p:nvSpPr>
            <p:cNvPr id="43039" name="Rectangle 34">
              <a:extLst>
                <a:ext uri="{FF2B5EF4-FFF2-40B4-BE49-F238E27FC236}">
                  <a16:creationId xmlns:a16="http://schemas.microsoft.com/office/drawing/2014/main" id="{436C0E09-1190-45D5-B202-EDDEFC4159EB}"/>
                </a:ext>
              </a:extLst>
            </p:cNvPr>
            <p:cNvSpPr>
              <a:spLocks noChangeArrowheads="1"/>
            </p:cNvSpPr>
            <p:nvPr/>
          </p:nvSpPr>
          <p:spPr bwMode="auto">
            <a:xfrm>
              <a:off x="3476" y="2062"/>
              <a:ext cx="2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r>
                <a:rPr kumimoji="1" lang="en-US" altLang="zh-CN" sz="1800" i="1">
                  <a:solidFill>
                    <a:srgbClr val="FFFF66"/>
                  </a:solidFill>
                  <a:latin typeface="Times New Roman" panose="02020603050405020304" pitchFamily="18" charset="0"/>
                </a:rPr>
                <a:t>D</a:t>
              </a:r>
              <a:r>
                <a:rPr kumimoji="1" lang="en-US" altLang="zh-CN" sz="1800" baseline="-25000">
                  <a:solidFill>
                    <a:srgbClr val="FFFF66"/>
                  </a:solidFill>
                  <a:latin typeface="Times New Roman" panose="02020603050405020304" pitchFamily="18" charset="0"/>
                </a:rPr>
                <a:t>1</a:t>
              </a:r>
            </a:p>
          </p:txBody>
        </p:sp>
        <p:sp>
          <p:nvSpPr>
            <p:cNvPr id="43040" name="Rectangle 35">
              <a:extLst>
                <a:ext uri="{FF2B5EF4-FFF2-40B4-BE49-F238E27FC236}">
                  <a16:creationId xmlns:a16="http://schemas.microsoft.com/office/drawing/2014/main" id="{6691C4E2-4D13-402B-AF8D-5B69F5E834F0}"/>
                </a:ext>
              </a:extLst>
            </p:cNvPr>
            <p:cNvSpPr>
              <a:spLocks noChangeArrowheads="1"/>
            </p:cNvSpPr>
            <p:nvPr/>
          </p:nvSpPr>
          <p:spPr bwMode="auto">
            <a:xfrm>
              <a:off x="4724" y="2062"/>
              <a:ext cx="2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r>
                <a:rPr kumimoji="1" lang="en-US" altLang="zh-CN" sz="1800" i="1">
                  <a:solidFill>
                    <a:srgbClr val="FFFF66"/>
                  </a:solidFill>
                  <a:latin typeface="Times New Roman" panose="02020603050405020304" pitchFamily="18" charset="0"/>
                </a:rPr>
                <a:t>D</a:t>
              </a:r>
              <a:r>
                <a:rPr kumimoji="1" lang="en-US" altLang="zh-CN" sz="1800" baseline="-25000">
                  <a:solidFill>
                    <a:srgbClr val="FFFF66"/>
                  </a:solidFill>
                  <a:latin typeface="Times New Roman" panose="02020603050405020304" pitchFamily="18" charset="0"/>
                </a:rPr>
                <a:t>4</a:t>
              </a:r>
            </a:p>
          </p:txBody>
        </p:sp>
        <p:sp>
          <p:nvSpPr>
            <p:cNvPr id="43041" name="Rectangle 36">
              <a:extLst>
                <a:ext uri="{FF2B5EF4-FFF2-40B4-BE49-F238E27FC236}">
                  <a16:creationId xmlns:a16="http://schemas.microsoft.com/office/drawing/2014/main" id="{1BF91FB1-693C-4C24-B273-93F86DA9908E}"/>
                </a:ext>
              </a:extLst>
            </p:cNvPr>
            <p:cNvSpPr>
              <a:spLocks noChangeArrowheads="1"/>
            </p:cNvSpPr>
            <p:nvPr/>
          </p:nvSpPr>
          <p:spPr bwMode="auto">
            <a:xfrm>
              <a:off x="3860" y="2062"/>
              <a:ext cx="2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r>
                <a:rPr kumimoji="1" lang="en-US" altLang="zh-CN" sz="1800" i="1">
                  <a:solidFill>
                    <a:srgbClr val="FFFF66"/>
                  </a:solidFill>
                  <a:latin typeface="Times New Roman" panose="02020603050405020304" pitchFamily="18" charset="0"/>
                </a:rPr>
                <a:t>D</a:t>
              </a:r>
              <a:r>
                <a:rPr kumimoji="1" lang="en-US" altLang="zh-CN" sz="1800" baseline="-25000">
                  <a:solidFill>
                    <a:srgbClr val="FFFF66"/>
                  </a:solidFill>
                  <a:latin typeface="Times New Roman" panose="02020603050405020304" pitchFamily="18" charset="0"/>
                </a:rPr>
                <a:t>2</a:t>
              </a:r>
            </a:p>
          </p:txBody>
        </p:sp>
        <p:sp>
          <p:nvSpPr>
            <p:cNvPr id="43042" name="Rectangle 37">
              <a:extLst>
                <a:ext uri="{FF2B5EF4-FFF2-40B4-BE49-F238E27FC236}">
                  <a16:creationId xmlns:a16="http://schemas.microsoft.com/office/drawing/2014/main" id="{0167664E-647B-4DDF-9033-528A79B8CE21}"/>
                </a:ext>
              </a:extLst>
            </p:cNvPr>
            <p:cNvSpPr>
              <a:spLocks noChangeArrowheads="1"/>
            </p:cNvSpPr>
            <p:nvPr/>
          </p:nvSpPr>
          <p:spPr bwMode="auto">
            <a:xfrm>
              <a:off x="4272" y="2062"/>
              <a:ext cx="2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r>
                <a:rPr kumimoji="1" lang="en-US" altLang="zh-CN" sz="1800" i="1">
                  <a:solidFill>
                    <a:srgbClr val="FFFF66"/>
                  </a:solidFill>
                  <a:latin typeface="Times New Roman" panose="02020603050405020304" pitchFamily="18" charset="0"/>
                </a:rPr>
                <a:t>D</a:t>
              </a:r>
              <a:r>
                <a:rPr kumimoji="1" lang="en-US" altLang="zh-CN" sz="1800" baseline="-25000">
                  <a:solidFill>
                    <a:srgbClr val="FFFF66"/>
                  </a:solidFill>
                  <a:latin typeface="Times New Roman" panose="02020603050405020304" pitchFamily="18" charset="0"/>
                </a:rPr>
                <a:t>3</a:t>
              </a:r>
            </a:p>
          </p:txBody>
        </p:sp>
      </p:grpSp>
      <p:sp>
        <p:nvSpPr>
          <p:cNvPr id="56358" name="Rectangle 38">
            <a:extLst>
              <a:ext uri="{FF2B5EF4-FFF2-40B4-BE49-F238E27FC236}">
                <a16:creationId xmlns:a16="http://schemas.microsoft.com/office/drawing/2014/main" id="{65608140-5C16-4A37-8D70-E23AD3516A28}"/>
              </a:ext>
            </a:extLst>
          </p:cNvPr>
          <p:cNvSpPr>
            <a:spLocks noChangeArrowheads="1"/>
          </p:cNvSpPr>
          <p:nvPr/>
        </p:nvSpPr>
        <p:spPr bwMode="auto">
          <a:xfrm>
            <a:off x="5602288" y="2282825"/>
            <a:ext cx="425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r>
              <a:rPr kumimoji="1" lang="en-US" altLang="zh-CN" sz="1800" i="1">
                <a:solidFill>
                  <a:srgbClr val="FFFF66"/>
                </a:solidFill>
                <a:latin typeface="Times New Roman" panose="02020603050405020304" pitchFamily="18" charset="0"/>
              </a:rPr>
              <a:t>D</a:t>
            </a:r>
            <a:r>
              <a:rPr kumimoji="1" lang="en-US" altLang="zh-CN" sz="1800" baseline="-25000">
                <a:solidFill>
                  <a:srgbClr val="FFFF66"/>
                </a:solidFill>
                <a:latin typeface="Times New Roman" panose="02020603050405020304" pitchFamily="18" charset="0"/>
              </a:rPr>
              <a:t>1</a:t>
            </a:r>
          </a:p>
        </p:txBody>
      </p:sp>
      <p:sp>
        <p:nvSpPr>
          <p:cNvPr id="56359" name="Rectangle 39">
            <a:extLst>
              <a:ext uri="{FF2B5EF4-FFF2-40B4-BE49-F238E27FC236}">
                <a16:creationId xmlns:a16="http://schemas.microsoft.com/office/drawing/2014/main" id="{045D4C53-137D-43C4-ADD9-18C64854EA66}"/>
              </a:ext>
            </a:extLst>
          </p:cNvPr>
          <p:cNvSpPr>
            <a:spLocks noChangeArrowheads="1"/>
          </p:cNvSpPr>
          <p:nvPr/>
        </p:nvSpPr>
        <p:spPr bwMode="auto">
          <a:xfrm>
            <a:off x="6211888" y="2282825"/>
            <a:ext cx="425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r>
              <a:rPr kumimoji="1" lang="en-US" altLang="zh-CN" sz="1800" i="1">
                <a:solidFill>
                  <a:srgbClr val="FFFF66"/>
                </a:solidFill>
                <a:latin typeface="Times New Roman" panose="02020603050405020304" pitchFamily="18" charset="0"/>
              </a:rPr>
              <a:t>D</a:t>
            </a:r>
            <a:r>
              <a:rPr kumimoji="1" lang="en-US" altLang="zh-CN" sz="1800" baseline="-25000">
                <a:solidFill>
                  <a:srgbClr val="FFFF66"/>
                </a:solidFill>
                <a:latin typeface="Times New Roman" panose="02020603050405020304" pitchFamily="18" charset="0"/>
              </a:rPr>
              <a:t>2</a:t>
            </a:r>
          </a:p>
        </p:txBody>
      </p:sp>
      <p:sp>
        <p:nvSpPr>
          <p:cNvPr id="56360" name="Rectangle 40">
            <a:extLst>
              <a:ext uri="{FF2B5EF4-FFF2-40B4-BE49-F238E27FC236}">
                <a16:creationId xmlns:a16="http://schemas.microsoft.com/office/drawing/2014/main" id="{ED733D20-1C76-48BC-8B68-9528E0376E93}"/>
              </a:ext>
            </a:extLst>
          </p:cNvPr>
          <p:cNvSpPr>
            <a:spLocks noChangeArrowheads="1"/>
          </p:cNvSpPr>
          <p:nvPr/>
        </p:nvSpPr>
        <p:spPr bwMode="auto">
          <a:xfrm>
            <a:off x="6865938" y="2282825"/>
            <a:ext cx="425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r>
              <a:rPr kumimoji="1" lang="en-US" altLang="zh-CN" sz="1800" i="1">
                <a:solidFill>
                  <a:srgbClr val="FFFF66"/>
                </a:solidFill>
                <a:latin typeface="Times New Roman" panose="02020603050405020304" pitchFamily="18" charset="0"/>
              </a:rPr>
              <a:t>D</a:t>
            </a:r>
            <a:r>
              <a:rPr kumimoji="1" lang="en-US" altLang="zh-CN" sz="1800" baseline="-25000">
                <a:solidFill>
                  <a:srgbClr val="FFFF66"/>
                </a:solidFill>
                <a:latin typeface="Times New Roman" panose="02020603050405020304" pitchFamily="18" charset="0"/>
              </a:rPr>
              <a:t>3</a:t>
            </a:r>
          </a:p>
        </p:txBody>
      </p:sp>
      <p:sp>
        <p:nvSpPr>
          <p:cNvPr id="56361" name="Line 41">
            <a:extLst>
              <a:ext uri="{FF2B5EF4-FFF2-40B4-BE49-F238E27FC236}">
                <a16:creationId xmlns:a16="http://schemas.microsoft.com/office/drawing/2014/main" id="{D2F6815B-1426-4907-B37F-87EA0E3A52A9}"/>
              </a:ext>
            </a:extLst>
          </p:cNvPr>
          <p:cNvSpPr>
            <a:spLocks noChangeShapeType="1"/>
          </p:cNvSpPr>
          <p:nvPr/>
        </p:nvSpPr>
        <p:spPr bwMode="auto">
          <a:xfrm>
            <a:off x="5486400" y="1524000"/>
            <a:ext cx="762000" cy="0"/>
          </a:xfrm>
          <a:prstGeom prst="line">
            <a:avLst/>
          </a:prstGeom>
          <a:noFill/>
          <a:ln w="28575">
            <a:solidFill>
              <a:srgbClr val="00FF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362" name="Line 42">
            <a:extLst>
              <a:ext uri="{FF2B5EF4-FFF2-40B4-BE49-F238E27FC236}">
                <a16:creationId xmlns:a16="http://schemas.microsoft.com/office/drawing/2014/main" id="{8B368822-75DB-4729-8D5A-04E3EA1102B8}"/>
              </a:ext>
            </a:extLst>
          </p:cNvPr>
          <p:cNvSpPr>
            <a:spLocks noChangeShapeType="1"/>
          </p:cNvSpPr>
          <p:nvPr/>
        </p:nvSpPr>
        <p:spPr bwMode="auto">
          <a:xfrm flipH="1">
            <a:off x="6477000" y="1524000"/>
            <a:ext cx="762000" cy="0"/>
          </a:xfrm>
          <a:prstGeom prst="line">
            <a:avLst/>
          </a:prstGeom>
          <a:noFill/>
          <a:ln w="28575">
            <a:solidFill>
              <a:srgbClr val="00FF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pic>
        <p:nvPicPr>
          <p:cNvPr id="56363" name="Picture 43" descr="图形1">
            <a:extLst>
              <a:ext uri="{FF2B5EF4-FFF2-40B4-BE49-F238E27FC236}">
                <a16:creationId xmlns:a16="http://schemas.microsoft.com/office/drawing/2014/main" id="{25B1A9ED-6E94-479B-8065-B1F7382C6A41}"/>
              </a:ext>
            </a:extLst>
          </p:cNvPr>
          <p:cNvPicPr>
            <a:picLocks noChangeAspect="1" noChangeArrowheads="1"/>
          </p:cNvPicPr>
          <p:nvPr/>
        </p:nvPicPr>
        <p:blipFill>
          <a:blip r:embed="rId16">
            <a:clrChange>
              <a:clrFrom>
                <a:srgbClr val="135D9C"/>
              </a:clrFrom>
              <a:clrTo>
                <a:srgbClr val="135D9C">
                  <a:alpha val="0"/>
                </a:srgbClr>
              </a:clrTo>
            </a:clrChange>
            <a:extLst>
              <a:ext uri="{28A0092B-C50C-407E-A947-70E740481C1C}">
                <a14:useLocalDpi xmlns:a14="http://schemas.microsoft.com/office/drawing/2010/main" val="0"/>
              </a:ext>
            </a:extLst>
          </a:blip>
          <a:srcRect l="2792" t="2206" r="2849" b="2206"/>
          <a:stretch>
            <a:fillRect/>
          </a:stretch>
        </p:blipFill>
        <p:spPr bwMode="auto">
          <a:xfrm>
            <a:off x="4865688" y="4479925"/>
            <a:ext cx="2628900" cy="1857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6322"/>
                                        </p:tgtEl>
                                        <p:attrNameLst>
                                          <p:attrName>style.visibility</p:attrName>
                                        </p:attrNameLst>
                                      </p:cBhvr>
                                      <p:to>
                                        <p:strVal val="visible"/>
                                      </p:to>
                                    </p:set>
                                    <p:animEffect transition="in" filter="wipe(left)">
                                      <p:cBhvr>
                                        <p:cTn id="7" dur="500"/>
                                        <p:tgtEl>
                                          <p:spTgt spid="563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327"/>
                                        </p:tgtEl>
                                        <p:attrNameLst>
                                          <p:attrName>style.visibility</p:attrName>
                                        </p:attrNameLst>
                                      </p:cBhvr>
                                      <p:to>
                                        <p:strVal val="visible"/>
                                      </p:to>
                                    </p:set>
                                    <p:animEffect transition="in" filter="wipe(left)">
                                      <p:cBhvr>
                                        <p:cTn id="12" dur="500"/>
                                        <p:tgtEl>
                                          <p:spTgt spid="563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6324"/>
                                        </p:tgtEl>
                                        <p:attrNameLst>
                                          <p:attrName>style.visibility</p:attrName>
                                        </p:attrNameLst>
                                      </p:cBhvr>
                                      <p:to>
                                        <p:strVal val="visible"/>
                                      </p:to>
                                    </p:set>
                                    <p:animEffect transition="in" filter="wipe(left)">
                                      <p:cBhvr>
                                        <p:cTn id="17" dur="500"/>
                                        <p:tgtEl>
                                          <p:spTgt spid="5632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6335"/>
                                        </p:tgtEl>
                                        <p:attrNameLst>
                                          <p:attrName>style.visibility</p:attrName>
                                        </p:attrNameLst>
                                      </p:cBhvr>
                                      <p:to>
                                        <p:strVal val="visible"/>
                                      </p:to>
                                    </p:set>
                                    <p:animEffect transition="in" filter="wipe(left)">
                                      <p:cBhvr>
                                        <p:cTn id="22" dur="500"/>
                                        <p:tgtEl>
                                          <p:spTgt spid="5633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1" fill="hold" grpId="0" nodeType="clickEffect">
                                  <p:stCondLst>
                                    <p:cond delay="0"/>
                                  </p:stCondLst>
                                  <p:childTnLst>
                                    <p:set>
                                      <p:cBhvr>
                                        <p:cTn id="26" dur="1" fill="hold">
                                          <p:stCondLst>
                                            <p:cond delay="0"/>
                                          </p:stCondLst>
                                        </p:cTn>
                                        <p:tgtEl>
                                          <p:spTgt spid="56336"/>
                                        </p:tgtEl>
                                        <p:attrNameLst>
                                          <p:attrName>style.visibility</p:attrName>
                                        </p:attrNameLst>
                                      </p:cBhvr>
                                      <p:to>
                                        <p:strVal val="visible"/>
                                      </p:to>
                                    </p:set>
                                    <p:animEffect transition="in" filter="slide(fromTop)">
                                      <p:cBhvr>
                                        <p:cTn id="27" dur="500"/>
                                        <p:tgtEl>
                                          <p:spTgt spid="5633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1" fill="hold" grpId="0" nodeType="clickEffect">
                                  <p:stCondLst>
                                    <p:cond delay="0"/>
                                  </p:stCondLst>
                                  <p:childTnLst>
                                    <p:set>
                                      <p:cBhvr>
                                        <p:cTn id="31" dur="1" fill="hold">
                                          <p:stCondLst>
                                            <p:cond delay="0"/>
                                          </p:stCondLst>
                                        </p:cTn>
                                        <p:tgtEl>
                                          <p:spTgt spid="56337"/>
                                        </p:tgtEl>
                                        <p:attrNameLst>
                                          <p:attrName>style.visibility</p:attrName>
                                        </p:attrNameLst>
                                      </p:cBhvr>
                                      <p:to>
                                        <p:strVal val="visible"/>
                                      </p:to>
                                    </p:set>
                                    <p:animEffect transition="in" filter="slide(fromTop)">
                                      <p:cBhvr>
                                        <p:cTn id="32" dur="500"/>
                                        <p:tgtEl>
                                          <p:spTgt spid="5633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1" fill="hold" grpId="0" nodeType="clickEffect">
                                  <p:stCondLst>
                                    <p:cond delay="0"/>
                                  </p:stCondLst>
                                  <p:childTnLst>
                                    <p:set>
                                      <p:cBhvr>
                                        <p:cTn id="36" dur="1" fill="hold">
                                          <p:stCondLst>
                                            <p:cond delay="0"/>
                                          </p:stCondLst>
                                        </p:cTn>
                                        <p:tgtEl>
                                          <p:spTgt spid="56338"/>
                                        </p:tgtEl>
                                        <p:attrNameLst>
                                          <p:attrName>style.visibility</p:attrName>
                                        </p:attrNameLst>
                                      </p:cBhvr>
                                      <p:to>
                                        <p:strVal val="visible"/>
                                      </p:to>
                                    </p:set>
                                    <p:animEffect transition="in" filter="slide(fromTop)">
                                      <p:cBhvr>
                                        <p:cTn id="37" dur="500"/>
                                        <p:tgtEl>
                                          <p:spTgt spid="5633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nodeType="clickEffect">
                                  <p:stCondLst>
                                    <p:cond delay="0"/>
                                  </p:stCondLst>
                                  <p:childTnLst>
                                    <p:set>
                                      <p:cBhvr>
                                        <p:cTn id="41" dur="1" fill="hold">
                                          <p:stCondLst>
                                            <p:cond delay="499"/>
                                          </p:stCondLst>
                                        </p:cTn>
                                        <p:tgtEl>
                                          <p:spTgt spid="56339"/>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nodeType="clickEffect">
                                  <p:stCondLst>
                                    <p:cond delay="0"/>
                                  </p:stCondLst>
                                  <p:childTnLst>
                                    <p:set>
                                      <p:cBhvr>
                                        <p:cTn id="45" dur="1" fill="hold">
                                          <p:stCondLst>
                                            <p:cond delay="499"/>
                                          </p:stCondLst>
                                        </p:cTn>
                                        <p:tgtEl>
                                          <p:spTgt spid="56343"/>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2" presetClass="entr" presetSubtype="8" fill="hold" nodeType="clickEffect">
                                  <p:stCondLst>
                                    <p:cond delay="0"/>
                                  </p:stCondLst>
                                  <p:childTnLst>
                                    <p:set>
                                      <p:cBhvr>
                                        <p:cTn id="49" dur="1" fill="hold">
                                          <p:stCondLst>
                                            <p:cond delay="0"/>
                                          </p:stCondLst>
                                        </p:cTn>
                                        <p:tgtEl>
                                          <p:spTgt spid="56361"/>
                                        </p:tgtEl>
                                        <p:attrNameLst>
                                          <p:attrName>style.visibility</p:attrName>
                                        </p:attrNameLst>
                                      </p:cBhvr>
                                      <p:to>
                                        <p:strVal val="visible"/>
                                      </p:to>
                                    </p:set>
                                    <p:animEffect transition="in" filter="slide(fromLeft)">
                                      <p:cBhvr>
                                        <p:cTn id="50" dur="500"/>
                                        <p:tgtEl>
                                          <p:spTgt spid="56361"/>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2" presetClass="entr" presetSubtype="2" fill="hold" nodeType="clickEffect">
                                  <p:stCondLst>
                                    <p:cond delay="0"/>
                                  </p:stCondLst>
                                  <p:childTnLst>
                                    <p:set>
                                      <p:cBhvr>
                                        <p:cTn id="54" dur="1" fill="hold">
                                          <p:stCondLst>
                                            <p:cond delay="0"/>
                                          </p:stCondLst>
                                        </p:cTn>
                                        <p:tgtEl>
                                          <p:spTgt spid="56362"/>
                                        </p:tgtEl>
                                        <p:attrNameLst>
                                          <p:attrName>style.visibility</p:attrName>
                                        </p:attrNameLst>
                                      </p:cBhvr>
                                      <p:to>
                                        <p:strVal val="visible"/>
                                      </p:to>
                                    </p:set>
                                    <p:animEffect transition="in" filter="slide(fromRight)">
                                      <p:cBhvr>
                                        <p:cTn id="55" dur="500"/>
                                        <p:tgtEl>
                                          <p:spTgt spid="56362"/>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2" presetClass="entr" presetSubtype="4" fill="hold" grpId="0" nodeType="clickEffect">
                                  <p:stCondLst>
                                    <p:cond delay="0"/>
                                  </p:stCondLst>
                                  <p:childTnLst>
                                    <p:set>
                                      <p:cBhvr>
                                        <p:cTn id="59" dur="1" fill="hold">
                                          <p:stCondLst>
                                            <p:cond delay="0"/>
                                          </p:stCondLst>
                                        </p:cTn>
                                        <p:tgtEl>
                                          <p:spTgt spid="56358"/>
                                        </p:tgtEl>
                                        <p:attrNameLst>
                                          <p:attrName>style.visibility</p:attrName>
                                        </p:attrNameLst>
                                      </p:cBhvr>
                                      <p:to>
                                        <p:strVal val="visible"/>
                                      </p:to>
                                    </p:set>
                                    <p:animEffect transition="in" filter="slide(fromBottom)">
                                      <p:cBhvr>
                                        <p:cTn id="60" dur="500"/>
                                        <p:tgtEl>
                                          <p:spTgt spid="56358"/>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2" presetClass="entr" presetSubtype="4" fill="hold" grpId="0" nodeType="clickEffect">
                                  <p:stCondLst>
                                    <p:cond delay="0"/>
                                  </p:stCondLst>
                                  <p:childTnLst>
                                    <p:set>
                                      <p:cBhvr>
                                        <p:cTn id="64" dur="1" fill="hold">
                                          <p:stCondLst>
                                            <p:cond delay="0"/>
                                          </p:stCondLst>
                                        </p:cTn>
                                        <p:tgtEl>
                                          <p:spTgt spid="56359"/>
                                        </p:tgtEl>
                                        <p:attrNameLst>
                                          <p:attrName>style.visibility</p:attrName>
                                        </p:attrNameLst>
                                      </p:cBhvr>
                                      <p:to>
                                        <p:strVal val="visible"/>
                                      </p:to>
                                    </p:set>
                                    <p:animEffect transition="in" filter="slide(fromBottom)">
                                      <p:cBhvr>
                                        <p:cTn id="65" dur="500"/>
                                        <p:tgtEl>
                                          <p:spTgt spid="56359"/>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12" presetClass="entr" presetSubtype="4" fill="hold" grpId="0" nodeType="clickEffect">
                                  <p:stCondLst>
                                    <p:cond delay="0"/>
                                  </p:stCondLst>
                                  <p:childTnLst>
                                    <p:set>
                                      <p:cBhvr>
                                        <p:cTn id="69" dur="1" fill="hold">
                                          <p:stCondLst>
                                            <p:cond delay="0"/>
                                          </p:stCondLst>
                                        </p:cTn>
                                        <p:tgtEl>
                                          <p:spTgt spid="56360"/>
                                        </p:tgtEl>
                                        <p:attrNameLst>
                                          <p:attrName>style.visibility</p:attrName>
                                        </p:attrNameLst>
                                      </p:cBhvr>
                                      <p:to>
                                        <p:strVal val="visible"/>
                                      </p:to>
                                    </p:set>
                                    <p:animEffect transition="in" filter="slide(fromBottom)">
                                      <p:cBhvr>
                                        <p:cTn id="70" dur="500"/>
                                        <p:tgtEl>
                                          <p:spTgt spid="56360"/>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56325"/>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56351"/>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56352"/>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56326"/>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2" presetClass="entr" presetSubtype="1" fill="hold" nodeType="clickEffect">
                                  <p:stCondLst>
                                    <p:cond delay="0"/>
                                  </p:stCondLst>
                                  <p:childTnLst>
                                    <p:set>
                                      <p:cBhvr>
                                        <p:cTn id="90" dur="1" fill="hold">
                                          <p:stCondLst>
                                            <p:cond delay="0"/>
                                          </p:stCondLst>
                                        </p:cTn>
                                        <p:tgtEl>
                                          <p:spTgt spid="56353"/>
                                        </p:tgtEl>
                                        <p:attrNameLst>
                                          <p:attrName>style.visibility</p:attrName>
                                        </p:attrNameLst>
                                      </p:cBhvr>
                                      <p:to>
                                        <p:strVal val="visible"/>
                                      </p:to>
                                    </p:set>
                                    <p:animEffect transition="in" filter="slide(fromTop)">
                                      <p:cBhvr>
                                        <p:cTn id="91" dur="500"/>
                                        <p:tgtEl>
                                          <p:spTgt spid="56353"/>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12" presetClass="entr" presetSubtype="4" fill="hold" nodeType="clickEffect">
                                  <p:stCondLst>
                                    <p:cond delay="0"/>
                                  </p:stCondLst>
                                  <p:childTnLst>
                                    <p:set>
                                      <p:cBhvr>
                                        <p:cTn id="95" dur="1" fill="hold">
                                          <p:stCondLst>
                                            <p:cond delay="0"/>
                                          </p:stCondLst>
                                        </p:cTn>
                                        <p:tgtEl>
                                          <p:spTgt spid="56347"/>
                                        </p:tgtEl>
                                        <p:attrNameLst>
                                          <p:attrName>style.visibility</p:attrName>
                                        </p:attrNameLst>
                                      </p:cBhvr>
                                      <p:to>
                                        <p:strVal val="visible"/>
                                      </p:to>
                                    </p:set>
                                    <p:animEffect transition="in" filter="slide(fromBottom)">
                                      <p:cBhvr>
                                        <p:cTn id="96" dur="500"/>
                                        <p:tgtEl>
                                          <p:spTgt spid="56347"/>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56328"/>
                                        </p:tgtEl>
                                        <p:attrNameLst>
                                          <p:attrName>style.visibility</p:attrName>
                                        </p:attrNameLst>
                                      </p:cBhvr>
                                      <p:to>
                                        <p:strVal val="visible"/>
                                      </p:to>
                                    </p:set>
                                    <p:animEffect transition="in" filter="wipe(left)">
                                      <p:cBhvr>
                                        <p:cTn id="101" dur="500"/>
                                        <p:tgtEl>
                                          <p:spTgt spid="56328"/>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2" presetClass="entr" presetSubtype="8" fill="hold" nodeType="clickEffect">
                                  <p:stCondLst>
                                    <p:cond delay="0"/>
                                  </p:stCondLst>
                                  <p:childTnLst>
                                    <p:set>
                                      <p:cBhvr>
                                        <p:cTn id="105" dur="1" fill="hold">
                                          <p:stCondLst>
                                            <p:cond delay="0"/>
                                          </p:stCondLst>
                                        </p:cTn>
                                        <p:tgtEl>
                                          <p:spTgt spid="56363"/>
                                        </p:tgtEl>
                                        <p:attrNameLst>
                                          <p:attrName>style.visibility</p:attrName>
                                        </p:attrNameLst>
                                      </p:cBhvr>
                                      <p:to>
                                        <p:strVal val="visible"/>
                                      </p:to>
                                    </p:set>
                                    <p:animEffect transition="in" filter="wipe(left)">
                                      <p:cBhvr>
                                        <p:cTn id="106" dur="500"/>
                                        <p:tgtEl>
                                          <p:spTgt spid="56363"/>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nodeType="clickEffect">
                                  <p:stCondLst>
                                    <p:cond delay="0"/>
                                  </p:stCondLst>
                                  <p:childTnLst>
                                    <p:set>
                                      <p:cBhvr>
                                        <p:cTn id="110" dur="1" fill="hold">
                                          <p:stCondLst>
                                            <p:cond delay="499"/>
                                          </p:stCondLst>
                                        </p:cTn>
                                        <p:tgtEl>
                                          <p:spTgt spid="56332"/>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ntr" presetSubtype="0" fill="hold" nodeType="clickEffect">
                                  <p:stCondLst>
                                    <p:cond delay="0"/>
                                  </p:stCondLst>
                                  <p:childTnLst>
                                    <p:set>
                                      <p:cBhvr>
                                        <p:cTn id="114" dur="1" fill="hold">
                                          <p:stCondLst>
                                            <p:cond delay="499"/>
                                          </p:stCondLst>
                                        </p:cTn>
                                        <p:tgtEl>
                                          <p:spTgt spid="56333"/>
                                        </p:tgtEl>
                                        <p:attrNameLst>
                                          <p:attrName>style.visibility</p:attrName>
                                        </p:attrNameLst>
                                      </p:cBhvr>
                                      <p:to>
                                        <p:strVal val="visible"/>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 presetClass="entr" presetSubtype="0" fill="hold" nodeType="clickEffect">
                                  <p:stCondLst>
                                    <p:cond delay="0"/>
                                  </p:stCondLst>
                                  <p:childTnLst>
                                    <p:set>
                                      <p:cBhvr>
                                        <p:cTn id="118" dur="1" fill="hold">
                                          <p:stCondLst>
                                            <p:cond delay="499"/>
                                          </p:stCondLst>
                                        </p:cTn>
                                        <p:tgtEl>
                                          <p:spTgt spid="56334"/>
                                        </p:tgtEl>
                                        <p:attrNameLst>
                                          <p:attrName>style.visibility</p:attrName>
                                        </p:attrNameLst>
                                      </p:cBhvr>
                                      <p:to>
                                        <p:strVal val="visible"/>
                                      </p:to>
                                    </p:se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22" presetClass="entr" presetSubtype="8" fill="hold" nodeType="clickEffect">
                                  <p:stCondLst>
                                    <p:cond delay="0"/>
                                  </p:stCondLst>
                                  <p:childTnLst>
                                    <p:set>
                                      <p:cBhvr>
                                        <p:cTn id="122" dur="1" fill="hold">
                                          <p:stCondLst>
                                            <p:cond delay="0"/>
                                          </p:stCondLst>
                                        </p:cTn>
                                        <p:tgtEl>
                                          <p:spTgt spid="56329"/>
                                        </p:tgtEl>
                                        <p:attrNameLst>
                                          <p:attrName>style.visibility</p:attrName>
                                        </p:attrNameLst>
                                      </p:cBhvr>
                                      <p:to>
                                        <p:strVal val="visible"/>
                                      </p:to>
                                    </p:set>
                                    <p:animEffect transition="in" filter="wipe(left)">
                                      <p:cBhvr>
                                        <p:cTn id="123" dur="500"/>
                                        <p:tgtEl>
                                          <p:spTgt spid="56329"/>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22" presetClass="entr" presetSubtype="8" fill="hold" nodeType="clickEffect">
                                  <p:stCondLst>
                                    <p:cond delay="0"/>
                                  </p:stCondLst>
                                  <p:childTnLst>
                                    <p:set>
                                      <p:cBhvr>
                                        <p:cTn id="127" dur="1" fill="hold">
                                          <p:stCondLst>
                                            <p:cond delay="0"/>
                                          </p:stCondLst>
                                        </p:cTn>
                                        <p:tgtEl>
                                          <p:spTgt spid="56330"/>
                                        </p:tgtEl>
                                        <p:attrNameLst>
                                          <p:attrName>style.visibility</p:attrName>
                                        </p:attrNameLst>
                                      </p:cBhvr>
                                      <p:to>
                                        <p:strVal val="visible"/>
                                      </p:to>
                                    </p:set>
                                    <p:animEffect transition="in" filter="wipe(left)">
                                      <p:cBhvr>
                                        <p:cTn id="128" dur="500"/>
                                        <p:tgtEl>
                                          <p:spTgt spid="56330"/>
                                        </p:tgtEl>
                                      </p:cBhvr>
                                    </p:animEffec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2" presetClass="entr" presetSubtype="8" fill="hold" grpId="0" nodeType="clickEffect">
                                  <p:stCondLst>
                                    <p:cond delay="0"/>
                                  </p:stCondLst>
                                  <p:childTnLst>
                                    <p:set>
                                      <p:cBhvr>
                                        <p:cTn id="132" dur="1" fill="hold">
                                          <p:stCondLst>
                                            <p:cond delay="0"/>
                                          </p:stCondLst>
                                        </p:cTn>
                                        <p:tgtEl>
                                          <p:spTgt spid="56331"/>
                                        </p:tgtEl>
                                        <p:attrNameLst>
                                          <p:attrName>style.visibility</p:attrName>
                                        </p:attrNameLst>
                                      </p:cBhvr>
                                      <p:to>
                                        <p:strVal val="visible"/>
                                      </p:to>
                                    </p:set>
                                    <p:animEffect transition="in" filter="wipe(left)">
                                      <p:cBhvr>
                                        <p:cTn id="133" dur="500"/>
                                        <p:tgtEl>
                                          <p:spTgt spid="56331"/>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22" presetClass="entr" presetSubtype="1" fill="hold" nodeType="clickEffect">
                                  <p:stCondLst>
                                    <p:cond delay="0"/>
                                  </p:stCondLst>
                                  <p:childTnLst>
                                    <p:set>
                                      <p:cBhvr>
                                        <p:cTn id="137" dur="1" fill="hold">
                                          <p:stCondLst>
                                            <p:cond delay="0"/>
                                          </p:stCondLst>
                                        </p:cTn>
                                        <p:tgtEl>
                                          <p:spTgt spid="56323"/>
                                        </p:tgtEl>
                                        <p:attrNameLst>
                                          <p:attrName>style.visibility</p:attrName>
                                        </p:attrNameLst>
                                      </p:cBhvr>
                                      <p:to>
                                        <p:strVal val="visible"/>
                                      </p:to>
                                    </p:set>
                                    <p:animEffect transition="in" filter="wipe(up)">
                                      <p:cBhvr>
                                        <p:cTn id="138" dur="500"/>
                                        <p:tgtEl>
                                          <p:spTgt spid="56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autoUpdateAnimBg="0"/>
      <p:bldP spid="56324" grpId="0" autoUpdateAnimBg="0"/>
      <p:bldP spid="56325" grpId="0" autoUpdateAnimBg="0"/>
      <p:bldP spid="56326" grpId="0" autoUpdateAnimBg="0"/>
      <p:bldP spid="56327" grpId="0" autoUpdateAnimBg="0"/>
      <p:bldP spid="56328" grpId="0" autoUpdateAnimBg="0"/>
      <p:bldP spid="56331" grpId="0" autoUpdateAnimBg="0"/>
      <p:bldP spid="56336" grpId="0" autoUpdateAnimBg="0"/>
      <p:bldP spid="56337" grpId="0" autoUpdateAnimBg="0"/>
      <p:bldP spid="56338" grpId="0" autoUpdateAnimBg="0"/>
      <p:bldP spid="56351" grpId="0" autoUpdateAnimBg="0"/>
      <p:bldP spid="56352" grpId="0" autoUpdateAnimBg="0"/>
      <p:bldP spid="56358" grpId="0" autoUpdateAnimBg="0"/>
      <p:bldP spid="56359" grpId="0" autoUpdateAnimBg="0"/>
      <p:bldP spid="56360"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346" name="Object 2">
            <a:extLst>
              <a:ext uri="{FF2B5EF4-FFF2-40B4-BE49-F238E27FC236}">
                <a16:creationId xmlns:a16="http://schemas.microsoft.com/office/drawing/2014/main" id="{EAD80ED8-91CC-4A62-8EF0-A50EBE7432B3}"/>
              </a:ext>
            </a:extLst>
          </p:cNvPr>
          <p:cNvGraphicFramePr>
            <a:graphicFrameLocks noChangeAspect="1"/>
          </p:cNvGraphicFramePr>
          <p:nvPr/>
        </p:nvGraphicFramePr>
        <p:xfrm>
          <a:off x="1663700" y="228600"/>
          <a:ext cx="6565900" cy="823913"/>
        </p:xfrm>
        <a:graphic>
          <a:graphicData uri="http://schemas.openxmlformats.org/presentationml/2006/ole">
            <mc:AlternateContent xmlns:mc="http://schemas.openxmlformats.org/markup-compatibility/2006">
              <mc:Choice xmlns:v="urn:schemas-microsoft-com:vml" Requires="v">
                <p:oleObj spid="_x0000_s44062" name="公式" r:id="rId3" imgW="6524657" imgH="762034" progId="Equation.3">
                  <p:embed/>
                </p:oleObj>
              </mc:Choice>
              <mc:Fallback>
                <p:oleObj name="公式" r:id="rId3" imgW="6524657" imgH="762034"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3700" y="228600"/>
                        <a:ext cx="65659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7347" name="Object 3">
            <a:extLst>
              <a:ext uri="{FF2B5EF4-FFF2-40B4-BE49-F238E27FC236}">
                <a16:creationId xmlns:a16="http://schemas.microsoft.com/office/drawing/2014/main" id="{F29E567A-F157-420B-A76C-11302ACF11ED}"/>
              </a:ext>
            </a:extLst>
          </p:cNvPr>
          <p:cNvGraphicFramePr>
            <a:graphicFrameLocks noChangeAspect="1"/>
          </p:cNvGraphicFramePr>
          <p:nvPr/>
        </p:nvGraphicFramePr>
        <p:xfrm>
          <a:off x="1928813" y="908050"/>
          <a:ext cx="3597275" cy="825500"/>
        </p:xfrm>
        <a:graphic>
          <a:graphicData uri="http://schemas.openxmlformats.org/presentationml/2006/ole">
            <mc:AlternateContent xmlns:mc="http://schemas.openxmlformats.org/markup-compatibility/2006">
              <mc:Choice xmlns:v="urn:schemas-microsoft-com:vml" Requires="v">
                <p:oleObj spid="_x0000_s44063" name="公式" r:id="rId5" imgW="3543224" imgH="762034" progId="Equation.3">
                  <p:embed/>
                </p:oleObj>
              </mc:Choice>
              <mc:Fallback>
                <p:oleObj name="公式" r:id="rId5" imgW="3543224" imgH="762034"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8813" y="908050"/>
                        <a:ext cx="3597275"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7348" name="Object 4">
            <a:extLst>
              <a:ext uri="{FF2B5EF4-FFF2-40B4-BE49-F238E27FC236}">
                <a16:creationId xmlns:a16="http://schemas.microsoft.com/office/drawing/2014/main" id="{C7B8D821-C09A-40F5-ACEF-E4823D7B539A}"/>
              </a:ext>
            </a:extLst>
          </p:cNvPr>
          <p:cNvGraphicFramePr>
            <a:graphicFrameLocks noChangeAspect="1"/>
          </p:cNvGraphicFramePr>
          <p:nvPr/>
        </p:nvGraphicFramePr>
        <p:xfrm>
          <a:off x="1258888" y="1876425"/>
          <a:ext cx="2763837" cy="823913"/>
        </p:xfrm>
        <a:graphic>
          <a:graphicData uri="http://schemas.openxmlformats.org/presentationml/2006/ole">
            <mc:AlternateContent xmlns:mc="http://schemas.openxmlformats.org/markup-compatibility/2006">
              <mc:Choice xmlns:v="urn:schemas-microsoft-com:vml" Requires="v">
                <p:oleObj spid="_x0000_s44064" name="Equation" r:id="rId7" imgW="2704973" imgH="762034" progId="Equation.3">
                  <p:embed/>
                </p:oleObj>
              </mc:Choice>
              <mc:Fallback>
                <p:oleObj name="Equation" r:id="rId7" imgW="2704973" imgH="762034"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8888" y="1876425"/>
                        <a:ext cx="2763837" cy="823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349" name="Text Box 5">
            <a:extLst>
              <a:ext uri="{FF2B5EF4-FFF2-40B4-BE49-F238E27FC236}">
                <a16:creationId xmlns:a16="http://schemas.microsoft.com/office/drawing/2014/main" id="{CF7E2410-7D2C-4667-A968-70574A9B216E}"/>
              </a:ext>
            </a:extLst>
          </p:cNvPr>
          <p:cNvSpPr txBox="1">
            <a:spLocks noChangeArrowheads="1"/>
          </p:cNvSpPr>
          <p:nvPr/>
        </p:nvSpPr>
        <p:spPr bwMode="auto">
          <a:xfrm>
            <a:off x="3987800" y="2062163"/>
            <a:ext cx="515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a:latin typeface="Times New Roman" panose="02020603050405020304" pitchFamily="18" charset="0"/>
                <a:ea typeface="楷体_GB2312" pitchFamily="49" charset="-122"/>
              </a:rPr>
              <a:t>，即驻波是各质点振幅按余弦分布</a:t>
            </a:r>
          </a:p>
        </p:txBody>
      </p:sp>
      <p:sp>
        <p:nvSpPr>
          <p:cNvPr id="57350" name="Rectangle 6">
            <a:extLst>
              <a:ext uri="{FF2B5EF4-FFF2-40B4-BE49-F238E27FC236}">
                <a16:creationId xmlns:a16="http://schemas.microsoft.com/office/drawing/2014/main" id="{BEE5EEA3-2B49-4D80-BFBF-8AC1D0A142CB}"/>
              </a:ext>
            </a:extLst>
          </p:cNvPr>
          <p:cNvSpPr>
            <a:spLocks noChangeArrowheads="1"/>
          </p:cNvSpPr>
          <p:nvPr/>
        </p:nvSpPr>
        <p:spPr bwMode="auto">
          <a:xfrm>
            <a:off x="769938" y="2062163"/>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r>
              <a:rPr kumimoji="1" lang="en-US" altLang="zh-CN">
                <a:latin typeface="Times New Roman" panose="02020603050405020304" pitchFamily="18" charset="0"/>
              </a:rPr>
              <a:t>(1)</a:t>
            </a:r>
          </a:p>
        </p:txBody>
      </p:sp>
      <p:sp>
        <p:nvSpPr>
          <p:cNvPr id="57351" name="Text Box 7">
            <a:extLst>
              <a:ext uri="{FF2B5EF4-FFF2-40B4-BE49-F238E27FC236}">
                <a16:creationId xmlns:a16="http://schemas.microsoft.com/office/drawing/2014/main" id="{F05811AE-F41A-4C7F-A420-5A5FF62EF8DF}"/>
              </a:ext>
            </a:extLst>
          </p:cNvPr>
          <p:cNvSpPr txBox="1">
            <a:spLocks noChangeArrowheads="1"/>
          </p:cNvSpPr>
          <p:nvPr/>
        </p:nvSpPr>
        <p:spPr bwMode="auto">
          <a:xfrm>
            <a:off x="1187450" y="4124325"/>
            <a:ext cx="3130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a:solidFill>
                  <a:srgbClr val="66FFFF"/>
                </a:solidFill>
                <a:latin typeface="Times New Roman" panose="02020603050405020304" pitchFamily="18" charset="0"/>
                <a:ea typeface="楷体_GB2312" pitchFamily="49" charset="-122"/>
              </a:rPr>
              <a:t>波腹</a:t>
            </a:r>
            <a:r>
              <a:rPr kumimoji="1" lang="en-US" altLang="zh-CN">
                <a:solidFill>
                  <a:srgbClr val="66FFFF"/>
                </a:solidFill>
                <a:latin typeface="Times New Roman" panose="02020603050405020304" pitchFamily="18" charset="0"/>
              </a:rPr>
              <a:t>(</a:t>
            </a:r>
            <a:r>
              <a:rPr kumimoji="1" lang="en-US" altLang="zh-CN" i="1">
                <a:solidFill>
                  <a:srgbClr val="66FFFF"/>
                </a:solidFill>
                <a:latin typeface="Times New Roman" panose="02020603050405020304" pitchFamily="18" charset="0"/>
              </a:rPr>
              <a:t>A</a:t>
            </a:r>
            <a:r>
              <a:rPr kumimoji="1" lang="en-US" altLang="zh-CN" i="1" baseline="30000">
                <a:solidFill>
                  <a:srgbClr val="66FFFF"/>
                </a:solidFill>
                <a:latin typeface="Times New Roman" panose="02020603050405020304" pitchFamily="18" charset="0"/>
              </a:rPr>
              <a:t>′</a:t>
            </a:r>
            <a:r>
              <a:rPr kumimoji="1" lang="en-US" altLang="zh-CN">
                <a:solidFill>
                  <a:srgbClr val="66FFFF"/>
                </a:solidFill>
                <a:latin typeface="Times New Roman" panose="02020603050405020304" pitchFamily="18" charset="0"/>
              </a:rPr>
              <a:t>= </a:t>
            </a:r>
            <a:r>
              <a:rPr kumimoji="1" lang="en-US" altLang="zh-CN" i="1">
                <a:solidFill>
                  <a:srgbClr val="66FFFF"/>
                </a:solidFill>
                <a:latin typeface="Times New Roman" panose="02020603050405020304" pitchFamily="18" charset="0"/>
              </a:rPr>
              <a:t>A</a:t>
            </a:r>
            <a:r>
              <a:rPr kumimoji="1" lang="en-US" altLang="zh-CN" i="1" baseline="30000">
                <a:solidFill>
                  <a:srgbClr val="66FFFF"/>
                </a:solidFill>
                <a:latin typeface="Times New Roman" panose="02020603050405020304" pitchFamily="18" charset="0"/>
              </a:rPr>
              <a:t>′</a:t>
            </a:r>
            <a:r>
              <a:rPr kumimoji="1" lang="en-US" altLang="zh-CN" baseline="-25000">
                <a:solidFill>
                  <a:srgbClr val="66FFFF"/>
                </a:solidFill>
                <a:latin typeface="Times New Roman" panose="02020603050405020304" pitchFamily="18" charset="0"/>
              </a:rPr>
              <a:t>max</a:t>
            </a:r>
            <a:r>
              <a:rPr kumimoji="1" lang="en-US" altLang="zh-CN">
                <a:solidFill>
                  <a:srgbClr val="66FFFF"/>
                </a:solidFill>
                <a:latin typeface="Times New Roman" panose="02020603050405020304" pitchFamily="18" charset="0"/>
              </a:rPr>
              <a:t>)</a:t>
            </a:r>
            <a:r>
              <a:rPr kumimoji="1" lang="en-US" altLang="zh-CN">
                <a:solidFill>
                  <a:srgbClr val="00FFFF"/>
                </a:solidFill>
                <a:latin typeface="Times New Roman" panose="02020603050405020304" pitchFamily="18" charset="0"/>
              </a:rPr>
              <a:t> </a:t>
            </a:r>
            <a:r>
              <a:rPr kumimoji="1" lang="zh-CN" altLang="en-US">
                <a:solidFill>
                  <a:srgbClr val="00FFFF"/>
                </a:solidFill>
                <a:latin typeface="Times New Roman" panose="02020603050405020304" pitchFamily="18" charset="0"/>
                <a:ea typeface="楷体_GB2312" pitchFamily="49" charset="-122"/>
              </a:rPr>
              <a:t>：</a:t>
            </a:r>
          </a:p>
        </p:txBody>
      </p:sp>
      <p:graphicFrame>
        <p:nvGraphicFramePr>
          <p:cNvPr id="57352" name="Object 8">
            <a:extLst>
              <a:ext uri="{FF2B5EF4-FFF2-40B4-BE49-F238E27FC236}">
                <a16:creationId xmlns:a16="http://schemas.microsoft.com/office/drawing/2014/main" id="{0CC16633-622E-4200-BBFA-A5693B7E4EB7}"/>
              </a:ext>
            </a:extLst>
          </p:cNvPr>
          <p:cNvGraphicFramePr>
            <a:graphicFrameLocks noChangeAspect="1"/>
          </p:cNvGraphicFramePr>
          <p:nvPr/>
        </p:nvGraphicFramePr>
        <p:xfrm>
          <a:off x="5062538" y="3106738"/>
          <a:ext cx="1414462" cy="827087"/>
        </p:xfrm>
        <a:graphic>
          <a:graphicData uri="http://schemas.openxmlformats.org/presentationml/2006/ole">
            <mc:AlternateContent xmlns:mc="http://schemas.openxmlformats.org/markup-compatibility/2006">
              <mc:Choice xmlns:v="urn:schemas-microsoft-com:vml" Requires="v">
                <p:oleObj spid="_x0000_s44065" name="公式" r:id="rId9" imgW="1343159" imgH="762034" progId="Equation.3">
                  <p:embed/>
                </p:oleObj>
              </mc:Choice>
              <mc:Fallback>
                <p:oleObj name="公式" r:id="rId9" imgW="1343159" imgH="762034"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62538" y="3106738"/>
                        <a:ext cx="1414462" cy="82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7353" name="Object 9">
            <a:extLst>
              <a:ext uri="{FF2B5EF4-FFF2-40B4-BE49-F238E27FC236}">
                <a16:creationId xmlns:a16="http://schemas.microsoft.com/office/drawing/2014/main" id="{43DF6E89-3F07-4371-A3B0-AE70B533F003}"/>
              </a:ext>
            </a:extLst>
          </p:cNvPr>
          <p:cNvGraphicFramePr>
            <a:graphicFrameLocks noChangeAspect="1"/>
          </p:cNvGraphicFramePr>
          <p:nvPr/>
        </p:nvGraphicFramePr>
        <p:xfrm>
          <a:off x="4449763" y="3933825"/>
          <a:ext cx="3938587" cy="827088"/>
        </p:xfrm>
        <a:graphic>
          <a:graphicData uri="http://schemas.openxmlformats.org/presentationml/2006/ole">
            <mc:AlternateContent xmlns:mc="http://schemas.openxmlformats.org/markup-compatibility/2006">
              <mc:Choice xmlns:v="urn:schemas-microsoft-com:vml" Requires="v">
                <p:oleObj spid="_x0000_s44066" name="Equation" r:id="rId11" imgW="3857606" imgH="762034" progId="Equation.3">
                  <p:embed/>
                </p:oleObj>
              </mc:Choice>
              <mc:Fallback>
                <p:oleObj name="Equation" r:id="rId11" imgW="3857606" imgH="762034"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49763" y="3933825"/>
                        <a:ext cx="3938587" cy="827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7354" name="Text Box 10">
            <a:extLst>
              <a:ext uri="{FF2B5EF4-FFF2-40B4-BE49-F238E27FC236}">
                <a16:creationId xmlns:a16="http://schemas.microsoft.com/office/drawing/2014/main" id="{E830A3BD-DBD9-41C9-A356-71B936AC2D63}"/>
              </a:ext>
            </a:extLst>
          </p:cNvPr>
          <p:cNvSpPr txBox="1">
            <a:spLocks noChangeArrowheads="1"/>
          </p:cNvSpPr>
          <p:nvPr/>
        </p:nvSpPr>
        <p:spPr bwMode="auto">
          <a:xfrm>
            <a:off x="742950" y="1516063"/>
            <a:ext cx="78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r>
              <a:rPr kumimoji="1" lang="zh-CN" altLang="en-US">
                <a:solidFill>
                  <a:srgbClr val="FFFF00"/>
                </a:solidFill>
                <a:latin typeface="Times New Roman" panose="02020603050405020304" pitchFamily="18" charset="0"/>
              </a:rPr>
              <a:t>讨论</a:t>
            </a:r>
          </a:p>
        </p:txBody>
      </p:sp>
      <p:graphicFrame>
        <p:nvGraphicFramePr>
          <p:cNvPr id="57355" name="Object 11">
            <a:extLst>
              <a:ext uri="{FF2B5EF4-FFF2-40B4-BE49-F238E27FC236}">
                <a16:creationId xmlns:a16="http://schemas.microsoft.com/office/drawing/2014/main" id="{7B53DAF5-F065-40B9-A9EB-24D762E6F2CA}"/>
              </a:ext>
            </a:extLst>
          </p:cNvPr>
          <p:cNvGraphicFramePr>
            <a:graphicFrameLocks/>
          </p:cNvGraphicFramePr>
          <p:nvPr/>
        </p:nvGraphicFramePr>
        <p:xfrm>
          <a:off x="5562600" y="1174750"/>
          <a:ext cx="1943100" cy="406400"/>
        </p:xfrm>
        <a:graphic>
          <a:graphicData uri="http://schemas.openxmlformats.org/presentationml/2006/ole">
            <mc:AlternateContent xmlns:mc="http://schemas.openxmlformats.org/markup-compatibility/2006">
              <mc:Choice xmlns:v="urn:schemas-microsoft-com:vml" Requires="v">
                <p:oleObj spid="_x0000_s44067" name="Equation" r:id="rId13" imgW="1876508" imgH="342900" progId="Equation.3">
                  <p:embed/>
                </p:oleObj>
              </mc:Choice>
              <mc:Fallback>
                <p:oleObj name="Equation" r:id="rId13" imgW="1876508" imgH="342900" progId="Equation.3">
                  <p:embed/>
                  <p:pic>
                    <p:nvPicPr>
                      <p:cNvPr id="0" name="Object 11"/>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562600" y="1174750"/>
                        <a:ext cx="1943100"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7356" name="Object 12">
            <a:extLst>
              <a:ext uri="{FF2B5EF4-FFF2-40B4-BE49-F238E27FC236}">
                <a16:creationId xmlns:a16="http://schemas.microsoft.com/office/drawing/2014/main" id="{7E81CB4A-2C7D-4EEF-AD75-186606DFDDC8}"/>
              </a:ext>
            </a:extLst>
          </p:cNvPr>
          <p:cNvGraphicFramePr>
            <a:graphicFrameLocks/>
          </p:cNvGraphicFramePr>
          <p:nvPr/>
        </p:nvGraphicFramePr>
        <p:xfrm>
          <a:off x="1314450" y="3135313"/>
          <a:ext cx="2178050" cy="798512"/>
        </p:xfrm>
        <a:graphic>
          <a:graphicData uri="http://schemas.openxmlformats.org/presentationml/2006/ole">
            <mc:AlternateContent xmlns:mc="http://schemas.openxmlformats.org/markup-compatibility/2006">
              <mc:Choice xmlns:v="urn:schemas-microsoft-com:vml" Requires="v">
                <p:oleObj spid="_x0000_s44068" name="公式" r:id="rId15" imgW="2343188" imgH="819286" progId="Equation.3">
                  <p:embed/>
                </p:oleObj>
              </mc:Choice>
              <mc:Fallback>
                <p:oleObj name="公式" r:id="rId15" imgW="2343188" imgH="819286" progId="Equation.3">
                  <p:embed/>
                  <p:pic>
                    <p:nvPicPr>
                      <p:cNvPr id="0" name="Object 12"/>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14450" y="3135313"/>
                        <a:ext cx="2178050" cy="79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7357" name="Object 13">
            <a:extLst>
              <a:ext uri="{FF2B5EF4-FFF2-40B4-BE49-F238E27FC236}">
                <a16:creationId xmlns:a16="http://schemas.microsoft.com/office/drawing/2014/main" id="{A68575F6-9185-445B-AAFE-5074CF799D42}"/>
              </a:ext>
            </a:extLst>
          </p:cNvPr>
          <p:cNvGraphicFramePr>
            <a:graphicFrameLocks noChangeAspect="1"/>
          </p:cNvGraphicFramePr>
          <p:nvPr/>
        </p:nvGraphicFramePr>
        <p:xfrm>
          <a:off x="5083175" y="4837113"/>
          <a:ext cx="2366963" cy="823912"/>
        </p:xfrm>
        <a:graphic>
          <a:graphicData uri="http://schemas.openxmlformats.org/presentationml/2006/ole">
            <mc:AlternateContent xmlns:mc="http://schemas.openxmlformats.org/markup-compatibility/2006">
              <mc:Choice xmlns:v="urn:schemas-microsoft-com:vml" Requires="v">
                <p:oleObj spid="_x0000_s44069" name="公式" r:id="rId17" imgW="2304961" imgH="762034" progId="Equation.3">
                  <p:embed/>
                </p:oleObj>
              </mc:Choice>
              <mc:Fallback>
                <p:oleObj name="公式" r:id="rId17" imgW="2304961" imgH="762034" progId="Equation.3">
                  <p:embed/>
                  <p:pic>
                    <p:nvPicPr>
                      <p:cNvPr id="0" name="Object 1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083175" y="4837113"/>
                        <a:ext cx="2366963"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7358" name="Object 14">
            <a:extLst>
              <a:ext uri="{FF2B5EF4-FFF2-40B4-BE49-F238E27FC236}">
                <a16:creationId xmlns:a16="http://schemas.microsoft.com/office/drawing/2014/main" id="{BEF2B27F-E5E2-41BA-9557-3ED430E3A3C0}"/>
              </a:ext>
            </a:extLst>
          </p:cNvPr>
          <p:cNvGraphicFramePr>
            <a:graphicFrameLocks noChangeAspect="1"/>
          </p:cNvGraphicFramePr>
          <p:nvPr/>
        </p:nvGraphicFramePr>
        <p:xfrm>
          <a:off x="4048125" y="5661025"/>
          <a:ext cx="4791075" cy="823913"/>
        </p:xfrm>
        <a:graphic>
          <a:graphicData uri="http://schemas.openxmlformats.org/presentationml/2006/ole">
            <mc:AlternateContent xmlns:mc="http://schemas.openxmlformats.org/markup-compatibility/2006">
              <mc:Choice xmlns:v="urn:schemas-microsoft-com:vml" Requires="v">
                <p:oleObj spid="_x0000_s44070" name="Equation" r:id="rId19" imgW="4733778" imgH="762034" progId="Equation.3">
                  <p:embed/>
                </p:oleObj>
              </mc:Choice>
              <mc:Fallback>
                <p:oleObj name="Equation" r:id="rId19" imgW="4733778" imgH="762034" progId="Equation.3">
                  <p:embed/>
                  <p:pic>
                    <p:nvPicPr>
                      <p:cNvPr id="0" name="Object 1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048125" y="5661025"/>
                        <a:ext cx="4791075"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7359" name="Text Box 15">
            <a:extLst>
              <a:ext uri="{FF2B5EF4-FFF2-40B4-BE49-F238E27FC236}">
                <a16:creationId xmlns:a16="http://schemas.microsoft.com/office/drawing/2014/main" id="{32C975E9-F2C1-452B-A7FF-8675C0217F62}"/>
              </a:ext>
            </a:extLst>
          </p:cNvPr>
          <p:cNvSpPr txBox="1">
            <a:spLocks noChangeArrowheads="1"/>
          </p:cNvSpPr>
          <p:nvPr/>
        </p:nvSpPr>
        <p:spPr bwMode="auto">
          <a:xfrm>
            <a:off x="1187450" y="5876925"/>
            <a:ext cx="3568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a:solidFill>
                  <a:srgbClr val="66FFFF"/>
                </a:solidFill>
                <a:latin typeface="Times New Roman" panose="02020603050405020304" pitchFamily="18" charset="0"/>
                <a:ea typeface="楷体_GB2312" pitchFamily="49" charset="-122"/>
              </a:rPr>
              <a:t>波节</a:t>
            </a:r>
            <a:r>
              <a:rPr kumimoji="1" lang="en-US" altLang="zh-CN">
                <a:solidFill>
                  <a:srgbClr val="66FFFF"/>
                </a:solidFill>
                <a:latin typeface="Times New Roman" panose="02020603050405020304" pitchFamily="18" charset="0"/>
              </a:rPr>
              <a:t>(</a:t>
            </a:r>
            <a:r>
              <a:rPr kumimoji="1" lang="en-US" altLang="zh-CN" i="1">
                <a:solidFill>
                  <a:srgbClr val="66FFFF"/>
                </a:solidFill>
                <a:latin typeface="Times New Roman" panose="02020603050405020304" pitchFamily="18" charset="0"/>
              </a:rPr>
              <a:t>A</a:t>
            </a:r>
            <a:r>
              <a:rPr kumimoji="1" lang="en-US" altLang="zh-CN" i="1" baseline="30000">
                <a:solidFill>
                  <a:srgbClr val="66FFFF"/>
                </a:solidFill>
                <a:latin typeface="Times New Roman" panose="02020603050405020304" pitchFamily="18" charset="0"/>
              </a:rPr>
              <a:t>′</a:t>
            </a:r>
            <a:r>
              <a:rPr kumimoji="1" lang="en-US" altLang="zh-CN">
                <a:solidFill>
                  <a:srgbClr val="66FFFF"/>
                </a:solidFill>
                <a:latin typeface="Times New Roman" panose="02020603050405020304" pitchFamily="18" charset="0"/>
              </a:rPr>
              <a:t>= </a:t>
            </a:r>
            <a:r>
              <a:rPr kumimoji="1" lang="en-US" altLang="zh-CN" i="1">
                <a:solidFill>
                  <a:srgbClr val="66FFFF"/>
                </a:solidFill>
                <a:latin typeface="Times New Roman" panose="02020603050405020304" pitchFamily="18" charset="0"/>
              </a:rPr>
              <a:t>A</a:t>
            </a:r>
            <a:r>
              <a:rPr kumimoji="1" lang="en-US" altLang="zh-CN" i="1" baseline="30000">
                <a:solidFill>
                  <a:srgbClr val="66FFFF"/>
                </a:solidFill>
                <a:latin typeface="Times New Roman" panose="02020603050405020304" pitchFamily="18" charset="0"/>
              </a:rPr>
              <a:t>′</a:t>
            </a:r>
            <a:r>
              <a:rPr kumimoji="1" lang="en-US" altLang="zh-CN" baseline="-25000">
                <a:solidFill>
                  <a:srgbClr val="66FFFF"/>
                </a:solidFill>
                <a:latin typeface="Times New Roman" panose="02020603050405020304" pitchFamily="18" charset="0"/>
              </a:rPr>
              <a:t>min</a:t>
            </a:r>
            <a:r>
              <a:rPr kumimoji="1" lang="en-US" altLang="zh-CN">
                <a:solidFill>
                  <a:srgbClr val="66FFFF"/>
                </a:solidFill>
                <a:latin typeface="Times New Roman" panose="02020603050405020304" pitchFamily="18" charset="0"/>
              </a:rPr>
              <a:t>) </a:t>
            </a:r>
            <a:r>
              <a:rPr kumimoji="1" lang="zh-CN" altLang="en-US">
                <a:solidFill>
                  <a:srgbClr val="66FFFF"/>
                </a:solidFill>
                <a:latin typeface="Times New Roman" panose="02020603050405020304" pitchFamily="18" charset="0"/>
              </a:rPr>
              <a:t>：</a:t>
            </a:r>
          </a:p>
        </p:txBody>
      </p:sp>
      <p:sp>
        <p:nvSpPr>
          <p:cNvPr id="44048" name="Text Box 16">
            <a:extLst>
              <a:ext uri="{FF2B5EF4-FFF2-40B4-BE49-F238E27FC236}">
                <a16:creationId xmlns:a16="http://schemas.microsoft.com/office/drawing/2014/main" id="{803B2467-101B-4CDC-9649-823D53135CF1}"/>
              </a:ext>
            </a:extLst>
          </p:cNvPr>
          <p:cNvSpPr txBox="1">
            <a:spLocks noChangeArrowheads="1"/>
          </p:cNvSpPr>
          <p:nvPr/>
        </p:nvSpPr>
        <p:spPr bwMode="auto">
          <a:xfrm>
            <a:off x="1812925" y="56451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spcBef>
                <a:spcPct val="50000"/>
              </a:spcBef>
            </a:pPr>
            <a:endParaRPr kumimoji="1" lang="zh-CN" altLang="zh-CN">
              <a:latin typeface="Times New Roman" panose="02020603050405020304" pitchFamily="18" charset="0"/>
            </a:endParaRPr>
          </a:p>
        </p:txBody>
      </p:sp>
      <p:graphicFrame>
        <p:nvGraphicFramePr>
          <p:cNvPr id="57361" name="Object 17">
            <a:extLst>
              <a:ext uri="{FF2B5EF4-FFF2-40B4-BE49-F238E27FC236}">
                <a16:creationId xmlns:a16="http://schemas.microsoft.com/office/drawing/2014/main" id="{C8C1D209-5C47-4BC2-9190-F34A7E9BF4C2}"/>
              </a:ext>
            </a:extLst>
          </p:cNvPr>
          <p:cNvGraphicFramePr>
            <a:graphicFrameLocks noChangeAspect="1"/>
          </p:cNvGraphicFramePr>
          <p:nvPr/>
        </p:nvGraphicFramePr>
        <p:xfrm>
          <a:off x="1344613" y="4868863"/>
          <a:ext cx="2219325" cy="798512"/>
        </p:xfrm>
        <a:graphic>
          <a:graphicData uri="http://schemas.openxmlformats.org/presentationml/2006/ole">
            <mc:AlternateContent xmlns:mc="http://schemas.openxmlformats.org/markup-compatibility/2006">
              <mc:Choice xmlns:v="urn:schemas-microsoft-com:vml" Requires="v">
                <p:oleObj spid="_x0000_s44071" name="公式" r:id="rId21" imgW="2400376" imgH="819286" progId="Equation.3">
                  <p:embed/>
                </p:oleObj>
              </mc:Choice>
              <mc:Fallback>
                <p:oleObj name="公式" r:id="rId21" imgW="2400376" imgH="819286" progId="Equation.3">
                  <p:embed/>
                  <p:pic>
                    <p:nvPicPr>
                      <p:cNvPr id="0" name="Object 1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344613" y="4868863"/>
                        <a:ext cx="2219325" cy="79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7362" name="Rectangle 18">
            <a:extLst>
              <a:ext uri="{FF2B5EF4-FFF2-40B4-BE49-F238E27FC236}">
                <a16:creationId xmlns:a16="http://schemas.microsoft.com/office/drawing/2014/main" id="{0D2889F6-8107-44CA-A145-B3567B5345F7}"/>
              </a:ext>
            </a:extLst>
          </p:cNvPr>
          <p:cNvSpPr>
            <a:spLocks noChangeArrowheads="1"/>
          </p:cNvSpPr>
          <p:nvPr/>
        </p:nvSpPr>
        <p:spPr bwMode="auto">
          <a:xfrm>
            <a:off x="1258888" y="2611438"/>
            <a:ext cx="2416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a:latin typeface="Times New Roman" panose="02020603050405020304" pitchFamily="18" charset="0"/>
                <a:ea typeface="楷体_GB2312" pitchFamily="49" charset="-122"/>
              </a:rPr>
              <a:t>的特殊谐振动 ；</a:t>
            </a:r>
          </a:p>
        </p:txBody>
      </p:sp>
      <p:sp>
        <p:nvSpPr>
          <p:cNvPr id="57363" name="AutoShape 19">
            <a:extLst>
              <a:ext uri="{FF2B5EF4-FFF2-40B4-BE49-F238E27FC236}">
                <a16:creationId xmlns:a16="http://schemas.microsoft.com/office/drawing/2014/main" id="{8A958D86-E05F-4403-B7E8-081F083B633C}"/>
              </a:ext>
            </a:extLst>
          </p:cNvPr>
          <p:cNvSpPr>
            <a:spLocks noChangeArrowheads="1"/>
          </p:cNvSpPr>
          <p:nvPr/>
        </p:nvSpPr>
        <p:spPr bwMode="auto">
          <a:xfrm>
            <a:off x="323850" y="1466850"/>
            <a:ext cx="360363" cy="576263"/>
          </a:xfrm>
          <a:prstGeom prst="star4">
            <a:avLst>
              <a:gd name="adj" fmla="val 18519"/>
            </a:avLst>
          </a:prstGeom>
          <a:gradFill rotWithShape="0">
            <a:gsLst>
              <a:gs pos="0">
                <a:srgbClr val="99FF99"/>
              </a:gs>
              <a:gs pos="100000">
                <a:srgbClr val="477647"/>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7346"/>
                                        </p:tgtEl>
                                        <p:attrNameLst>
                                          <p:attrName>style.visibility</p:attrName>
                                        </p:attrNameLst>
                                      </p:cBhvr>
                                      <p:to>
                                        <p:strVal val="visible"/>
                                      </p:to>
                                    </p:set>
                                    <p:animEffect transition="in" filter="wipe(left)">
                                      <p:cBhvr>
                                        <p:cTn id="7" dur="500"/>
                                        <p:tgtEl>
                                          <p:spTgt spid="573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7347"/>
                                        </p:tgtEl>
                                        <p:attrNameLst>
                                          <p:attrName>style.visibility</p:attrName>
                                        </p:attrNameLst>
                                      </p:cBhvr>
                                      <p:to>
                                        <p:strVal val="visible"/>
                                      </p:to>
                                    </p:set>
                                    <p:animEffect transition="in" filter="wipe(left)">
                                      <p:cBhvr>
                                        <p:cTn id="12" dur="500"/>
                                        <p:tgtEl>
                                          <p:spTgt spid="573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7355"/>
                                        </p:tgtEl>
                                        <p:attrNameLst>
                                          <p:attrName>style.visibility</p:attrName>
                                        </p:attrNameLst>
                                      </p:cBhvr>
                                      <p:to>
                                        <p:strVal val="visible"/>
                                      </p:to>
                                    </p:set>
                                    <p:animEffect transition="in" filter="wipe(left)">
                                      <p:cBhvr>
                                        <p:cTn id="17" dur="500"/>
                                        <p:tgtEl>
                                          <p:spTgt spid="5735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3" presetClass="entr" presetSubtype="32" fill="hold" grpId="0" nodeType="clickEffect">
                                  <p:stCondLst>
                                    <p:cond delay="0"/>
                                  </p:stCondLst>
                                  <p:childTnLst>
                                    <p:set>
                                      <p:cBhvr>
                                        <p:cTn id="21" dur="1" fill="hold">
                                          <p:stCondLst>
                                            <p:cond delay="0"/>
                                          </p:stCondLst>
                                        </p:cTn>
                                        <p:tgtEl>
                                          <p:spTgt spid="57363"/>
                                        </p:tgtEl>
                                        <p:attrNameLst>
                                          <p:attrName>style.visibility</p:attrName>
                                        </p:attrNameLst>
                                      </p:cBhvr>
                                      <p:to>
                                        <p:strVal val="visible"/>
                                      </p:to>
                                    </p:set>
                                    <p:anim calcmode="lin" valueType="num">
                                      <p:cBhvr>
                                        <p:cTn id="22" dur="500" fill="hold"/>
                                        <p:tgtEl>
                                          <p:spTgt spid="57363"/>
                                        </p:tgtEl>
                                        <p:attrNameLst>
                                          <p:attrName>ppt_w</p:attrName>
                                        </p:attrNameLst>
                                      </p:cBhvr>
                                      <p:tavLst>
                                        <p:tav tm="0">
                                          <p:val>
                                            <p:strVal val="4*#ppt_w"/>
                                          </p:val>
                                        </p:tav>
                                        <p:tav tm="100000">
                                          <p:val>
                                            <p:strVal val="#ppt_w"/>
                                          </p:val>
                                        </p:tav>
                                      </p:tavLst>
                                    </p:anim>
                                    <p:anim calcmode="lin" valueType="num">
                                      <p:cBhvr>
                                        <p:cTn id="23" dur="500" fill="hold"/>
                                        <p:tgtEl>
                                          <p:spTgt spid="57363"/>
                                        </p:tgtEl>
                                        <p:attrNameLst>
                                          <p:attrName>ppt_h</p:attrName>
                                        </p:attrNameLst>
                                      </p:cBhvr>
                                      <p:tavLst>
                                        <p:tav tm="0">
                                          <p:val>
                                            <p:strVal val="4*#ppt_h"/>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57354"/>
                                        </p:tgtEl>
                                        <p:attrNameLst>
                                          <p:attrName>style.visibility</p:attrName>
                                        </p:attrNameLst>
                                      </p:cBhvr>
                                      <p:to>
                                        <p:strVal val="visible"/>
                                      </p:to>
                                    </p:set>
                                    <p:animEffect transition="in" filter="wipe(left)">
                                      <p:cBhvr>
                                        <p:cTn id="28" dur="500"/>
                                        <p:tgtEl>
                                          <p:spTgt spid="5735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57350"/>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57348"/>
                                        </p:tgtEl>
                                        <p:attrNameLst>
                                          <p:attrName>style.visibility</p:attrName>
                                        </p:attrNameLst>
                                      </p:cBhvr>
                                      <p:to>
                                        <p:strVal val="visible"/>
                                      </p:to>
                                    </p:set>
                                    <p:animEffect transition="in" filter="wipe(left)">
                                      <p:cBhvr>
                                        <p:cTn id="37" dur="500"/>
                                        <p:tgtEl>
                                          <p:spTgt spid="5734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7349"/>
                                        </p:tgtEl>
                                        <p:attrNameLst>
                                          <p:attrName>style.visibility</p:attrName>
                                        </p:attrNameLst>
                                      </p:cBhvr>
                                      <p:to>
                                        <p:strVal val="visible"/>
                                      </p:to>
                                    </p:set>
                                    <p:animEffect transition="in" filter="wipe(left)">
                                      <p:cBhvr>
                                        <p:cTn id="42" dur="500"/>
                                        <p:tgtEl>
                                          <p:spTgt spid="57349"/>
                                        </p:tgtEl>
                                      </p:cBhvr>
                                    </p:animEffect>
                                  </p:childTnLst>
                                </p:cTn>
                              </p:par>
                            </p:childTnLst>
                          </p:cTn>
                        </p:par>
                        <p:par>
                          <p:cTn id="43" fill="hold" nodeType="afterGroup">
                            <p:stCondLst>
                              <p:cond delay="500"/>
                            </p:stCondLst>
                            <p:childTnLst>
                              <p:par>
                                <p:cTn id="44" presetID="22" presetClass="entr" presetSubtype="8" fill="hold" grpId="0" nodeType="afterEffect">
                                  <p:stCondLst>
                                    <p:cond delay="0"/>
                                  </p:stCondLst>
                                  <p:childTnLst>
                                    <p:set>
                                      <p:cBhvr>
                                        <p:cTn id="45" dur="1" fill="hold">
                                          <p:stCondLst>
                                            <p:cond delay="0"/>
                                          </p:stCondLst>
                                        </p:cTn>
                                        <p:tgtEl>
                                          <p:spTgt spid="57362"/>
                                        </p:tgtEl>
                                        <p:attrNameLst>
                                          <p:attrName>style.visibility</p:attrName>
                                        </p:attrNameLst>
                                      </p:cBhvr>
                                      <p:to>
                                        <p:strVal val="visible"/>
                                      </p:to>
                                    </p:set>
                                    <p:animEffect transition="in" filter="wipe(left)">
                                      <p:cBhvr>
                                        <p:cTn id="46" dur="500"/>
                                        <p:tgtEl>
                                          <p:spTgt spid="57362"/>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2" presetClass="entr" presetSubtype="8" fill="hold" nodeType="clickEffect">
                                  <p:stCondLst>
                                    <p:cond delay="0"/>
                                  </p:stCondLst>
                                  <p:childTnLst>
                                    <p:set>
                                      <p:cBhvr>
                                        <p:cTn id="50" dur="1" fill="hold">
                                          <p:stCondLst>
                                            <p:cond delay="0"/>
                                          </p:stCondLst>
                                        </p:cTn>
                                        <p:tgtEl>
                                          <p:spTgt spid="57356"/>
                                        </p:tgtEl>
                                        <p:attrNameLst>
                                          <p:attrName>style.visibility</p:attrName>
                                        </p:attrNameLst>
                                      </p:cBhvr>
                                      <p:to>
                                        <p:strVal val="visible"/>
                                      </p:to>
                                    </p:set>
                                    <p:animEffect transition="in" filter="slide(fromLeft)">
                                      <p:cBhvr>
                                        <p:cTn id="51" dur="500"/>
                                        <p:tgtEl>
                                          <p:spTgt spid="57356"/>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57352"/>
                                        </p:tgtEl>
                                        <p:attrNameLst>
                                          <p:attrName>style.visibility</p:attrName>
                                        </p:attrNameLst>
                                      </p:cBhvr>
                                      <p:to>
                                        <p:strVal val="visible"/>
                                      </p:to>
                                    </p:set>
                                    <p:animEffect transition="in" filter="wipe(left)">
                                      <p:cBhvr>
                                        <p:cTn id="56" dur="500"/>
                                        <p:tgtEl>
                                          <p:spTgt spid="57352"/>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57351"/>
                                        </p:tgtEl>
                                        <p:attrNameLst>
                                          <p:attrName>style.visibility</p:attrName>
                                        </p:attrNameLst>
                                      </p:cBhvr>
                                      <p:to>
                                        <p:strVal val="visible"/>
                                      </p:to>
                                    </p:set>
                                    <p:animEffect transition="in" filter="wipe(left)">
                                      <p:cBhvr>
                                        <p:cTn id="61" dur="500"/>
                                        <p:tgtEl>
                                          <p:spTgt spid="57351"/>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nodeType="clickEffect">
                                  <p:stCondLst>
                                    <p:cond delay="0"/>
                                  </p:stCondLst>
                                  <p:childTnLst>
                                    <p:set>
                                      <p:cBhvr>
                                        <p:cTn id="65" dur="1" fill="hold">
                                          <p:stCondLst>
                                            <p:cond delay="0"/>
                                          </p:stCondLst>
                                        </p:cTn>
                                        <p:tgtEl>
                                          <p:spTgt spid="57353"/>
                                        </p:tgtEl>
                                        <p:attrNameLst>
                                          <p:attrName>style.visibility</p:attrName>
                                        </p:attrNameLst>
                                      </p:cBhvr>
                                      <p:to>
                                        <p:strVal val="visible"/>
                                      </p:to>
                                    </p:set>
                                    <p:animEffect transition="in" filter="wipe(left)">
                                      <p:cBhvr>
                                        <p:cTn id="66" dur="500"/>
                                        <p:tgtEl>
                                          <p:spTgt spid="57353"/>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2" presetClass="entr" presetSubtype="8" fill="hold" nodeType="clickEffect">
                                  <p:stCondLst>
                                    <p:cond delay="0"/>
                                  </p:stCondLst>
                                  <p:childTnLst>
                                    <p:set>
                                      <p:cBhvr>
                                        <p:cTn id="70" dur="1" fill="hold">
                                          <p:stCondLst>
                                            <p:cond delay="0"/>
                                          </p:stCondLst>
                                        </p:cTn>
                                        <p:tgtEl>
                                          <p:spTgt spid="57361"/>
                                        </p:tgtEl>
                                        <p:attrNameLst>
                                          <p:attrName>style.visibility</p:attrName>
                                        </p:attrNameLst>
                                      </p:cBhvr>
                                      <p:to>
                                        <p:strVal val="visible"/>
                                      </p:to>
                                    </p:set>
                                    <p:animEffect transition="in" filter="slide(fromLeft)">
                                      <p:cBhvr>
                                        <p:cTn id="71" dur="500"/>
                                        <p:tgtEl>
                                          <p:spTgt spid="57361"/>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nodeType="clickEffect">
                                  <p:stCondLst>
                                    <p:cond delay="0"/>
                                  </p:stCondLst>
                                  <p:childTnLst>
                                    <p:set>
                                      <p:cBhvr>
                                        <p:cTn id="75" dur="1" fill="hold">
                                          <p:stCondLst>
                                            <p:cond delay="0"/>
                                          </p:stCondLst>
                                        </p:cTn>
                                        <p:tgtEl>
                                          <p:spTgt spid="57357"/>
                                        </p:tgtEl>
                                        <p:attrNameLst>
                                          <p:attrName>style.visibility</p:attrName>
                                        </p:attrNameLst>
                                      </p:cBhvr>
                                      <p:to>
                                        <p:strVal val="visible"/>
                                      </p:to>
                                    </p:set>
                                    <p:animEffect transition="in" filter="wipe(left)">
                                      <p:cBhvr>
                                        <p:cTn id="76" dur="500"/>
                                        <p:tgtEl>
                                          <p:spTgt spid="57357"/>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57359"/>
                                        </p:tgtEl>
                                        <p:attrNameLst>
                                          <p:attrName>style.visibility</p:attrName>
                                        </p:attrNameLst>
                                      </p:cBhvr>
                                      <p:to>
                                        <p:strVal val="visible"/>
                                      </p:to>
                                    </p:set>
                                    <p:animEffect transition="in" filter="wipe(left)">
                                      <p:cBhvr>
                                        <p:cTn id="81" dur="500"/>
                                        <p:tgtEl>
                                          <p:spTgt spid="57359"/>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8" fill="hold" nodeType="clickEffect">
                                  <p:stCondLst>
                                    <p:cond delay="0"/>
                                  </p:stCondLst>
                                  <p:childTnLst>
                                    <p:set>
                                      <p:cBhvr>
                                        <p:cTn id="85" dur="1" fill="hold">
                                          <p:stCondLst>
                                            <p:cond delay="0"/>
                                          </p:stCondLst>
                                        </p:cTn>
                                        <p:tgtEl>
                                          <p:spTgt spid="57358"/>
                                        </p:tgtEl>
                                        <p:attrNameLst>
                                          <p:attrName>style.visibility</p:attrName>
                                        </p:attrNameLst>
                                      </p:cBhvr>
                                      <p:to>
                                        <p:strVal val="visible"/>
                                      </p:to>
                                    </p:set>
                                    <p:animEffect transition="in" filter="wipe(left)">
                                      <p:cBhvr>
                                        <p:cTn id="86" dur="500"/>
                                        <p:tgtEl>
                                          <p:spTgt spid="57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9" grpId="0" autoUpdateAnimBg="0"/>
      <p:bldP spid="57350" grpId="0" autoUpdateAnimBg="0"/>
      <p:bldP spid="57351" grpId="0" autoUpdateAnimBg="0"/>
      <p:bldP spid="57354" grpId="0" autoUpdateAnimBg="0"/>
      <p:bldP spid="57359" grpId="0" autoUpdateAnimBg="0"/>
      <p:bldP spid="57362" grpId="0"/>
      <p:bldP spid="5736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8370" name="Object 2">
            <a:extLst>
              <a:ext uri="{FF2B5EF4-FFF2-40B4-BE49-F238E27FC236}">
                <a16:creationId xmlns:a16="http://schemas.microsoft.com/office/drawing/2014/main" id="{A4A10E11-0DD8-4970-8A2B-1157CB8233EC}"/>
              </a:ext>
            </a:extLst>
          </p:cNvPr>
          <p:cNvGraphicFramePr>
            <a:graphicFrameLocks noChangeAspect="1"/>
          </p:cNvGraphicFramePr>
          <p:nvPr/>
        </p:nvGraphicFramePr>
        <p:xfrm>
          <a:off x="2743200" y="685800"/>
          <a:ext cx="4067175" cy="823913"/>
        </p:xfrm>
        <a:graphic>
          <a:graphicData uri="http://schemas.openxmlformats.org/presentationml/2006/ole">
            <mc:AlternateContent xmlns:mc="http://schemas.openxmlformats.org/markup-compatibility/2006">
              <mc:Choice xmlns:v="urn:schemas-microsoft-com:vml" Requires="v">
                <p:oleObj spid="_x0000_s45079" name="公式" r:id="rId3" imgW="4009904" imgH="762034" progId="Equation.3">
                  <p:embed/>
                </p:oleObj>
              </mc:Choice>
              <mc:Fallback>
                <p:oleObj name="公式" r:id="rId3" imgW="4009904" imgH="762034"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685800"/>
                        <a:ext cx="4067175"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8371" name="Rectangle 3">
            <a:extLst>
              <a:ext uri="{FF2B5EF4-FFF2-40B4-BE49-F238E27FC236}">
                <a16:creationId xmlns:a16="http://schemas.microsoft.com/office/drawing/2014/main" id="{60467D1F-B3C2-4122-8ACE-4A670D00FA5B}"/>
              </a:ext>
            </a:extLst>
          </p:cNvPr>
          <p:cNvSpPr>
            <a:spLocks noChangeArrowheads="1"/>
          </p:cNvSpPr>
          <p:nvPr/>
        </p:nvSpPr>
        <p:spPr bwMode="auto">
          <a:xfrm>
            <a:off x="733425" y="228600"/>
            <a:ext cx="3571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r>
              <a:rPr kumimoji="1" lang="zh-CN" altLang="en-US">
                <a:solidFill>
                  <a:srgbClr val="66FFFF"/>
                </a:solidFill>
                <a:latin typeface="Times New Roman" panose="02020603050405020304" pitchFamily="18" charset="0"/>
                <a:ea typeface="楷体_GB2312" pitchFamily="49" charset="-122"/>
              </a:rPr>
              <a:t>相邻两波腹之间的距离：</a:t>
            </a:r>
          </a:p>
        </p:txBody>
      </p:sp>
      <p:sp>
        <p:nvSpPr>
          <p:cNvPr id="58372" name="Rectangle 4">
            <a:extLst>
              <a:ext uri="{FF2B5EF4-FFF2-40B4-BE49-F238E27FC236}">
                <a16:creationId xmlns:a16="http://schemas.microsoft.com/office/drawing/2014/main" id="{7C1D219B-FCE3-45D4-B86A-31BD2406C9ED}"/>
              </a:ext>
            </a:extLst>
          </p:cNvPr>
          <p:cNvSpPr>
            <a:spLocks noChangeArrowheads="1"/>
          </p:cNvSpPr>
          <p:nvPr/>
        </p:nvSpPr>
        <p:spPr bwMode="auto">
          <a:xfrm>
            <a:off x="771525" y="2924175"/>
            <a:ext cx="80772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lnSpc>
                <a:spcPct val="125000"/>
              </a:lnSpc>
            </a:pPr>
            <a:r>
              <a:rPr kumimoji="1" lang="en-US" altLang="zh-CN">
                <a:latin typeface="Times New Roman" panose="02020603050405020304" pitchFamily="18" charset="0"/>
                <a:ea typeface="楷体_GB2312" pitchFamily="49" charset="-122"/>
              </a:rPr>
              <a:t>(2) </a:t>
            </a:r>
            <a:r>
              <a:rPr kumimoji="1" lang="zh-CN" altLang="en-US">
                <a:latin typeface="楷体_GB2312" pitchFamily="49" charset="-122"/>
                <a:ea typeface="楷体_GB2312" pitchFamily="49" charset="-122"/>
              </a:rPr>
              <a:t>所有波节点将媒质划分为长</a:t>
            </a:r>
          </a:p>
        </p:txBody>
      </p:sp>
      <p:sp>
        <p:nvSpPr>
          <p:cNvPr id="58373" name="Rectangle 5">
            <a:extLst>
              <a:ext uri="{FF2B5EF4-FFF2-40B4-BE49-F238E27FC236}">
                <a16:creationId xmlns:a16="http://schemas.microsoft.com/office/drawing/2014/main" id="{7AABB8C3-E96C-45F8-861D-A24345B0980A}"/>
              </a:ext>
            </a:extLst>
          </p:cNvPr>
          <p:cNvSpPr>
            <a:spLocks noChangeArrowheads="1"/>
          </p:cNvSpPr>
          <p:nvPr/>
        </p:nvSpPr>
        <p:spPr bwMode="auto">
          <a:xfrm>
            <a:off x="5867400" y="2971800"/>
            <a:ext cx="29559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r>
              <a:rPr kumimoji="1" lang="zh-CN" altLang="en-US">
                <a:latin typeface="Bookman Old Style" panose="02050604050505020204" pitchFamily="18" charset="0"/>
                <a:ea typeface="楷体_GB2312" pitchFamily="49" charset="-122"/>
              </a:rPr>
              <a:t>的许多段，每段中各</a:t>
            </a:r>
            <a:endParaRPr kumimoji="1" lang="zh-CN" altLang="en-US" b="0">
              <a:latin typeface="Times New Roman" panose="02020603050405020304" pitchFamily="18" charset="0"/>
              <a:ea typeface="楷体_GB2312" pitchFamily="49" charset="-122"/>
            </a:endParaRPr>
          </a:p>
        </p:txBody>
      </p:sp>
      <p:graphicFrame>
        <p:nvGraphicFramePr>
          <p:cNvPr id="58374" name="Object 6">
            <a:extLst>
              <a:ext uri="{FF2B5EF4-FFF2-40B4-BE49-F238E27FC236}">
                <a16:creationId xmlns:a16="http://schemas.microsoft.com/office/drawing/2014/main" id="{8B56BFFC-9A0A-4D77-AADD-90261F095C92}"/>
              </a:ext>
            </a:extLst>
          </p:cNvPr>
          <p:cNvGraphicFramePr>
            <a:graphicFrameLocks noChangeAspect="1"/>
          </p:cNvGraphicFramePr>
          <p:nvPr/>
        </p:nvGraphicFramePr>
        <p:xfrm>
          <a:off x="5167313" y="3060700"/>
          <a:ext cx="720725" cy="374650"/>
        </p:xfrm>
        <a:graphic>
          <a:graphicData uri="http://schemas.openxmlformats.org/presentationml/2006/ole">
            <mc:AlternateContent xmlns:mc="http://schemas.openxmlformats.org/markup-compatibility/2006">
              <mc:Choice xmlns:v="urn:schemas-microsoft-com:vml" Requires="v">
                <p:oleObj spid="_x0000_s45080" name="Equation" r:id="rId5" imgW="266675" imgH="114198" progId="Equation.3">
                  <p:embed/>
                </p:oleObj>
              </mc:Choice>
              <mc:Fallback>
                <p:oleObj name="Equation" r:id="rId5" imgW="266675" imgH="114198"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67313" y="3060700"/>
                        <a:ext cx="720725"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8375" name="Rectangle 7">
            <a:extLst>
              <a:ext uri="{FF2B5EF4-FFF2-40B4-BE49-F238E27FC236}">
                <a16:creationId xmlns:a16="http://schemas.microsoft.com/office/drawing/2014/main" id="{33FEC313-6657-4BAD-B431-C0CB9C521DE2}"/>
              </a:ext>
            </a:extLst>
          </p:cNvPr>
          <p:cNvSpPr>
            <a:spLocks noChangeArrowheads="1"/>
          </p:cNvSpPr>
          <p:nvPr/>
        </p:nvSpPr>
        <p:spPr bwMode="auto">
          <a:xfrm>
            <a:off x="1135063" y="3429000"/>
            <a:ext cx="7696200"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lnSpc>
                <a:spcPct val="125000"/>
              </a:lnSpc>
            </a:pPr>
            <a:r>
              <a:rPr kumimoji="1" lang="zh-CN" altLang="en-US">
                <a:latin typeface="楷体_GB2312" pitchFamily="49" charset="-122"/>
                <a:ea typeface="楷体_GB2312" pitchFamily="49" charset="-122"/>
              </a:rPr>
              <a:t>质点的振动振幅不同，但相位皆相同；而相邻段间各质点的振动相位相反</a:t>
            </a:r>
            <a:r>
              <a:rPr kumimoji="1" lang="en-US" altLang="zh-CN">
                <a:latin typeface="楷体_GB2312" pitchFamily="49" charset="-122"/>
                <a:ea typeface="楷体_GB2312" pitchFamily="49" charset="-122"/>
              </a:rPr>
              <a:t>; </a:t>
            </a:r>
            <a:r>
              <a:rPr kumimoji="1" lang="zh-CN" altLang="en-US">
                <a:solidFill>
                  <a:srgbClr val="00FFFF"/>
                </a:solidFill>
                <a:latin typeface="楷体_GB2312" pitchFamily="49" charset="-122"/>
                <a:ea typeface="楷体_GB2312" pitchFamily="49" charset="-122"/>
              </a:rPr>
              <a:t>即驻波中不存在相位的传播</a:t>
            </a:r>
            <a:r>
              <a:rPr kumimoji="1" lang="zh-CN" altLang="en-US">
                <a:latin typeface="楷体_GB2312" pitchFamily="49" charset="-122"/>
                <a:ea typeface="楷体_GB2312" pitchFamily="49" charset="-122"/>
              </a:rPr>
              <a:t>。</a:t>
            </a:r>
          </a:p>
        </p:txBody>
      </p:sp>
      <p:graphicFrame>
        <p:nvGraphicFramePr>
          <p:cNvPr id="58376" name="Object 8">
            <a:extLst>
              <a:ext uri="{FF2B5EF4-FFF2-40B4-BE49-F238E27FC236}">
                <a16:creationId xmlns:a16="http://schemas.microsoft.com/office/drawing/2014/main" id="{B08E28AC-1EAA-4EE3-B6E2-31DF30A7535F}"/>
              </a:ext>
            </a:extLst>
          </p:cNvPr>
          <p:cNvGraphicFramePr>
            <a:graphicFrameLocks noChangeAspect="1"/>
          </p:cNvGraphicFramePr>
          <p:nvPr/>
        </p:nvGraphicFramePr>
        <p:xfrm>
          <a:off x="1938338" y="1984375"/>
          <a:ext cx="5757862" cy="823913"/>
        </p:xfrm>
        <a:graphic>
          <a:graphicData uri="http://schemas.openxmlformats.org/presentationml/2006/ole">
            <mc:AlternateContent xmlns:mc="http://schemas.openxmlformats.org/markup-compatibility/2006">
              <mc:Choice xmlns:v="urn:schemas-microsoft-com:vml" Requires="v">
                <p:oleObj spid="_x0000_s45081" name="公式" r:id="rId7" imgW="5695886" imgH="762034" progId="Equation.3">
                  <p:embed/>
                </p:oleObj>
              </mc:Choice>
              <mc:Fallback>
                <p:oleObj name="公式" r:id="rId7" imgW="5695886" imgH="762034"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38338" y="1984375"/>
                        <a:ext cx="5757862"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8377" name="Text Box 9">
            <a:extLst>
              <a:ext uri="{FF2B5EF4-FFF2-40B4-BE49-F238E27FC236}">
                <a16:creationId xmlns:a16="http://schemas.microsoft.com/office/drawing/2014/main" id="{E6A796E1-D1EF-493F-A3F2-04173F3CB5E1}"/>
              </a:ext>
            </a:extLst>
          </p:cNvPr>
          <p:cNvSpPr txBox="1">
            <a:spLocks noChangeArrowheads="1"/>
          </p:cNvSpPr>
          <p:nvPr/>
        </p:nvSpPr>
        <p:spPr bwMode="auto">
          <a:xfrm>
            <a:off x="733425" y="1524000"/>
            <a:ext cx="373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a:solidFill>
                  <a:srgbClr val="66FFFF"/>
                </a:solidFill>
                <a:latin typeface="Times New Roman" panose="02020603050405020304" pitchFamily="18" charset="0"/>
                <a:ea typeface="楷体_GB2312" pitchFamily="49" charset="-122"/>
              </a:rPr>
              <a:t>相邻两波节之间的距离：</a:t>
            </a:r>
          </a:p>
        </p:txBody>
      </p:sp>
      <p:grpSp>
        <p:nvGrpSpPr>
          <p:cNvPr id="58378" name="Group 10">
            <a:extLst>
              <a:ext uri="{FF2B5EF4-FFF2-40B4-BE49-F238E27FC236}">
                <a16:creationId xmlns:a16="http://schemas.microsoft.com/office/drawing/2014/main" id="{212E8B80-21B8-4792-9816-6A9D6977221C}"/>
              </a:ext>
            </a:extLst>
          </p:cNvPr>
          <p:cNvGrpSpPr>
            <a:grpSpLocks/>
          </p:cNvGrpSpPr>
          <p:nvPr/>
        </p:nvGrpSpPr>
        <p:grpSpPr bwMode="auto">
          <a:xfrm>
            <a:off x="7524750" y="5876925"/>
            <a:ext cx="431800" cy="292100"/>
            <a:chOff x="5012" y="3612"/>
            <a:chExt cx="272" cy="184"/>
          </a:xfrm>
        </p:grpSpPr>
        <p:grpSp>
          <p:nvGrpSpPr>
            <p:cNvPr id="45070" name="Group 11">
              <a:extLst>
                <a:ext uri="{FF2B5EF4-FFF2-40B4-BE49-F238E27FC236}">
                  <a16:creationId xmlns:a16="http://schemas.microsoft.com/office/drawing/2014/main" id="{394F008D-0320-4613-9368-6BA7D647C6B4}"/>
                </a:ext>
              </a:extLst>
            </p:cNvPr>
            <p:cNvGrpSpPr>
              <a:grpSpLocks/>
            </p:cNvGrpSpPr>
            <p:nvPr/>
          </p:nvGrpSpPr>
          <p:grpSpPr bwMode="auto">
            <a:xfrm>
              <a:off x="5030" y="3621"/>
              <a:ext cx="248" cy="175"/>
              <a:chOff x="4958" y="1120"/>
              <a:chExt cx="248" cy="175"/>
            </a:xfrm>
          </p:grpSpPr>
          <p:sp>
            <p:nvSpPr>
              <p:cNvPr id="45072" name="AutoShape 12">
                <a:hlinkClick r:id="rId9" action="ppaction://hlinkfile"/>
                <a:extLst>
                  <a:ext uri="{FF2B5EF4-FFF2-40B4-BE49-F238E27FC236}">
                    <a16:creationId xmlns:a16="http://schemas.microsoft.com/office/drawing/2014/main" id="{F73C91F6-27B8-4CBE-92B0-115858D7A7D1}"/>
                  </a:ext>
                </a:extLst>
              </p:cNvPr>
              <p:cNvSpPr>
                <a:spLocks noChangeArrowheads="1"/>
              </p:cNvSpPr>
              <p:nvPr/>
            </p:nvSpPr>
            <p:spPr bwMode="auto">
              <a:xfrm>
                <a:off x="4958" y="1120"/>
                <a:ext cx="248" cy="175"/>
              </a:xfrm>
              <a:prstGeom prst="roundRect">
                <a:avLst>
                  <a:gd name="adj" fmla="val 19116"/>
                </a:avLst>
              </a:prstGeom>
              <a:solidFill>
                <a:srgbClr val="33CCCC">
                  <a:alpha val="39999"/>
                </a:srgbClr>
              </a:solidFill>
              <a:ln w="9525">
                <a:solidFill>
                  <a:srgbClr val="0066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5073" name="AutoShape 13">
                <a:extLst>
                  <a:ext uri="{FF2B5EF4-FFF2-40B4-BE49-F238E27FC236}">
                    <a16:creationId xmlns:a16="http://schemas.microsoft.com/office/drawing/2014/main" id="{846FB365-7369-438C-A9B9-3FDD581AC97B}"/>
                  </a:ext>
                </a:extLst>
              </p:cNvPr>
              <p:cNvSpPr>
                <a:spLocks noChangeArrowheads="1"/>
              </p:cNvSpPr>
              <p:nvPr/>
            </p:nvSpPr>
            <p:spPr bwMode="auto">
              <a:xfrm>
                <a:off x="4991" y="1154"/>
                <a:ext cx="179" cy="104"/>
              </a:xfrm>
              <a:prstGeom prst="roundRect">
                <a:avLst>
                  <a:gd name="adj" fmla="val 22079"/>
                </a:avLst>
              </a:prstGeom>
              <a:solidFill>
                <a:srgbClr val="33CCCC">
                  <a:alpha val="50195"/>
                </a:srgbClr>
              </a:solidFill>
              <a:ln w="3175">
                <a:solidFill>
                  <a:srgbClr val="0066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5074" name="AutoShape 14">
                <a:extLst>
                  <a:ext uri="{FF2B5EF4-FFF2-40B4-BE49-F238E27FC236}">
                    <a16:creationId xmlns:a16="http://schemas.microsoft.com/office/drawing/2014/main" id="{A61FF36E-F0EE-4191-9738-E4972228D152}"/>
                  </a:ext>
                </a:extLst>
              </p:cNvPr>
              <p:cNvSpPr>
                <a:spLocks noChangeArrowheads="1"/>
              </p:cNvSpPr>
              <p:nvPr/>
            </p:nvSpPr>
            <p:spPr bwMode="auto">
              <a:xfrm rot="5400000">
                <a:off x="5054" y="1174"/>
                <a:ext cx="66" cy="66"/>
              </a:xfrm>
              <a:prstGeom prst="triangle">
                <a:avLst>
                  <a:gd name="adj" fmla="val 50000"/>
                </a:avLst>
              </a:prstGeom>
              <a:solidFill>
                <a:srgbClr val="006666"/>
              </a:solidFill>
              <a:ln w="9525">
                <a:solidFill>
                  <a:srgbClr val="0066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5075" name="Line 15">
                <a:extLst>
                  <a:ext uri="{FF2B5EF4-FFF2-40B4-BE49-F238E27FC236}">
                    <a16:creationId xmlns:a16="http://schemas.microsoft.com/office/drawing/2014/main" id="{D5CAA078-A7A2-4FA5-BFF9-BCE33FDB3F01}"/>
                  </a:ext>
                </a:extLst>
              </p:cNvPr>
              <p:cNvSpPr>
                <a:spLocks noChangeShapeType="1"/>
              </p:cNvSpPr>
              <p:nvPr/>
            </p:nvSpPr>
            <p:spPr bwMode="auto">
              <a:xfrm>
                <a:off x="4985" y="1177"/>
                <a:ext cx="0" cy="0"/>
              </a:xfrm>
              <a:prstGeom prst="line">
                <a:avLst/>
              </a:prstGeom>
              <a:noFill/>
              <a:ln w="9525">
                <a:solidFill>
                  <a:srgbClr val="33CC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5071" name="Rectangle 16">
              <a:hlinkClick r:id="rId10" action="ppaction://hlinkfile" tooltip="点击播放动画"/>
              <a:extLst>
                <a:ext uri="{FF2B5EF4-FFF2-40B4-BE49-F238E27FC236}">
                  <a16:creationId xmlns:a16="http://schemas.microsoft.com/office/drawing/2014/main" id="{E60FB547-44F0-4D48-BBD4-3745F2A20ADA}"/>
                </a:ext>
              </a:extLst>
            </p:cNvPr>
            <p:cNvSpPr>
              <a:spLocks noChangeArrowheads="1"/>
            </p:cNvSpPr>
            <p:nvPr/>
          </p:nvSpPr>
          <p:spPr bwMode="auto">
            <a:xfrm>
              <a:off x="5012" y="3612"/>
              <a:ext cx="272" cy="181"/>
            </a:xfrm>
            <a:prstGeom prst="rect">
              <a:avLst/>
            </a:prstGeom>
            <a:solidFill>
              <a:srgbClr val="00CC99">
                <a:alpha val="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58385" name="Group 17">
            <a:extLst>
              <a:ext uri="{FF2B5EF4-FFF2-40B4-BE49-F238E27FC236}">
                <a16:creationId xmlns:a16="http://schemas.microsoft.com/office/drawing/2014/main" id="{F00F2AFC-898D-4765-930A-003C2AFDDB55}"/>
              </a:ext>
            </a:extLst>
          </p:cNvPr>
          <p:cNvGrpSpPr>
            <a:grpSpLocks/>
          </p:cNvGrpSpPr>
          <p:nvPr/>
        </p:nvGrpSpPr>
        <p:grpSpPr bwMode="auto">
          <a:xfrm>
            <a:off x="2106613" y="4797425"/>
            <a:ext cx="4986337" cy="1368425"/>
            <a:chOff x="1327" y="3022"/>
            <a:chExt cx="3141" cy="862"/>
          </a:xfrm>
        </p:grpSpPr>
        <p:pic>
          <p:nvPicPr>
            <p:cNvPr id="45068" name="Picture 18" descr="图片2">
              <a:hlinkClick r:id="" action="ppaction://hlinkshowjump?jump=lastslide"/>
              <a:extLst>
                <a:ext uri="{FF2B5EF4-FFF2-40B4-BE49-F238E27FC236}">
                  <a16:creationId xmlns:a16="http://schemas.microsoft.com/office/drawing/2014/main" id="{33D472ED-BDA9-4D98-9550-E1FD21C82D9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t="18156" r="-1128" b="18831"/>
            <a:stretch>
              <a:fillRect/>
            </a:stretch>
          </p:blipFill>
          <p:spPr bwMode="auto">
            <a:xfrm>
              <a:off x="1327" y="3022"/>
              <a:ext cx="3141" cy="862"/>
            </a:xfrm>
            <a:prstGeom prst="rect">
              <a:avLst/>
            </a:prstGeom>
            <a:noFill/>
            <a:ln w="9525">
              <a:solidFill>
                <a:srgbClr val="003366">
                  <a:alpha val="47842"/>
                </a:srgbClr>
              </a:solidFill>
              <a:miter lim="800000"/>
              <a:headEnd/>
              <a:tailEnd/>
            </a:ln>
            <a:extLst>
              <a:ext uri="{909E8E84-426E-40DD-AFC4-6F175D3DCCD1}">
                <a14:hiddenFill xmlns:a14="http://schemas.microsoft.com/office/drawing/2010/main">
                  <a:solidFill>
                    <a:srgbClr val="FFFFFF"/>
                  </a:solidFill>
                </a14:hiddenFill>
              </a:ext>
            </a:extLst>
          </p:spPr>
        </p:pic>
        <p:sp>
          <p:nvSpPr>
            <p:cNvPr id="45069" name="Rectangle 19">
              <a:extLst>
                <a:ext uri="{FF2B5EF4-FFF2-40B4-BE49-F238E27FC236}">
                  <a16:creationId xmlns:a16="http://schemas.microsoft.com/office/drawing/2014/main" id="{A68AAE6C-E0CB-4D98-B16A-F9A2322D8A8F}"/>
                </a:ext>
              </a:extLst>
            </p:cNvPr>
            <p:cNvSpPr>
              <a:spLocks noChangeArrowheads="1"/>
            </p:cNvSpPr>
            <p:nvPr/>
          </p:nvSpPr>
          <p:spPr bwMode="auto">
            <a:xfrm>
              <a:off x="4083" y="3533"/>
              <a:ext cx="363" cy="182"/>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gr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8371"/>
                                        </p:tgtEl>
                                        <p:attrNameLst>
                                          <p:attrName>style.visibility</p:attrName>
                                        </p:attrNameLst>
                                      </p:cBhvr>
                                      <p:to>
                                        <p:strVal val="visible"/>
                                      </p:to>
                                    </p:set>
                                    <p:animEffect transition="in" filter="wipe(left)">
                                      <p:cBhvr>
                                        <p:cTn id="7" dur="500"/>
                                        <p:tgtEl>
                                          <p:spTgt spid="583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8370"/>
                                        </p:tgtEl>
                                        <p:attrNameLst>
                                          <p:attrName>style.visibility</p:attrName>
                                        </p:attrNameLst>
                                      </p:cBhvr>
                                      <p:to>
                                        <p:strVal val="visible"/>
                                      </p:to>
                                    </p:set>
                                    <p:animEffect transition="in" filter="wipe(left)">
                                      <p:cBhvr>
                                        <p:cTn id="12" dur="500"/>
                                        <p:tgtEl>
                                          <p:spTgt spid="5837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8377"/>
                                        </p:tgtEl>
                                        <p:attrNameLst>
                                          <p:attrName>style.visibility</p:attrName>
                                        </p:attrNameLst>
                                      </p:cBhvr>
                                      <p:to>
                                        <p:strVal val="visible"/>
                                      </p:to>
                                    </p:set>
                                    <p:animEffect transition="in" filter="wipe(left)">
                                      <p:cBhvr>
                                        <p:cTn id="17" dur="500"/>
                                        <p:tgtEl>
                                          <p:spTgt spid="5837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8376"/>
                                        </p:tgtEl>
                                        <p:attrNameLst>
                                          <p:attrName>style.visibility</p:attrName>
                                        </p:attrNameLst>
                                      </p:cBhvr>
                                      <p:to>
                                        <p:strVal val="visible"/>
                                      </p:to>
                                    </p:set>
                                    <p:animEffect transition="in" filter="wipe(left)">
                                      <p:cBhvr>
                                        <p:cTn id="22" dur="500"/>
                                        <p:tgtEl>
                                          <p:spTgt spid="5837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8372"/>
                                        </p:tgtEl>
                                        <p:attrNameLst>
                                          <p:attrName>style.visibility</p:attrName>
                                        </p:attrNameLst>
                                      </p:cBhvr>
                                      <p:to>
                                        <p:strVal val="visible"/>
                                      </p:to>
                                    </p:set>
                                    <p:animEffect transition="in" filter="wipe(left)">
                                      <p:cBhvr>
                                        <p:cTn id="27" dur="500"/>
                                        <p:tgtEl>
                                          <p:spTgt spid="58372"/>
                                        </p:tgtEl>
                                      </p:cBhvr>
                                    </p:animEffect>
                                  </p:childTnLst>
                                </p:cTn>
                              </p:par>
                            </p:childTnLst>
                          </p:cTn>
                        </p:par>
                        <p:par>
                          <p:cTn id="28" fill="hold" nodeType="afterGroup">
                            <p:stCondLst>
                              <p:cond delay="500"/>
                            </p:stCondLst>
                            <p:childTnLst>
                              <p:par>
                                <p:cTn id="29" presetID="22" presetClass="entr" presetSubtype="8" fill="hold" nodeType="afterEffect">
                                  <p:stCondLst>
                                    <p:cond delay="0"/>
                                  </p:stCondLst>
                                  <p:childTnLst>
                                    <p:set>
                                      <p:cBhvr>
                                        <p:cTn id="30" dur="1" fill="hold">
                                          <p:stCondLst>
                                            <p:cond delay="0"/>
                                          </p:stCondLst>
                                        </p:cTn>
                                        <p:tgtEl>
                                          <p:spTgt spid="58374"/>
                                        </p:tgtEl>
                                        <p:attrNameLst>
                                          <p:attrName>style.visibility</p:attrName>
                                        </p:attrNameLst>
                                      </p:cBhvr>
                                      <p:to>
                                        <p:strVal val="visible"/>
                                      </p:to>
                                    </p:set>
                                    <p:animEffect transition="in" filter="wipe(left)">
                                      <p:cBhvr>
                                        <p:cTn id="31" dur="500"/>
                                        <p:tgtEl>
                                          <p:spTgt spid="58374"/>
                                        </p:tgtEl>
                                      </p:cBhvr>
                                    </p:animEffect>
                                  </p:childTnLst>
                                </p:cTn>
                              </p:par>
                            </p:childTnLst>
                          </p:cTn>
                        </p:par>
                        <p:par>
                          <p:cTn id="32" fill="hold" nodeType="afterGroup">
                            <p:stCondLst>
                              <p:cond delay="1000"/>
                            </p:stCondLst>
                            <p:childTnLst>
                              <p:par>
                                <p:cTn id="33" presetID="14" presetClass="entr" presetSubtype="10" fill="hold" grpId="0" nodeType="afterEffect">
                                  <p:stCondLst>
                                    <p:cond delay="0"/>
                                  </p:stCondLst>
                                  <p:iterate type="wd">
                                    <p:tmPct val="100000"/>
                                  </p:iterate>
                                  <p:childTnLst>
                                    <p:set>
                                      <p:cBhvr>
                                        <p:cTn id="34" dur="1" fill="hold">
                                          <p:stCondLst>
                                            <p:cond delay="0"/>
                                          </p:stCondLst>
                                        </p:cTn>
                                        <p:tgtEl>
                                          <p:spTgt spid="58373"/>
                                        </p:tgtEl>
                                        <p:attrNameLst>
                                          <p:attrName>style.visibility</p:attrName>
                                        </p:attrNameLst>
                                      </p:cBhvr>
                                      <p:to>
                                        <p:strVal val="visible"/>
                                      </p:to>
                                    </p:set>
                                    <p:animEffect transition="in" filter="randombar(horizontal)">
                                      <p:cBhvr>
                                        <p:cTn id="35" dur="300"/>
                                        <p:tgtEl>
                                          <p:spTgt spid="58373"/>
                                        </p:tgtEl>
                                      </p:cBhvr>
                                    </p:animEffect>
                                  </p:childTnLst>
                                </p:cTn>
                              </p:par>
                            </p:childTnLst>
                          </p:cTn>
                        </p:par>
                        <p:par>
                          <p:cTn id="36" fill="hold" nodeType="afterGroup">
                            <p:stCondLst>
                              <p:cond delay="3400"/>
                            </p:stCondLst>
                            <p:childTnLst>
                              <p:par>
                                <p:cTn id="37" presetID="18" presetClass="entr" presetSubtype="12" fill="hold" grpId="0" nodeType="afterEffect">
                                  <p:stCondLst>
                                    <p:cond delay="0"/>
                                  </p:stCondLst>
                                  <p:iterate type="wd">
                                    <p:tmPct val="100000"/>
                                  </p:iterate>
                                  <p:childTnLst>
                                    <p:set>
                                      <p:cBhvr>
                                        <p:cTn id="38" dur="1" fill="hold">
                                          <p:stCondLst>
                                            <p:cond delay="0"/>
                                          </p:stCondLst>
                                        </p:cTn>
                                        <p:tgtEl>
                                          <p:spTgt spid="58375"/>
                                        </p:tgtEl>
                                        <p:attrNameLst>
                                          <p:attrName>style.visibility</p:attrName>
                                        </p:attrNameLst>
                                      </p:cBhvr>
                                      <p:to>
                                        <p:strVal val="visible"/>
                                      </p:to>
                                    </p:set>
                                    <p:animEffect transition="in" filter="strips(downLeft)">
                                      <p:cBhvr>
                                        <p:cTn id="39" dur="300"/>
                                        <p:tgtEl>
                                          <p:spTgt spid="58375"/>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58385"/>
                                        </p:tgtEl>
                                        <p:attrNameLst>
                                          <p:attrName>style.visibility</p:attrName>
                                        </p:attrNameLst>
                                      </p:cBhvr>
                                      <p:to>
                                        <p:strVal val="visible"/>
                                      </p:to>
                                    </p:set>
                                    <p:animEffect transition="in" filter="wipe(left)">
                                      <p:cBhvr>
                                        <p:cTn id="44" dur="500"/>
                                        <p:tgtEl>
                                          <p:spTgt spid="58385"/>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58378"/>
                                        </p:tgtEl>
                                        <p:attrNameLst>
                                          <p:attrName>style.visibility</p:attrName>
                                        </p:attrNameLst>
                                      </p:cBhvr>
                                      <p:to>
                                        <p:strVal val="visible"/>
                                      </p:to>
                                    </p:set>
                                    <p:animEffect transition="in" filter="wipe(left)">
                                      <p:cBhvr>
                                        <p:cTn id="49" dur="500"/>
                                        <p:tgtEl>
                                          <p:spTgt spid="583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autoUpdateAnimBg="0"/>
      <p:bldP spid="58372" grpId="0" autoUpdateAnimBg="0"/>
      <p:bldP spid="58373" grpId="0" autoUpdateAnimBg="0"/>
      <p:bldP spid="58375" grpId="0" autoUpdateAnimBg="0"/>
      <p:bldP spid="58377"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4">
            <a:extLst>
              <a:ext uri="{FF2B5EF4-FFF2-40B4-BE49-F238E27FC236}">
                <a16:creationId xmlns:a16="http://schemas.microsoft.com/office/drawing/2014/main" id="{23DE4E18-24A8-4946-9659-D46F10BC71AD}"/>
              </a:ext>
            </a:extLst>
          </p:cNvPr>
          <p:cNvSpPr>
            <a:spLocks noChangeArrowheads="1"/>
          </p:cNvSpPr>
          <p:nvPr/>
        </p:nvSpPr>
        <p:spPr bwMode="auto">
          <a:xfrm>
            <a:off x="419100" y="404813"/>
            <a:ext cx="8305800"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476250" indent="-476250">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lnSpc>
                <a:spcPct val="125000"/>
              </a:lnSpc>
            </a:pPr>
            <a:r>
              <a:rPr kumimoji="1" lang="en-US" altLang="zh-CN">
                <a:solidFill>
                  <a:schemeClr val="hlink"/>
                </a:solidFill>
                <a:latin typeface="Bookman Old Style" panose="02050604050505020204" pitchFamily="18" charset="0"/>
              </a:rPr>
              <a:t> </a:t>
            </a:r>
            <a:r>
              <a:rPr kumimoji="1" lang="en-US" altLang="zh-CN">
                <a:latin typeface="Times New Roman" panose="02020603050405020304" pitchFamily="18" charset="0"/>
              </a:rPr>
              <a:t>(3)</a:t>
            </a:r>
            <a:r>
              <a:rPr kumimoji="1" lang="en-US" altLang="zh-CN">
                <a:solidFill>
                  <a:srgbClr val="00FFFF"/>
                </a:solidFill>
                <a:latin typeface="Times New Roman" panose="02020603050405020304" pitchFamily="18" charset="0"/>
              </a:rPr>
              <a:t> </a:t>
            </a:r>
            <a:r>
              <a:rPr kumimoji="1" lang="zh-CN" altLang="en-US">
                <a:solidFill>
                  <a:srgbClr val="00FFFF"/>
                </a:solidFill>
                <a:latin typeface="Bookman Old Style" panose="02050604050505020204" pitchFamily="18" charset="0"/>
                <a:ea typeface="楷体_GB2312" pitchFamily="49" charset="-122"/>
              </a:rPr>
              <a:t>半波损失。</a:t>
            </a:r>
            <a:r>
              <a:rPr kumimoji="1" lang="zh-CN" altLang="en-US">
                <a:latin typeface="Bookman Old Style" panose="02050604050505020204" pitchFamily="18" charset="0"/>
                <a:ea typeface="楷体_GB2312" pitchFamily="49" charset="-122"/>
              </a:rPr>
              <a:t>反射点为波节，表明入射波与反射波在该点反相。</a:t>
            </a:r>
          </a:p>
        </p:txBody>
      </p:sp>
      <p:sp>
        <p:nvSpPr>
          <p:cNvPr id="67589" name="Text Box 5">
            <a:extLst>
              <a:ext uri="{FF2B5EF4-FFF2-40B4-BE49-F238E27FC236}">
                <a16:creationId xmlns:a16="http://schemas.microsoft.com/office/drawing/2014/main" id="{B91B0785-5E9D-4BEA-B886-31D438782644}"/>
              </a:ext>
            </a:extLst>
          </p:cNvPr>
          <p:cNvSpPr txBox="1">
            <a:spLocks noChangeArrowheads="1"/>
          </p:cNvSpPr>
          <p:nvPr/>
        </p:nvSpPr>
        <p:spPr bwMode="auto">
          <a:xfrm>
            <a:off x="2311400" y="2708275"/>
            <a:ext cx="320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a:latin typeface="Bookman Old Style" panose="02050604050505020204" pitchFamily="18" charset="0"/>
                <a:ea typeface="楷体_GB2312" pitchFamily="49" charset="-122"/>
              </a:rPr>
              <a:t>有半波损失（波节）</a:t>
            </a:r>
          </a:p>
        </p:txBody>
      </p:sp>
      <p:graphicFrame>
        <p:nvGraphicFramePr>
          <p:cNvPr id="67590" name="Object 6">
            <a:extLst>
              <a:ext uri="{FF2B5EF4-FFF2-40B4-BE49-F238E27FC236}">
                <a16:creationId xmlns:a16="http://schemas.microsoft.com/office/drawing/2014/main" id="{3C2555C6-9277-4D9D-8B80-F93CD4CF7ECE}"/>
              </a:ext>
            </a:extLst>
          </p:cNvPr>
          <p:cNvGraphicFramePr>
            <a:graphicFrameLocks/>
          </p:cNvGraphicFramePr>
          <p:nvPr/>
        </p:nvGraphicFramePr>
        <p:xfrm>
          <a:off x="3683000" y="1268413"/>
          <a:ext cx="1684338" cy="831850"/>
        </p:xfrm>
        <a:graphic>
          <a:graphicData uri="http://schemas.openxmlformats.org/presentationml/2006/ole">
            <mc:AlternateContent xmlns:mc="http://schemas.openxmlformats.org/markup-compatibility/2006">
              <mc:Choice xmlns:v="urn:schemas-microsoft-com:vml" Requires="v">
                <p:oleObj spid="_x0000_s46122" name="Equation" r:id="rId3" imgW="1619314" imgH="762034" progId="Equation.3">
                  <p:embed/>
                </p:oleObj>
              </mc:Choice>
              <mc:Fallback>
                <p:oleObj name="Equation" r:id="rId3" imgW="1619314" imgH="762034" progId="Equation.3">
                  <p:embed/>
                  <p:pic>
                    <p:nvPicPr>
                      <p:cNvPr id="0" name="Object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3000" y="1268413"/>
                        <a:ext cx="1684338"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7591" name="AutoShape 7">
            <a:extLst>
              <a:ext uri="{FF2B5EF4-FFF2-40B4-BE49-F238E27FC236}">
                <a16:creationId xmlns:a16="http://schemas.microsoft.com/office/drawing/2014/main" id="{D6174559-9D0E-45F5-8448-E3427A562219}"/>
              </a:ext>
            </a:extLst>
          </p:cNvPr>
          <p:cNvSpPr>
            <a:spLocks noChangeArrowheads="1"/>
          </p:cNvSpPr>
          <p:nvPr/>
        </p:nvSpPr>
        <p:spPr bwMode="auto">
          <a:xfrm>
            <a:off x="2616200" y="1497013"/>
            <a:ext cx="838200" cy="381000"/>
          </a:xfrm>
          <a:prstGeom prst="rightArrow">
            <a:avLst>
              <a:gd name="adj1" fmla="val 50000"/>
              <a:gd name="adj2" fmla="val 55000"/>
            </a:avLst>
          </a:prstGeom>
          <a:solidFill>
            <a:srgbClr val="666699">
              <a:alpha val="63136"/>
            </a:srgbClr>
          </a:solidFill>
          <a:ln w="1587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67592" name="Object 8">
            <a:extLst>
              <a:ext uri="{FF2B5EF4-FFF2-40B4-BE49-F238E27FC236}">
                <a16:creationId xmlns:a16="http://schemas.microsoft.com/office/drawing/2014/main" id="{61C5D212-DCE1-4245-B959-740903854392}"/>
              </a:ext>
            </a:extLst>
          </p:cNvPr>
          <p:cNvGraphicFramePr>
            <a:graphicFrameLocks/>
          </p:cNvGraphicFramePr>
          <p:nvPr/>
        </p:nvGraphicFramePr>
        <p:xfrm>
          <a:off x="1262063" y="1524000"/>
          <a:ext cx="1065212" cy="381000"/>
        </p:xfrm>
        <a:graphic>
          <a:graphicData uri="http://schemas.openxmlformats.org/presentationml/2006/ole">
            <mc:AlternateContent xmlns:mc="http://schemas.openxmlformats.org/markup-compatibility/2006">
              <mc:Choice xmlns:v="urn:schemas-microsoft-com:vml" Requires="v">
                <p:oleObj spid="_x0000_s46123" name="Equation" r:id="rId5" imgW="1000029" imgH="314427" progId="Equation.3">
                  <p:embed/>
                </p:oleObj>
              </mc:Choice>
              <mc:Fallback>
                <p:oleObj name="Equation" r:id="rId5" imgW="1000029" imgH="314427" progId="Equation.3">
                  <p:embed/>
                  <p:pic>
                    <p:nvPicPr>
                      <p:cNvPr id="0" name="Object 8"/>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62063" y="1524000"/>
                        <a:ext cx="1065212"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7593" name="AutoShape 9">
            <a:extLst>
              <a:ext uri="{FF2B5EF4-FFF2-40B4-BE49-F238E27FC236}">
                <a16:creationId xmlns:a16="http://schemas.microsoft.com/office/drawing/2014/main" id="{698BCF49-65BF-4F16-83AC-FC7ABF5C05FA}"/>
              </a:ext>
            </a:extLst>
          </p:cNvPr>
          <p:cNvSpPr>
            <a:spLocks noChangeArrowheads="1"/>
          </p:cNvSpPr>
          <p:nvPr/>
        </p:nvSpPr>
        <p:spPr bwMode="auto">
          <a:xfrm>
            <a:off x="5799138" y="1497013"/>
            <a:ext cx="838200" cy="381000"/>
          </a:xfrm>
          <a:prstGeom prst="rightArrow">
            <a:avLst>
              <a:gd name="adj1" fmla="val 50000"/>
              <a:gd name="adj2" fmla="val 55000"/>
            </a:avLst>
          </a:prstGeom>
          <a:solidFill>
            <a:srgbClr val="666699">
              <a:alpha val="67058"/>
            </a:srgbClr>
          </a:solidFill>
          <a:ln w="1587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67594" name="Object 10">
            <a:extLst>
              <a:ext uri="{FF2B5EF4-FFF2-40B4-BE49-F238E27FC236}">
                <a16:creationId xmlns:a16="http://schemas.microsoft.com/office/drawing/2014/main" id="{5B4AD735-B5FA-4842-94DC-DDFA680D45E5}"/>
              </a:ext>
            </a:extLst>
          </p:cNvPr>
          <p:cNvGraphicFramePr>
            <a:graphicFrameLocks/>
          </p:cNvGraphicFramePr>
          <p:nvPr/>
        </p:nvGraphicFramePr>
        <p:xfrm>
          <a:off x="6808788" y="1268413"/>
          <a:ext cx="1019175" cy="831850"/>
        </p:xfrm>
        <a:graphic>
          <a:graphicData uri="http://schemas.openxmlformats.org/presentationml/2006/ole">
            <mc:AlternateContent xmlns:mc="http://schemas.openxmlformats.org/markup-compatibility/2006">
              <mc:Choice xmlns:v="urn:schemas-microsoft-com:vml" Requires="v">
                <p:oleObj spid="_x0000_s46124" name="Equation" r:id="rId7" imgW="952627" imgH="762034" progId="Equation.3">
                  <p:embed/>
                </p:oleObj>
              </mc:Choice>
              <mc:Fallback>
                <p:oleObj name="Equation" r:id="rId7" imgW="952627" imgH="762034" progId="Equation.3">
                  <p:embed/>
                  <p:pic>
                    <p:nvPicPr>
                      <p:cNvPr id="0" name="Object 10"/>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08788" y="1268413"/>
                        <a:ext cx="1019175"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7595" name="Rectangle 11">
            <a:extLst>
              <a:ext uri="{FF2B5EF4-FFF2-40B4-BE49-F238E27FC236}">
                <a16:creationId xmlns:a16="http://schemas.microsoft.com/office/drawing/2014/main" id="{26EB4800-6087-4E25-8F97-429E1D93884E}"/>
              </a:ext>
            </a:extLst>
          </p:cNvPr>
          <p:cNvSpPr>
            <a:spLocks noChangeArrowheads="1"/>
          </p:cNvSpPr>
          <p:nvPr/>
        </p:nvSpPr>
        <p:spPr bwMode="auto">
          <a:xfrm>
            <a:off x="947738" y="2182813"/>
            <a:ext cx="76692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r>
              <a:rPr kumimoji="1" lang="zh-CN" altLang="en-US">
                <a:solidFill>
                  <a:srgbClr val="00FFFF"/>
                </a:solidFill>
                <a:latin typeface="Bookman Old Style" panose="02050604050505020204" pitchFamily="18" charset="0"/>
                <a:ea typeface="楷体_GB2312" pitchFamily="49" charset="-122"/>
              </a:rPr>
              <a:t>相当于入射波与反射波之间附加了半个波长的波程差</a:t>
            </a:r>
          </a:p>
        </p:txBody>
      </p:sp>
      <p:sp>
        <p:nvSpPr>
          <p:cNvPr id="67596" name="Rectangle 12">
            <a:extLst>
              <a:ext uri="{FF2B5EF4-FFF2-40B4-BE49-F238E27FC236}">
                <a16:creationId xmlns:a16="http://schemas.microsoft.com/office/drawing/2014/main" id="{F7C02197-BA62-43D1-BB22-EEF7F3587E1E}"/>
              </a:ext>
            </a:extLst>
          </p:cNvPr>
          <p:cNvSpPr>
            <a:spLocks noChangeArrowheads="1"/>
          </p:cNvSpPr>
          <p:nvPr/>
        </p:nvSpPr>
        <p:spPr bwMode="auto">
          <a:xfrm>
            <a:off x="2339975" y="3284538"/>
            <a:ext cx="29416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a:latin typeface="Bookman Old Style" panose="02050604050505020204" pitchFamily="18" charset="0"/>
                <a:ea typeface="楷体_GB2312" pitchFamily="49" charset="-122"/>
              </a:rPr>
              <a:t>无半波损失（波腹）</a:t>
            </a:r>
          </a:p>
        </p:txBody>
      </p:sp>
      <p:sp>
        <p:nvSpPr>
          <p:cNvPr id="67597" name="Line 13">
            <a:extLst>
              <a:ext uri="{FF2B5EF4-FFF2-40B4-BE49-F238E27FC236}">
                <a16:creationId xmlns:a16="http://schemas.microsoft.com/office/drawing/2014/main" id="{8B1A1105-0AED-41E6-A73E-ED4DFA7775C8}"/>
              </a:ext>
            </a:extLst>
          </p:cNvPr>
          <p:cNvSpPr>
            <a:spLocks noChangeShapeType="1"/>
          </p:cNvSpPr>
          <p:nvPr/>
        </p:nvSpPr>
        <p:spPr bwMode="auto">
          <a:xfrm>
            <a:off x="7340600" y="3021013"/>
            <a:ext cx="0" cy="1600200"/>
          </a:xfrm>
          <a:prstGeom prst="line">
            <a:avLst/>
          </a:prstGeom>
          <a:noFill/>
          <a:ln w="508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aphicFrame>
        <p:nvGraphicFramePr>
          <p:cNvPr id="67598" name="Object 14">
            <a:extLst>
              <a:ext uri="{FF2B5EF4-FFF2-40B4-BE49-F238E27FC236}">
                <a16:creationId xmlns:a16="http://schemas.microsoft.com/office/drawing/2014/main" id="{38F6F835-2D75-4311-ADDD-775F7ABEA69E}"/>
              </a:ext>
            </a:extLst>
          </p:cNvPr>
          <p:cNvGraphicFramePr>
            <a:graphicFrameLocks noChangeAspect="1"/>
          </p:cNvGraphicFramePr>
          <p:nvPr/>
        </p:nvGraphicFramePr>
        <p:xfrm>
          <a:off x="6807200" y="2906713"/>
          <a:ext cx="312738" cy="419100"/>
        </p:xfrm>
        <a:graphic>
          <a:graphicData uri="http://schemas.openxmlformats.org/presentationml/2006/ole">
            <mc:AlternateContent xmlns:mc="http://schemas.openxmlformats.org/markup-compatibility/2006">
              <mc:Choice xmlns:v="urn:schemas-microsoft-com:vml" Requires="v">
                <p:oleObj spid="_x0000_s46125" name="Equation" r:id="rId9" imgW="209486" imgH="352391" progId="Equation.3">
                  <p:embed/>
                </p:oleObj>
              </mc:Choice>
              <mc:Fallback>
                <p:oleObj name="Equation" r:id="rId9" imgW="209486" imgH="352391"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07200" y="2906713"/>
                        <a:ext cx="312738"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7599" name="Object 15">
            <a:extLst>
              <a:ext uri="{FF2B5EF4-FFF2-40B4-BE49-F238E27FC236}">
                <a16:creationId xmlns:a16="http://schemas.microsoft.com/office/drawing/2014/main" id="{67D6EF10-AB66-42AC-BCFC-64B0445B8CC8}"/>
              </a:ext>
            </a:extLst>
          </p:cNvPr>
          <p:cNvGraphicFramePr>
            <a:graphicFrameLocks noChangeAspect="1"/>
          </p:cNvGraphicFramePr>
          <p:nvPr/>
        </p:nvGraphicFramePr>
        <p:xfrm>
          <a:off x="7594600" y="2868613"/>
          <a:ext cx="355600" cy="419100"/>
        </p:xfrm>
        <a:graphic>
          <a:graphicData uri="http://schemas.openxmlformats.org/presentationml/2006/ole">
            <mc:AlternateContent xmlns:mc="http://schemas.openxmlformats.org/markup-compatibility/2006">
              <mc:Choice xmlns:v="urn:schemas-microsoft-com:vml" Requires="v">
                <p:oleObj spid="_x0000_s46126" name="Equation" r:id="rId11" imgW="247714" imgH="352391" progId="Equation.3">
                  <p:embed/>
                </p:oleObj>
              </mc:Choice>
              <mc:Fallback>
                <p:oleObj name="Equation" r:id="rId11" imgW="247714" imgH="352391" progId="Equation.3">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594600" y="2868613"/>
                        <a:ext cx="3556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7600" name="Line 16">
            <a:extLst>
              <a:ext uri="{FF2B5EF4-FFF2-40B4-BE49-F238E27FC236}">
                <a16:creationId xmlns:a16="http://schemas.microsoft.com/office/drawing/2014/main" id="{B5F5CDA5-A0AC-4724-9335-928AA78A63BC}"/>
              </a:ext>
            </a:extLst>
          </p:cNvPr>
          <p:cNvSpPr>
            <a:spLocks noChangeShapeType="1"/>
          </p:cNvSpPr>
          <p:nvPr/>
        </p:nvSpPr>
        <p:spPr bwMode="auto">
          <a:xfrm>
            <a:off x="5816600" y="3554413"/>
            <a:ext cx="1219200" cy="0"/>
          </a:xfrm>
          <a:prstGeom prst="line">
            <a:avLst/>
          </a:prstGeom>
          <a:noFill/>
          <a:ln w="63500">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7601" name="Line 17">
            <a:extLst>
              <a:ext uri="{FF2B5EF4-FFF2-40B4-BE49-F238E27FC236}">
                <a16:creationId xmlns:a16="http://schemas.microsoft.com/office/drawing/2014/main" id="{4DB35259-358B-4F13-8E63-5F5E2B160FCA}"/>
              </a:ext>
            </a:extLst>
          </p:cNvPr>
          <p:cNvSpPr>
            <a:spLocks noChangeShapeType="1"/>
          </p:cNvSpPr>
          <p:nvPr/>
        </p:nvSpPr>
        <p:spPr bwMode="auto">
          <a:xfrm flipH="1">
            <a:off x="5816600" y="4011613"/>
            <a:ext cx="1219200" cy="0"/>
          </a:xfrm>
          <a:prstGeom prst="line">
            <a:avLst/>
          </a:prstGeom>
          <a:noFill/>
          <a:ln w="38100">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7602" name="Line 18">
            <a:extLst>
              <a:ext uri="{FF2B5EF4-FFF2-40B4-BE49-F238E27FC236}">
                <a16:creationId xmlns:a16="http://schemas.microsoft.com/office/drawing/2014/main" id="{5836969E-B532-4533-9A32-1EAC66121409}"/>
              </a:ext>
            </a:extLst>
          </p:cNvPr>
          <p:cNvSpPr>
            <a:spLocks noChangeShapeType="1"/>
          </p:cNvSpPr>
          <p:nvPr/>
        </p:nvSpPr>
        <p:spPr bwMode="auto">
          <a:xfrm>
            <a:off x="7461250" y="3554413"/>
            <a:ext cx="1066800" cy="0"/>
          </a:xfrm>
          <a:prstGeom prst="line">
            <a:avLst/>
          </a:prstGeom>
          <a:noFill/>
          <a:ln w="2540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7603" name="Text Box 19">
            <a:extLst>
              <a:ext uri="{FF2B5EF4-FFF2-40B4-BE49-F238E27FC236}">
                <a16:creationId xmlns:a16="http://schemas.microsoft.com/office/drawing/2014/main" id="{BF915033-A970-4B92-9EBB-5C6292292FCC}"/>
              </a:ext>
            </a:extLst>
          </p:cNvPr>
          <p:cNvSpPr txBox="1">
            <a:spLocks noChangeArrowheads="1"/>
          </p:cNvSpPr>
          <p:nvPr/>
        </p:nvSpPr>
        <p:spPr bwMode="auto">
          <a:xfrm>
            <a:off x="5435600" y="2944813"/>
            <a:ext cx="1371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solidFill>
                  <a:srgbClr val="FFFF00"/>
                </a:solidFill>
                <a:latin typeface="Bookman Old Style" panose="02050604050505020204" pitchFamily="18" charset="0"/>
                <a:ea typeface="楷体_GB2312" pitchFamily="49" charset="-122"/>
              </a:rPr>
              <a:t>入射波</a:t>
            </a:r>
          </a:p>
        </p:txBody>
      </p:sp>
      <p:sp>
        <p:nvSpPr>
          <p:cNvPr id="67604" name="Text Box 20">
            <a:extLst>
              <a:ext uri="{FF2B5EF4-FFF2-40B4-BE49-F238E27FC236}">
                <a16:creationId xmlns:a16="http://schemas.microsoft.com/office/drawing/2014/main" id="{F3BBBFAC-F3F1-46BF-BC25-6FACC72538D8}"/>
              </a:ext>
            </a:extLst>
          </p:cNvPr>
          <p:cNvSpPr txBox="1">
            <a:spLocks noChangeArrowheads="1"/>
          </p:cNvSpPr>
          <p:nvPr/>
        </p:nvSpPr>
        <p:spPr bwMode="auto">
          <a:xfrm>
            <a:off x="5435600" y="4087813"/>
            <a:ext cx="1371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solidFill>
                  <a:srgbClr val="FFFF00"/>
                </a:solidFill>
                <a:latin typeface="Bookman Old Style" panose="02050604050505020204" pitchFamily="18" charset="0"/>
                <a:ea typeface="楷体_GB2312" pitchFamily="49" charset="-122"/>
              </a:rPr>
              <a:t>反射波</a:t>
            </a:r>
          </a:p>
        </p:txBody>
      </p:sp>
      <p:sp>
        <p:nvSpPr>
          <p:cNvPr id="67605" name="Text Box 21">
            <a:extLst>
              <a:ext uri="{FF2B5EF4-FFF2-40B4-BE49-F238E27FC236}">
                <a16:creationId xmlns:a16="http://schemas.microsoft.com/office/drawing/2014/main" id="{6CA2D1A2-D7FC-4872-9AF3-3F076EBEAE3D}"/>
              </a:ext>
            </a:extLst>
          </p:cNvPr>
          <p:cNvSpPr txBox="1">
            <a:spLocks noChangeArrowheads="1"/>
          </p:cNvSpPr>
          <p:nvPr/>
        </p:nvSpPr>
        <p:spPr bwMode="auto">
          <a:xfrm>
            <a:off x="7537450" y="3630613"/>
            <a:ext cx="1371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a:solidFill>
                  <a:srgbClr val="FFFF00"/>
                </a:solidFill>
                <a:latin typeface="Bookman Old Style" panose="02050604050505020204" pitchFamily="18" charset="0"/>
                <a:ea typeface="楷体_GB2312" pitchFamily="49" charset="-122"/>
              </a:rPr>
              <a:t>透射波</a:t>
            </a:r>
          </a:p>
        </p:txBody>
      </p:sp>
      <p:graphicFrame>
        <p:nvGraphicFramePr>
          <p:cNvPr id="67606" name="Object 22">
            <a:extLst>
              <a:ext uri="{FF2B5EF4-FFF2-40B4-BE49-F238E27FC236}">
                <a16:creationId xmlns:a16="http://schemas.microsoft.com/office/drawing/2014/main" id="{78DD5854-D506-4426-BFF7-479049AC5A7C}"/>
              </a:ext>
            </a:extLst>
          </p:cNvPr>
          <p:cNvGraphicFramePr>
            <a:graphicFrameLocks/>
          </p:cNvGraphicFramePr>
          <p:nvPr/>
        </p:nvGraphicFramePr>
        <p:xfrm>
          <a:off x="1092200" y="3305175"/>
          <a:ext cx="960438" cy="420688"/>
        </p:xfrm>
        <a:graphic>
          <a:graphicData uri="http://schemas.openxmlformats.org/presentationml/2006/ole">
            <mc:AlternateContent xmlns:mc="http://schemas.openxmlformats.org/markup-compatibility/2006">
              <mc:Choice xmlns:v="urn:schemas-microsoft-com:vml" Requires="v">
                <p:oleObj spid="_x0000_s46127" name="Equation" r:id="rId13" imgW="895439" imgH="352391" progId="Equation.3">
                  <p:embed/>
                </p:oleObj>
              </mc:Choice>
              <mc:Fallback>
                <p:oleObj name="Equation" r:id="rId13" imgW="895439" imgH="352391" progId="Equation.3">
                  <p:embed/>
                  <p:pic>
                    <p:nvPicPr>
                      <p:cNvPr id="0" name="Object 22"/>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92200" y="3305175"/>
                        <a:ext cx="960438"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7607" name="Object 23">
            <a:extLst>
              <a:ext uri="{FF2B5EF4-FFF2-40B4-BE49-F238E27FC236}">
                <a16:creationId xmlns:a16="http://schemas.microsoft.com/office/drawing/2014/main" id="{9721ED85-D5E7-49BF-8EB0-DE3BE1D5B499}"/>
              </a:ext>
            </a:extLst>
          </p:cNvPr>
          <p:cNvGraphicFramePr>
            <a:graphicFrameLocks/>
          </p:cNvGraphicFramePr>
          <p:nvPr/>
        </p:nvGraphicFramePr>
        <p:xfrm>
          <a:off x="1092200" y="2727325"/>
          <a:ext cx="949325" cy="420688"/>
        </p:xfrm>
        <a:graphic>
          <a:graphicData uri="http://schemas.openxmlformats.org/presentationml/2006/ole">
            <mc:AlternateContent xmlns:mc="http://schemas.openxmlformats.org/markup-compatibility/2006">
              <mc:Choice xmlns:v="urn:schemas-microsoft-com:vml" Requires="v">
                <p:oleObj spid="_x0000_s46128" name="Equation" r:id="rId15" imgW="885959" imgH="352391" progId="Equation.3">
                  <p:embed/>
                </p:oleObj>
              </mc:Choice>
              <mc:Fallback>
                <p:oleObj name="Equation" r:id="rId15" imgW="885959" imgH="352391" progId="Equation.3">
                  <p:embed/>
                  <p:pic>
                    <p:nvPicPr>
                      <p:cNvPr id="0" name="Object 23"/>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92200" y="2727325"/>
                        <a:ext cx="949325"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7608" name="Text Box 24">
            <a:extLst>
              <a:ext uri="{FF2B5EF4-FFF2-40B4-BE49-F238E27FC236}">
                <a16:creationId xmlns:a16="http://schemas.microsoft.com/office/drawing/2014/main" id="{CC1DFEEC-36E1-4BC8-8246-7CB9C76F148D}"/>
              </a:ext>
            </a:extLst>
          </p:cNvPr>
          <p:cNvSpPr txBox="1">
            <a:spLocks noChangeArrowheads="1"/>
          </p:cNvSpPr>
          <p:nvPr/>
        </p:nvSpPr>
        <p:spPr bwMode="auto">
          <a:xfrm>
            <a:off x="911225" y="3933825"/>
            <a:ext cx="396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a:solidFill>
                  <a:srgbClr val="00FFFF"/>
                </a:solidFill>
                <a:latin typeface="楷体_GB2312" pitchFamily="49" charset="-122"/>
                <a:ea typeface="楷体_GB2312" pitchFamily="49" charset="-122"/>
              </a:rPr>
              <a:t>透射波没有半波损失</a:t>
            </a:r>
          </a:p>
        </p:txBody>
      </p:sp>
      <p:graphicFrame>
        <p:nvGraphicFramePr>
          <p:cNvPr id="67609" name="Object 25">
            <a:extLst>
              <a:ext uri="{FF2B5EF4-FFF2-40B4-BE49-F238E27FC236}">
                <a16:creationId xmlns:a16="http://schemas.microsoft.com/office/drawing/2014/main" id="{5FBB041E-017F-4A9B-8843-2745D4A0AD33}"/>
              </a:ext>
            </a:extLst>
          </p:cNvPr>
          <p:cNvGraphicFramePr>
            <a:graphicFrameLocks/>
          </p:cNvGraphicFramePr>
          <p:nvPr/>
        </p:nvGraphicFramePr>
        <p:xfrm>
          <a:off x="4492625" y="5157788"/>
          <a:ext cx="1209675" cy="773112"/>
        </p:xfrm>
        <a:graphic>
          <a:graphicData uri="http://schemas.openxmlformats.org/presentationml/2006/ole">
            <mc:AlternateContent xmlns:mc="http://schemas.openxmlformats.org/markup-compatibility/2006">
              <mc:Choice xmlns:v="urn:schemas-microsoft-com:vml" Requires="v">
                <p:oleObj spid="_x0000_s46129" name="公式" r:id="rId17" imgW="1000029" imgH="704782" progId="Equation.3">
                  <p:embed/>
                </p:oleObj>
              </mc:Choice>
              <mc:Fallback>
                <p:oleObj name="公式" r:id="rId17" imgW="1000029" imgH="704782" progId="Equation.3">
                  <p:embed/>
                  <p:pic>
                    <p:nvPicPr>
                      <p:cNvPr id="0" name="Object 25"/>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492625" y="5157788"/>
                        <a:ext cx="1209675" cy="773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610" name="Rectangle 26">
            <a:extLst>
              <a:ext uri="{FF2B5EF4-FFF2-40B4-BE49-F238E27FC236}">
                <a16:creationId xmlns:a16="http://schemas.microsoft.com/office/drawing/2014/main" id="{10455B0A-3381-4271-8759-527035F00642}"/>
              </a:ext>
            </a:extLst>
          </p:cNvPr>
          <p:cNvSpPr>
            <a:spLocks noChangeArrowheads="1"/>
          </p:cNvSpPr>
          <p:nvPr/>
        </p:nvSpPr>
        <p:spPr bwMode="auto">
          <a:xfrm>
            <a:off x="971550" y="5330825"/>
            <a:ext cx="36306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a:latin typeface="Bookman Old Style" panose="02050604050505020204" pitchFamily="18" charset="0"/>
                <a:ea typeface="楷体_GB2312" pitchFamily="49" charset="-122"/>
              </a:rPr>
              <a:t>弦线上</a:t>
            </a:r>
            <a:r>
              <a:rPr kumimoji="1" lang="zh-CN" altLang="en-US">
                <a:latin typeface="Times New Roman" panose="02020603050405020304" pitchFamily="18" charset="0"/>
                <a:ea typeface="楷体_GB2312" pitchFamily="49" charset="-122"/>
              </a:rPr>
              <a:t>形成驻波的条件 ：</a:t>
            </a:r>
            <a:endParaRPr kumimoji="1" lang="zh-CN" altLang="en-US">
              <a:latin typeface="Bookman Old Style" panose="02050604050505020204" pitchFamily="18" charset="0"/>
              <a:ea typeface="楷体_GB2312" pitchFamily="49" charset="-122"/>
            </a:endParaRPr>
          </a:p>
        </p:txBody>
      </p:sp>
      <p:sp>
        <p:nvSpPr>
          <p:cNvPr id="67611" name="Text Box 27">
            <a:extLst>
              <a:ext uri="{FF2B5EF4-FFF2-40B4-BE49-F238E27FC236}">
                <a16:creationId xmlns:a16="http://schemas.microsoft.com/office/drawing/2014/main" id="{FE2E4E36-AE83-4B60-869C-ED25F2B32139}"/>
              </a:ext>
            </a:extLst>
          </p:cNvPr>
          <p:cNvSpPr txBox="1">
            <a:spLocks noChangeArrowheads="1"/>
          </p:cNvSpPr>
          <p:nvPr/>
        </p:nvSpPr>
        <p:spPr bwMode="auto">
          <a:xfrm>
            <a:off x="468313" y="4724400"/>
            <a:ext cx="30178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楷体_GB2312" pitchFamily="49" charset="-122"/>
              </a:rPr>
              <a:t>(4) </a:t>
            </a:r>
            <a:r>
              <a:rPr kumimoji="1" lang="zh-CN" altLang="en-US">
                <a:solidFill>
                  <a:srgbClr val="00FFFF"/>
                </a:solidFill>
                <a:latin typeface="楷体_GB2312" pitchFamily="49" charset="-122"/>
                <a:ea typeface="楷体_GB2312" pitchFamily="49" charset="-122"/>
              </a:rPr>
              <a:t>简正模式：</a:t>
            </a:r>
          </a:p>
        </p:txBody>
      </p:sp>
      <p:graphicFrame>
        <p:nvGraphicFramePr>
          <p:cNvPr id="67612" name="Object 28">
            <a:extLst>
              <a:ext uri="{FF2B5EF4-FFF2-40B4-BE49-F238E27FC236}">
                <a16:creationId xmlns:a16="http://schemas.microsoft.com/office/drawing/2014/main" id="{6ED57D4A-4BEA-42EE-9E2A-FFA84EBF633F}"/>
              </a:ext>
            </a:extLst>
          </p:cNvPr>
          <p:cNvGraphicFramePr>
            <a:graphicFrameLocks/>
          </p:cNvGraphicFramePr>
          <p:nvPr/>
        </p:nvGraphicFramePr>
        <p:xfrm>
          <a:off x="5953125" y="5375275"/>
          <a:ext cx="1871663" cy="392113"/>
        </p:xfrm>
        <a:graphic>
          <a:graphicData uri="http://schemas.openxmlformats.org/presentationml/2006/ole">
            <mc:AlternateContent xmlns:mc="http://schemas.openxmlformats.org/markup-compatibility/2006">
              <mc:Choice xmlns:v="urn:schemas-microsoft-com:vml" Requires="v">
                <p:oleObj spid="_x0000_s46130" name="Equation" r:id="rId19" imgW="1800359" imgH="323918" progId="Equation.3">
                  <p:embed/>
                </p:oleObj>
              </mc:Choice>
              <mc:Fallback>
                <p:oleObj name="Equation" r:id="rId19" imgW="1800359" imgH="323918" progId="Equation.3">
                  <p:embed/>
                  <p:pic>
                    <p:nvPicPr>
                      <p:cNvPr id="0" name="Object 28"/>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953125" y="5375275"/>
                        <a:ext cx="1871663"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613" name="Text Box 29">
            <a:extLst>
              <a:ext uri="{FF2B5EF4-FFF2-40B4-BE49-F238E27FC236}">
                <a16:creationId xmlns:a16="http://schemas.microsoft.com/office/drawing/2014/main" id="{83DD3A63-096F-4D1D-B0DB-0CB024DBA376}"/>
              </a:ext>
            </a:extLst>
          </p:cNvPr>
          <p:cNvSpPr txBox="1">
            <a:spLocks noChangeArrowheads="1"/>
          </p:cNvSpPr>
          <p:nvPr/>
        </p:nvSpPr>
        <p:spPr bwMode="auto">
          <a:xfrm>
            <a:off x="2574925" y="4724400"/>
            <a:ext cx="5754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a:latin typeface="Bookman Old Style" panose="02050604050505020204" pitchFamily="18" charset="0"/>
                <a:ea typeface="楷体_GB2312" pitchFamily="49" charset="-122"/>
              </a:rPr>
              <a:t>特定的振动方式称为系统的简正模式。</a:t>
            </a:r>
          </a:p>
        </p:txBody>
      </p:sp>
      <p:sp>
        <p:nvSpPr>
          <p:cNvPr id="67614" name="Rectangle 30">
            <a:extLst>
              <a:ext uri="{FF2B5EF4-FFF2-40B4-BE49-F238E27FC236}">
                <a16:creationId xmlns:a16="http://schemas.microsoft.com/office/drawing/2014/main" id="{A01A6DF9-91C4-4756-95AC-F63BEADEEA9B}"/>
              </a:ext>
            </a:extLst>
          </p:cNvPr>
          <p:cNvSpPr>
            <a:spLocks noChangeArrowheads="1"/>
          </p:cNvSpPr>
          <p:nvPr/>
        </p:nvSpPr>
        <p:spPr bwMode="auto">
          <a:xfrm>
            <a:off x="968375" y="5911850"/>
            <a:ext cx="2362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a:latin typeface="Bookman Old Style" panose="02050604050505020204" pitchFamily="18" charset="0"/>
                <a:ea typeface="楷体_GB2312" pitchFamily="49" charset="-122"/>
              </a:rPr>
              <a:t>驻波频率则为：</a:t>
            </a:r>
          </a:p>
        </p:txBody>
      </p:sp>
      <p:graphicFrame>
        <p:nvGraphicFramePr>
          <p:cNvPr id="67615" name="Object 31">
            <a:extLst>
              <a:ext uri="{FF2B5EF4-FFF2-40B4-BE49-F238E27FC236}">
                <a16:creationId xmlns:a16="http://schemas.microsoft.com/office/drawing/2014/main" id="{B7E4B443-1D0B-4D53-9A42-30A1617D6377}"/>
              </a:ext>
            </a:extLst>
          </p:cNvPr>
          <p:cNvGraphicFramePr>
            <a:graphicFrameLocks/>
          </p:cNvGraphicFramePr>
          <p:nvPr/>
        </p:nvGraphicFramePr>
        <p:xfrm>
          <a:off x="3270250" y="5734050"/>
          <a:ext cx="1603375" cy="771525"/>
        </p:xfrm>
        <a:graphic>
          <a:graphicData uri="http://schemas.openxmlformats.org/presentationml/2006/ole">
            <mc:AlternateContent xmlns:mc="http://schemas.openxmlformats.org/markup-compatibility/2006">
              <mc:Choice xmlns:v="urn:schemas-microsoft-com:vml" Requires="v">
                <p:oleObj spid="_x0000_s46131" name="公式" r:id="rId21" imgW="1533378" imgH="704782" progId="Equation.3">
                  <p:embed/>
                </p:oleObj>
              </mc:Choice>
              <mc:Fallback>
                <p:oleObj name="公式" r:id="rId21" imgW="1533378" imgH="704782" progId="Equation.3">
                  <p:embed/>
                  <p:pic>
                    <p:nvPicPr>
                      <p:cNvPr id="0" name="Object 31"/>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270250" y="5734050"/>
                        <a:ext cx="1603375" cy="771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616" name="Object 32">
            <a:extLst>
              <a:ext uri="{FF2B5EF4-FFF2-40B4-BE49-F238E27FC236}">
                <a16:creationId xmlns:a16="http://schemas.microsoft.com/office/drawing/2014/main" id="{2224D62F-8F23-44E8-8DF8-21E3F36BC6A1}"/>
              </a:ext>
            </a:extLst>
          </p:cNvPr>
          <p:cNvGraphicFramePr>
            <a:graphicFrameLocks/>
          </p:cNvGraphicFramePr>
          <p:nvPr/>
        </p:nvGraphicFramePr>
        <p:xfrm>
          <a:off x="5961063" y="5995988"/>
          <a:ext cx="1936750" cy="381000"/>
        </p:xfrm>
        <a:graphic>
          <a:graphicData uri="http://schemas.openxmlformats.org/presentationml/2006/ole">
            <mc:AlternateContent xmlns:mc="http://schemas.openxmlformats.org/markup-compatibility/2006">
              <mc:Choice xmlns:v="urn:schemas-microsoft-com:vml" Requires="v">
                <p:oleObj spid="_x0000_s46132" name="公式" r:id="rId23" imgW="1876508" imgH="314427" progId="Equation.3">
                  <p:embed/>
                </p:oleObj>
              </mc:Choice>
              <mc:Fallback>
                <p:oleObj name="公式" r:id="rId23" imgW="1876508" imgH="314427" progId="Equation.3">
                  <p:embed/>
                  <p:pic>
                    <p:nvPicPr>
                      <p:cNvPr id="0" name="Object 32"/>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961063" y="5995988"/>
                        <a:ext cx="193675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7588"/>
                                        </p:tgtEl>
                                        <p:attrNameLst>
                                          <p:attrName>style.visibility</p:attrName>
                                        </p:attrNameLst>
                                      </p:cBhvr>
                                      <p:to>
                                        <p:strVal val="visible"/>
                                      </p:to>
                                    </p:set>
                                    <p:animEffect transition="in" filter="wipe(left)">
                                      <p:cBhvr>
                                        <p:cTn id="7" dur="500"/>
                                        <p:tgtEl>
                                          <p:spTgt spid="675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7592"/>
                                        </p:tgtEl>
                                        <p:attrNameLst>
                                          <p:attrName>style.visibility</p:attrName>
                                        </p:attrNameLst>
                                      </p:cBhvr>
                                      <p:to>
                                        <p:strVal val="visible"/>
                                      </p:to>
                                    </p:set>
                                    <p:animEffect transition="in" filter="wipe(left)">
                                      <p:cBhvr>
                                        <p:cTn id="12" dur="500"/>
                                        <p:tgtEl>
                                          <p:spTgt spid="675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67591"/>
                                        </p:tgtEl>
                                        <p:attrNameLst>
                                          <p:attrName>style.visibility</p:attrName>
                                        </p:attrNameLst>
                                      </p:cBhvr>
                                      <p:to>
                                        <p:strVal val="visible"/>
                                      </p:to>
                                    </p:set>
                                    <p:animEffect transition="in" filter="slide(fromLeft)">
                                      <p:cBhvr>
                                        <p:cTn id="17" dur="500"/>
                                        <p:tgtEl>
                                          <p:spTgt spid="6759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7590"/>
                                        </p:tgtEl>
                                        <p:attrNameLst>
                                          <p:attrName>style.visibility</p:attrName>
                                        </p:attrNameLst>
                                      </p:cBhvr>
                                      <p:to>
                                        <p:strVal val="visible"/>
                                      </p:to>
                                    </p:set>
                                    <p:animEffect transition="in" filter="wipe(left)">
                                      <p:cBhvr>
                                        <p:cTn id="22" dur="500"/>
                                        <p:tgtEl>
                                          <p:spTgt spid="6759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67593"/>
                                        </p:tgtEl>
                                        <p:attrNameLst>
                                          <p:attrName>style.visibility</p:attrName>
                                        </p:attrNameLst>
                                      </p:cBhvr>
                                      <p:to>
                                        <p:strVal val="visible"/>
                                      </p:to>
                                    </p:set>
                                    <p:animEffect transition="in" filter="slide(fromLeft)">
                                      <p:cBhvr>
                                        <p:cTn id="27" dur="500"/>
                                        <p:tgtEl>
                                          <p:spTgt spid="6759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67594"/>
                                        </p:tgtEl>
                                        <p:attrNameLst>
                                          <p:attrName>style.visibility</p:attrName>
                                        </p:attrNameLst>
                                      </p:cBhvr>
                                      <p:to>
                                        <p:strVal val="visible"/>
                                      </p:to>
                                    </p:set>
                                    <p:animEffect transition="in" filter="wipe(left)">
                                      <p:cBhvr>
                                        <p:cTn id="32" dur="500"/>
                                        <p:tgtEl>
                                          <p:spTgt spid="6759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26" fill="hold" grpId="0" nodeType="clickEffect">
                                  <p:stCondLst>
                                    <p:cond delay="0"/>
                                  </p:stCondLst>
                                  <p:iterate type="wd">
                                    <p:tmPct val="100000"/>
                                  </p:iterate>
                                  <p:childTnLst>
                                    <p:set>
                                      <p:cBhvr>
                                        <p:cTn id="36" dur="1" fill="hold">
                                          <p:stCondLst>
                                            <p:cond delay="0"/>
                                          </p:stCondLst>
                                        </p:cTn>
                                        <p:tgtEl>
                                          <p:spTgt spid="67595"/>
                                        </p:tgtEl>
                                        <p:attrNameLst>
                                          <p:attrName>style.visibility</p:attrName>
                                        </p:attrNameLst>
                                      </p:cBhvr>
                                      <p:to>
                                        <p:strVal val="visible"/>
                                      </p:to>
                                    </p:set>
                                    <p:animEffect transition="in" filter="barn(inHorizontal)">
                                      <p:cBhvr>
                                        <p:cTn id="37" dur="300"/>
                                        <p:tgtEl>
                                          <p:spTgt spid="6759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nodeType="clickEffect">
                                  <p:stCondLst>
                                    <p:cond delay="0"/>
                                  </p:stCondLst>
                                  <p:childTnLst>
                                    <p:set>
                                      <p:cBhvr>
                                        <p:cTn id="41" dur="1" fill="hold">
                                          <p:stCondLst>
                                            <p:cond delay="499"/>
                                          </p:stCondLst>
                                        </p:cTn>
                                        <p:tgtEl>
                                          <p:spTgt spid="67597"/>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67598"/>
                                        </p:tgtEl>
                                        <p:attrNameLst>
                                          <p:attrName>style.visibility</p:attrName>
                                        </p:attrNameLst>
                                      </p:cBhvr>
                                      <p:to>
                                        <p:strVal val="visible"/>
                                      </p:to>
                                    </p:set>
                                    <p:animEffect transition="in" filter="wipe(left)">
                                      <p:cBhvr>
                                        <p:cTn id="46" dur="500"/>
                                        <p:tgtEl>
                                          <p:spTgt spid="67598"/>
                                        </p:tgtEl>
                                      </p:cBhvr>
                                    </p:animEffect>
                                  </p:childTnLst>
                                </p:cTn>
                              </p:par>
                            </p:childTnLst>
                          </p:cTn>
                        </p:par>
                        <p:par>
                          <p:cTn id="47" fill="hold" nodeType="afterGroup">
                            <p:stCondLst>
                              <p:cond delay="500"/>
                            </p:stCondLst>
                            <p:childTnLst>
                              <p:par>
                                <p:cTn id="48" presetID="22" presetClass="entr" presetSubtype="8" fill="hold" nodeType="afterEffect">
                                  <p:stCondLst>
                                    <p:cond delay="0"/>
                                  </p:stCondLst>
                                  <p:childTnLst>
                                    <p:set>
                                      <p:cBhvr>
                                        <p:cTn id="49" dur="1" fill="hold">
                                          <p:stCondLst>
                                            <p:cond delay="0"/>
                                          </p:stCondLst>
                                        </p:cTn>
                                        <p:tgtEl>
                                          <p:spTgt spid="67599"/>
                                        </p:tgtEl>
                                        <p:attrNameLst>
                                          <p:attrName>style.visibility</p:attrName>
                                        </p:attrNameLst>
                                      </p:cBhvr>
                                      <p:to>
                                        <p:strVal val="visible"/>
                                      </p:to>
                                    </p:set>
                                    <p:animEffect transition="in" filter="wipe(left)">
                                      <p:cBhvr>
                                        <p:cTn id="50" dur="500"/>
                                        <p:tgtEl>
                                          <p:spTgt spid="67599"/>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nodeType="clickEffect">
                                  <p:stCondLst>
                                    <p:cond delay="0"/>
                                  </p:stCondLst>
                                  <p:childTnLst>
                                    <p:set>
                                      <p:cBhvr>
                                        <p:cTn id="54" dur="1" fill="hold">
                                          <p:stCondLst>
                                            <p:cond delay="0"/>
                                          </p:stCondLst>
                                        </p:cTn>
                                        <p:tgtEl>
                                          <p:spTgt spid="67600"/>
                                        </p:tgtEl>
                                        <p:attrNameLst>
                                          <p:attrName>style.visibility</p:attrName>
                                        </p:attrNameLst>
                                      </p:cBhvr>
                                      <p:to>
                                        <p:strVal val="visible"/>
                                      </p:to>
                                    </p:set>
                                    <p:anim calcmode="lin" valueType="num">
                                      <p:cBhvr additive="base">
                                        <p:cTn id="55" dur="500" fill="hold"/>
                                        <p:tgtEl>
                                          <p:spTgt spid="67600"/>
                                        </p:tgtEl>
                                        <p:attrNameLst>
                                          <p:attrName>ppt_x</p:attrName>
                                        </p:attrNameLst>
                                      </p:cBhvr>
                                      <p:tavLst>
                                        <p:tav tm="0">
                                          <p:val>
                                            <p:strVal val="0-#ppt_w/2"/>
                                          </p:val>
                                        </p:tav>
                                        <p:tav tm="100000">
                                          <p:val>
                                            <p:strVal val="#ppt_x"/>
                                          </p:val>
                                        </p:tav>
                                      </p:tavLst>
                                    </p:anim>
                                    <p:anim calcmode="lin" valueType="num">
                                      <p:cBhvr additive="base">
                                        <p:cTn id="56" dur="500" fill="hold"/>
                                        <p:tgtEl>
                                          <p:spTgt spid="67600"/>
                                        </p:tgtEl>
                                        <p:attrNameLst>
                                          <p:attrName>ppt_y</p:attrName>
                                        </p:attrNameLst>
                                      </p:cBhvr>
                                      <p:tavLst>
                                        <p:tav tm="0">
                                          <p:val>
                                            <p:strVal val="#ppt_y"/>
                                          </p:val>
                                        </p:tav>
                                        <p:tav tm="100000">
                                          <p:val>
                                            <p:strVal val="#ppt_y"/>
                                          </p:val>
                                        </p:tav>
                                      </p:tavLst>
                                    </p:anim>
                                  </p:childTnLst>
                                </p:cTn>
                              </p:par>
                            </p:childTnLst>
                          </p:cTn>
                        </p:par>
                        <p:par>
                          <p:cTn id="57" fill="hold" nodeType="afterGroup">
                            <p:stCondLst>
                              <p:cond delay="500"/>
                            </p:stCondLst>
                            <p:childTnLst>
                              <p:par>
                                <p:cTn id="58" presetID="22" presetClass="entr" presetSubtype="8" fill="hold" grpId="0" nodeType="afterEffect">
                                  <p:stCondLst>
                                    <p:cond delay="0"/>
                                  </p:stCondLst>
                                  <p:iterate type="wd">
                                    <p:tmPct val="100000"/>
                                  </p:iterate>
                                  <p:childTnLst>
                                    <p:set>
                                      <p:cBhvr>
                                        <p:cTn id="59" dur="1" fill="hold">
                                          <p:stCondLst>
                                            <p:cond delay="0"/>
                                          </p:stCondLst>
                                        </p:cTn>
                                        <p:tgtEl>
                                          <p:spTgt spid="67603"/>
                                        </p:tgtEl>
                                        <p:attrNameLst>
                                          <p:attrName>style.visibility</p:attrName>
                                        </p:attrNameLst>
                                      </p:cBhvr>
                                      <p:to>
                                        <p:strVal val="visible"/>
                                      </p:to>
                                    </p:set>
                                    <p:animEffect transition="in" filter="wipe(left)">
                                      <p:cBhvr>
                                        <p:cTn id="60" dur="300"/>
                                        <p:tgtEl>
                                          <p:spTgt spid="67603"/>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2" presetClass="entr" presetSubtype="2" fill="hold" nodeType="clickEffect">
                                  <p:stCondLst>
                                    <p:cond delay="0"/>
                                  </p:stCondLst>
                                  <p:childTnLst>
                                    <p:set>
                                      <p:cBhvr>
                                        <p:cTn id="64" dur="1" fill="hold">
                                          <p:stCondLst>
                                            <p:cond delay="0"/>
                                          </p:stCondLst>
                                        </p:cTn>
                                        <p:tgtEl>
                                          <p:spTgt spid="67601"/>
                                        </p:tgtEl>
                                        <p:attrNameLst>
                                          <p:attrName>style.visibility</p:attrName>
                                        </p:attrNameLst>
                                      </p:cBhvr>
                                      <p:to>
                                        <p:strVal val="visible"/>
                                      </p:to>
                                    </p:set>
                                    <p:animEffect transition="in" filter="slide(fromRight)">
                                      <p:cBhvr>
                                        <p:cTn id="65" dur="500"/>
                                        <p:tgtEl>
                                          <p:spTgt spid="67601"/>
                                        </p:tgtEl>
                                      </p:cBhvr>
                                    </p:animEffect>
                                  </p:childTnLst>
                                </p:cTn>
                              </p:par>
                            </p:childTnLst>
                          </p:cTn>
                        </p:par>
                        <p:par>
                          <p:cTn id="66" fill="hold" nodeType="afterGroup">
                            <p:stCondLst>
                              <p:cond delay="500"/>
                            </p:stCondLst>
                            <p:childTnLst>
                              <p:par>
                                <p:cTn id="67" presetID="12" presetClass="entr" presetSubtype="2" fill="hold" grpId="0" nodeType="afterEffect">
                                  <p:stCondLst>
                                    <p:cond delay="0"/>
                                  </p:stCondLst>
                                  <p:iterate type="wd">
                                    <p:tmPct val="100000"/>
                                  </p:iterate>
                                  <p:childTnLst>
                                    <p:set>
                                      <p:cBhvr>
                                        <p:cTn id="68" dur="1" fill="hold">
                                          <p:stCondLst>
                                            <p:cond delay="0"/>
                                          </p:stCondLst>
                                        </p:cTn>
                                        <p:tgtEl>
                                          <p:spTgt spid="67604"/>
                                        </p:tgtEl>
                                        <p:attrNameLst>
                                          <p:attrName>style.visibility</p:attrName>
                                        </p:attrNameLst>
                                      </p:cBhvr>
                                      <p:to>
                                        <p:strVal val="visible"/>
                                      </p:to>
                                    </p:set>
                                    <p:animEffect transition="in" filter="slide(fromRight)">
                                      <p:cBhvr>
                                        <p:cTn id="69" dur="300"/>
                                        <p:tgtEl>
                                          <p:spTgt spid="67604"/>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12" presetClass="entr" presetSubtype="8" fill="hold" nodeType="clickEffect">
                                  <p:stCondLst>
                                    <p:cond delay="0"/>
                                  </p:stCondLst>
                                  <p:childTnLst>
                                    <p:set>
                                      <p:cBhvr>
                                        <p:cTn id="73" dur="1" fill="hold">
                                          <p:stCondLst>
                                            <p:cond delay="0"/>
                                          </p:stCondLst>
                                        </p:cTn>
                                        <p:tgtEl>
                                          <p:spTgt spid="67602"/>
                                        </p:tgtEl>
                                        <p:attrNameLst>
                                          <p:attrName>style.visibility</p:attrName>
                                        </p:attrNameLst>
                                      </p:cBhvr>
                                      <p:to>
                                        <p:strVal val="visible"/>
                                      </p:to>
                                    </p:set>
                                    <p:animEffect transition="in" filter="slide(fromLeft)">
                                      <p:cBhvr>
                                        <p:cTn id="74" dur="500"/>
                                        <p:tgtEl>
                                          <p:spTgt spid="67602"/>
                                        </p:tgtEl>
                                      </p:cBhvr>
                                    </p:animEffect>
                                  </p:childTnLst>
                                </p:cTn>
                              </p:par>
                            </p:childTnLst>
                          </p:cTn>
                        </p:par>
                        <p:par>
                          <p:cTn id="75" fill="hold" nodeType="afterGroup">
                            <p:stCondLst>
                              <p:cond delay="500"/>
                            </p:stCondLst>
                            <p:childTnLst>
                              <p:par>
                                <p:cTn id="76" presetID="22" presetClass="entr" presetSubtype="8" fill="hold" grpId="0" nodeType="afterEffect">
                                  <p:stCondLst>
                                    <p:cond delay="0"/>
                                  </p:stCondLst>
                                  <p:iterate type="wd">
                                    <p:tmPct val="100000"/>
                                  </p:iterate>
                                  <p:childTnLst>
                                    <p:set>
                                      <p:cBhvr>
                                        <p:cTn id="77" dur="1" fill="hold">
                                          <p:stCondLst>
                                            <p:cond delay="0"/>
                                          </p:stCondLst>
                                        </p:cTn>
                                        <p:tgtEl>
                                          <p:spTgt spid="67605"/>
                                        </p:tgtEl>
                                        <p:attrNameLst>
                                          <p:attrName>style.visibility</p:attrName>
                                        </p:attrNameLst>
                                      </p:cBhvr>
                                      <p:to>
                                        <p:strVal val="visible"/>
                                      </p:to>
                                    </p:set>
                                    <p:animEffect transition="in" filter="wipe(left)">
                                      <p:cBhvr>
                                        <p:cTn id="78" dur="300"/>
                                        <p:tgtEl>
                                          <p:spTgt spid="67605"/>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8" fill="hold" nodeType="clickEffect">
                                  <p:stCondLst>
                                    <p:cond delay="0"/>
                                  </p:stCondLst>
                                  <p:childTnLst>
                                    <p:set>
                                      <p:cBhvr>
                                        <p:cTn id="82" dur="1" fill="hold">
                                          <p:stCondLst>
                                            <p:cond delay="0"/>
                                          </p:stCondLst>
                                        </p:cTn>
                                        <p:tgtEl>
                                          <p:spTgt spid="67607"/>
                                        </p:tgtEl>
                                        <p:attrNameLst>
                                          <p:attrName>style.visibility</p:attrName>
                                        </p:attrNameLst>
                                      </p:cBhvr>
                                      <p:to>
                                        <p:strVal val="visible"/>
                                      </p:to>
                                    </p:set>
                                    <p:animEffect transition="in" filter="wipe(left)">
                                      <p:cBhvr>
                                        <p:cTn id="83" dur="500"/>
                                        <p:tgtEl>
                                          <p:spTgt spid="67607"/>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8" fill="hold" grpId="0" nodeType="clickEffect">
                                  <p:stCondLst>
                                    <p:cond delay="0"/>
                                  </p:stCondLst>
                                  <p:iterate type="wd">
                                    <p:tmPct val="100000"/>
                                  </p:iterate>
                                  <p:childTnLst>
                                    <p:set>
                                      <p:cBhvr>
                                        <p:cTn id="87" dur="1" fill="hold">
                                          <p:stCondLst>
                                            <p:cond delay="0"/>
                                          </p:stCondLst>
                                        </p:cTn>
                                        <p:tgtEl>
                                          <p:spTgt spid="67589"/>
                                        </p:tgtEl>
                                        <p:attrNameLst>
                                          <p:attrName>style.visibility</p:attrName>
                                        </p:attrNameLst>
                                      </p:cBhvr>
                                      <p:to>
                                        <p:strVal val="visible"/>
                                      </p:to>
                                    </p:set>
                                    <p:animEffect transition="in" filter="wipe(left)">
                                      <p:cBhvr>
                                        <p:cTn id="88" dur="300"/>
                                        <p:tgtEl>
                                          <p:spTgt spid="67589"/>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8" fill="hold" nodeType="clickEffect">
                                  <p:stCondLst>
                                    <p:cond delay="0"/>
                                  </p:stCondLst>
                                  <p:childTnLst>
                                    <p:set>
                                      <p:cBhvr>
                                        <p:cTn id="92" dur="1" fill="hold">
                                          <p:stCondLst>
                                            <p:cond delay="0"/>
                                          </p:stCondLst>
                                        </p:cTn>
                                        <p:tgtEl>
                                          <p:spTgt spid="67606"/>
                                        </p:tgtEl>
                                        <p:attrNameLst>
                                          <p:attrName>style.visibility</p:attrName>
                                        </p:attrNameLst>
                                      </p:cBhvr>
                                      <p:to>
                                        <p:strVal val="visible"/>
                                      </p:to>
                                    </p:set>
                                    <p:animEffect transition="in" filter="wipe(left)">
                                      <p:cBhvr>
                                        <p:cTn id="93" dur="500"/>
                                        <p:tgtEl>
                                          <p:spTgt spid="67606"/>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5" presetClass="entr" presetSubtype="10" fill="hold" grpId="0" nodeType="clickEffect">
                                  <p:stCondLst>
                                    <p:cond delay="0"/>
                                  </p:stCondLst>
                                  <p:iterate type="wd">
                                    <p:tmPct val="100000"/>
                                  </p:iterate>
                                  <p:childTnLst>
                                    <p:set>
                                      <p:cBhvr>
                                        <p:cTn id="97" dur="1" fill="hold">
                                          <p:stCondLst>
                                            <p:cond delay="0"/>
                                          </p:stCondLst>
                                        </p:cTn>
                                        <p:tgtEl>
                                          <p:spTgt spid="67596"/>
                                        </p:tgtEl>
                                        <p:attrNameLst>
                                          <p:attrName>style.visibility</p:attrName>
                                        </p:attrNameLst>
                                      </p:cBhvr>
                                      <p:to>
                                        <p:strVal val="visible"/>
                                      </p:to>
                                    </p:set>
                                    <p:animEffect transition="in" filter="checkerboard(across)">
                                      <p:cBhvr>
                                        <p:cTn id="98" dur="300"/>
                                        <p:tgtEl>
                                          <p:spTgt spid="67596"/>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2" presetClass="entr" presetSubtype="8" fill="hold" grpId="0" nodeType="clickEffect">
                                  <p:stCondLst>
                                    <p:cond delay="0"/>
                                  </p:stCondLst>
                                  <p:iterate type="wd">
                                    <p:tmPct val="100000"/>
                                  </p:iterate>
                                  <p:childTnLst>
                                    <p:set>
                                      <p:cBhvr>
                                        <p:cTn id="102" dur="1" fill="hold">
                                          <p:stCondLst>
                                            <p:cond delay="0"/>
                                          </p:stCondLst>
                                        </p:cTn>
                                        <p:tgtEl>
                                          <p:spTgt spid="67608"/>
                                        </p:tgtEl>
                                        <p:attrNameLst>
                                          <p:attrName>style.visibility</p:attrName>
                                        </p:attrNameLst>
                                      </p:cBhvr>
                                      <p:to>
                                        <p:strVal val="visible"/>
                                      </p:to>
                                    </p:set>
                                    <p:animEffect transition="in" filter="wipe(left)">
                                      <p:cBhvr>
                                        <p:cTn id="103" dur="300"/>
                                        <p:tgtEl>
                                          <p:spTgt spid="67608"/>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3" presetClass="entr" presetSubtype="10" fill="hold" grpId="0" nodeType="clickEffect">
                                  <p:stCondLst>
                                    <p:cond delay="0"/>
                                  </p:stCondLst>
                                  <p:iterate type="wd">
                                    <p:tmPct val="100000"/>
                                  </p:iterate>
                                  <p:childTnLst>
                                    <p:set>
                                      <p:cBhvr>
                                        <p:cTn id="107" dur="1" fill="hold">
                                          <p:stCondLst>
                                            <p:cond delay="0"/>
                                          </p:stCondLst>
                                        </p:cTn>
                                        <p:tgtEl>
                                          <p:spTgt spid="67611"/>
                                        </p:tgtEl>
                                        <p:attrNameLst>
                                          <p:attrName>style.visibility</p:attrName>
                                        </p:attrNameLst>
                                      </p:cBhvr>
                                      <p:to>
                                        <p:strVal val="visible"/>
                                      </p:to>
                                    </p:set>
                                    <p:animEffect transition="in" filter="blinds(horizontal)">
                                      <p:cBhvr>
                                        <p:cTn id="108" dur="300"/>
                                        <p:tgtEl>
                                          <p:spTgt spid="67611"/>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17" presetClass="entr" presetSubtype="10" fill="hold" grpId="0" nodeType="clickEffect">
                                  <p:stCondLst>
                                    <p:cond delay="0"/>
                                  </p:stCondLst>
                                  <p:iterate type="wd">
                                    <p:tmPct val="100000"/>
                                  </p:iterate>
                                  <p:childTnLst>
                                    <p:set>
                                      <p:cBhvr>
                                        <p:cTn id="112" dur="1" fill="hold">
                                          <p:stCondLst>
                                            <p:cond delay="0"/>
                                          </p:stCondLst>
                                        </p:cTn>
                                        <p:tgtEl>
                                          <p:spTgt spid="67613"/>
                                        </p:tgtEl>
                                        <p:attrNameLst>
                                          <p:attrName>style.visibility</p:attrName>
                                        </p:attrNameLst>
                                      </p:cBhvr>
                                      <p:to>
                                        <p:strVal val="visible"/>
                                      </p:to>
                                    </p:set>
                                    <p:anim calcmode="lin" valueType="num">
                                      <p:cBhvr>
                                        <p:cTn id="113" dur="300" fill="hold"/>
                                        <p:tgtEl>
                                          <p:spTgt spid="67613"/>
                                        </p:tgtEl>
                                        <p:attrNameLst>
                                          <p:attrName>ppt_w</p:attrName>
                                        </p:attrNameLst>
                                      </p:cBhvr>
                                      <p:tavLst>
                                        <p:tav tm="0">
                                          <p:val>
                                            <p:fltVal val="0"/>
                                          </p:val>
                                        </p:tav>
                                        <p:tav tm="100000">
                                          <p:val>
                                            <p:strVal val="#ppt_w"/>
                                          </p:val>
                                        </p:tav>
                                      </p:tavLst>
                                    </p:anim>
                                    <p:anim calcmode="lin" valueType="num">
                                      <p:cBhvr>
                                        <p:cTn id="114" dur="300" fill="hold"/>
                                        <p:tgtEl>
                                          <p:spTgt spid="67613"/>
                                        </p:tgtEl>
                                        <p:attrNameLst>
                                          <p:attrName>ppt_h</p:attrName>
                                        </p:attrNameLst>
                                      </p:cBhvr>
                                      <p:tavLst>
                                        <p:tav tm="0">
                                          <p:val>
                                            <p:strVal val="#ppt_h"/>
                                          </p:val>
                                        </p:tav>
                                        <p:tav tm="100000">
                                          <p:val>
                                            <p:strVal val="#ppt_h"/>
                                          </p:val>
                                        </p:tav>
                                      </p:tavLst>
                                    </p:anim>
                                  </p:childTnLst>
                                </p:cTn>
                              </p:par>
                            </p:childTnLst>
                          </p:cTn>
                        </p:par>
                      </p:childTnLst>
                    </p:cTn>
                  </p:par>
                  <p:par>
                    <p:cTn id="115" fill="hold" nodeType="clickPar">
                      <p:stCondLst>
                        <p:cond delay="indefinite"/>
                      </p:stCondLst>
                      <p:childTnLst>
                        <p:par>
                          <p:cTn id="116" fill="hold" nodeType="withGroup">
                            <p:stCondLst>
                              <p:cond delay="0"/>
                            </p:stCondLst>
                            <p:childTnLst>
                              <p:par>
                                <p:cTn id="117" presetID="4" presetClass="entr" presetSubtype="16" fill="hold" grpId="0" nodeType="clickEffect">
                                  <p:stCondLst>
                                    <p:cond delay="0"/>
                                  </p:stCondLst>
                                  <p:iterate type="wd">
                                    <p:tmPct val="100000"/>
                                  </p:iterate>
                                  <p:childTnLst>
                                    <p:set>
                                      <p:cBhvr>
                                        <p:cTn id="118" dur="1" fill="hold">
                                          <p:stCondLst>
                                            <p:cond delay="0"/>
                                          </p:stCondLst>
                                        </p:cTn>
                                        <p:tgtEl>
                                          <p:spTgt spid="67610"/>
                                        </p:tgtEl>
                                        <p:attrNameLst>
                                          <p:attrName>style.visibility</p:attrName>
                                        </p:attrNameLst>
                                      </p:cBhvr>
                                      <p:to>
                                        <p:strVal val="visible"/>
                                      </p:to>
                                    </p:set>
                                    <p:animEffect transition="in" filter="box(in)">
                                      <p:cBhvr>
                                        <p:cTn id="119" dur="300"/>
                                        <p:tgtEl>
                                          <p:spTgt spid="67610"/>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22" presetClass="entr" presetSubtype="8" fill="hold" nodeType="clickEffect">
                                  <p:stCondLst>
                                    <p:cond delay="0"/>
                                  </p:stCondLst>
                                  <p:childTnLst>
                                    <p:set>
                                      <p:cBhvr>
                                        <p:cTn id="123" dur="1" fill="hold">
                                          <p:stCondLst>
                                            <p:cond delay="0"/>
                                          </p:stCondLst>
                                        </p:cTn>
                                        <p:tgtEl>
                                          <p:spTgt spid="67609"/>
                                        </p:tgtEl>
                                        <p:attrNameLst>
                                          <p:attrName>style.visibility</p:attrName>
                                        </p:attrNameLst>
                                      </p:cBhvr>
                                      <p:to>
                                        <p:strVal val="visible"/>
                                      </p:to>
                                    </p:set>
                                    <p:animEffect transition="in" filter="wipe(left)">
                                      <p:cBhvr>
                                        <p:cTn id="124" dur="500"/>
                                        <p:tgtEl>
                                          <p:spTgt spid="67609"/>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22" presetClass="entr" presetSubtype="8" fill="hold" nodeType="clickEffect">
                                  <p:stCondLst>
                                    <p:cond delay="0"/>
                                  </p:stCondLst>
                                  <p:childTnLst>
                                    <p:set>
                                      <p:cBhvr>
                                        <p:cTn id="128" dur="1" fill="hold">
                                          <p:stCondLst>
                                            <p:cond delay="0"/>
                                          </p:stCondLst>
                                        </p:cTn>
                                        <p:tgtEl>
                                          <p:spTgt spid="67612"/>
                                        </p:tgtEl>
                                        <p:attrNameLst>
                                          <p:attrName>style.visibility</p:attrName>
                                        </p:attrNameLst>
                                      </p:cBhvr>
                                      <p:to>
                                        <p:strVal val="visible"/>
                                      </p:to>
                                    </p:set>
                                    <p:animEffect transition="in" filter="wipe(left)">
                                      <p:cBhvr>
                                        <p:cTn id="129" dur="500"/>
                                        <p:tgtEl>
                                          <p:spTgt spid="67612"/>
                                        </p:tgtEl>
                                      </p:cBhvr>
                                    </p:animEffec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16" presetClass="entr" presetSubtype="42" fill="hold" grpId="0" nodeType="clickEffect">
                                  <p:stCondLst>
                                    <p:cond delay="0"/>
                                  </p:stCondLst>
                                  <p:iterate type="wd">
                                    <p:tmPct val="100000"/>
                                  </p:iterate>
                                  <p:childTnLst>
                                    <p:set>
                                      <p:cBhvr>
                                        <p:cTn id="133" dur="1" fill="hold">
                                          <p:stCondLst>
                                            <p:cond delay="0"/>
                                          </p:stCondLst>
                                        </p:cTn>
                                        <p:tgtEl>
                                          <p:spTgt spid="67614"/>
                                        </p:tgtEl>
                                        <p:attrNameLst>
                                          <p:attrName>style.visibility</p:attrName>
                                        </p:attrNameLst>
                                      </p:cBhvr>
                                      <p:to>
                                        <p:strVal val="visible"/>
                                      </p:to>
                                    </p:set>
                                    <p:animEffect transition="in" filter="barn(outHorizontal)">
                                      <p:cBhvr>
                                        <p:cTn id="134" dur="300"/>
                                        <p:tgtEl>
                                          <p:spTgt spid="67614"/>
                                        </p:tgtEl>
                                      </p:cBhvr>
                                    </p:animEffec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23" presetClass="entr" presetSubtype="16" fill="hold" nodeType="clickEffect">
                                  <p:stCondLst>
                                    <p:cond delay="0"/>
                                  </p:stCondLst>
                                  <p:childTnLst>
                                    <p:set>
                                      <p:cBhvr>
                                        <p:cTn id="138" dur="1" fill="hold">
                                          <p:stCondLst>
                                            <p:cond delay="0"/>
                                          </p:stCondLst>
                                        </p:cTn>
                                        <p:tgtEl>
                                          <p:spTgt spid="67615"/>
                                        </p:tgtEl>
                                        <p:attrNameLst>
                                          <p:attrName>style.visibility</p:attrName>
                                        </p:attrNameLst>
                                      </p:cBhvr>
                                      <p:to>
                                        <p:strVal val="visible"/>
                                      </p:to>
                                    </p:set>
                                    <p:anim calcmode="lin" valueType="num">
                                      <p:cBhvr>
                                        <p:cTn id="139" dur="500" fill="hold"/>
                                        <p:tgtEl>
                                          <p:spTgt spid="67615"/>
                                        </p:tgtEl>
                                        <p:attrNameLst>
                                          <p:attrName>ppt_w</p:attrName>
                                        </p:attrNameLst>
                                      </p:cBhvr>
                                      <p:tavLst>
                                        <p:tav tm="0">
                                          <p:val>
                                            <p:fltVal val="0"/>
                                          </p:val>
                                        </p:tav>
                                        <p:tav tm="100000">
                                          <p:val>
                                            <p:strVal val="#ppt_w"/>
                                          </p:val>
                                        </p:tav>
                                      </p:tavLst>
                                    </p:anim>
                                    <p:anim calcmode="lin" valueType="num">
                                      <p:cBhvr>
                                        <p:cTn id="140" dur="500" fill="hold"/>
                                        <p:tgtEl>
                                          <p:spTgt spid="67615"/>
                                        </p:tgtEl>
                                        <p:attrNameLst>
                                          <p:attrName>ppt_h</p:attrName>
                                        </p:attrNameLst>
                                      </p:cBhvr>
                                      <p:tavLst>
                                        <p:tav tm="0">
                                          <p:val>
                                            <p:fltVal val="0"/>
                                          </p:val>
                                        </p:tav>
                                        <p:tav tm="100000">
                                          <p:val>
                                            <p:strVal val="#ppt_h"/>
                                          </p:val>
                                        </p:tav>
                                      </p:tavLst>
                                    </p:anim>
                                  </p:childTnLst>
                                </p:cTn>
                              </p:par>
                            </p:childTnLst>
                          </p:cTn>
                        </p:par>
                      </p:childTnLst>
                    </p:cTn>
                  </p:par>
                  <p:par>
                    <p:cTn id="141" fill="hold" nodeType="clickPar">
                      <p:stCondLst>
                        <p:cond delay="indefinite"/>
                      </p:stCondLst>
                      <p:childTnLst>
                        <p:par>
                          <p:cTn id="142" fill="hold" nodeType="withGroup">
                            <p:stCondLst>
                              <p:cond delay="0"/>
                            </p:stCondLst>
                            <p:childTnLst>
                              <p:par>
                                <p:cTn id="143" presetID="22" presetClass="entr" presetSubtype="8" fill="hold" nodeType="clickEffect">
                                  <p:stCondLst>
                                    <p:cond delay="0"/>
                                  </p:stCondLst>
                                  <p:childTnLst>
                                    <p:set>
                                      <p:cBhvr>
                                        <p:cTn id="144" dur="1" fill="hold">
                                          <p:stCondLst>
                                            <p:cond delay="0"/>
                                          </p:stCondLst>
                                        </p:cTn>
                                        <p:tgtEl>
                                          <p:spTgt spid="67616"/>
                                        </p:tgtEl>
                                        <p:attrNameLst>
                                          <p:attrName>style.visibility</p:attrName>
                                        </p:attrNameLst>
                                      </p:cBhvr>
                                      <p:to>
                                        <p:strVal val="visible"/>
                                      </p:to>
                                    </p:set>
                                    <p:animEffect transition="in" filter="wipe(left)">
                                      <p:cBhvr>
                                        <p:cTn id="145" dur="500"/>
                                        <p:tgtEl>
                                          <p:spTgt spid="676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8" grpId="0" autoUpdateAnimBg="0"/>
      <p:bldP spid="67589" grpId="0" autoUpdateAnimBg="0"/>
      <p:bldP spid="67591" grpId="0" animBg="1"/>
      <p:bldP spid="67593" grpId="0" animBg="1"/>
      <p:bldP spid="67595" grpId="0" autoUpdateAnimBg="0"/>
      <p:bldP spid="67596" grpId="0" autoUpdateAnimBg="0"/>
      <p:bldP spid="67603" grpId="0" autoUpdateAnimBg="0"/>
      <p:bldP spid="67604" grpId="0" autoUpdateAnimBg="0"/>
      <p:bldP spid="67605" grpId="0" autoUpdateAnimBg="0"/>
      <p:bldP spid="67608" grpId="0" autoUpdateAnimBg="0"/>
      <p:bldP spid="67610" grpId="0" autoUpdateAnimBg="0"/>
      <p:bldP spid="67611" grpId="0" autoUpdateAnimBg="0"/>
      <p:bldP spid="67613" grpId="0" autoUpdateAnimBg="0"/>
      <p:bldP spid="67614"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Line 2">
            <a:extLst>
              <a:ext uri="{FF2B5EF4-FFF2-40B4-BE49-F238E27FC236}">
                <a16:creationId xmlns:a16="http://schemas.microsoft.com/office/drawing/2014/main" id="{6534A40A-541E-4427-BC51-D7EEB5FD0D58}"/>
              </a:ext>
            </a:extLst>
          </p:cNvPr>
          <p:cNvSpPr>
            <a:spLocks noChangeShapeType="1"/>
          </p:cNvSpPr>
          <p:nvPr/>
        </p:nvSpPr>
        <p:spPr bwMode="auto">
          <a:xfrm>
            <a:off x="8228013" y="4216400"/>
            <a:ext cx="0" cy="1879600"/>
          </a:xfrm>
          <a:prstGeom prst="line">
            <a:avLst/>
          </a:prstGeom>
          <a:noFill/>
          <a:ln w="28575">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443" name="Line 3">
            <a:extLst>
              <a:ext uri="{FF2B5EF4-FFF2-40B4-BE49-F238E27FC236}">
                <a16:creationId xmlns:a16="http://schemas.microsoft.com/office/drawing/2014/main" id="{9A6C29F1-640E-4DB0-93C3-14DF95DA242D}"/>
              </a:ext>
            </a:extLst>
          </p:cNvPr>
          <p:cNvSpPr>
            <a:spLocks noChangeShapeType="1"/>
          </p:cNvSpPr>
          <p:nvPr/>
        </p:nvSpPr>
        <p:spPr bwMode="auto">
          <a:xfrm flipH="1">
            <a:off x="8228013" y="4298950"/>
            <a:ext cx="117475" cy="244475"/>
          </a:xfrm>
          <a:prstGeom prst="line">
            <a:avLst/>
          </a:prstGeom>
          <a:noFill/>
          <a:ln w="28575">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444" name="Line 4">
            <a:extLst>
              <a:ext uri="{FF2B5EF4-FFF2-40B4-BE49-F238E27FC236}">
                <a16:creationId xmlns:a16="http://schemas.microsoft.com/office/drawing/2014/main" id="{0AD0E9C2-B306-4975-BF1D-8F106B839D68}"/>
              </a:ext>
            </a:extLst>
          </p:cNvPr>
          <p:cNvSpPr>
            <a:spLocks noChangeShapeType="1"/>
          </p:cNvSpPr>
          <p:nvPr/>
        </p:nvSpPr>
        <p:spPr bwMode="auto">
          <a:xfrm flipH="1">
            <a:off x="8228013" y="4543425"/>
            <a:ext cx="117475" cy="246063"/>
          </a:xfrm>
          <a:prstGeom prst="line">
            <a:avLst/>
          </a:prstGeom>
          <a:noFill/>
          <a:ln w="28575">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445" name="Line 5">
            <a:extLst>
              <a:ext uri="{FF2B5EF4-FFF2-40B4-BE49-F238E27FC236}">
                <a16:creationId xmlns:a16="http://schemas.microsoft.com/office/drawing/2014/main" id="{7E692030-4EE7-4805-ABC1-FCC7FCACCD13}"/>
              </a:ext>
            </a:extLst>
          </p:cNvPr>
          <p:cNvSpPr>
            <a:spLocks noChangeShapeType="1"/>
          </p:cNvSpPr>
          <p:nvPr/>
        </p:nvSpPr>
        <p:spPr bwMode="auto">
          <a:xfrm flipH="1">
            <a:off x="8228013" y="4789488"/>
            <a:ext cx="117475" cy="244475"/>
          </a:xfrm>
          <a:prstGeom prst="line">
            <a:avLst/>
          </a:prstGeom>
          <a:noFill/>
          <a:ln w="28575">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446" name="Line 6">
            <a:extLst>
              <a:ext uri="{FF2B5EF4-FFF2-40B4-BE49-F238E27FC236}">
                <a16:creationId xmlns:a16="http://schemas.microsoft.com/office/drawing/2014/main" id="{79AF7E17-68E5-4911-A3A2-0CDD586ADB4D}"/>
              </a:ext>
            </a:extLst>
          </p:cNvPr>
          <p:cNvSpPr>
            <a:spLocks noChangeShapeType="1"/>
          </p:cNvSpPr>
          <p:nvPr/>
        </p:nvSpPr>
        <p:spPr bwMode="auto">
          <a:xfrm flipH="1">
            <a:off x="8228013" y="5033963"/>
            <a:ext cx="117475" cy="244475"/>
          </a:xfrm>
          <a:prstGeom prst="line">
            <a:avLst/>
          </a:prstGeom>
          <a:noFill/>
          <a:ln w="28575">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447" name="Line 7">
            <a:extLst>
              <a:ext uri="{FF2B5EF4-FFF2-40B4-BE49-F238E27FC236}">
                <a16:creationId xmlns:a16="http://schemas.microsoft.com/office/drawing/2014/main" id="{B1F36894-7C1F-46C2-855F-09F2901CE960}"/>
              </a:ext>
            </a:extLst>
          </p:cNvPr>
          <p:cNvSpPr>
            <a:spLocks noChangeShapeType="1"/>
          </p:cNvSpPr>
          <p:nvPr/>
        </p:nvSpPr>
        <p:spPr bwMode="auto">
          <a:xfrm flipH="1">
            <a:off x="8228013" y="5278438"/>
            <a:ext cx="117475" cy="246062"/>
          </a:xfrm>
          <a:prstGeom prst="line">
            <a:avLst/>
          </a:prstGeom>
          <a:noFill/>
          <a:ln w="28575">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448" name="Line 8">
            <a:extLst>
              <a:ext uri="{FF2B5EF4-FFF2-40B4-BE49-F238E27FC236}">
                <a16:creationId xmlns:a16="http://schemas.microsoft.com/office/drawing/2014/main" id="{F686CD5D-02DD-482B-88C2-27CA65B6F5F4}"/>
              </a:ext>
            </a:extLst>
          </p:cNvPr>
          <p:cNvSpPr>
            <a:spLocks noChangeShapeType="1"/>
          </p:cNvSpPr>
          <p:nvPr/>
        </p:nvSpPr>
        <p:spPr bwMode="auto">
          <a:xfrm flipH="1">
            <a:off x="8228013" y="5768975"/>
            <a:ext cx="117475" cy="244475"/>
          </a:xfrm>
          <a:prstGeom prst="line">
            <a:avLst/>
          </a:prstGeom>
          <a:noFill/>
          <a:ln w="28575">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449" name="Line 9">
            <a:extLst>
              <a:ext uri="{FF2B5EF4-FFF2-40B4-BE49-F238E27FC236}">
                <a16:creationId xmlns:a16="http://schemas.microsoft.com/office/drawing/2014/main" id="{492693C2-D121-49F8-95EB-D1F2F4CB8CA2}"/>
              </a:ext>
            </a:extLst>
          </p:cNvPr>
          <p:cNvSpPr>
            <a:spLocks noChangeShapeType="1"/>
          </p:cNvSpPr>
          <p:nvPr/>
        </p:nvSpPr>
        <p:spPr bwMode="auto">
          <a:xfrm flipH="1">
            <a:off x="8228013" y="3971925"/>
            <a:ext cx="117475" cy="244475"/>
          </a:xfrm>
          <a:prstGeom prst="line">
            <a:avLst/>
          </a:prstGeom>
          <a:noFill/>
          <a:ln w="28575">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450" name="Line 10">
            <a:extLst>
              <a:ext uri="{FF2B5EF4-FFF2-40B4-BE49-F238E27FC236}">
                <a16:creationId xmlns:a16="http://schemas.microsoft.com/office/drawing/2014/main" id="{38EA46C4-55D3-47A5-9446-7D3189980ACD}"/>
              </a:ext>
            </a:extLst>
          </p:cNvPr>
          <p:cNvSpPr>
            <a:spLocks noChangeShapeType="1"/>
          </p:cNvSpPr>
          <p:nvPr/>
        </p:nvSpPr>
        <p:spPr bwMode="auto">
          <a:xfrm flipH="1">
            <a:off x="8228013" y="5524500"/>
            <a:ext cx="117475" cy="244475"/>
          </a:xfrm>
          <a:prstGeom prst="line">
            <a:avLst/>
          </a:prstGeom>
          <a:noFill/>
          <a:ln w="28575">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451" name="Line 11">
            <a:extLst>
              <a:ext uri="{FF2B5EF4-FFF2-40B4-BE49-F238E27FC236}">
                <a16:creationId xmlns:a16="http://schemas.microsoft.com/office/drawing/2014/main" id="{F8AB27BB-E56D-4E95-BF1E-E7F29C025AD1}"/>
              </a:ext>
            </a:extLst>
          </p:cNvPr>
          <p:cNvSpPr>
            <a:spLocks noChangeShapeType="1"/>
          </p:cNvSpPr>
          <p:nvPr/>
        </p:nvSpPr>
        <p:spPr bwMode="auto">
          <a:xfrm>
            <a:off x="5867400" y="5075238"/>
            <a:ext cx="2765425" cy="0"/>
          </a:xfrm>
          <a:prstGeom prst="line">
            <a:avLst/>
          </a:prstGeom>
          <a:noFill/>
          <a:ln w="28575">
            <a:solidFill>
              <a:schemeClr val="bg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116" name="Text Box 12">
            <a:extLst>
              <a:ext uri="{FF2B5EF4-FFF2-40B4-BE49-F238E27FC236}">
                <a16:creationId xmlns:a16="http://schemas.microsoft.com/office/drawing/2014/main" id="{2EABBFE2-9112-43AB-9169-A76E4E06E648}"/>
              </a:ext>
            </a:extLst>
          </p:cNvPr>
          <p:cNvSpPr txBox="1">
            <a:spLocks noChangeArrowheads="1"/>
          </p:cNvSpPr>
          <p:nvPr/>
        </p:nvSpPr>
        <p:spPr bwMode="auto">
          <a:xfrm>
            <a:off x="727075" y="3124200"/>
            <a:ext cx="84169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rPr>
              <a:t>(3) </a:t>
            </a:r>
            <a:r>
              <a:rPr kumimoji="1" lang="zh-CN" altLang="en-US">
                <a:latin typeface="宋体" panose="02010600030101010101" pitchFamily="2" charset="-122"/>
              </a:rPr>
              <a:t>以</a:t>
            </a:r>
            <a:r>
              <a:rPr kumimoji="1" lang="en-US" altLang="zh-CN" i="1">
                <a:latin typeface="宋体" panose="02010600030101010101" pitchFamily="2" charset="-122"/>
              </a:rPr>
              <a:t>B </a:t>
            </a:r>
            <a:r>
              <a:rPr kumimoji="1" lang="zh-CN" altLang="en-US">
                <a:latin typeface="宋体" panose="02010600030101010101" pitchFamily="2" charset="-122"/>
              </a:rPr>
              <a:t>为反射点求</a:t>
            </a:r>
            <a:r>
              <a:rPr kumimoji="1" lang="zh-CN" altLang="en-US">
                <a:latin typeface="Times New Roman" panose="02020603050405020304" pitchFamily="18" charset="0"/>
              </a:rPr>
              <a:t>合成波，并分析波节，波腹的位置坐标。</a:t>
            </a:r>
          </a:p>
        </p:txBody>
      </p:sp>
      <p:sp>
        <p:nvSpPr>
          <p:cNvPr id="47117" name="Rectangle 13">
            <a:extLst>
              <a:ext uri="{FF2B5EF4-FFF2-40B4-BE49-F238E27FC236}">
                <a16:creationId xmlns:a16="http://schemas.microsoft.com/office/drawing/2014/main" id="{A659334C-BBB0-4830-BC87-2EE9D54317E6}"/>
              </a:ext>
            </a:extLst>
          </p:cNvPr>
          <p:cNvSpPr>
            <a:spLocks noChangeArrowheads="1"/>
          </p:cNvSpPr>
          <p:nvPr/>
        </p:nvSpPr>
        <p:spPr bwMode="auto">
          <a:xfrm>
            <a:off x="722313" y="1447800"/>
            <a:ext cx="430053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a:latin typeface="Times New Roman" panose="02020603050405020304" pitchFamily="18" charset="0"/>
              </a:rPr>
              <a:t>(1) </a:t>
            </a:r>
            <a:r>
              <a:rPr kumimoji="1" lang="zh-CN" altLang="en-US">
                <a:latin typeface="Times New Roman" panose="02020603050405020304" pitchFamily="18" charset="0"/>
              </a:rPr>
              <a:t>以</a:t>
            </a:r>
            <a:r>
              <a:rPr kumimoji="1" lang="en-US" altLang="zh-CN" i="1">
                <a:solidFill>
                  <a:srgbClr val="00FFFF"/>
                </a:solidFill>
                <a:latin typeface="Times New Roman" panose="02020603050405020304" pitchFamily="18" charset="0"/>
              </a:rPr>
              <a:t>D</a:t>
            </a:r>
            <a:r>
              <a:rPr kumimoji="1" lang="en-US" altLang="zh-CN" i="1">
                <a:latin typeface="Times New Roman" panose="02020603050405020304" pitchFamily="18" charset="0"/>
              </a:rPr>
              <a:t> </a:t>
            </a:r>
            <a:r>
              <a:rPr kumimoji="1" lang="zh-CN" altLang="en-US">
                <a:latin typeface="Times New Roman" panose="02020603050405020304" pitchFamily="18" charset="0"/>
              </a:rPr>
              <a:t>为原点，写出波函数；</a:t>
            </a:r>
          </a:p>
        </p:txBody>
      </p:sp>
      <p:sp>
        <p:nvSpPr>
          <p:cNvPr id="47118" name="Rectangle 14">
            <a:extLst>
              <a:ext uri="{FF2B5EF4-FFF2-40B4-BE49-F238E27FC236}">
                <a16:creationId xmlns:a16="http://schemas.microsoft.com/office/drawing/2014/main" id="{8D0F443E-8DCC-498F-92D5-FA3A1B29DA07}"/>
              </a:ext>
            </a:extLst>
          </p:cNvPr>
          <p:cNvSpPr>
            <a:spLocks noChangeArrowheads="1"/>
          </p:cNvSpPr>
          <p:nvPr/>
        </p:nvSpPr>
        <p:spPr bwMode="auto">
          <a:xfrm>
            <a:off x="747713" y="304800"/>
            <a:ext cx="8077200"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lnSpc>
                <a:spcPct val="125000"/>
              </a:lnSpc>
              <a:spcBef>
                <a:spcPct val="50000"/>
              </a:spcBef>
            </a:pPr>
            <a:r>
              <a:rPr kumimoji="1" lang="zh-CN" altLang="en-US">
                <a:latin typeface="Times New Roman" panose="02020603050405020304" pitchFamily="18" charset="0"/>
              </a:rPr>
              <a:t>平面简谐波</a:t>
            </a:r>
            <a:r>
              <a:rPr kumimoji="1" lang="zh-CN" altLang="en-US">
                <a:solidFill>
                  <a:srgbClr val="00FFFF"/>
                </a:solidFill>
                <a:latin typeface="Times New Roman" panose="02020603050405020304" pitchFamily="18" charset="0"/>
              </a:rPr>
              <a:t> </a:t>
            </a:r>
            <a:r>
              <a:rPr kumimoji="1" lang="en-US" altLang="zh-CN" i="1">
                <a:solidFill>
                  <a:srgbClr val="00FFFF"/>
                </a:solidFill>
                <a:latin typeface="Times New Roman" panose="02020603050405020304" pitchFamily="18" charset="0"/>
              </a:rPr>
              <a:t>t </a:t>
            </a:r>
            <a:r>
              <a:rPr kumimoji="1" lang="zh-CN" altLang="en-US">
                <a:latin typeface="Times New Roman" panose="02020603050405020304" pitchFamily="18" charset="0"/>
              </a:rPr>
              <a:t>时刻的波形如图，此波波速为</a:t>
            </a:r>
            <a:r>
              <a:rPr kumimoji="1" lang="zh-CN" altLang="en-US">
                <a:solidFill>
                  <a:srgbClr val="00FFFF"/>
                </a:solidFill>
                <a:latin typeface="Times New Roman" panose="02020603050405020304" pitchFamily="18" charset="0"/>
              </a:rPr>
              <a:t> </a:t>
            </a:r>
            <a:r>
              <a:rPr kumimoji="1" lang="en-US" altLang="zh-CN" i="1">
                <a:solidFill>
                  <a:srgbClr val="00FFFF"/>
                </a:solidFill>
                <a:latin typeface="Times New Roman" panose="02020603050405020304" pitchFamily="18" charset="0"/>
              </a:rPr>
              <a:t>u </a:t>
            </a:r>
            <a:r>
              <a:rPr kumimoji="1" lang="zh-CN" altLang="en-US">
                <a:latin typeface="Times New Roman" panose="02020603050405020304" pitchFamily="18" charset="0"/>
              </a:rPr>
              <a:t>，沿</a:t>
            </a:r>
            <a:r>
              <a:rPr kumimoji="1" lang="en-US" altLang="zh-CN" i="1">
                <a:solidFill>
                  <a:srgbClr val="00FFFF"/>
                </a:solidFill>
                <a:latin typeface="Times New Roman" panose="02020603050405020304" pitchFamily="18" charset="0"/>
              </a:rPr>
              <a:t>x</a:t>
            </a:r>
            <a:r>
              <a:rPr kumimoji="1" lang="en-US" altLang="zh-CN" i="1">
                <a:latin typeface="Times New Roman" panose="02020603050405020304" pitchFamily="18" charset="0"/>
              </a:rPr>
              <a:t> </a:t>
            </a:r>
            <a:r>
              <a:rPr kumimoji="1" lang="zh-CN" altLang="en-US">
                <a:latin typeface="Times New Roman" panose="02020603050405020304" pitchFamily="18" charset="0"/>
              </a:rPr>
              <a:t>方向传播，振幅为</a:t>
            </a:r>
            <a:r>
              <a:rPr kumimoji="1" lang="en-US" altLang="zh-CN" i="1">
                <a:solidFill>
                  <a:srgbClr val="00FFFF"/>
                </a:solidFill>
                <a:latin typeface="Times New Roman" panose="02020603050405020304" pitchFamily="18" charset="0"/>
              </a:rPr>
              <a:t>A</a:t>
            </a:r>
            <a:r>
              <a:rPr kumimoji="1" lang="zh-CN" altLang="en-US">
                <a:latin typeface="Times New Roman" panose="02020603050405020304" pitchFamily="18" charset="0"/>
              </a:rPr>
              <a:t>，频率为</a:t>
            </a:r>
            <a:r>
              <a:rPr kumimoji="1" lang="zh-CN" altLang="en-US">
                <a:solidFill>
                  <a:srgbClr val="00FFFF"/>
                </a:solidFill>
                <a:latin typeface="Times New Roman" panose="02020603050405020304" pitchFamily="18" charset="0"/>
              </a:rPr>
              <a:t> </a:t>
            </a:r>
            <a:r>
              <a:rPr kumimoji="1" lang="en-US" altLang="zh-CN" i="1">
                <a:solidFill>
                  <a:srgbClr val="00FFFF"/>
                </a:solidFill>
                <a:latin typeface="Times New Roman" panose="02020603050405020304" pitchFamily="18" charset="0"/>
              </a:rPr>
              <a:t>f</a:t>
            </a:r>
            <a:r>
              <a:rPr kumimoji="1" lang="en-US" altLang="zh-CN" i="1">
                <a:latin typeface="Times New Roman" panose="02020603050405020304" pitchFamily="18" charset="0"/>
              </a:rPr>
              <a:t> </a:t>
            </a:r>
            <a:r>
              <a:rPr kumimoji="1" lang="zh-CN" altLang="en-US">
                <a:latin typeface="Times New Roman" panose="02020603050405020304" pitchFamily="18" charset="0"/>
              </a:rPr>
              <a:t>。</a:t>
            </a:r>
          </a:p>
        </p:txBody>
      </p:sp>
      <p:sp>
        <p:nvSpPr>
          <p:cNvPr id="47119" name="Rectangle 15">
            <a:extLst>
              <a:ext uri="{FF2B5EF4-FFF2-40B4-BE49-F238E27FC236}">
                <a16:creationId xmlns:a16="http://schemas.microsoft.com/office/drawing/2014/main" id="{D57AE0BB-3BC6-470F-8F9E-ACFF688514A5}"/>
              </a:ext>
            </a:extLst>
          </p:cNvPr>
          <p:cNvSpPr>
            <a:spLocks noChangeArrowheads="1"/>
          </p:cNvSpPr>
          <p:nvPr/>
        </p:nvSpPr>
        <p:spPr bwMode="auto">
          <a:xfrm>
            <a:off x="733425" y="1965325"/>
            <a:ext cx="8058150"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444500" indent="-444500">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lnSpc>
                <a:spcPct val="125000"/>
              </a:lnSpc>
              <a:spcBef>
                <a:spcPct val="50000"/>
              </a:spcBef>
            </a:pPr>
            <a:r>
              <a:rPr kumimoji="1" lang="en-US" altLang="zh-CN">
                <a:latin typeface="Times New Roman" panose="02020603050405020304" pitchFamily="18" charset="0"/>
              </a:rPr>
              <a:t>(2) </a:t>
            </a:r>
            <a:r>
              <a:rPr kumimoji="1" lang="zh-CN" altLang="en-US">
                <a:latin typeface="Times New Roman" panose="02020603050405020304" pitchFamily="18" charset="0"/>
              </a:rPr>
              <a:t>以 </a:t>
            </a:r>
            <a:r>
              <a:rPr kumimoji="1" lang="en-US" altLang="zh-CN" i="1">
                <a:solidFill>
                  <a:srgbClr val="00FFFF"/>
                </a:solidFill>
                <a:latin typeface="Times New Roman" panose="02020603050405020304" pitchFamily="18" charset="0"/>
              </a:rPr>
              <a:t>B</a:t>
            </a:r>
            <a:r>
              <a:rPr kumimoji="1" lang="en-US" altLang="zh-CN" i="1">
                <a:latin typeface="Times New Roman" panose="02020603050405020304" pitchFamily="18" charset="0"/>
              </a:rPr>
              <a:t> </a:t>
            </a:r>
            <a:r>
              <a:rPr kumimoji="1" lang="zh-CN" altLang="en-US">
                <a:latin typeface="Times New Roman" panose="02020603050405020304" pitchFamily="18" charset="0"/>
              </a:rPr>
              <a:t>为反射点，且为波节，若以 </a:t>
            </a:r>
            <a:r>
              <a:rPr kumimoji="1" lang="en-US" altLang="zh-CN" i="1">
                <a:solidFill>
                  <a:srgbClr val="00FFFF"/>
                </a:solidFill>
                <a:latin typeface="Times New Roman" panose="02020603050405020304" pitchFamily="18" charset="0"/>
              </a:rPr>
              <a:t>B </a:t>
            </a:r>
            <a:r>
              <a:rPr kumimoji="1" lang="en-US" altLang="zh-CN" i="1">
                <a:latin typeface="Times New Roman" panose="02020603050405020304" pitchFamily="18" charset="0"/>
              </a:rPr>
              <a:t> </a:t>
            </a:r>
            <a:r>
              <a:rPr kumimoji="1" lang="zh-CN" altLang="en-US">
                <a:latin typeface="Times New Roman" panose="02020603050405020304" pitchFamily="18" charset="0"/>
              </a:rPr>
              <a:t>为</a:t>
            </a:r>
            <a:r>
              <a:rPr kumimoji="1" lang="zh-CN" altLang="en-US">
                <a:solidFill>
                  <a:srgbClr val="00FFFF"/>
                </a:solidFill>
                <a:latin typeface="Times New Roman" panose="02020603050405020304" pitchFamily="18" charset="0"/>
              </a:rPr>
              <a:t> </a:t>
            </a:r>
            <a:r>
              <a:rPr kumimoji="1" lang="en-US" altLang="zh-CN" i="1">
                <a:solidFill>
                  <a:srgbClr val="00FFFF"/>
                </a:solidFill>
                <a:latin typeface="Times New Roman" panose="02020603050405020304" pitchFamily="18" charset="0"/>
              </a:rPr>
              <a:t>x</a:t>
            </a:r>
            <a:r>
              <a:rPr kumimoji="1" lang="en-US" altLang="zh-CN" i="1">
                <a:latin typeface="Times New Roman" panose="02020603050405020304" pitchFamily="18" charset="0"/>
              </a:rPr>
              <a:t> </a:t>
            </a:r>
            <a:r>
              <a:rPr kumimoji="1" lang="zh-CN" altLang="en-US">
                <a:latin typeface="Times New Roman" panose="02020603050405020304" pitchFamily="18" charset="0"/>
              </a:rPr>
              <a:t>轴坐标原点，写出入射波，反射波方程；</a:t>
            </a:r>
          </a:p>
        </p:txBody>
      </p:sp>
      <p:graphicFrame>
        <p:nvGraphicFramePr>
          <p:cNvPr id="61456" name="Object 16">
            <a:extLst>
              <a:ext uri="{FF2B5EF4-FFF2-40B4-BE49-F238E27FC236}">
                <a16:creationId xmlns:a16="http://schemas.microsoft.com/office/drawing/2014/main" id="{2379AD42-7523-471E-9096-13B3E117C5B3}"/>
              </a:ext>
            </a:extLst>
          </p:cNvPr>
          <p:cNvGraphicFramePr>
            <a:graphicFrameLocks/>
          </p:cNvGraphicFramePr>
          <p:nvPr/>
        </p:nvGraphicFramePr>
        <p:xfrm>
          <a:off x="1331913" y="3657600"/>
          <a:ext cx="4257675" cy="823913"/>
        </p:xfrm>
        <a:graphic>
          <a:graphicData uri="http://schemas.openxmlformats.org/presentationml/2006/ole">
            <mc:AlternateContent xmlns:mc="http://schemas.openxmlformats.org/markup-compatibility/2006">
              <mc:Choice xmlns:v="urn:schemas-microsoft-com:vml" Requires="v">
                <p:oleObj spid="_x0000_s47141" name="公式" r:id="rId3" imgW="4171988" imgH="762034" progId="Equation.3">
                  <p:embed/>
                </p:oleObj>
              </mc:Choice>
              <mc:Fallback>
                <p:oleObj name="公式" r:id="rId3" imgW="4171988" imgH="762034" progId="Equation.3">
                  <p:embed/>
                  <p:pic>
                    <p:nvPicPr>
                      <p:cNvPr id="0" name="Object 1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3657600"/>
                        <a:ext cx="4257675"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57" name="Object 17">
            <a:extLst>
              <a:ext uri="{FF2B5EF4-FFF2-40B4-BE49-F238E27FC236}">
                <a16:creationId xmlns:a16="http://schemas.microsoft.com/office/drawing/2014/main" id="{A24843D9-D448-45BC-BA2B-77E6280837D6}"/>
              </a:ext>
            </a:extLst>
          </p:cNvPr>
          <p:cNvGraphicFramePr>
            <a:graphicFrameLocks/>
          </p:cNvGraphicFramePr>
          <p:nvPr/>
        </p:nvGraphicFramePr>
        <p:xfrm>
          <a:off x="1306513" y="4586288"/>
          <a:ext cx="4513262" cy="823912"/>
        </p:xfrm>
        <a:graphic>
          <a:graphicData uri="http://schemas.openxmlformats.org/presentationml/2006/ole">
            <mc:AlternateContent xmlns:mc="http://schemas.openxmlformats.org/markup-compatibility/2006">
              <mc:Choice xmlns:v="urn:schemas-microsoft-com:vml" Requires="v">
                <p:oleObj spid="_x0000_s47142" name="公式" r:id="rId5" imgW="4429182" imgH="762034" progId="Equation.3">
                  <p:embed/>
                </p:oleObj>
              </mc:Choice>
              <mc:Fallback>
                <p:oleObj name="公式" r:id="rId5" imgW="4429182" imgH="762034" progId="Equation.3">
                  <p:embed/>
                  <p:pic>
                    <p:nvPicPr>
                      <p:cNvPr id="0" name="Object 1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06513" y="4586288"/>
                        <a:ext cx="4513262"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58" name="Object 18">
            <a:extLst>
              <a:ext uri="{FF2B5EF4-FFF2-40B4-BE49-F238E27FC236}">
                <a16:creationId xmlns:a16="http://schemas.microsoft.com/office/drawing/2014/main" id="{F68E078B-D5CE-4783-A166-8AB878B3E650}"/>
              </a:ext>
            </a:extLst>
          </p:cNvPr>
          <p:cNvGraphicFramePr>
            <a:graphicFrameLocks/>
          </p:cNvGraphicFramePr>
          <p:nvPr/>
        </p:nvGraphicFramePr>
        <p:xfrm>
          <a:off x="1258888" y="5576888"/>
          <a:ext cx="4510087" cy="823912"/>
        </p:xfrm>
        <a:graphic>
          <a:graphicData uri="http://schemas.openxmlformats.org/presentationml/2006/ole">
            <mc:AlternateContent xmlns:mc="http://schemas.openxmlformats.org/markup-compatibility/2006">
              <mc:Choice xmlns:v="urn:schemas-microsoft-com:vml" Requires="v">
                <p:oleObj spid="_x0000_s47143" name="公式" r:id="rId7" imgW="4429182" imgH="762034" progId="Equation.3">
                  <p:embed/>
                </p:oleObj>
              </mc:Choice>
              <mc:Fallback>
                <p:oleObj name="公式" r:id="rId7" imgW="4429182" imgH="762034" progId="Equation.3">
                  <p:embed/>
                  <p:pic>
                    <p:nvPicPr>
                      <p:cNvPr id="0" name="Object 18"/>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8888" y="5576888"/>
                        <a:ext cx="4510087"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7123" name="Text Box 19">
            <a:extLst>
              <a:ext uri="{FF2B5EF4-FFF2-40B4-BE49-F238E27FC236}">
                <a16:creationId xmlns:a16="http://schemas.microsoft.com/office/drawing/2014/main" id="{99717E28-9E5F-4633-A19A-BAF340C7344E}"/>
              </a:ext>
            </a:extLst>
          </p:cNvPr>
          <p:cNvSpPr txBox="1">
            <a:spLocks noChangeArrowheads="1"/>
          </p:cNvSpPr>
          <p:nvPr/>
        </p:nvSpPr>
        <p:spPr bwMode="auto">
          <a:xfrm>
            <a:off x="228600" y="376238"/>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r>
              <a:rPr kumimoji="1" lang="zh-CN" altLang="en-US">
                <a:solidFill>
                  <a:srgbClr val="FFFF66"/>
                </a:solidFill>
                <a:latin typeface="Times New Roman" panose="02020603050405020304" pitchFamily="18" charset="0"/>
              </a:rPr>
              <a:t>例</a:t>
            </a:r>
          </a:p>
        </p:txBody>
      </p:sp>
      <p:sp>
        <p:nvSpPr>
          <p:cNvPr id="61460" name="Text Box 20">
            <a:extLst>
              <a:ext uri="{FF2B5EF4-FFF2-40B4-BE49-F238E27FC236}">
                <a16:creationId xmlns:a16="http://schemas.microsoft.com/office/drawing/2014/main" id="{C4901DF3-57DC-4D5B-8BE5-FB57BCB3D1CB}"/>
              </a:ext>
            </a:extLst>
          </p:cNvPr>
          <p:cNvSpPr txBox="1">
            <a:spLocks noChangeArrowheads="1"/>
          </p:cNvSpPr>
          <p:nvPr/>
        </p:nvSpPr>
        <p:spPr bwMode="auto">
          <a:xfrm>
            <a:off x="269875" y="3875088"/>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r>
              <a:rPr kumimoji="1" lang="zh-CN" altLang="en-US">
                <a:solidFill>
                  <a:srgbClr val="FFFF00"/>
                </a:solidFill>
                <a:latin typeface="Times New Roman" panose="02020603050405020304" pitchFamily="18" charset="0"/>
              </a:rPr>
              <a:t>解</a:t>
            </a:r>
          </a:p>
        </p:txBody>
      </p:sp>
      <p:sp>
        <p:nvSpPr>
          <p:cNvPr id="61461" name="Rectangle 21">
            <a:extLst>
              <a:ext uri="{FF2B5EF4-FFF2-40B4-BE49-F238E27FC236}">
                <a16:creationId xmlns:a16="http://schemas.microsoft.com/office/drawing/2014/main" id="{554ACBF3-1B4E-4B51-9310-EF89203BED5E}"/>
              </a:ext>
            </a:extLst>
          </p:cNvPr>
          <p:cNvSpPr>
            <a:spLocks noChangeArrowheads="1"/>
          </p:cNvSpPr>
          <p:nvPr/>
        </p:nvSpPr>
        <p:spPr bwMode="auto">
          <a:xfrm>
            <a:off x="730250" y="3854450"/>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r>
              <a:rPr kumimoji="1" lang="en-US" altLang="zh-CN">
                <a:latin typeface="Times New Roman" panose="02020603050405020304" pitchFamily="18" charset="0"/>
              </a:rPr>
              <a:t>(1)</a:t>
            </a:r>
          </a:p>
        </p:txBody>
      </p:sp>
      <p:sp>
        <p:nvSpPr>
          <p:cNvPr id="61462" name="Rectangle 22">
            <a:extLst>
              <a:ext uri="{FF2B5EF4-FFF2-40B4-BE49-F238E27FC236}">
                <a16:creationId xmlns:a16="http://schemas.microsoft.com/office/drawing/2014/main" id="{A0CEE19E-6D7B-4E2E-86E1-2777570F84B6}"/>
              </a:ext>
            </a:extLst>
          </p:cNvPr>
          <p:cNvSpPr>
            <a:spLocks noChangeArrowheads="1"/>
          </p:cNvSpPr>
          <p:nvPr/>
        </p:nvSpPr>
        <p:spPr bwMode="auto">
          <a:xfrm>
            <a:off x="731838" y="4772025"/>
            <a:ext cx="53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r>
              <a:rPr kumimoji="1" lang="en-US" altLang="zh-CN">
                <a:latin typeface="Times New Roman" panose="02020603050405020304" pitchFamily="18" charset="0"/>
              </a:rPr>
              <a:t>(2)</a:t>
            </a:r>
          </a:p>
        </p:txBody>
      </p:sp>
      <p:sp>
        <p:nvSpPr>
          <p:cNvPr id="47127" name="Rectangle 23">
            <a:extLst>
              <a:ext uri="{FF2B5EF4-FFF2-40B4-BE49-F238E27FC236}">
                <a16:creationId xmlns:a16="http://schemas.microsoft.com/office/drawing/2014/main" id="{70CCDBF2-B9BE-4689-9794-622CA7D9010A}"/>
              </a:ext>
            </a:extLst>
          </p:cNvPr>
          <p:cNvSpPr>
            <a:spLocks noChangeArrowheads="1"/>
          </p:cNvSpPr>
          <p:nvPr/>
        </p:nvSpPr>
        <p:spPr bwMode="auto">
          <a:xfrm>
            <a:off x="250825" y="1471613"/>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a:solidFill>
                  <a:srgbClr val="FFFF00"/>
                </a:solidFill>
                <a:latin typeface="Times New Roman" panose="02020603050405020304" pitchFamily="18" charset="0"/>
              </a:rPr>
              <a:t>求</a:t>
            </a:r>
          </a:p>
        </p:txBody>
      </p:sp>
      <p:sp>
        <p:nvSpPr>
          <p:cNvPr id="61464" name="Rectangle 24">
            <a:extLst>
              <a:ext uri="{FF2B5EF4-FFF2-40B4-BE49-F238E27FC236}">
                <a16:creationId xmlns:a16="http://schemas.microsoft.com/office/drawing/2014/main" id="{82DAFD89-2F01-40FD-BA60-46502EAB8B87}"/>
              </a:ext>
            </a:extLst>
          </p:cNvPr>
          <p:cNvSpPr>
            <a:spLocks noChangeArrowheads="1"/>
          </p:cNvSpPr>
          <p:nvPr/>
        </p:nvSpPr>
        <p:spPr bwMode="auto">
          <a:xfrm>
            <a:off x="7902575" y="5075238"/>
            <a:ext cx="38735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r>
              <a:rPr lang="en-US" altLang="zh-CN" i="1">
                <a:latin typeface="Times New Roman" panose="02020603050405020304" pitchFamily="18" charset="0"/>
              </a:rPr>
              <a:t>B</a:t>
            </a:r>
          </a:p>
        </p:txBody>
      </p:sp>
      <p:sp>
        <p:nvSpPr>
          <p:cNvPr id="61465" name="Rectangle 25">
            <a:extLst>
              <a:ext uri="{FF2B5EF4-FFF2-40B4-BE49-F238E27FC236}">
                <a16:creationId xmlns:a16="http://schemas.microsoft.com/office/drawing/2014/main" id="{BCBC7E08-CF9E-4D2B-9EE8-3685A8120152}"/>
              </a:ext>
            </a:extLst>
          </p:cNvPr>
          <p:cNvSpPr>
            <a:spLocks noChangeArrowheads="1"/>
          </p:cNvSpPr>
          <p:nvPr/>
        </p:nvSpPr>
        <p:spPr bwMode="auto">
          <a:xfrm>
            <a:off x="6432550" y="4646613"/>
            <a:ext cx="404813"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r>
              <a:rPr kumimoji="1" lang="en-US" altLang="zh-CN" i="1">
                <a:latin typeface="Times New Roman" panose="02020603050405020304" pitchFamily="18" charset="0"/>
              </a:rPr>
              <a:t>D</a:t>
            </a:r>
          </a:p>
        </p:txBody>
      </p:sp>
      <p:sp>
        <p:nvSpPr>
          <p:cNvPr id="61466" name="Line 26">
            <a:extLst>
              <a:ext uri="{FF2B5EF4-FFF2-40B4-BE49-F238E27FC236}">
                <a16:creationId xmlns:a16="http://schemas.microsoft.com/office/drawing/2014/main" id="{5E077B61-9A95-4540-A018-59684EC798CD}"/>
              </a:ext>
            </a:extLst>
          </p:cNvPr>
          <p:cNvSpPr>
            <a:spLocks noChangeShapeType="1"/>
          </p:cNvSpPr>
          <p:nvPr/>
        </p:nvSpPr>
        <p:spPr bwMode="auto">
          <a:xfrm>
            <a:off x="6592888" y="5137150"/>
            <a:ext cx="0" cy="482600"/>
          </a:xfrm>
          <a:prstGeom prst="line">
            <a:avLst/>
          </a:prstGeom>
          <a:noFill/>
          <a:ln w="28575">
            <a:solidFill>
              <a:srgbClr val="66FF3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aphicFrame>
        <p:nvGraphicFramePr>
          <p:cNvPr id="61467" name="Object 27">
            <a:extLst>
              <a:ext uri="{FF2B5EF4-FFF2-40B4-BE49-F238E27FC236}">
                <a16:creationId xmlns:a16="http://schemas.microsoft.com/office/drawing/2014/main" id="{77BCD152-2BFB-4515-BC98-9D13DD5A660A}"/>
              </a:ext>
            </a:extLst>
          </p:cNvPr>
          <p:cNvGraphicFramePr>
            <a:graphicFrameLocks noChangeAspect="1"/>
          </p:cNvGraphicFramePr>
          <p:nvPr/>
        </p:nvGraphicFramePr>
        <p:xfrm>
          <a:off x="6962775" y="3962400"/>
          <a:ext cx="301625" cy="458788"/>
        </p:xfrm>
        <a:graphic>
          <a:graphicData uri="http://schemas.openxmlformats.org/presentationml/2006/ole">
            <mc:AlternateContent xmlns:mc="http://schemas.openxmlformats.org/markup-compatibility/2006">
              <mc:Choice xmlns:v="urn:schemas-microsoft-com:vml" Requires="v">
                <p:oleObj spid="_x0000_s47144" name="Equation" r:id="rId9" imgW="57188" imgH="95216" progId="Equation.3">
                  <p:embed/>
                </p:oleObj>
              </mc:Choice>
              <mc:Fallback>
                <p:oleObj name="Equation" r:id="rId9" imgW="57188" imgH="95216" progId="Equation.3">
                  <p:embed/>
                  <p:pic>
                    <p:nvPicPr>
                      <p:cNvPr id="0" name="Object 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62775" y="3962400"/>
                        <a:ext cx="301625" cy="458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468" name="Line 28">
            <a:extLst>
              <a:ext uri="{FF2B5EF4-FFF2-40B4-BE49-F238E27FC236}">
                <a16:creationId xmlns:a16="http://schemas.microsoft.com/office/drawing/2014/main" id="{D256AFF1-2B2C-4AFF-B1C2-BBD0D1A4459F}"/>
              </a:ext>
            </a:extLst>
          </p:cNvPr>
          <p:cNvSpPr>
            <a:spLocks noChangeShapeType="1"/>
          </p:cNvSpPr>
          <p:nvPr/>
        </p:nvSpPr>
        <p:spPr bwMode="auto">
          <a:xfrm>
            <a:off x="6557963" y="4206875"/>
            <a:ext cx="347662" cy="0"/>
          </a:xfrm>
          <a:prstGeom prst="line">
            <a:avLst/>
          </a:prstGeom>
          <a:noFill/>
          <a:ln w="28575">
            <a:solidFill>
              <a:srgbClr val="00FF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469" name="Text Box 29">
            <a:extLst>
              <a:ext uri="{FF2B5EF4-FFF2-40B4-BE49-F238E27FC236}">
                <a16:creationId xmlns:a16="http://schemas.microsoft.com/office/drawing/2014/main" id="{DA6F6051-72EC-4E3E-B84B-0F2C5CC964B5}"/>
              </a:ext>
            </a:extLst>
          </p:cNvPr>
          <p:cNvSpPr txBox="1">
            <a:spLocks noChangeArrowheads="1"/>
          </p:cNvSpPr>
          <p:nvPr/>
        </p:nvSpPr>
        <p:spPr bwMode="auto">
          <a:xfrm>
            <a:off x="8388350" y="5013325"/>
            <a:ext cx="4603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i="1">
                <a:latin typeface="Times New Roman" panose="02020603050405020304" pitchFamily="18" charset="0"/>
              </a:rPr>
              <a:t>x</a:t>
            </a:r>
          </a:p>
        </p:txBody>
      </p:sp>
      <p:pic>
        <p:nvPicPr>
          <p:cNvPr id="61470" name="Picture 30" descr="图形7">
            <a:extLst>
              <a:ext uri="{FF2B5EF4-FFF2-40B4-BE49-F238E27FC236}">
                <a16:creationId xmlns:a16="http://schemas.microsoft.com/office/drawing/2014/main" id="{7301BA1A-98EF-4E00-A2C4-94D1FA7761B5}"/>
              </a:ext>
            </a:extLst>
          </p:cNvPr>
          <p:cNvPicPr>
            <a:picLocks noChangeAspect="1" noChangeArrowheads="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054725" y="4506913"/>
            <a:ext cx="2182813" cy="114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1" name="Rectangle 31">
            <a:extLst>
              <a:ext uri="{FF2B5EF4-FFF2-40B4-BE49-F238E27FC236}">
                <a16:creationId xmlns:a16="http://schemas.microsoft.com/office/drawing/2014/main" id="{B3218978-6788-4EAC-8B13-51C21551442F}"/>
              </a:ext>
            </a:extLst>
          </p:cNvPr>
          <p:cNvSpPr>
            <a:spLocks noChangeArrowheads="1"/>
          </p:cNvSpPr>
          <p:nvPr/>
        </p:nvSpPr>
        <p:spPr bwMode="auto">
          <a:xfrm>
            <a:off x="6378575" y="4303713"/>
            <a:ext cx="407988"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r>
              <a:rPr kumimoji="1" lang="en-US" altLang="zh-CN" sz="6000">
                <a:solidFill>
                  <a:srgbClr val="66FF33"/>
                </a:solidFill>
                <a:latin typeface="Times New Roman" panose="02020603050405020304" pitchFamily="18" charset="0"/>
                <a:sym typeface="Symbol" panose="05050102010706020507" pitchFamily="18" charset="2"/>
              </a:rPr>
              <a:t></a:t>
            </a:r>
          </a:p>
        </p:txBody>
      </p:sp>
      <p:sp>
        <p:nvSpPr>
          <p:cNvPr id="61472" name="Rectangle 32">
            <a:extLst>
              <a:ext uri="{FF2B5EF4-FFF2-40B4-BE49-F238E27FC236}">
                <a16:creationId xmlns:a16="http://schemas.microsoft.com/office/drawing/2014/main" id="{FBA2486A-6A71-43BD-B430-E375B1C07FAA}"/>
              </a:ext>
            </a:extLst>
          </p:cNvPr>
          <p:cNvSpPr>
            <a:spLocks noChangeArrowheads="1"/>
          </p:cNvSpPr>
          <p:nvPr/>
        </p:nvSpPr>
        <p:spPr bwMode="auto">
          <a:xfrm>
            <a:off x="8015288" y="4311650"/>
            <a:ext cx="407987"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r>
              <a:rPr kumimoji="1" lang="en-US" altLang="zh-CN" sz="6000">
                <a:solidFill>
                  <a:srgbClr val="66FF33"/>
                </a:solidFill>
                <a:latin typeface="Times New Roman" panose="02020603050405020304" pitchFamily="18" charset="0"/>
                <a:sym typeface="Symbol" panose="05050102010706020507" pitchFamily="18" charset="2"/>
              </a:rPr>
              <a:t></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1451"/>
                                        </p:tgtEl>
                                        <p:attrNameLst>
                                          <p:attrName>style.visibility</p:attrName>
                                        </p:attrNameLst>
                                      </p:cBhvr>
                                      <p:to>
                                        <p:strVal val="visible"/>
                                      </p:to>
                                    </p:set>
                                    <p:animEffect transition="in" filter="wipe(left)">
                                      <p:cBhvr>
                                        <p:cTn id="7" dur="500"/>
                                        <p:tgtEl>
                                          <p:spTgt spid="614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61469"/>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61442"/>
                                        </p:tgtEl>
                                        <p:attrNameLst>
                                          <p:attrName>style.visibility</p:attrName>
                                        </p:attrNameLst>
                                      </p:cBhvr>
                                      <p:to>
                                        <p:strVal val="visible"/>
                                      </p:to>
                                    </p:set>
                                    <p:animEffect transition="in" filter="wipe(up)">
                                      <p:cBhvr>
                                        <p:cTn id="16" dur="500"/>
                                        <p:tgtEl>
                                          <p:spTgt spid="61442"/>
                                        </p:tgtEl>
                                      </p:cBhvr>
                                    </p:animEffect>
                                  </p:childTnLst>
                                </p:cTn>
                              </p:par>
                            </p:childTnLst>
                          </p:cTn>
                        </p:par>
                        <p:par>
                          <p:cTn id="17" fill="hold" nodeType="afterGroup">
                            <p:stCondLst>
                              <p:cond delay="500"/>
                            </p:stCondLst>
                            <p:childTnLst>
                              <p:par>
                                <p:cTn id="18" presetID="22" presetClass="entr" presetSubtype="1" fill="hold" nodeType="afterEffect">
                                  <p:stCondLst>
                                    <p:cond delay="0"/>
                                  </p:stCondLst>
                                  <p:childTnLst>
                                    <p:set>
                                      <p:cBhvr>
                                        <p:cTn id="19" dur="1" fill="hold">
                                          <p:stCondLst>
                                            <p:cond delay="0"/>
                                          </p:stCondLst>
                                        </p:cTn>
                                        <p:tgtEl>
                                          <p:spTgt spid="61449"/>
                                        </p:tgtEl>
                                        <p:attrNameLst>
                                          <p:attrName>style.visibility</p:attrName>
                                        </p:attrNameLst>
                                      </p:cBhvr>
                                      <p:to>
                                        <p:strVal val="visible"/>
                                      </p:to>
                                    </p:set>
                                    <p:animEffect transition="in" filter="wipe(up)">
                                      <p:cBhvr>
                                        <p:cTn id="20" dur="500"/>
                                        <p:tgtEl>
                                          <p:spTgt spid="61449"/>
                                        </p:tgtEl>
                                      </p:cBhvr>
                                    </p:animEffect>
                                  </p:childTnLst>
                                </p:cTn>
                              </p:par>
                            </p:childTnLst>
                          </p:cTn>
                        </p:par>
                        <p:par>
                          <p:cTn id="21" fill="hold" nodeType="afterGroup">
                            <p:stCondLst>
                              <p:cond delay="1000"/>
                            </p:stCondLst>
                            <p:childTnLst>
                              <p:par>
                                <p:cTn id="22" presetID="22" presetClass="entr" presetSubtype="1" fill="hold" nodeType="afterEffect">
                                  <p:stCondLst>
                                    <p:cond delay="0"/>
                                  </p:stCondLst>
                                  <p:childTnLst>
                                    <p:set>
                                      <p:cBhvr>
                                        <p:cTn id="23" dur="1" fill="hold">
                                          <p:stCondLst>
                                            <p:cond delay="0"/>
                                          </p:stCondLst>
                                        </p:cTn>
                                        <p:tgtEl>
                                          <p:spTgt spid="61443"/>
                                        </p:tgtEl>
                                        <p:attrNameLst>
                                          <p:attrName>style.visibility</p:attrName>
                                        </p:attrNameLst>
                                      </p:cBhvr>
                                      <p:to>
                                        <p:strVal val="visible"/>
                                      </p:to>
                                    </p:set>
                                    <p:animEffect transition="in" filter="wipe(up)">
                                      <p:cBhvr>
                                        <p:cTn id="24" dur="500"/>
                                        <p:tgtEl>
                                          <p:spTgt spid="61443"/>
                                        </p:tgtEl>
                                      </p:cBhvr>
                                    </p:animEffect>
                                  </p:childTnLst>
                                </p:cTn>
                              </p:par>
                            </p:childTnLst>
                          </p:cTn>
                        </p:par>
                        <p:par>
                          <p:cTn id="25" fill="hold" nodeType="afterGroup">
                            <p:stCondLst>
                              <p:cond delay="1500"/>
                            </p:stCondLst>
                            <p:childTnLst>
                              <p:par>
                                <p:cTn id="26" presetID="22" presetClass="entr" presetSubtype="1" fill="hold" nodeType="afterEffect">
                                  <p:stCondLst>
                                    <p:cond delay="0"/>
                                  </p:stCondLst>
                                  <p:childTnLst>
                                    <p:set>
                                      <p:cBhvr>
                                        <p:cTn id="27" dur="1" fill="hold">
                                          <p:stCondLst>
                                            <p:cond delay="0"/>
                                          </p:stCondLst>
                                        </p:cTn>
                                        <p:tgtEl>
                                          <p:spTgt spid="61444"/>
                                        </p:tgtEl>
                                        <p:attrNameLst>
                                          <p:attrName>style.visibility</p:attrName>
                                        </p:attrNameLst>
                                      </p:cBhvr>
                                      <p:to>
                                        <p:strVal val="visible"/>
                                      </p:to>
                                    </p:set>
                                    <p:animEffect transition="in" filter="wipe(up)">
                                      <p:cBhvr>
                                        <p:cTn id="28" dur="500"/>
                                        <p:tgtEl>
                                          <p:spTgt spid="61444"/>
                                        </p:tgtEl>
                                      </p:cBhvr>
                                    </p:animEffect>
                                  </p:childTnLst>
                                </p:cTn>
                              </p:par>
                            </p:childTnLst>
                          </p:cTn>
                        </p:par>
                        <p:par>
                          <p:cTn id="29" fill="hold" nodeType="afterGroup">
                            <p:stCondLst>
                              <p:cond delay="2000"/>
                            </p:stCondLst>
                            <p:childTnLst>
                              <p:par>
                                <p:cTn id="30" presetID="22" presetClass="entr" presetSubtype="1" fill="hold" nodeType="afterEffect">
                                  <p:stCondLst>
                                    <p:cond delay="0"/>
                                  </p:stCondLst>
                                  <p:childTnLst>
                                    <p:set>
                                      <p:cBhvr>
                                        <p:cTn id="31" dur="1" fill="hold">
                                          <p:stCondLst>
                                            <p:cond delay="0"/>
                                          </p:stCondLst>
                                        </p:cTn>
                                        <p:tgtEl>
                                          <p:spTgt spid="61445"/>
                                        </p:tgtEl>
                                        <p:attrNameLst>
                                          <p:attrName>style.visibility</p:attrName>
                                        </p:attrNameLst>
                                      </p:cBhvr>
                                      <p:to>
                                        <p:strVal val="visible"/>
                                      </p:to>
                                    </p:set>
                                    <p:animEffect transition="in" filter="wipe(up)">
                                      <p:cBhvr>
                                        <p:cTn id="32" dur="500"/>
                                        <p:tgtEl>
                                          <p:spTgt spid="61445"/>
                                        </p:tgtEl>
                                      </p:cBhvr>
                                    </p:animEffect>
                                  </p:childTnLst>
                                </p:cTn>
                              </p:par>
                            </p:childTnLst>
                          </p:cTn>
                        </p:par>
                        <p:par>
                          <p:cTn id="33" fill="hold" nodeType="afterGroup">
                            <p:stCondLst>
                              <p:cond delay="2500"/>
                            </p:stCondLst>
                            <p:childTnLst>
                              <p:par>
                                <p:cTn id="34" presetID="22" presetClass="entr" presetSubtype="1" fill="hold" nodeType="afterEffect">
                                  <p:stCondLst>
                                    <p:cond delay="0"/>
                                  </p:stCondLst>
                                  <p:childTnLst>
                                    <p:set>
                                      <p:cBhvr>
                                        <p:cTn id="35" dur="1" fill="hold">
                                          <p:stCondLst>
                                            <p:cond delay="0"/>
                                          </p:stCondLst>
                                        </p:cTn>
                                        <p:tgtEl>
                                          <p:spTgt spid="61446"/>
                                        </p:tgtEl>
                                        <p:attrNameLst>
                                          <p:attrName>style.visibility</p:attrName>
                                        </p:attrNameLst>
                                      </p:cBhvr>
                                      <p:to>
                                        <p:strVal val="visible"/>
                                      </p:to>
                                    </p:set>
                                    <p:animEffect transition="in" filter="wipe(up)">
                                      <p:cBhvr>
                                        <p:cTn id="36" dur="500"/>
                                        <p:tgtEl>
                                          <p:spTgt spid="61446"/>
                                        </p:tgtEl>
                                      </p:cBhvr>
                                    </p:animEffect>
                                  </p:childTnLst>
                                </p:cTn>
                              </p:par>
                            </p:childTnLst>
                          </p:cTn>
                        </p:par>
                        <p:par>
                          <p:cTn id="37" fill="hold" nodeType="afterGroup">
                            <p:stCondLst>
                              <p:cond delay="3000"/>
                            </p:stCondLst>
                            <p:childTnLst>
                              <p:par>
                                <p:cTn id="38" presetID="22" presetClass="entr" presetSubtype="1" fill="hold" nodeType="afterEffect">
                                  <p:stCondLst>
                                    <p:cond delay="0"/>
                                  </p:stCondLst>
                                  <p:childTnLst>
                                    <p:set>
                                      <p:cBhvr>
                                        <p:cTn id="39" dur="1" fill="hold">
                                          <p:stCondLst>
                                            <p:cond delay="0"/>
                                          </p:stCondLst>
                                        </p:cTn>
                                        <p:tgtEl>
                                          <p:spTgt spid="61447"/>
                                        </p:tgtEl>
                                        <p:attrNameLst>
                                          <p:attrName>style.visibility</p:attrName>
                                        </p:attrNameLst>
                                      </p:cBhvr>
                                      <p:to>
                                        <p:strVal val="visible"/>
                                      </p:to>
                                    </p:set>
                                    <p:animEffect transition="in" filter="wipe(up)">
                                      <p:cBhvr>
                                        <p:cTn id="40" dur="500"/>
                                        <p:tgtEl>
                                          <p:spTgt spid="61447"/>
                                        </p:tgtEl>
                                      </p:cBhvr>
                                    </p:animEffect>
                                  </p:childTnLst>
                                </p:cTn>
                              </p:par>
                            </p:childTnLst>
                          </p:cTn>
                        </p:par>
                        <p:par>
                          <p:cTn id="41" fill="hold" nodeType="afterGroup">
                            <p:stCondLst>
                              <p:cond delay="3500"/>
                            </p:stCondLst>
                            <p:childTnLst>
                              <p:par>
                                <p:cTn id="42" presetID="22" presetClass="entr" presetSubtype="1" fill="hold" nodeType="afterEffect">
                                  <p:stCondLst>
                                    <p:cond delay="0"/>
                                  </p:stCondLst>
                                  <p:childTnLst>
                                    <p:set>
                                      <p:cBhvr>
                                        <p:cTn id="43" dur="1" fill="hold">
                                          <p:stCondLst>
                                            <p:cond delay="0"/>
                                          </p:stCondLst>
                                        </p:cTn>
                                        <p:tgtEl>
                                          <p:spTgt spid="61450"/>
                                        </p:tgtEl>
                                        <p:attrNameLst>
                                          <p:attrName>style.visibility</p:attrName>
                                        </p:attrNameLst>
                                      </p:cBhvr>
                                      <p:to>
                                        <p:strVal val="visible"/>
                                      </p:to>
                                    </p:set>
                                    <p:animEffect transition="in" filter="wipe(up)">
                                      <p:cBhvr>
                                        <p:cTn id="44" dur="500"/>
                                        <p:tgtEl>
                                          <p:spTgt spid="61450"/>
                                        </p:tgtEl>
                                      </p:cBhvr>
                                    </p:animEffect>
                                  </p:childTnLst>
                                </p:cTn>
                              </p:par>
                            </p:childTnLst>
                          </p:cTn>
                        </p:par>
                        <p:par>
                          <p:cTn id="45" fill="hold" nodeType="afterGroup">
                            <p:stCondLst>
                              <p:cond delay="4000"/>
                            </p:stCondLst>
                            <p:childTnLst>
                              <p:par>
                                <p:cTn id="46" presetID="22" presetClass="entr" presetSubtype="1" fill="hold" nodeType="afterEffect">
                                  <p:stCondLst>
                                    <p:cond delay="0"/>
                                  </p:stCondLst>
                                  <p:childTnLst>
                                    <p:set>
                                      <p:cBhvr>
                                        <p:cTn id="47" dur="1" fill="hold">
                                          <p:stCondLst>
                                            <p:cond delay="0"/>
                                          </p:stCondLst>
                                        </p:cTn>
                                        <p:tgtEl>
                                          <p:spTgt spid="61448"/>
                                        </p:tgtEl>
                                        <p:attrNameLst>
                                          <p:attrName>style.visibility</p:attrName>
                                        </p:attrNameLst>
                                      </p:cBhvr>
                                      <p:to>
                                        <p:strVal val="visible"/>
                                      </p:to>
                                    </p:set>
                                    <p:animEffect transition="in" filter="wipe(up)">
                                      <p:cBhvr>
                                        <p:cTn id="48" dur="500"/>
                                        <p:tgtEl>
                                          <p:spTgt spid="61448"/>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nodeType="clickEffect">
                                  <p:stCondLst>
                                    <p:cond delay="0"/>
                                  </p:stCondLst>
                                  <p:childTnLst>
                                    <p:set>
                                      <p:cBhvr>
                                        <p:cTn id="52" dur="1" fill="hold">
                                          <p:stCondLst>
                                            <p:cond delay="0"/>
                                          </p:stCondLst>
                                        </p:cTn>
                                        <p:tgtEl>
                                          <p:spTgt spid="61468"/>
                                        </p:tgtEl>
                                        <p:attrNameLst>
                                          <p:attrName>style.visibility</p:attrName>
                                        </p:attrNameLst>
                                      </p:cBhvr>
                                      <p:to>
                                        <p:strVal val="visible"/>
                                      </p:to>
                                    </p:set>
                                    <p:animEffect transition="in" filter="wipe(left)">
                                      <p:cBhvr>
                                        <p:cTn id="53" dur="500"/>
                                        <p:tgtEl>
                                          <p:spTgt spid="61468"/>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nodeType="clickEffect">
                                  <p:stCondLst>
                                    <p:cond delay="0"/>
                                  </p:stCondLst>
                                  <p:childTnLst>
                                    <p:set>
                                      <p:cBhvr>
                                        <p:cTn id="57" dur="1" fill="hold">
                                          <p:stCondLst>
                                            <p:cond delay="0"/>
                                          </p:stCondLst>
                                        </p:cTn>
                                        <p:tgtEl>
                                          <p:spTgt spid="61467"/>
                                        </p:tgtEl>
                                        <p:attrNameLst>
                                          <p:attrName>style.visibility</p:attrName>
                                        </p:attrNameLst>
                                      </p:cBhvr>
                                      <p:to>
                                        <p:strVal val="visible"/>
                                      </p:to>
                                    </p:set>
                                    <p:animEffect transition="in" filter="wipe(left)">
                                      <p:cBhvr>
                                        <p:cTn id="58" dur="500"/>
                                        <p:tgtEl>
                                          <p:spTgt spid="61467"/>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nodeType="clickEffect">
                                  <p:stCondLst>
                                    <p:cond delay="0"/>
                                  </p:stCondLst>
                                  <p:childTnLst>
                                    <p:set>
                                      <p:cBhvr>
                                        <p:cTn id="62" dur="1" fill="hold">
                                          <p:stCondLst>
                                            <p:cond delay="0"/>
                                          </p:stCondLst>
                                        </p:cTn>
                                        <p:tgtEl>
                                          <p:spTgt spid="61470"/>
                                        </p:tgtEl>
                                        <p:attrNameLst>
                                          <p:attrName>style.visibility</p:attrName>
                                        </p:attrNameLst>
                                      </p:cBhvr>
                                      <p:to>
                                        <p:strVal val="visible"/>
                                      </p:to>
                                    </p:set>
                                    <p:animEffect transition="in" filter="wipe(left)">
                                      <p:cBhvr>
                                        <p:cTn id="63" dur="500"/>
                                        <p:tgtEl>
                                          <p:spTgt spid="61470"/>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61465"/>
                                        </p:tgtEl>
                                        <p:attrNameLst>
                                          <p:attrName>style.visibility</p:attrName>
                                        </p:attrNameLst>
                                      </p:cBhvr>
                                      <p:to>
                                        <p:strVal val="visible"/>
                                      </p:to>
                                    </p:set>
                                    <p:animEffect transition="in" filter="wipe(down)">
                                      <p:cBhvr>
                                        <p:cTn id="68" dur="500"/>
                                        <p:tgtEl>
                                          <p:spTgt spid="61465"/>
                                        </p:tgtEl>
                                      </p:cBhvr>
                                    </p:animEffect>
                                  </p:childTnLst>
                                </p:cTn>
                              </p:par>
                            </p:childTnLst>
                          </p:cTn>
                        </p:par>
                        <p:par>
                          <p:cTn id="69" fill="hold" nodeType="afterGroup">
                            <p:stCondLst>
                              <p:cond delay="500"/>
                            </p:stCondLst>
                            <p:childTnLst>
                              <p:par>
                                <p:cTn id="70" presetID="22" presetClass="entr" presetSubtype="4" fill="hold" nodeType="afterEffect">
                                  <p:stCondLst>
                                    <p:cond delay="0"/>
                                  </p:stCondLst>
                                  <p:childTnLst>
                                    <p:set>
                                      <p:cBhvr>
                                        <p:cTn id="71" dur="1" fill="hold">
                                          <p:stCondLst>
                                            <p:cond delay="0"/>
                                          </p:stCondLst>
                                        </p:cTn>
                                        <p:tgtEl>
                                          <p:spTgt spid="61466"/>
                                        </p:tgtEl>
                                        <p:attrNameLst>
                                          <p:attrName>style.visibility</p:attrName>
                                        </p:attrNameLst>
                                      </p:cBhvr>
                                      <p:to>
                                        <p:strVal val="visible"/>
                                      </p:to>
                                    </p:set>
                                    <p:animEffect transition="in" filter="wipe(down)">
                                      <p:cBhvr>
                                        <p:cTn id="72" dur="500"/>
                                        <p:tgtEl>
                                          <p:spTgt spid="61466"/>
                                        </p:tgtEl>
                                      </p:cBhvr>
                                    </p:animEffect>
                                  </p:childTnLst>
                                </p:cTn>
                              </p:par>
                            </p:childTnLst>
                          </p:cTn>
                        </p:par>
                        <p:par>
                          <p:cTn id="73" fill="hold" nodeType="afterGroup">
                            <p:stCondLst>
                              <p:cond delay="1000"/>
                            </p:stCondLst>
                            <p:childTnLst>
                              <p:par>
                                <p:cTn id="74" presetID="22" presetClass="entr" presetSubtype="4" fill="hold" grpId="0" nodeType="afterEffect">
                                  <p:stCondLst>
                                    <p:cond delay="0"/>
                                  </p:stCondLst>
                                  <p:childTnLst>
                                    <p:set>
                                      <p:cBhvr>
                                        <p:cTn id="75" dur="1" fill="hold">
                                          <p:stCondLst>
                                            <p:cond delay="0"/>
                                          </p:stCondLst>
                                        </p:cTn>
                                        <p:tgtEl>
                                          <p:spTgt spid="61471"/>
                                        </p:tgtEl>
                                        <p:attrNameLst>
                                          <p:attrName>style.visibility</p:attrName>
                                        </p:attrNameLst>
                                      </p:cBhvr>
                                      <p:to>
                                        <p:strVal val="visible"/>
                                      </p:to>
                                    </p:set>
                                    <p:animEffect transition="in" filter="wipe(down)">
                                      <p:cBhvr>
                                        <p:cTn id="76" dur="500"/>
                                        <p:tgtEl>
                                          <p:spTgt spid="61471"/>
                                        </p:tgtEl>
                                      </p:cBhvr>
                                    </p:animEffect>
                                  </p:childTnLst>
                                </p:cTn>
                              </p:par>
                            </p:childTnLst>
                          </p:cTn>
                        </p:par>
                        <p:par>
                          <p:cTn id="77" fill="hold" nodeType="afterGroup">
                            <p:stCondLst>
                              <p:cond delay="1500"/>
                            </p:stCondLst>
                            <p:childTnLst>
                              <p:par>
                                <p:cTn id="78" presetID="22" presetClass="entr" presetSubtype="4" fill="hold" grpId="0" nodeType="afterEffect">
                                  <p:stCondLst>
                                    <p:cond delay="0"/>
                                  </p:stCondLst>
                                  <p:childTnLst>
                                    <p:set>
                                      <p:cBhvr>
                                        <p:cTn id="79" dur="1" fill="hold">
                                          <p:stCondLst>
                                            <p:cond delay="0"/>
                                          </p:stCondLst>
                                        </p:cTn>
                                        <p:tgtEl>
                                          <p:spTgt spid="61472"/>
                                        </p:tgtEl>
                                        <p:attrNameLst>
                                          <p:attrName>style.visibility</p:attrName>
                                        </p:attrNameLst>
                                      </p:cBhvr>
                                      <p:to>
                                        <p:strVal val="visible"/>
                                      </p:to>
                                    </p:set>
                                    <p:animEffect transition="in" filter="wipe(down)">
                                      <p:cBhvr>
                                        <p:cTn id="80" dur="500"/>
                                        <p:tgtEl>
                                          <p:spTgt spid="61472"/>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61464"/>
                                        </p:tgtEl>
                                        <p:attrNameLst>
                                          <p:attrName>style.visibility</p:attrName>
                                        </p:attrNameLst>
                                      </p:cBhvr>
                                      <p:to>
                                        <p:strVal val="visible"/>
                                      </p:to>
                                    </p:set>
                                    <p:animEffect transition="in" filter="wipe(left)">
                                      <p:cBhvr>
                                        <p:cTn id="85" dur="500"/>
                                        <p:tgtEl>
                                          <p:spTgt spid="61464"/>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61460"/>
                                        </p:tgtEl>
                                        <p:attrNameLst>
                                          <p:attrName>style.visibility</p:attrName>
                                        </p:attrNameLst>
                                      </p:cBhvr>
                                      <p:to>
                                        <p:strVal val="visible"/>
                                      </p:to>
                                    </p:set>
                                    <p:animEffect transition="in" filter="wipe(left)">
                                      <p:cBhvr>
                                        <p:cTn id="90" dur="500"/>
                                        <p:tgtEl>
                                          <p:spTgt spid="61460"/>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61461"/>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8" fill="hold" nodeType="clickEffect">
                                  <p:stCondLst>
                                    <p:cond delay="0"/>
                                  </p:stCondLst>
                                  <p:childTnLst>
                                    <p:set>
                                      <p:cBhvr>
                                        <p:cTn id="98" dur="1" fill="hold">
                                          <p:stCondLst>
                                            <p:cond delay="0"/>
                                          </p:stCondLst>
                                        </p:cTn>
                                        <p:tgtEl>
                                          <p:spTgt spid="61456"/>
                                        </p:tgtEl>
                                        <p:attrNameLst>
                                          <p:attrName>style.visibility</p:attrName>
                                        </p:attrNameLst>
                                      </p:cBhvr>
                                      <p:to>
                                        <p:strVal val="visible"/>
                                      </p:to>
                                    </p:set>
                                    <p:animEffect transition="in" filter="wipe(left)">
                                      <p:cBhvr>
                                        <p:cTn id="99" dur="500"/>
                                        <p:tgtEl>
                                          <p:spTgt spid="61456"/>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1" presetClass="entr" presetSubtype="0" fill="hold" grpId="0" nodeType="clickEffect">
                                  <p:stCondLst>
                                    <p:cond delay="0"/>
                                  </p:stCondLst>
                                  <p:childTnLst>
                                    <p:set>
                                      <p:cBhvr>
                                        <p:cTn id="103" dur="1" fill="hold">
                                          <p:stCondLst>
                                            <p:cond delay="499"/>
                                          </p:stCondLst>
                                        </p:cTn>
                                        <p:tgtEl>
                                          <p:spTgt spid="61462"/>
                                        </p:tgtEl>
                                        <p:attrNameLst>
                                          <p:attrName>style.visibility</p:attrName>
                                        </p:attrNameLst>
                                      </p:cBhvr>
                                      <p:to>
                                        <p:strVal val="visible"/>
                                      </p:to>
                                    </p:se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22" presetClass="entr" presetSubtype="8" fill="hold" nodeType="clickEffect">
                                  <p:stCondLst>
                                    <p:cond delay="0"/>
                                  </p:stCondLst>
                                  <p:childTnLst>
                                    <p:set>
                                      <p:cBhvr>
                                        <p:cTn id="107" dur="1" fill="hold">
                                          <p:stCondLst>
                                            <p:cond delay="0"/>
                                          </p:stCondLst>
                                        </p:cTn>
                                        <p:tgtEl>
                                          <p:spTgt spid="61457"/>
                                        </p:tgtEl>
                                        <p:attrNameLst>
                                          <p:attrName>style.visibility</p:attrName>
                                        </p:attrNameLst>
                                      </p:cBhvr>
                                      <p:to>
                                        <p:strVal val="visible"/>
                                      </p:to>
                                    </p:set>
                                    <p:animEffect transition="in" filter="wipe(left)">
                                      <p:cBhvr>
                                        <p:cTn id="108" dur="500"/>
                                        <p:tgtEl>
                                          <p:spTgt spid="61457"/>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22" presetClass="entr" presetSubtype="8" fill="hold" nodeType="clickEffect">
                                  <p:stCondLst>
                                    <p:cond delay="0"/>
                                  </p:stCondLst>
                                  <p:childTnLst>
                                    <p:set>
                                      <p:cBhvr>
                                        <p:cTn id="112" dur="1" fill="hold">
                                          <p:stCondLst>
                                            <p:cond delay="0"/>
                                          </p:stCondLst>
                                        </p:cTn>
                                        <p:tgtEl>
                                          <p:spTgt spid="61458"/>
                                        </p:tgtEl>
                                        <p:attrNameLst>
                                          <p:attrName>style.visibility</p:attrName>
                                        </p:attrNameLst>
                                      </p:cBhvr>
                                      <p:to>
                                        <p:strVal val="visible"/>
                                      </p:to>
                                    </p:set>
                                    <p:animEffect transition="in" filter="wipe(left)">
                                      <p:cBhvr>
                                        <p:cTn id="113" dur="500"/>
                                        <p:tgtEl>
                                          <p:spTgt spid="61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0" grpId="0" autoUpdateAnimBg="0"/>
      <p:bldP spid="61461" grpId="0" autoUpdateAnimBg="0"/>
      <p:bldP spid="61462" grpId="0" autoUpdateAnimBg="0"/>
      <p:bldP spid="61464" grpId="0" autoUpdateAnimBg="0"/>
      <p:bldP spid="61465" grpId="0" autoUpdateAnimBg="0"/>
      <p:bldP spid="61469" grpId="0" autoUpdateAnimBg="0"/>
      <p:bldP spid="61471" grpId="0" autoUpdateAnimBg="0"/>
      <p:bldP spid="61472"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A9A07BBC-CE25-435B-8FEA-CE0A03495A9F}"/>
              </a:ext>
            </a:extLst>
          </p:cNvPr>
          <p:cNvSpPr>
            <a:spLocks noChangeArrowheads="1"/>
          </p:cNvSpPr>
          <p:nvPr/>
        </p:nvSpPr>
        <p:spPr bwMode="auto">
          <a:xfrm>
            <a:off x="742950" y="477838"/>
            <a:ext cx="5397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r>
              <a:rPr kumimoji="1" lang="en-US" altLang="zh-CN">
                <a:latin typeface="Times New Roman" panose="02020603050405020304" pitchFamily="18" charset="0"/>
              </a:rPr>
              <a:t>(3)</a:t>
            </a:r>
          </a:p>
        </p:txBody>
      </p:sp>
      <p:graphicFrame>
        <p:nvGraphicFramePr>
          <p:cNvPr id="62467" name="Object 3">
            <a:extLst>
              <a:ext uri="{FF2B5EF4-FFF2-40B4-BE49-F238E27FC236}">
                <a16:creationId xmlns:a16="http://schemas.microsoft.com/office/drawing/2014/main" id="{A2370871-5221-4A7A-B559-A982DBEB0901}"/>
              </a:ext>
            </a:extLst>
          </p:cNvPr>
          <p:cNvGraphicFramePr>
            <a:graphicFrameLocks noChangeAspect="1"/>
          </p:cNvGraphicFramePr>
          <p:nvPr/>
        </p:nvGraphicFramePr>
        <p:xfrm>
          <a:off x="1281113" y="301625"/>
          <a:ext cx="6467475" cy="823913"/>
        </p:xfrm>
        <a:graphic>
          <a:graphicData uri="http://schemas.openxmlformats.org/presentationml/2006/ole">
            <mc:AlternateContent xmlns:mc="http://schemas.openxmlformats.org/markup-compatibility/2006">
              <mc:Choice xmlns:v="urn:schemas-microsoft-com:vml" Requires="v">
                <p:oleObj spid="_x0000_s48143" name="公式" r:id="rId3" imgW="6400800" imgH="762034" progId="Equation.3">
                  <p:embed/>
                </p:oleObj>
              </mc:Choice>
              <mc:Fallback>
                <p:oleObj name="公式" r:id="rId3" imgW="6400800" imgH="762034"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1113" y="301625"/>
                        <a:ext cx="6467475"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2468" name="Object 4">
            <a:extLst>
              <a:ext uri="{FF2B5EF4-FFF2-40B4-BE49-F238E27FC236}">
                <a16:creationId xmlns:a16="http://schemas.microsoft.com/office/drawing/2014/main" id="{78D915DA-9412-4C2D-9B18-75A7DABF710F}"/>
              </a:ext>
            </a:extLst>
          </p:cNvPr>
          <p:cNvGraphicFramePr>
            <a:graphicFrameLocks/>
          </p:cNvGraphicFramePr>
          <p:nvPr/>
        </p:nvGraphicFramePr>
        <p:xfrm>
          <a:off x="2200275" y="1052513"/>
          <a:ext cx="3559175" cy="828675"/>
        </p:xfrm>
        <a:graphic>
          <a:graphicData uri="http://schemas.openxmlformats.org/presentationml/2006/ole">
            <mc:AlternateContent xmlns:mc="http://schemas.openxmlformats.org/markup-compatibility/2006">
              <mc:Choice xmlns:v="urn:schemas-microsoft-com:vml" Requires="v">
                <p:oleObj spid="_x0000_s48144" name="公式" r:id="rId5" imgW="3505302" imgH="762034" progId="Equation.3">
                  <p:embed/>
                </p:oleObj>
              </mc:Choice>
              <mc:Fallback>
                <p:oleObj name="公式" r:id="rId5" imgW="3505302" imgH="762034" progId="Equation.3">
                  <p:embed/>
                  <p:pic>
                    <p:nvPicPr>
                      <p:cNvPr id="0" name="Object 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0275" y="1052513"/>
                        <a:ext cx="3559175"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2469" name="Object 5">
            <a:extLst>
              <a:ext uri="{FF2B5EF4-FFF2-40B4-BE49-F238E27FC236}">
                <a16:creationId xmlns:a16="http://schemas.microsoft.com/office/drawing/2014/main" id="{E1018312-3E60-4F38-9289-AB27C81DC0D6}"/>
              </a:ext>
            </a:extLst>
          </p:cNvPr>
          <p:cNvGraphicFramePr>
            <a:graphicFrameLocks/>
          </p:cNvGraphicFramePr>
          <p:nvPr/>
        </p:nvGraphicFramePr>
        <p:xfrm>
          <a:off x="2032000" y="1989138"/>
          <a:ext cx="1885950" cy="889000"/>
        </p:xfrm>
        <a:graphic>
          <a:graphicData uri="http://schemas.openxmlformats.org/presentationml/2006/ole">
            <mc:AlternateContent xmlns:mc="http://schemas.openxmlformats.org/markup-compatibility/2006">
              <mc:Choice xmlns:v="urn:schemas-microsoft-com:vml" Requires="v">
                <p:oleObj spid="_x0000_s48145" name="公式" r:id="rId7" imgW="1809839" imgH="819286" progId="Equation.3">
                  <p:embed/>
                </p:oleObj>
              </mc:Choice>
              <mc:Fallback>
                <p:oleObj name="公式" r:id="rId7" imgW="1809839" imgH="819286" progId="Equation.3">
                  <p:embed/>
                  <p:pic>
                    <p:nvPicPr>
                      <p:cNvPr id="0" name="Object 5"/>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32000" y="1989138"/>
                        <a:ext cx="1885950" cy="88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2470" name="Object 6">
            <a:extLst>
              <a:ext uri="{FF2B5EF4-FFF2-40B4-BE49-F238E27FC236}">
                <a16:creationId xmlns:a16="http://schemas.microsoft.com/office/drawing/2014/main" id="{734BFE83-586C-4894-8A72-00E4727DB7E5}"/>
              </a:ext>
            </a:extLst>
          </p:cNvPr>
          <p:cNvGraphicFramePr>
            <a:graphicFrameLocks/>
          </p:cNvGraphicFramePr>
          <p:nvPr/>
        </p:nvGraphicFramePr>
        <p:xfrm>
          <a:off x="5159375" y="2024063"/>
          <a:ext cx="2289175" cy="828675"/>
        </p:xfrm>
        <a:graphic>
          <a:graphicData uri="http://schemas.openxmlformats.org/presentationml/2006/ole">
            <mc:AlternateContent xmlns:mc="http://schemas.openxmlformats.org/markup-compatibility/2006">
              <mc:Choice xmlns:v="urn:schemas-microsoft-com:vml" Requires="v">
                <p:oleObj spid="_x0000_s48146" name="公式" r:id="rId9" imgW="2228812" imgH="762034" progId="Equation.3">
                  <p:embed/>
                </p:oleObj>
              </mc:Choice>
              <mc:Fallback>
                <p:oleObj name="公式" r:id="rId9" imgW="2228812" imgH="762034" progId="Equation.3">
                  <p:embed/>
                  <p:pic>
                    <p:nvPicPr>
                      <p:cNvPr id="0" name="Object 6"/>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59375" y="2024063"/>
                        <a:ext cx="2289175"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2471" name="Object 7">
            <a:extLst>
              <a:ext uri="{FF2B5EF4-FFF2-40B4-BE49-F238E27FC236}">
                <a16:creationId xmlns:a16="http://schemas.microsoft.com/office/drawing/2014/main" id="{A18473B4-ED36-485E-9145-2851432F84AB}"/>
              </a:ext>
            </a:extLst>
          </p:cNvPr>
          <p:cNvGraphicFramePr>
            <a:graphicFrameLocks/>
          </p:cNvGraphicFramePr>
          <p:nvPr/>
        </p:nvGraphicFramePr>
        <p:xfrm>
          <a:off x="1778000" y="3101975"/>
          <a:ext cx="3317875" cy="903288"/>
        </p:xfrm>
        <a:graphic>
          <a:graphicData uri="http://schemas.openxmlformats.org/presentationml/2006/ole">
            <mc:AlternateContent xmlns:mc="http://schemas.openxmlformats.org/markup-compatibility/2006">
              <mc:Choice xmlns:v="urn:schemas-microsoft-com:vml" Requires="v">
                <p:oleObj spid="_x0000_s48147" name="公式" r:id="rId11" imgW="3238627" imgH="838268" progId="Equation.3">
                  <p:embed/>
                </p:oleObj>
              </mc:Choice>
              <mc:Fallback>
                <p:oleObj name="公式" r:id="rId11" imgW="3238627" imgH="838268" progId="Equation.3">
                  <p:embed/>
                  <p:pic>
                    <p:nvPicPr>
                      <p:cNvPr id="0" name="Object 7"/>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78000" y="3101975"/>
                        <a:ext cx="3317875" cy="903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2472" name="Text Box 8">
            <a:extLst>
              <a:ext uri="{FF2B5EF4-FFF2-40B4-BE49-F238E27FC236}">
                <a16:creationId xmlns:a16="http://schemas.microsoft.com/office/drawing/2014/main" id="{1BCA31D7-F21E-4DFC-A0C3-E360C7CB4877}"/>
              </a:ext>
            </a:extLst>
          </p:cNvPr>
          <p:cNvSpPr txBox="1">
            <a:spLocks noChangeArrowheads="1"/>
          </p:cNvSpPr>
          <p:nvPr/>
        </p:nvSpPr>
        <p:spPr bwMode="auto">
          <a:xfrm>
            <a:off x="742950" y="22098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a:latin typeface="Bookman Old Style" panose="02050604050505020204" pitchFamily="18" charset="0"/>
              </a:rPr>
              <a:t>波腹</a:t>
            </a:r>
          </a:p>
        </p:txBody>
      </p:sp>
      <p:sp>
        <p:nvSpPr>
          <p:cNvPr id="62473" name="Text Box 9">
            <a:extLst>
              <a:ext uri="{FF2B5EF4-FFF2-40B4-BE49-F238E27FC236}">
                <a16:creationId xmlns:a16="http://schemas.microsoft.com/office/drawing/2014/main" id="{DAE08C07-AEBA-4ED4-9E9B-AB784B831FFE}"/>
              </a:ext>
            </a:extLst>
          </p:cNvPr>
          <p:cNvSpPr txBox="1">
            <a:spLocks noChangeArrowheads="1"/>
          </p:cNvSpPr>
          <p:nvPr/>
        </p:nvSpPr>
        <p:spPr bwMode="auto">
          <a:xfrm>
            <a:off x="765175" y="45720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a:latin typeface="Bookman Old Style" panose="02050604050505020204" pitchFamily="18" charset="0"/>
              </a:rPr>
              <a:t>波节</a:t>
            </a:r>
          </a:p>
        </p:txBody>
      </p:sp>
      <p:graphicFrame>
        <p:nvGraphicFramePr>
          <p:cNvPr id="62474" name="Object 10">
            <a:extLst>
              <a:ext uri="{FF2B5EF4-FFF2-40B4-BE49-F238E27FC236}">
                <a16:creationId xmlns:a16="http://schemas.microsoft.com/office/drawing/2014/main" id="{F7DE4AAC-DFDF-489F-BFC3-CD7E5EB16D00}"/>
              </a:ext>
            </a:extLst>
          </p:cNvPr>
          <p:cNvGraphicFramePr>
            <a:graphicFrameLocks/>
          </p:cNvGraphicFramePr>
          <p:nvPr/>
        </p:nvGraphicFramePr>
        <p:xfrm>
          <a:off x="5400675" y="3284538"/>
          <a:ext cx="2170113" cy="366712"/>
        </p:xfrm>
        <a:graphic>
          <a:graphicData uri="http://schemas.openxmlformats.org/presentationml/2006/ole">
            <mc:AlternateContent xmlns:mc="http://schemas.openxmlformats.org/markup-compatibility/2006">
              <mc:Choice xmlns:v="urn:schemas-microsoft-com:vml" Requires="v">
                <p:oleObj spid="_x0000_s48148" name="公式" r:id="rId13" imgW="2104955" imgH="304936" progId="Equation.3">
                  <p:embed/>
                </p:oleObj>
              </mc:Choice>
              <mc:Fallback>
                <p:oleObj name="公式" r:id="rId13" imgW="2104955" imgH="304936" progId="Equation.3">
                  <p:embed/>
                  <p:pic>
                    <p:nvPicPr>
                      <p:cNvPr id="0" name="Object 10"/>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400675" y="3284538"/>
                        <a:ext cx="21701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2475" name="Object 11">
            <a:extLst>
              <a:ext uri="{FF2B5EF4-FFF2-40B4-BE49-F238E27FC236}">
                <a16:creationId xmlns:a16="http://schemas.microsoft.com/office/drawing/2014/main" id="{14ED4398-8A77-4F5D-8B01-36AD8B0F78B8}"/>
              </a:ext>
            </a:extLst>
          </p:cNvPr>
          <p:cNvGraphicFramePr>
            <a:graphicFrameLocks/>
          </p:cNvGraphicFramePr>
          <p:nvPr/>
        </p:nvGraphicFramePr>
        <p:xfrm>
          <a:off x="2081213" y="4292600"/>
          <a:ext cx="1931987" cy="889000"/>
        </p:xfrm>
        <a:graphic>
          <a:graphicData uri="http://schemas.openxmlformats.org/presentationml/2006/ole">
            <mc:AlternateContent xmlns:mc="http://schemas.openxmlformats.org/markup-compatibility/2006">
              <mc:Choice xmlns:v="urn:schemas-microsoft-com:vml" Requires="v">
                <p:oleObj spid="_x0000_s48149" name="公式" r:id="rId15" imgW="1876508" imgH="819286" progId="Equation.3">
                  <p:embed/>
                </p:oleObj>
              </mc:Choice>
              <mc:Fallback>
                <p:oleObj name="公式" r:id="rId15" imgW="1876508" imgH="819286" progId="Equation.3">
                  <p:embed/>
                  <p:pic>
                    <p:nvPicPr>
                      <p:cNvPr id="0" name="Object 11"/>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81213" y="4292600"/>
                        <a:ext cx="1931987" cy="88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2476" name="Object 12">
            <a:extLst>
              <a:ext uri="{FF2B5EF4-FFF2-40B4-BE49-F238E27FC236}">
                <a16:creationId xmlns:a16="http://schemas.microsoft.com/office/drawing/2014/main" id="{CA7DA26E-02AE-4542-A7A4-71471DCA1DCA}"/>
              </a:ext>
            </a:extLst>
          </p:cNvPr>
          <p:cNvGraphicFramePr>
            <a:graphicFrameLocks/>
          </p:cNvGraphicFramePr>
          <p:nvPr/>
        </p:nvGraphicFramePr>
        <p:xfrm>
          <a:off x="5238750" y="4292600"/>
          <a:ext cx="1630363" cy="828675"/>
        </p:xfrm>
        <a:graphic>
          <a:graphicData uri="http://schemas.openxmlformats.org/presentationml/2006/ole">
            <mc:AlternateContent xmlns:mc="http://schemas.openxmlformats.org/markup-compatibility/2006">
              <mc:Choice xmlns:v="urn:schemas-microsoft-com:vml" Requires="v">
                <p:oleObj spid="_x0000_s48150" name="公式" r:id="rId17" imgW="1571606" imgH="762034" progId="Equation.3">
                  <p:embed/>
                </p:oleObj>
              </mc:Choice>
              <mc:Fallback>
                <p:oleObj name="公式" r:id="rId17" imgW="1571606" imgH="762034" progId="Equation.3">
                  <p:embed/>
                  <p:pic>
                    <p:nvPicPr>
                      <p:cNvPr id="0" name="Object 12"/>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238750" y="4292600"/>
                        <a:ext cx="1630363"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2477" name="Object 13">
            <a:extLst>
              <a:ext uri="{FF2B5EF4-FFF2-40B4-BE49-F238E27FC236}">
                <a16:creationId xmlns:a16="http://schemas.microsoft.com/office/drawing/2014/main" id="{FA7C72D7-388D-4CB2-A71D-76A0D214393D}"/>
              </a:ext>
            </a:extLst>
          </p:cNvPr>
          <p:cNvGraphicFramePr>
            <a:graphicFrameLocks/>
          </p:cNvGraphicFramePr>
          <p:nvPr/>
        </p:nvGraphicFramePr>
        <p:xfrm>
          <a:off x="2339975" y="5373688"/>
          <a:ext cx="2065338" cy="903287"/>
        </p:xfrm>
        <a:graphic>
          <a:graphicData uri="http://schemas.openxmlformats.org/presentationml/2006/ole">
            <mc:AlternateContent xmlns:mc="http://schemas.openxmlformats.org/markup-compatibility/2006">
              <mc:Choice xmlns:v="urn:schemas-microsoft-com:vml" Requires="v">
                <p:oleObj spid="_x0000_s48151" name="公式" r:id="rId19" imgW="1990578" imgH="838268" progId="Equation.3">
                  <p:embed/>
                </p:oleObj>
              </mc:Choice>
              <mc:Fallback>
                <p:oleObj name="公式" r:id="rId19" imgW="1990578" imgH="838268" progId="Equation.3">
                  <p:embed/>
                  <p:pic>
                    <p:nvPicPr>
                      <p:cNvPr id="0" name="Object 13"/>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339975" y="5373688"/>
                        <a:ext cx="2065338" cy="903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2478" name="Object 14">
            <a:extLst>
              <a:ext uri="{FF2B5EF4-FFF2-40B4-BE49-F238E27FC236}">
                <a16:creationId xmlns:a16="http://schemas.microsoft.com/office/drawing/2014/main" id="{B4815791-ACA3-4640-A70B-950778470ECB}"/>
              </a:ext>
            </a:extLst>
          </p:cNvPr>
          <p:cNvGraphicFramePr>
            <a:graphicFrameLocks/>
          </p:cNvGraphicFramePr>
          <p:nvPr/>
        </p:nvGraphicFramePr>
        <p:xfrm>
          <a:off x="5303838" y="5603875"/>
          <a:ext cx="2436812" cy="366713"/>
        </p:xfrm>
        <a:graphic>
          <a:graphicData uri="http://schemas.openxmlformats.org/presentationml/2006/ole">
            <mc:AlternateContent xmlns:mc="http://schemas.openxmlformats.org/markup-compatibility/2006">
              <mc:Choice xmlns:v="urn:schemas-microsoft-com:vml" Requires="v">
                <p:oleObj spid="_x0000_s48152" name="公式" r:id="rId21" imgW="2371629" imgH="304936" progId="Equation.3">
                  <p:embed/>
                </p:oleObj>
              </mc:Choice>
              <mc:Fallback>
                <p:oleObj name="公式" r:id="rId21" imgW="2371629" imgH="304936" progId="Equation.3">
                  <p:embed/>
                  <p:pic>
                    <p:nvPicPr>
                      <p:cNvPr id="0" name="Object 14"/>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303838" y="5603875"/>
                        <a:ext cx="24368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246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62467"/>
                                        </p:tgtEl>
                                        <p:attrNameLst>
                                          <p:attrName>style.visibility</p:attrName>
                                        </p:attrNameLst>
                                      </p:cBhvr>
                                      <p:to>
                                        <p:strVal val="visible"/>
                                      </p:to>
                                    </p:set>
                                    <p:animEffect transition="in" filter="wipe(left)">
                                      <p:cBhvr>
                                        <p:cTn id="11" dur="500"/>
                                        <p:tgtEl>
                                          <p:spTgt spid="6246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62468"/>
                                        </p:tgtEl>
                                        <p:attrNameLst>
                                          <p:attrName>style.visibility</p:attrName>
                                        </p:attrNameLst>
                                      </p:cBhvr>
                                      <p:to>
                                        <p:strVal val="visible"/>
                                      </p:to>
                                    </p:set>
                                    <p:animEffect transition="in" filter="wipe(left)">
                                      <p:cBhvr>
                                        <p:cTn id="16" dur="500"/>
                                        <p:tgtEl>
                                          <p:spTgt spid="6246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6247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62469"/>
                                        </p:tgtEl>
                                        <p:attrNameLst>
                                          <p:attrName>style.visibility</p:attrName>
                                        </p:attrNameLst>
                                      </p:cBhvr>
                                      <p:to>
                                        <p:strVal val="visible"/>
                                      </p:to>
                                    </p:set>
                                    <p:animEffect transition="in" filter="wipe(left)">
                                      <p:cBhvr>
                                        <p:cTn id="25" dur="500"/>
                                        <p:tgtEl>
                                          <p:spTgt spid="6246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62470"/>
                                        </p:tgtEl>
                                        <p:attrNameLst>
                                          <p:attrName>style.visibility</p:attrName>
                                        </p:attrNameLst>
                                      </p:cBhvr>
                                      <p:to>
                                        <p:strVal val="visible"/>
                                      </p:to>
                                    </p:set>
                                    <p:animEffect transition="in" filter="wipe(left)">
                                      <p:cBhvr>
                                        <p:cTn id="30" dur="500"/>
                                        <p:tgtEl>
                                          <p:spTgt spid="6247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62471"/>
                                        </p:tgtEl>
                                        <p:attrNameLst>
                                          <p:attrName>style.visibility</p:attrName>
                                        </p:attrNameLst>
                                      </p:cBhvr>
                                      <p:to>
                                        <p:strVal val="visible"/>
                                      </p:to>
                                    </p:set>
                                    <p:animEffect transition="in" filter="wipe(left)">
                                      <p:cBhvr>
                                        <p:cTn id="35" dur="500"/>
                                        <p:tgtEl>
                                          <p:spTgt spid="6247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62474"/>
                                        </p:tgtEl>
                                        <p:attrNameLst>
                                          <p:attrName>style.visibility</p:attrName>
                                        </p:attrNameLst>
                                      </p:cBhvr>
                                      <p:to>
                                        <p:strVal val="visible"/>
                                      </p:to>
                                    </p:set>
                                    <p:animEffect transition="in" filter="wipe(left)">
                                      <p:cBhvr>
                                        <p:cTn id="40" dur="500"/>
                                        <p:tgtEl>
                                          <p:spTgt spid="62474"/>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62473"/>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62475"/>
                                        </p:tgtEl>
                                        <p:attrNameLst>
                                          <p:attrName>style.visibility</p:attrName>
                                        </p:attrNameLst>
                                      </p:cBhvr>
                                      <p:to>
                                        <p:strVal val="visible"/>
                                      </p:to>
                                    </p:set>
                                    <p:animEffect transition="in" filter="wipe(left)">
                                      <p:cBhvr>
                                        <p:cTn id="49" dur="500"/>
                                        <p:tgtEl>
                                          <p:spTgt spid="62475"/>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62476"/>
                                        </p:tgtEl>
                                        <p:attrNameLst>
                                          <p:attrName>style.visibility</p:attrName>
                                        </p:attrNameLst>
                                      </p:cBhvr>
                                      <p:to>
                                        <p:strVal val="visible"/>
                                      </p:to>
                                    </p:set>
                                    <p:animEffect transition="in" filter="wipe(left)">
                                      <p:cBhvr>
                                        <p:cTn id="54" dur="500"/>
                                        <p:tgtEl>
                                          <p:spTgt spid="62476"/>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62477"/>
                                        </p:tgtEl>
                                        <p:attrNameLst>
                                          <p:attrName>style.visibility</p:attrName>
                                        </p:attrNameLst>
                                      </p:cBhvr>
                                      <p:to>
                                        <p:strVal val="visible"/>
                                      </p:to>
                                    </p:set>
                                    <p:animEffect transition="in" filter="wipe(left)">
                                      <p:cBhvr>
                                        <p:cTn id="59" dur="500"/>
                                        <p:tgtEl>
                                          <p:spTgt spid="62477"/>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nodeType="clickEffect">
                                  <p:stCondLst>
                                    <p:cond delay="0"/>
                                  </p:stCondLst>
                                  <p:childTnLst>
                                    <p:set>
                                      <p:cBhvr>
                                        <p:cTn id="63" dur="1" fill="hold">
                                          <p:stCondLst>
                                            <p:cond delay="0"/>
                                          </p:stCondLst>
                                        </p:cTn>
                                        <p:tgtEl>
                                          <p:spTgt spid="62478"/>
                                        </p:tgtEl>
                                        <p:attrNameLst>
                                          <p:attrName>style.visibility</p:attrName>
                                        </p:attrNameLst>
                                      </p:cBhvr>
                                      <p:to>
                                        <p:strVal val="visible"/>
                                      </p:to>
                                    </p:set>
                                    <p:animEffect transition="in" filter="wipe(left)">
                                      <p:cBhvr>
                                        <p:cTn id="64" dur="500"/>
                                        <p:tgtEl>
                                          <p:spTgt spid="624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6" grpId="0" autoUpdateAnimBg="0"/>
      <p:bldP spid="62472" grpId="0" autoUpdateAnimBg="0"/>
      <p:bldP spid="62473"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9CA0B1C7-CB45-4A7D-9CA6-9EFDC7175749}"/>
              </a:ext>
            </a:extLst>
          </p:cNvPr>
          <p:cNvSpPr>
            <a:spLocks noChangeArrowheads="1"/>
          </p:cNvSpPr>
          <p:nvPr/>
        </p:nvSpPr>
        <p:spPr bwMode="auto">
          <a:xfrm>
            <a:off x="2540000" y="328613"/>
            <a:ext cx="3582988"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r>
              <a:rPr kumimoji="1" lang="en-US" altLang="zh-CN" sz="3200">
                <a:solidFill>
                  <a:srgbClr val="00FF00"/>
                </a:solidFill>
                <a:latin typeface="Times New Roman" panose="02020603050405020304" pitchFamily="18" charset="0"/>
              </a:rPr>
              <a:t>§8.7</a:t>
            </a:r>
            <a:r>
              <a:rPr kumimoji="1" lang="en-US" altLang="zh-CN" sz="3200">
                <a:solidFill>
                  <a:srgbClr val="00FF00"/>
                </a:solidFill>
                <a:latin typeface="宋体" panose="02010600030101010101" pitchFamily="2" charset="-122"/>
              </a:rPr>
              <a:t>  </a:t>
            </a:r>
            <a:r>
              <a:rPr kumimoji="1" lang="zh-CN" altLang="en-US" sz="3200">
                <a:solidFill>
                  <a:srgbClr val="00FF00"/>
                </a:solidFill>
                <a:latin typeface="黑体" panose="02010609060101010101" pitchFamily="49" charset="-122"/>
                <a:ea typeface="黑体" panose="02010609060101010101" pitchFamily="49" charset="-122"/>
              </a:rPr>
              <a:t>多普勒效应</a:t>
            </a:r>
          </a:p>
        </p:txBody>
      </p:sp>
      <p:sp>
        <p:nvSpPr>
          <p:cNvPr id="63491" name="Rectangle 3">
            <a:extLst>
              <a:ext uri="{FF2B5EF4-FFF2-40B4-BE49-F238E27FC236}">
                <a16:creationId xmlns:a16="http://schemas.microsoft.com/office/drawing/2014/main" id="{0AAB7A6A-B6A6-4CC0-8FF2-53FACE26EC72}"/>
              </a:ext>
            </a:extLst>
          </p:cNvPr>
          <p:cNvSpPr>
            <a:spLocks noChangeArrowheads="1"/>
          </p:cNvSpPr>
          <p:nvPr/>
        </p:nvSpPr>
        <p:spPr bwMode="auto">
          <a:xfrm>
            <a:off x="725488" y="919163"/>
            <a:ext cx="8167687"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lnSpc>
                <a:spcPct val="125000"/>
              </a:lnSpc>
            </a:pPr>
            <a:r>
              <a:rPr kumimoji="1" lang="zh-CN" altLang="en-US" sz="2000">
                <a:latin typeface="宋体" panose="02010600030101010101" pitchFamily="2" charset="-122"/>
              </a:rPr>
              <a:t>由于观察者（接收器）或波源、或二者同时相对媒质运动，而使观察者接收到的频率与波源发出的频率不同的现象，称为多普勒效应。</a:t>
            </a:r>
          </a:p>
        </p:txBody>
      </p:sp>
      <p:graphicFrame>
        <p:nvGraphicFramePr>
          <p:cNvPr id="63492" name="Object 4">
            <a:extLst>
              <a:ext uri="{FF2B5EF4-FFF2-40B4-BE49-F238E27FC236}">
                <a16:creationId xmlns:a16="http://schemas.microsoft.com/office/drawing/2014/main" id="{660B151D-D7B0-418D-95FD-EBDAFCF16F97}"/>
              </a:ext>
            </a:extLst>
          </p:cNvPr>
          <p:cNvGraphicFramePr>
            <a:graphicFrameLocks/>
          </p:cNvGraphicFramePr>
          <p:nvPr/>
        </p:nvGraphicFramePr>
        <p:xfrm>
          <a:off x="1535113" y="3378200"/>
          <a:ext cx="1731962" cy="725488"/>
        </p:xfrm>
        <a:graphic>
          <a:graphicData uri="http://schemas.openxmlformats.org/presentationml/2006/ole">
            <mc:AlternateContent xmlns:mc="http://schemas.openxmlformats.org/markup-compatibility/2006">
              <mc:Choice xmlns:v="urn:schemas-microsoft-com:vml" Requires="v">
                <p:oleObj spid="_x0000_s49239" name="公式" r:id="rId3" imgW="1904949" imgH="762034" progId="Equation.3">
                  <p:embed/>
                </p:oleObj>
              </mc:Choice>
              <mc:Fallback>
                <p:oleObj name="公式" r:id="rId3" imgW="1904949" imgH="762034" progId="Equation.3">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5113" y="3378200"/>
                        <a:ext cx="1731962" cy="72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3493" name="Text Box 5">
            <a:extLst>
              <a:ext uri="{FF2B5EF4-FFF2-40B4-BE49-F238E27FC236}">
                <a16:creationId xmlns:a16="http://schemas.microsoft.com/office/drawing/2014/main" id="{F505E0EC-DDDA-4056-94EC-101410FF8629}"/>
              </a:ext>
            </a:extLst>
          </p:cNvPr>
          <p:cNvSpPr txBox="1">
            <a:spLocks noChangeArrowheads="1"/>
          </p:cNvSpPr>
          <p:nvPr/>
        </p:nvSpPr>
        <p:spPr bwMode="auto">
          <a:xfrm>
            <a:off x="211138" y="1844675"/>
            <a:ext cx="449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a:solidFill>
                  <a:srgbClr val="FFFF00"/>
                </a:solidFill>
                <a:latin typeface="宋体" panose="02010600030101010101" pitchFamily="2" charset="-122"/>
              </a:rPr>
              <a:t>一</a:t>
            </a:r>
            <a:r>
              <a:rPr kumimoji="1" lang="en-US" altLang="zh-CN" sz="2800">
                <a:solidFill>
                  <a:srgbClr val="FFFF00"/>
                </a:solidFill>
                <a:latin typeface="Times New Roman" panose="02020603050405020304" pitchFamily="18" charset="0"/>
              </a:rPr>
              <a:t>. </a:t>
            </a:r>
            <a:r>
              <a:rPr kumimoji="1" lang="zh-CN" altLang="en-US" sz="2800">
                <a:solidFill>
                  <a:srgbClr val="FFFF00"/>
                </a:solidFill>
                <a:latin typeface="宋体" panose="02010600030101010101" pitchFamily="2" charset="-122"/>
              </a:rPr>
              <a:t>波源静止，观察者运动</a:t>
            </a:r>
          </a:p>
        </p:txBody>
      </p:sp>
      <p:graphicFrame>
        <p:nvGraphicFramePr>
          <p:cNvPr id="63494" name="Object 6">
            <a:extLst>
              <a:ext uri="{FF2B5EF4-FFF2-40B4-BE49-F238E27FC236}">
                <a16:creationId xmlns:a16="http://schemas.microsoft.com/office/drawing/2014/main" id="{71852FDE-3C61-459D-8076-B85472C713EE}"/>
              </a:ext>
            </a:extLst>
          </p:cNvPr>
          <p:cNvGraphicFramePr>
            <a:graphicFrameLocks/>
          </p:cNvGraphicFramePr>
          <p:nvPr/>
        </p:nvGraphicFramePr>
        <p:xfrm>
          <a:off x="1403350" y="2492375"/>
          <a:ext cx="2379663" cy="804863"/>
        </p:xfrm>
        <a:graphic>
          <a:graphicData uri="http://schemas.openxmlformats.org/presentationml/2006/ole">
            <mc:AlternateContent xmlns:mc="http://schemas.openxmlformats.org/markup-compatibility/2006">
              <mc:Choice xmlns:v="urn:schemas-microsoft-com:vml" Requires="v">
                <p:oleObj spid="_x0000_s49240" name="公式" r:id="rId5" imgW="2638304" imgH="847759" progId="Equation.3">
                  <p:embed/>
                </p:oleObj>
              </mc:Choice>
              <mc:Fallback>
                <p:oleObj name="公式" r:id="rId5" imgW="2638304" imgH="847759" progId="Equation.3">
                  <p:embed/>
                  <p:pic>
                    <p:nvPicPr>
                      <p:cNvPr id="0" name="Object 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2492375"/>
                        <a:ext cx="2379663" cy="8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3495" name="Oval 7">
            <a:extLst>
              <a:ext uri="{FF2B5EF4-FFF2-40B4-BE49-F238E27FC236}">
                <a16:creationId xmlns:a16="http://schemas.microsoft.com/office/drawing/2014/main" id="{539D1100-3ACF-4190-A4EA-637CCF6420B0}"/>
              </a:ext>
            </a:extLst>
          </p:cNvPr>
          <p:cNvSpPr>
            <a:spLocks noChangeAspect="1" noChangeArrowheads="1"/>
          </p:cNvSpPr>
          <p:nvPr/>
        </p:nvSpPr>
        <p:spPr bwMode="auto">
          <a:xfrm>
            <a:off x="6156325" y="3063875"/>
            <a:ext cx="103188" cy="107950"/>
          </a:xfrm>
          <a:prstGeom prst="ellipse">
            <a:avLst/>
          </a:prstGeom>
          <a:solidFill>
            <a:schemeClr val="bg1"/>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63496" name="Object 8">
            <a:extLst>
              <a:ext uri="{FF2B5EF4-FFF2-40B4-BE49-F238E27FC236}">
                <a16:creationId xmlns:a16="http://schemas.microsoft.com/office/drawing/2014/main" id="{81A20D6C-2559-4246-88CA-7FCACC0445D5}"/>
              </a:ext>
            </a:extLst>
          </p:cNvPr>
          <p:cNvGraphicFramePr>
            <a:graphicFrameLocks noChangeAspect="1"/>
          </p:cNvGraphicFramePr>
          <p:nvPr/>
        </p:nvGraphicFramePr>
        <p:xfrm>
          <a:off x="5942013" y="2928938"/>
          <a:ext cx="266700" cy="338137"/>
        </p:xfrm>
        <a:graphic>
          <a:graphicData uri="http://schemas.openxmlformats.org/presentationml/2006/ole">
            <mc:AlternateContent xmlns:mc="http://schemas.openxmlformats.org/markup-compatibility/2006">
              <mc:Choice xmlns:v="urn:schemas-microsoft-com:vml" Requires="v">
                <p:oleObj spid="_x0000_s49241" name="Equation" r:id="rId7" imgW="76149" imgH="114198" progId="Equation.3">
                  <p:embed/>
                </p:oleObj>
              </mc:Choice>
              <mc:Fallback>
                <p:oleObj name="Equation" r:id="rId7" imgW="76149" imgH="114198"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42013" y="2928938"/>
                        <a:ext cx="266700" cy="338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3497" name="Group 9">
            <a:extLst>
              <a:ext uri="{FF2B5EF4-FFF2-40B4-BE49-F238E27FC236}">
                <a16:creationId xmlns:a16="http://schemas.microsoft.com/office/drawing/2014/main" id="{9FE5094B-4812-4C76-A5A1-C78E4E4FA274}"/>
              </a:ext>
            </a:extLst>
          </p:cNvPr>
          <p:cNvGrpSpPr>
            <a:grpSpLocks/>
          </p:cNvGrpSpPr>
          <p:nvPr/>
        </p:nvGrpSpPr>
        <p:grpSpPr bwMode="auto">
          <a:xfrm>
            <a:off x="6372225" y="3117850"/>
            <a:ext cx="1008063" cy="646113"/>
            <a:chOff x="4490" y="1964"/>
            <a:chExt cx="566" cy="361"/>
          </a:xfrm>
        </p:grpSpPr>
        <p:sp>
          <p:nvSpPr>
            <p:cNvPr id="49236" name="Line 10">
              <a:extLst>
                <a:ext uri="{FF2B5EF4-FFF2-40B4-BE49-F238E27FC236}">
                  <a16:creationId xmlns:a16="http://schemas.microsoft.com/office/drawing/2014/main" id="{00E11A1D-B6DA-435F-AD60-924DEDAEB7C7}"/>
                </a:ext>
              </a:extLst>
            </p:cNvPr>
            <p:cNvSpPr>
              <a:spLocks noChangeShapeType="1"/>
            </p:cNvSpPr>
            <p:nvPr/>
          </p:nvSpPr>
          <p:spPr bwMode="auto">
            <a:xfrm rot="-953206">
              <a:off x="4490" y="1964"/>
              <a:ext cx="192" cy="192"/>
            </a:xfrm>
            <a:prstGeom prst="line">
              <a:avLst/>
            </a:prstGeom>
            <a:noFill/>
            <a:ln w="28575">
              <a:solidFill>
                <a:srgbClr val="FF99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237" name="Line 11">
              <a:extLst>
                <a:ext uri="{FF2B5EF4-FFF2-40B4-BE49-F238E27FC236}">
                  <a16:creationId xmlns:a16="http://schemas.microsoft.com/office/drawing/2014/main" id="{A4E5C064-E4EC-4FCB-A661-0330B44F1B01}"/>
                </a:ext>
              </a:extLst>
            </p:cNvPr>
            <p:cNvSpPr>
              <a:spLocks noChangeShapeType="1"/>
            </p:cNvSpPr>
            <p:nvPr/>
          </p:nvSpPr>
          <p:spPr bwMode="auto">
            <a:xfrm rot="149374" flipH="1" flipV="1">
              <a:off x="4815" y="2205"/>
              <a:ext cx="241" cy="120"/>
            </a:xfrm>
            <a:prstGeom prst="line">
              <a:avLst/>
            </a:prstGeom>
            <a:noFill/>
            <a:ln w="28575">
              <a:solidFill>
                <a:srgbClr val="FF99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aphicFrame>
          <p:nvGraphicFramePr>
            <p:cNvPr id="49238" name="Object 12">
              <a:extLst>
                <a:ext uri="{FF2B5EF4-FFF2-40B4-BE49-F238E27FC236}">
                  <a16:creationId xmlns:a16="http://schemas.microsoft.com/office/drawing/2014/main" id="{652744FE-A8C6-42FF-8B09-B10B330C5668}"/>
                </a:ext>
              </a:extLst>
            </p:cNvPr>
            <p:cNvGraphicFramePr>
              <a:graphicFrameLocks noChangeAspect="1"/>
            </p:cNvGraphicFramePr>
            <p:nvPr/>
          </p:nvGraphicFramePr>
          <p:xfrm>
            <a:off x="4693" y="2055"/>
            <a:ext cx="124" cy="162"/>
          </p:xfrm>
          <a:graphic>
            <a:graphicData uri="http://schemas.openxmlformats.org/presentationml/2006/ole">
              <mc:AlternateContent xmlns:mc="http://schemas.openxmlformats.org/markup-compatibility/2006">
                <mc:Choice xmlns:v="urn:schemas-microsoft-com:vml" Requires="v">
                  <p:oleObj spid="_x0000_s49242" name="Equation" r:id="rId9" imgW="76149" imgH="114198" progId="Equation.3">
                    <p:embed/>
                  </p:oleObj>
                </mc:Choice>
                <mc:Fallback>
                  <p:oleObj name="Equation" r:id="rId9" imgW="76149" imgH="114198"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93" y="2055"/>
                          <a:ext cx="124" cy="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63501" name="Object 13">
            <a:extLst>
              <a:ext uri="{FF2B5EF4-FFF2-40B4-BE49-F238E27FC236}">
                <a16:creationId xmlns:a16="http://schemas.microsoft.com/office/drawing/2014/main" id="{03E7E512-61F2-43B0-81CB-A15FAE3684F9}"/>
              </a:ext>
            </a:extLst>
          </p:cNvPr>
          <p:cNvGraphicFramePr>
            <a:graphicFrameLocks noChangeAspect="1"/>
          </p:cNvGraphicFramePr>
          <p:nvPr/>
        </p:nvGraphicFramePr>
        <p:xfrm>
          <a:off x="2490788" y="6094413"/>
          <a:ext cx="879475" cy="433387"/>
        </p:xfrm>
        <a:graphic>
          <a:graphicData uri="http://schemas.openxmlformats.org/presentationml/2006/ole">
            <mc:AlternateContent xmlns:mc="http://schemas.openxmlformats.org/markup-compatibility/2006">
              <mc:Choice xmlns:v="urn:schemas-microsoft-com:vml" Requires="v">
                <p:oleObj spid="_x0000_s49243" name="公式" r:id="rId11" imgW="809504" imgH="361882" progId="Equation.3">
                  <p:embed/>
                </p:oleObj>
              </mc:Choice>
              <mc:Fallback>
                <p:oleObj name="公式" r:id="rId11" imgW="809504" imgH="361882"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90788" y="6094413"/>
                        <a:ext cx="879475" cy="433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3502" name="Group 14">
            <a:extLst>
              <a:ext uri="{FF2B5EF4-FFF2-40B4-BE49-F238E27FC236}">
                <a16:creationId xmlns:a16="http://schemas.microsoft.com/office/drawing/2014/main" id="{385FB831-3A7D-4E44-9356-18C6ED95CE0E}"/>
              </a:ext>
            </a:extLst>
          </p:cNvPr>
          <p:cNvGrpSpPr>
            <a:grpSpLocks/>
          </p:cNvGrpSpPr>
          <p:nvPr/>
        </p:nvGrpSpPr>
        <p:grpSpPr bwMode="auto">
          <a:xfrm>
            <a:off x="6724650" y="5732463"/>
            <a:ext cx="1062038" cy="320675"/>
            <a:chOff x="4493" y="3611"/>
            <a:chExt cx="669" cy="202"/>
          </a:xfrm>
        </p:grpSpPr>
        <p:sp>
          <p:nvSpPr>
            <p:cNvPr id="49231" name="Line 15">
              <a:extLst>
                <a:ext uri="{FF2B5EF4-FFF2-40B4-BE49-F238E27FC236}">
                  <a16:creationId xmlns:a16="http://schemas.microsoft.com/office/drawing/2014/main" id="{234B19A3-F3A0-4443-A2A1-6FFB4D57303B}"/>
                </a:ext>
              </a:extLst>
            </p:cNvPr>
            <p:cNvSpPr>
              <a:spLocks noChangeShapeType="1"/>
            </p:cNvSpPr>
            <p:nvPr/>
          </p:nvSpPr>
          <p:spPr bwMode="auto">
            <a:xfrm>
              <a:off x="4729" y="3651"/>
              <a:ext cx="0" cy="162"/>
            </a:xfrm>
            <a:prstGeom prst="line">
              <a:avLst/>
            </a:prstGeom>
            <a:noFill/>
            <a:ln w="28575">
              <a:solidFill>
                <a:srgbClr val="FF66FF"/>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232" name="Line 16">
              <a:extLst>
                <a:ext uri="{FF2B5EF4-FFF2-40B4-BE49-F238E27FC236}">
                  <a16:creationId xmlns:a16="http://schemas.microsoft.com/office/drawing/2014/main" id="{C7718377-55EA-428D-82AF-89D34F002905}"/>
                </a:ext>
              </a:extLst>
            </p:cNvPr>
            <p:cNvSpPr>
              <a:spLocks noChangeShapeType="1"/>
            </p:cNvSpPr>
            <p:nvPr/>
          </p:nvSpPr>
          <p:spPr bwMode="auto">
            <a:xfrm>
              <a:off x="4926" y="3651"/>
              <a:ext cx="0" cy="162"/>
            </a:xfrm>
            <a:prstGeom prst="line">
              <a:avLst/>
            </a:prstGeom>
            <a:noFill/>
            <a:ln w="28575">
              <a:solidFill>
                <a:srgbClr val="FF66FF"/>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9233" name="Object 17">
              <a:extLst>
                <a:ext uri="{FF2B5EF4-FFF2-40B4-BE49-F238E27FC236}">
                  <a16:creationId xmlns:a16="http://schemas.microsoft.com/office/drawing/2014/main" id="{E01CD040-177B-4072-A385-B18E469AFFBA}"/>
                </a:ext>
              </a:extLst>
            </p:cNvPr>
            <p:cNvGraphicFramePr>
              <a:graphicFrameLocks noChangeAspect="1"/>
            </p:cNvGraphicFramePr>
            <p:nvPr/>
          </p:nvGraphicFramePr>
          <p:xfrm>
            <a:off x="4782" y="3611"/>
            <a:ext cx="144" cy="188"/>
          </p:xfrm>
          <a:graphic>
            <a:graphicData uri="http://schemas.openxmlformats.org/presentationml/2006/ole">
              <mc:AlternateContent xmlns:mc="http://schemas.openxmlformats.org/markup-compatibility/2006">
                <mc:Choice xmlns:v="urn:schemas-microsoft-com:vml" Requires="v">
                  <p:oleObj spid="_x0000_s49244" name="Equation" r:id="rId13" imgW="76149" imgH="114198" progId="Equation.3">
                    <p:embed/>
                  </p:oleObj>
                </mc:Choice>
                <mc:Fallback>
                  <p:oleObj name="Equation" r:id="rId13" imgW="76149" imgH="114198" progId="Equation.3">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82" y="3611"/>
                          <a:ext cx="144"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234" name="Line 18">
              <a:extLst>
                <a:ext uri="{FF2B5EF4-FFF2-40B4-BE49-F238E27FC236}">
                  <a16:creationId xmlns:a16="http://schemas.microsoft.com/office/drawing/2014/main" id="{E1D5AEB0-5300-4B62-ADB2-DAB2B7CC82DB}"/>
                </a:ext>
              </a:extLst>
            </p:cNvPr>
            <p:cNvSpPr>
              <a:spLocks noChangeShapeType="1"/>
            </p:cNvSpPr>
            <p:nvPr/>
          </p:nvSpPr>
          <p:spPr bwMode="auto">
            <a:xfrm>
              <a:off x="4493" y="3732"/>
              <a:ext cx="236" cy="0"/>
            </a:xfrm>
            <a:prstGeom prst="line">
              <a:avLst/>
            </a:prstGeom>
            <a:noFill/>
            <a:ln w="28575">
              <a:solidFill>
                <a:srgbClr val="FF66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235" name="Line 19">
              <a:extLst>
                <a:ext uri="{FF2B5EF4-FFF2-40B4-BE49-F238E27FC236}">
                  <a16:creationId xmlns:a16="http://schemas.microsoft.com/office/drawing/2014/main" id="{818DED45-9E89-4ED6-B89A-F2AE8D9FC04E}"/>
                </a:ext>
              </a:extLst>
            </p:cNvPr>
            <p:cNvSpPr>
              <a:spLocks noChangeShapeType="1"/>
            </p:cNvSpPr>
            <p:nvPr/>
          </p:nvSpPr>
          <p:spPr bwMode="auto">
            <a:xfrm flipH="1">
              <a:off x="4926" y="3732"/>
              <a:ext cx="236" cy="0"/>
            </a:xfrm>
            <a:prstGeom prst="line">
              <a:avLst/>
            </a:prstGeom>
            <a:noFill/>
            <a:ln w="28575">
              <a:solidFill>
                <a:srgbClr val="FF66FF"/>
              </a:solidFill>
              <a:round/>
              <a:headEnd type="non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3508" name="Text Box 20">
            <a:extLst>
              <a:ext uri="{FF2B5EF4-FFF2-40B4-BE49-F238E27FC236}">
                <a16:creationId xmlns:a16="http://schemas.microsoft.com/office/drawing/2014/main" id="{D223C476-2B4B-47E0-8F44-3225C880FA27}"/>
              </a:ext>
            </a:extLst>
          </p:cNvPr>
          <p:cNvSpPr txBox="1">
            <a:spLocks noChangeArrowheads="1"/>
          </p:cNvSpPr>
          <p:nvPr/>
        </p:nvSpPr>
        <p:spPr bwMode="auto">
          <a:xfrm>
            <a:off x="5446713" y="6092825"/>
            <a:ext cx="990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a:solidFill>
                  <a:srgbClr val="66FFFF"/>
                </a:solidFill>
                <a:latin typeface="楷体_GB2312" pitchFamily="49" charset="-122"/>
                <a:ea typeface="楷体_GB2312" pitchFamily="49" charset="-122"/>
              </a:rPr>
              <a:t>远离</a:t>
            </a:r>
          </a:p>
        </p:txBody>
      </p:sp>
      <p:graphicFrame>
        <p:nvGraphicFramePr>
          <p:cNvPr id="63509" name="Object 21">
            <a:extLst>
              <a:ext uri="{FF2B5EF4-FFF2-40B4-BE49-F238E27FC236}">
                <a16:creationId xmlns:a16="http://schemas.microsoft.com/office/drawing/2014/main" id="{1830985A-C38C-4175-958F-B5BE4C289085}"/>
              </a:ext>
            </a:extLst>
          </p:cNvPr>
          <p:cNvGraphicFramePr>
            <a:graphicFrameLocks noChangeAspect="1"/>
          </p:cNvGraphicFramePr>
          <p:nvPr/>
        </p:nvGraphicFramePr>
        <p:xfrm>
          <a:off x="6367463" y="6113463"/>
          <a:ext cx="879475" cy="433387"/>
        </p:xfrm>
        <a:graphic>
          <a:graphicData uri="http://schemas.openxmlformats.org/presentationml/2006/ole">
            <mc:AlternateContent xmlns:mc="http://schemas.openxmlformats.org/markup-compatibility/2006">
              <mc:Choice xmlns:v="urn:schemas-microsoft-com:vml" Requires="v">
                <p:oleObj spid="_x0000_s49245" name="公式" r:id="rId15" imgW="809504" imgH="361882" progId="Equation.3">
                  <p:embed/>
                </p:oleObj>
              </mc:Choice>
              <mc:Fallback>
                <p:oleObj name="公式" r:id="rId15" imgW="809504" imgH="361882" progId="Equation.3">
                  <p:embed/>
                  <p:pic>
                    <p:nvPicPr>
                      <p:cNvPr id="0" name="Object 2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367463" y="6113463"/>
                        <a:ext cx="879475" cy="433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3510" name="Group 22">
            <a:extLst>
              <a:ext uri="{FF2B5EF4-FFF2-40B4-BE49-F238E27FC236}">
                <a16:creationId xmlns:a16="http://schemas.microsoft.com/office/drawing/2014/main" id="{26AE548C-E551-402D-B563-84536F853DC8}"/>
              </a:ext>
            </a:extLst>
          </p:cNvPr>
          <p:cNvGrpSpPr>
            <a:grpSpLocks/>
          </p:cNvGrpSpPr>
          <p:nvPr/>
        </p:nvGrpSpPr>
        <p:grpSpPr bwMode="auto">
          <a:xfrm>
            <a:off x="7451725" y="4667250"/>
            <a:ext cx="760413" cy="725488"/>
            <a:chOff x="4753" y="2940"/>
            <a:chExt cx="479" cy="457"/>
          </a:xfrm>
        </p:grpSpPr>
        <p:graphicFrame>
          <p:nvGraphicFramePr>
            <p:cNvPr id="49228" name="Object 23">
              <a:extLst>
                <a:ext uri="{FF2B5EF4-FFF2-40B4-BE49-F238E27FC236}">
                  <a16:creationId xmlns:a16="http://schemas.microsoft.com/office/drawing/2014/main" id="{89B4008B-A53E-4B23-8DC7-A142D7662F2A}"/>
                </a:ext>
              </a:extLst>
            </p:cNvPr>
            <p:cNvGraphicFramePr>
              <a:graphicFrameLocks noChangeAspect="1"/>
            </p:cNvGraphicFramePr>
            <p:nvPr/>
          </p:nvGraphicFramePr>
          <p:xfrm>
            <a:off x="4994" y="2940"/>
            <a:ext cx="190" cy="273"/>
          </p:xfrm>
          <a:graphic>
            <a:graphicData uri="http://schemas.openxmlformats.org/presentationml/2006/ole">
              <mc:AlternateContent xmlns:mc="http://schemas.openxmlformats.org/markup-compatibility/2006">
                <mc:Choice xmlns:v="urn:schemas-microsoft-com:vml" Requires="v">
                  <p:oleObj spid="_x0000_s49246" name="公式" r:id="rId17" imgW="247714" imgH="361882" progId="Equation.3">
                    <p:embed/>
                  </p:oleObj>
                </mc:Choice>
                <mc:Fallback>
                  <p:oleObj name="公式" r:id="rId17" imgW="247714" imgH="361882" progId="Equation.3">
                    <p:embed/>
                    <p:pic>
                      <p:nvPicPr>
                        <p:cNvPr id="0" name="Object 2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994" y="2940"/>
                          <a:ext cx="190" cy="2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66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229" name="Line 24">
              <a:extLst>
                <a:ext uri="{FF2B5EF4-FFF2-40B4-BE49-F238E27FC236}">
                  <a16:creationId xmlns:a16="http://schemas.microsoft.com/office/drawing/2014/main" id="{1835EAA3-1707-45FF-ADE0-BB43D59EB2EC}"/>
                </a:ext>
              </a:extLst>
            </p:cNvPr>
            <p:cNvSpPr>
              <a:spLocks noChangeShapeType="1"/>
            </p:cNvSpPr>
            <p:nvPr/>
          </p:nvSpPr>
          <p:spPr bwMode="auto">
            <a:xfrm>
              <a:off x="4992" y="3261"/>
              <a:ext cx="240" cy="0"/>
            </a:xfrm>
            <a:prstGeom prst="line">
              <a:avLst/>
            </a:prstGeom>
            <a:noFill/>
            <a:ln w="28575">
              <a:solidFill>
                <a:srgbClr val="FF66FF"/>
              </a:solidFill>
              <a:round/>
              <a:headEnd type="non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pic>
          <p:nvPicPr>
            <p:cNvPr id="49230" name="Picture 25" descr="ear">
              <a:extLst>
                <a:ext uri="{FF2B5EF4-FFF2-40B4-BE49-F238E27FC236}">
                  <a16:creationId xmlns:a16="http://schemas.microsoft.com/office/drawing/2014/main" id="{E0C46A68-5C48-42FA-9FAF-521777970AE7}"/>
                </a:ext>
              </a:extLst>
            </p:cNvPr>
            <p:cNvPicPr preferRelativeResize="0">
              <a:picLocks noChangeAspect="1" noChangeArrowheads="1"/>
            </p:cNvPicPr>
            <p:nvPr/>
          </p:nvPicPr>
          <p:blipFill>
            <a:blip r:embed="rId1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753" y="3112"/>
              <a:ext cx="168"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99FF33"/>
                  </a:solidFill>
                  <a:miter lim="800000"/>
                  <a:headEnd/>
                  <a:tailEnd/>
                </a14:hiddenLine>
              </a:ext>
            </a:extLst>
          </p:spPr>
        </p:pic>
      </p:grpSp>
      <p:sp>
        <p:nvSpPr>
          <p:cNvPr id="63514" name="Oval 26">
            <a:extLst>
              <a:ext uri="{FF2B5EF4-FFF2-40B4-BE49-F238E27FC236}">
                <a16:creationId xmlns:a16="http://schemas.microsoft.com/office/drawing/2014/main" id="{68BEE281-2BCA-4D6B-8294-409AF51BBDF4}"/>
              </a:ext>
            </a:extLst>
          </p:cNvPr>
          <p:cNvSpPr>
            <a:spLocks noChangeArrowheads="1"/>
          </p:cNvSpPr>
          <p:nvPr/>
        </p:nvSpPr>
        <p:spPr bwMode="auto">
          <a:xfrm>
            <a:off x="5849938" y="2779713"/>
            <a:ext cx="706437" cy="684212"/>
          </a:xfrm>
          <a:prstGeom prst="ellipse">
            <a:avLst/>
          </a:prstGeom>
          <a:noFill/>
          <a:ln w="28575">
            <a:solidFill>
              <a:srgbClr val="99FF3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endParaRPr kumimoji="1" lang="zh-CN" altLang="zh-CN">
              <a:solidFill>
                <a:srgbClr val="FFFF00"/>
              </a:solidFill>
              <a:latin typeface="宋体" panose="02010600030101010101" pitchFamily="2" charset="-122"/>
            </a:endParaRPr>
          </a:p>
        </p:txBody>
      </p:sp>
      <p:sp>
        <p:nvSpPr>
          <p:cNvPr id="63515" name="Oval 27">
            <a:extLst>
              <a:ext uri="{FF2B5EF4-FFF2-40B4-BE49-F238E27FC236}">
                <a16:creationId xmlns:a16="http://schemas.microsoft.com/office/drawing/2014/main" id="{FAE4B15D-4BCE-4DCB-8334-E4AE662D1883}"/>
              </a:ext>
            </a:extLst>
          </p:cNvPr>
          <p:cNvSpPr>
            <a:spLocks noChangeArrowheads="1"/>
          </p:cNvSpPr>
          <p:nvPr/>
        </p:nvSpPr>
        <p:spPr bwMode="auto">
          <a:xfrm>
            <a:off x="5565775" y="2497138"/>
            <a:ext cx="1252538" cy="1212850"/>
          </a:xfrm>
          <a:prstGeom prst="ellipse">
            <a:avLst/>
          </a:prstGeom>
          <a:noFill/>
          <a:ln w="28575">
            <a:solidFill>
              <a:srgbClr val="99FF3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3516" name="Oval 28">
            <a:extLst>
              <a:ext uri="{FF2B5EF4-FFF2-40B4-BE49-F238E27FC236}">
                <a16:creationId xmlns:a16="http://schemas.microsoft.com/office/drawing/2014/main" id="{FCB8D0B2-A9B9-4FF3-9F90-54B618999EBF}"/>
              </a:ext>
            </a:extLst>
          </p:cNvPr>
          <p:cNvSpPr>
            <a:spLocks noChangeArrowheads="1"/>
          </p:cNvSpPr>
          <p:nvPr/>
        </p:nvSpPr>
        <p:spPr bwMode="auto">
          <a:xfrm>
            <a:off x="5326063" y="2243138"/>
            <a:ext cx="1744662" cy="1743075"/>
          </a:xfrm>
          <a:prstGeom prst="ellipse">
            <a:avLst/>
          </a:prstGeom>
          <a:noFill/>
          <a:ln w="28575">
            <a:solidFill>
              <a:srgbClr val="99FF3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3517" name="Oval 29">
            <a:extLst>
              <a:ext uri="{FF2B5EF4-FFF2-40B4-BE49-F238E27FC236}">
                <a16:creationId xmlns:a16="http://schemas.microsoft.com/office/drawing/2014/main" id="{8DB5954A-1F58-4620-9802-97D8382D3ECB}"/>
              </a:ext>
            </a:extLst>
          </p:cNvPr>
          <p:cNvSpPr>
            <a:spLocks noChangeArrowheads="1"/>
          </p:cNvSpPr>
          <p:nvPr/>
        </p:nvSpPr>
        <p:spPr bwMode="auto">
          <a:xfrm>
            <a:off x="5076825" y="1989138"/>
            <a:ext cx="2230438" cy="2208212"/>
          </a:xfrm>
          <a:prstGeom prst="ellipse">
            <a:avLst/>
          </a:prstGeom>
          <a:noFill/>
          <a:ln w="28575">
            <a:solidFill>
              <a:srgbClr val="99FF3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63518" name="Group 30">
            <a:extLst>
              <a:ext uri="{FF2B5EF4-FFF2-40B4-BE49-F238E27FC236}">
                <a16:creationId xmlns:a16="http://schemas.microsoft.com/office/drawing/2014/main" id="{EC82DE69-64CA-4B23-ADBF-E038785721F8}"/>
              </a:ext>
            </a:extLst>
          </p:cNvPr>
          <p:cNvGrpSpPr>
            <a:grpSpLocks/>
          </p:cNvGrpSpPr>
          <p:nvPr/>
        </p:nvGrpSpPr>
        <p:grpSpPr bwMode="auto">
          <a:xfrm>
            <a:off x="7304088" y="2686050"/>
            <a:ext cx="392112" cy="431800"/>
            <a:chOff x="4752" y="1680"/>
            <a:chExt cx="247" cy="272"/>
          </a:xfrm>
        </p:grpSpPr>
        <p:sp>
          <p:nvSpPr>
            <p:cNvPr id="49226" name="Line 31">
              <a:extLst>
                <a:ext uri="{FF2B5EF4-FFF2-40B4-BE49-F238E27FC236}">
                  <a16:creationId xmlns:a16="http://schemas.microsoft.com/office/drawing/2014/main" id="{3AA7496E-75CE-4FF4-9168-343ED11ED458}"/>
                </a:ext>
              </a:extLst>
            </p:cNvPr>
            <p:cNvSpPr>
              <a:spLocks noChangeShapeType="1"/>
            </p:cNvSpPr>
            <p:nvPr/>
          </p:nvSpPr>
          <p:spPr bwMode="auto">
            <a:xfrm flipH="1">
              <a:off x="4831" y="1948"/>
              <a:ext cx="168" cy="0"/>
            </a:xfrm>
            <a:prstGeom prst="line">
              <a:avLst/>
            </a:prstGeom>
            <a:noFill/>
            <a:ln w="28575">
              <a:solidFill>
                <a:srgbClr val="FF99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9227" name="Object 32">
              <a:extLst>
                <a:ext uri="{FF2B5EF4-FFF2-40B4-BE49-F238E27FC236}">
                  <a16:creationId xmlns:a16="http://schemas.microsoft.com/office/drawing/2014/main" id="{AF06AC0F-DE42-4F9F-A65D-43F4F2C825BC}"/>
                </a:ext>
              </a:extLst>
            </p:cNvPr>
            <p:cNvGraphicFramePr>
              <a:graphicFrameLocks noChangeAspect="1"/>
            </p:cNvGraphicFramePr>
            <p:nvPr/>
          </p:nvGraphicFramePr>
          <p:xfrm>
            <a:off x="4752" y="1680"/>
            <a:ext cx="222" cy="272"/>
          </p:xfrm>
          <a:graphic>
            <a:graphicData uri="http://schemas.openxmlformats.org/presentationml/2006/ole">
              <mc:AlternateContent xmlns:mc="http://schemas.openxmlformats.org/markup-compatibility/2006">
                <mc:Choice xmlns:v="urn:schemas-microsoft-com:vml" Requires="v">
                  <p:oleObj spid="_x0000_s49247" name="Equation" r:id="rId20" imgW="247714" imgH="361882" progId="Equation.3">
                    <p:embed/>
                  </p:oleObj>
                </mc:Choice>
                <mc:Fallback>
                  <p:oleObj name="Equation" r:id="rId20" imgW="247714" imgH="361882" progId="Equation.3">
                    <p:embed/>
                    <p:pic>
                      <p:nvPicPr>
                        <p:cNvPr id="0" name="Object 3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752" y="1680"/>
                          <a:ext cx="222"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66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3521" name="Group 33">
            <a:extLst>
              <a:ext uri="{FF2B5EF4-FFF2-40B4-BE49-F238E27FC236}">
                <a16:creationId xmlns:a16="http://schemas.microsoft.com/office/drawing/2014/main" id="{97916713-2A33-4F5C-BC68-ECF60D8D6701}"/>
              </a:ext>
            </a:extLst>
          </p:cNvPr>
          <p:cNvGrpSpPr>
            <a:grpSpLocks/>
          </p:cNvGrpSpPr>
          <p:nvPr/>
        </p:nvGrpSpPr>
        <p:grpSpPr bwMode="auto">
          <a:xfrm>
            <a:off x="1497013" y="5667375"/>
            <a:ext cx="1246187" cy="223838"/>
            <a:chOff x="1086" y="3570"/>
            <a:chExt cx="801" cy="141"/>
          </a:xfrm>
        </p:grpSpPr>
        <p:sp>
          <p:nvSpPr>
            <p:cNvPr id="49223" name="Line 34">
              <a:extLst>
                <a:ext uri="{FF2B5EF4-FFF2-40B4-BE49-F238E27FC236}">
                  <a16:creationId xmlns:a16="http://schemas.microsoft.com/office/drawing/2014/main" id="{EB7A4F81-EFC6-4772-9095-1C17FC40C2CC}"/>
                </a:ext>
              </a:extLst>
            </p:cNvPr>
            <p:cNvSpPr>
              <a:spLocks noChangeShapeType="1"/>
            </p:cNvSpPr>
            <p:nvPr/>
          </p:nvSpPr>
          <p:spPr bwMode="auto">
            <a:xfrm>
              <a:off x="1086" y="3570"/>
              <a:ext cx="0" cy="141"/>
            </a:xfrm>
            <a:prstGeom prst="line">
              <a:avLst/>
            </a:prstGeom>
            <a:noFill/>
            <a:ln w="28575">
              <a:solidFill>
                <a:srgbClr val="FF66FF"/>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224" name="Line 35">
              <a:extLst>
                <a:ext uri="{FF2B5EF4-FFF2-40B4-BE49-F238E27FC236}">
                  <a16:creationId xmlns:a16="http://schemas.microsoft.com/office/drawing/2014/main" id="{E1E054B4-4A89-47C4-A625-4526E70D33CB}"/>
                </a:ext>
              </a:extLst>
            </p:cNvPr>
            <p:cNvSpPr>
              <a:spLocks noChangeShapeType="1"/>
            </p:cNvSpPr>
            <p:nvPr/>
          </p:nvSpPr>
          <p:spPr bwMode="auto">
            <a:xfrm>
              <a:off x="1885" y="3570"/>
              <a:ext cx="0" cy="140"/>
            </a:xfrm>
            <a:prstGeom prst="line">
              <a:avLst/>
            </a:prstGeom>
            <a:noFill/>
            <a:ln w="28575">
              <a:solidFill>
                <a:srgbClr val="FF66FF"/>
              </a:solidFill>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225" name="Line 36">
              <a:extLst>
                <a:ext uri="{FF2B5EF4-FFF2-40B4-BE49-F238E27FC236}">
                  <a16:creationId xmlns:a16="http://schemas.microsoft.com/office/drawing/2014/main" id="{91C36DF0-8B98-4398-94D1-04B2E3DA55AA}"/>
                </a:ext>
              </a:extLst>
            </p:cNvPr>
            <p:cNvSpPr>
              <a:spLocks noChangeShapeType="1"/>
            </p:cNvSpPr>
            <p:nvPr/>
          </p:nvSpPr>
          <p:spPr bwMode="auto">
            <a:xfrm>
              <a:off x="1087" y="3641"/>
              <a:ext cx="800" cy="0"/>
            </a:xfrm>
            <a:prstGeom prst="line">
              <a:avLst/>
            </a:prstGeom>
            <a:noFill/>
            <a:ln w="28575">
              <a:solidFill>
                <a:srgbClr val="FF66FF"/>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63525" name="Object 37">
            <a:extLst>
              <a:ext uri="{FF2B5EF4-FFF2-40B4-BE49-F238E27FC236}">
                <a16:creationId xmlns:a16="http://schemas.microsoft.com/office/drawing/2014/main" id="{4FB791B8-7935-4A36-AAFD-B7438D3AF427}"/>
              </a:ext>
            </a:extLst>
          </p:cNvPr>
          <p:cNvGraphicFramePr>
            <a:graphicFrameLocks noChangeAspect="1"/>
          </p:cNvGraphicFramePr>
          <p:nvPr/>
        </p:nvGraphicFramePr>
        <p:xfrm>
          <a:off x="2011363" y="5799138"/>
          <a:ext cx="250825" cy="250825"/>
        </p:xfrm>
        <a:graphic>
          <a:graphicData uri="http://schemas.openxmlformats.org/presentationml/2006/ole">
            <mc:AlternateContent xmlns:mc="http://schemas.openxmlformats.org/markup-compatibility/2006">
              <mc:Choice xmlns:v="urn:schemas-microsoft-com:vml" Requires="v">
                <p:oleObj spid="_x0000_s49248" name="Equation" r:id="rId22" imgW="57188" imgH="76234" progId="Equation.3">
                  <p:embed/>
                </p:oleObj>
              </mc:Choice>
              <mc:Fallback>
                <p:oleObj name="Equation" r:id="rId22" imgW="57188" imgH="76234" progId="Equation.3">
                  <p:embed/>
                  <p:pic>
                    <p:nvPicPr>
                      <p:cNvPr id="0" name="Object 3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011363" y="5799138"/>
                        <a:ext cx="250825" cy="250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3526" name="Group 38">
            <a:extLst>
              <a:ext uri="{FF2B5EF4-FFF2-40B4-BE49-F238E27FC236}">
                <a16:creationId xmlns:a16="http://schemas.microsoft.com/office/drawing/2014/main" id="{7396A3AB-47EF-4F71-89F5-E827BEAE2A85}"/>
              </a:ext>
            </a:extLst>
          </p:cNvPr>
          <p:cNvGrpSpPr>
            <a:grpSpLocks/>
          </p:cNvGrpSpPr>
          <p:nvPr/>
        </p:nvGrpSpPr>
        <p:grpSpPr bwMode="auto">
          <a:xfrm>
            <a:off x="1681163" y="4165600"/>
            <a:ext cx="558800" cy="457200"/>
            <a:chOff x="1215" y="2624"/>
            <a:chExt cx="352" cy="288"/>
          </a:xfrm>
        </p:grpSpPr>
        <p:sp>
          <p:nvSpPr>
            <p:cNvPr id="49221" name="Text Box 39">
              <a:extLst>
                <a:ext uri="{FF2B5EF4-FFF2-40B4-BE49-F238E27FC236}">
                  <a16:creationId xmlns:a16="http://schemas.microsoft.com/office/drawing/2014/main" id="{494295BF-AF3F-48A9-B619-C8498A9E6E12}"/>
                </a:ext>
              </a:extLst>
            </p:cNvPr>
            <p:cNvSpPr txBox="1">
              <a:spLocks noChangeArrowheads="1"/>
            </p:cNvSpPr>
            <p:nvPr/>
          </p:nvSpPr>
          <p:spPr bwMode="auto">
            <a:xfrm>
              <a:off x="1268" y="262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r>
                <a:rPr kumimoji="1" lang="en-US" altLang="zh-CN" b="0" i="1">
                  <a:latin typeface="宋体" panose="02010600030101010101" pitchFamily="2" charset="-122"/>
                </a:rPr>
                <a:t>u</a:t>
              </a:r>
            </a:p>
          </p:txBody>
        </p:sp>
        <p:sp>
          <p:nvSpPr>
            <p:cNvPr id="49222" name="Line 40">
              <a:extLst>
                <a:ext uri="{FF2B5EF4-FFF2-40B4-BE49-F238E27FC236}">
                  <a16:creationId xmlns:a16="http://schemas.microsoft.com/office/drawing/2014/main" id="{E64D1029-0F0D-4E8E-ABC0-7D60C88B7512}"/>
                </a:ext>
              </a:extLst>
            </p:cNvPr>
            <p:cNvSpPr>
              <a:spLocks noChangeShapeType="1"/>
            </p:cNvSpPr>
            <p:nvPr/>
          </p:nvSpPr>
          <p:spPr bwMode="auto">
            <a:xfrm>
              <a:off x="1215" y="2873"/>
              <a:ext cx="352" cy="0"/>
            </a:xfrm>
            <a:prstGeom prst="line">
              <a:avLst/>
            </a:prstGeom>
            <a:noFill/>
            <a:ln w="28575">
              <a:solidFill>
                <a:srgbClr val="FF66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3529" name="Text Box 41">
            <a:extLst>
              <a:ext uri="{FF2B5EF4-FFF2-40B4-BE49-F238E27FC236}">
                <a16:creationId xmlns:a16="http://schemas.microsoft.com/office/drawing/2014/main" id="{CC968AC2-160C-4124-9CE8-7AC4F05E9998}"/>
              </a:ext>
            </a:extLst>
          </p:cNvPr>
          <p:cNvSpPr txBox="1">
            <a:spLocks noChangeArrowheads="1"/>
          </p:cNvSpPr>
          <p:nvPr/>
        </p:nvSpPr>
        <p:spPr bwMode="auto">
          <a:xfrm>
            <a:off x="1493838" y="6032500"/>
            <a:ext cx="1066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a:solidFill>
                  <a:srgbClr val="66FFFF"/>
                </a:solidFill>
                <a:latin typeface="楷体_GB2312" pitchFamily="49" charset="-122"/>
                <a:ea typeface="楷体_GB2312" pitchFamily="49" charset="-122"/>
              </a:rPr>
              <a:t>靠近</a:t>
            </a:r>
            <a:endParaRPr kumimoji="1" lang="zh-CN" altLang="en-US" baseline="-25000">
              <a:solidFill>
                <a:srgbClr val="66FFFF"/>
              </a:solidFill>
              <a:latin typeface="楷体_GB2312" pitchFamily="49" charset="-122"/>
              <a:ea typeface="楷体_GB2312" pitchFamily="49" charset="-122"/>
            </a:endParaRPr>
          </a:p>
        </p:txBody>
      </p:sp>
      <p:grpSp>
        <p:nvGrpSpPr>
          <p:cNvPr id="63530" name="Group 42">
            <a:extLst>
              <a:ext uri="{FF2B5EF4-FFF2-40B4-BE49-F238E27FC236}">
                <a16:creationId xmlns:a16="http://schemas.microsoft.com/office/drawing/2014/main" id="{0BFE35CF-D595-45AA-A957-4B86F7E800F4}"/>
              </a:ext>
            </a:extLst>
          </p:cNvPr>
          <p:cNvGrpSpPr>
            <a:grpSpLocks/>
          </p:cNvGrpSpPr>
          <p:nvPr/>
        </p:nvGrpSpPr>
        <p:grpSpPr bwMode="auto">
          <a:xfrm>
            <a:off x="2738438" y="5665788"/>
            <a:ext cx="930275" cy="222250"/>
            <a:chOff x="1881" y="3569"/>
            <a:chExt cx="586" cy="140"/>
          </a:xfrm>
        </p:grpSpPr>
        <p:sp>
          <p:nvSpPr>
            <p:cNvPr id="49219" name="Line 43">
              <a:extLst>
                <a:ext uri="{FF2B5EF4-FFF2-40B4-BE49-F238E27FC236}">
                  <a16:creationId xmlns:a16="http://schemas.microsoft.com/office/drawing/2014/main" id="{CA052938-E545-40FA-88FC-1B2264776003}"/>
                </a:ext>
              </a:extLst>
            </p:cNvPr>
            <p:cNvSpPr>
              <a:spLocks noChangeShapeType="1"/>
            </p:cNvSpPr>
            <p:nvPr/>
          </p:nvSpPr>
          <p:spPr bwMode="auto">
            <a:xfrm>
              <a:off x="2467" y="3569"/>
              <a:ext cx="0" cy="140"/>
            </a:xfrm>
            <a:prstGeom prst="line">
              <a:avLst/>
            </a:prstGeom>
            <a:noFill/>
            <a:ln w="28575">
              <a:solidFill>
                <a:srgbClr val="FF66FF"/>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220" name="Line 44">
              <a:extLst>
                <a:ext uri="{FF2B5EF4-FFF2-40B4-BE49-F238E27FC236}">
                  <a16:creationId xmlns:a16="http://schemas.microsoft.com/office/drawing/2014/main" id="{480883EE-B095-4265-83E3-9D04812A40CC}"/>
                </a:ext>
              </a:extLst>
            </p:cNvPr>
            <p:cNvSpPr>
              <a:spLocks noChangeShapeType="1"/>
            </p:cNvSpPr>
            <p:nvPr/>
          </p:nvSpPr>
          <p:spPr bwMode="auto">
            <a:xfrm>
              <a:off x="1881" y="3640"/>
              <a:ext cx="586" cy="0"/>
            </a:xfrm>
            <a:prstGeom prst="line">
              <a:avLst/>
            </a:prstGeom>
            <a:noFill/>
            <a:ln w="28575">
              <a:solidFill>
                <a:srgbClr val="FF66FF"/>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63533" name="Object 45">
            <a:extLst>
              <a:ext uri="{FF2B5EF4-FFF2-40B4-BE49-F238E27FC236}">
                <a16:creationId xmlns:a16="http://schemas.microsoft.com/office/drawing/2014/main" id="{B390D2FD-BB32-46B9-A281-D8B0636CACEA}"/>
              </a:ext>
            </a:extLst>
          </p:cNvPr>
          <p:cNvGraphicFramePr>
            <a:graphicFrameLocks noChangeAspect="1"/>
          </p:cNvGraphicFramePr>
          <p:nvPr/>
        </p:nvGraphicFramePr>
        <p:xfrm>
          <a:off x="3170238" y="5661025"/>
          <a:ext cx="352425" cy="433388"/>
        </p:xfrm>
        <a:graphic>
          <a:graphicData uri="http://schemas.openxmlformats.org/presentationml/2006/ole">
            <mc:AlternateContent xmlns:mc="http://schemas.openxmlformats.org/markup-compatibility/2006">
              <mc:Choice xmlns:v="urn:schemas-microsoft-com:vml" Requires="v">
                <p:oleObj spid="_x0000_s49249" name="Equation" r:id="rId24" imgW="247714" imgH="361882" progId="Equation.3">
                  <p:embed/>
                </p:oleObj>
              </mc:Choice>
              <mc:Fallback>
                <p:oleObj name="Equation" r:id="rId24" imgW="247714" imgH="361882" progId="Equation.3">
                  <p:embed/>
                  <p:pic>
                    <p:nvPicPr>
                      <p:cNvPr id="0" name="Object 45"/>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170238" y="5661025"/>
                        <a:ext cx="352425" cy="43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66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3534" name="Group 46">
            <a:extLst>
              <a:ext uri="{FF2B5EF4-FFF2-40B4-BE49-F238E27FC236}">
                <a16:creationId xmlns:a16="http://schemas.microsoft.com/office/drawing/2014/main" id="{C199558D-1734-473B-933B-52438D4D2057}"/>
              </a:ext>
            </a:extLst>
          </p:cNvPr>
          <p:cNvGrpSpPr>
            <a:grpSpLocks/>
          </p:cNvGrpSpPr>
          <p:nvPr/>
        </p:nvGrpSpPr>
        <p:grpSpPr bwMode="auto">
          <a:xfrm>
            <a:off x="1495425" y="4689475"/>
            <a:ext cx="2174875" cy="971550"/>
            <a:chOff x="1098" y="2954"/>
            <a:chExt cx="1370" cy="612"/>
          </a:xfrm>
        </p:grpSpPr>
        <p:sp>
          <p:nvSpPr>
            <p:cNvPr id="49211" name="Line 47">
              <a:extLst>
                <a:ext uri="{FF2B5EF4-FFF2-40B4-BE49-F238E27FC236}">
                  <a16:creationId xmlns:a16="http://schemas.microsoft.com/office/drawing/2014/main" id="{F7F8F570-34E4-45C2-ABCD-F590578ED304}"/>
                </a:ext>
              </a:extLst>
            </p:cNvPr>
            <p:cNvSpPr>
              <a:spLocks noChangeShapeType="1"/>
            </p:cNvSpPr>
            <p:nvPr/>
          </p:nvSpPr>
          <p:spPr bwMode="auto">
            <a:xfrm>
              <a:off x="1098" y="2954"/>
              <a:ext cx="0" cy="612"/>
            </a:xfrm>
            <a:prstGeom prst="line">
              <a:avLst/>
            </a:prstGeom>
            <a:noFill/>
            <a:ln w="28575">
              <a:solidFill>
                <a:srgbClr val="99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212" name="Line 48">
              <a:extLst>
                <a:ext uri="{FF2B5EF4-FFF2-40B4-BE49-F238E27FC236}">
                  <a16:creationId xmlns:a16="http://schemas.microsoft.com/office/drawing/2014/main" id="{D09EDC23-35F6-4E95-9970-47E06E1213A1}"/>
                </a:ext>
              </a:extLst>
            </p:cNvPr>
            <p:cNvSpPr>
              <a:spLocks noChangeShapeType="1"/>
            </p:cNvSpPr>
            <p:nvPr/>
          </p:nvSpPr>
          <p:spPr bwMode="auto">
            <a:xfrm>
              <a:off x="1294" y="2954"/>
              <a:ext cx="0" cy="612"/>
            </a:xfrm>
            <a:prstGeom prst="line">
              <a:avLst/>
            </a:prstGeom>
            <a:noFill/>
            <a:ln w="28575">
              <a:solidFill>
                <a:srgbClr val="99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213" name="Line 49">
              <a:extLst>
                <a:ext uri="{FF2B5EF4-FFF2-40B4-BE49-F238E27FC236}">
                  <a16:creationId xmlns:a16="http://schemas.microsoft.com/office/drawing/2014/main" id="{1D538A73-5DDD-4BC7-B352-6B759232B94B}"/>
                </a:ext>
              </a:extLst>
            </p:cNvPr>
            <p:cNvSpPr>
              <a:spLocks noChangeShapeType="1"/>
            </p:cNvSpPr>
            <p:nvPr/>
          </p:nvSpPr>
          <p:spPr bwMode="auto">
            <a:xfrm>
              <a:off x="2468" y="2954"/>
              <a:ext cx="0" cy="612"/>
            </a:xfrm>
            <a:prstGeom prst="line">
              <a:avLst/>
            </a:prstGeom>
            <a:noFill/>
            <a:ln w="28575">
              <a:solidFill>
                <a:srgbClr val="99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214" name="Line 50">
              <a:extLst>
                <a:ext uri="{FF2B5EF4-FFF2-40B4-BE49-F238E27FC236}">
                  <a16:creationId xmlns:a16="http://schemas.microsoft.com/office/drawing/2014/main" id="{09CED27A-4C5A-4876-8D46-12B4A1FAEA2D}"/>
                </a:ext>
              </a:extLst>
            </p:cNvPr>
            <p:cNvSpPr>
              <a:spLocks noChangeShapeType="1"/>
            </p:cNvSpPr>
            <p:nvPr/>
          </p:nvSpPr>
          <p:spPr bwMode="auto">
            <a:xfrm>
              <a:off x="2272" y="2954"/>
              <a:ext cx="0" cy="612"/>
            </a:xfrm>
            <a:prstGeom prst="line">
              <a:avLst/>
            </a:prstGeom>
            <a:noFill/>
            <a:ln w="28575">
              <a:solidFill>
                <a:srgbClr val="99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215" name="Line 51">
              <a:extLst>
                <a:ext uri="{FF2B5EF4-FFF2-40B4-BE49-F238E27FC236}">
                  <a16:creationId xmlns:a16="http://schemas.microsoft.com/office/drawing/2014/main" id="{75092A01-4D62-4AEF-9251-3DB19B1964F5}"/>
                </a:ext>
              </a:extLst>
            </p:cNvPr>
            <p:cNvSpPr>
              <a:spLocks noChangeShapeType="1"/>
            </p:cNvSpPr>
            <p:nvPr/>
          </p:nvSpPr>
          <p:spPr bwMode="auto">
            <a:xfrm>
              <a:off x="2076" y="2954"/>
              <a:ext cx="0" cy="612"/>
            </a:xfrm>
            <a:prstGeom prst="line">
              <a:avLst/>
            </a:prstGeom>
            <a:noFill/>
            <a:ln w="28575">
              <a:solidFill>
                <a:srgbClr val="99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216" name="Line 52">
              <a:extLst>
                <a:ext uri="{FF2B5EF4-FFF2-40B4-BE49-F238E27FC236}">
                  <a16:creationId xmlns:a16="http://schemas.microsoft.com/office/drawing/2014/main" id="{0AD07274-9A9B-4BE1-B481-69D7B49BE6FD}"/>
                </a:ext>
              </a:extLst>
            </p:cNvPr>
            <p:cNvSpPr>
              <a:spLocks noChangeShapeType="1"/>
            </p:cNvSpPr>
            <p:nvPr/>
          </p:nvSpPr>
          <p:spPr bwMode="auto">
            <a:xfrm>
              <a:off x="1881" y="2954"/>
              <a:ext cx="0" cy="612"/>
            </a:xfrm>
            <a:prstGeom prst="line">
              <a:avLst/>
            </a:prstGeom>
            <a:noFill/>
            <a:ln w="28575">
              <a:solidFill>
                <a:srgbClr val="99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217" name="Line 53">
              <a:extLst>
                <a:ext uri="{FF2B5EF4-FFF2-40B4-BE49-F238E27FC236}">
                  <a16:creationId xmlns:a16="http://schemas.microsoft.com/office/drawing/2014/main" id="{7E7AD139-925D-4052-B9E7-2A274FD0B584}"/>
                </a:ext>
              </a:extLst>
            </p:cNvPr>
            <p:cNvSpPr>
              <a:spLocks noChangeShapeType="1"/>
            </p:cNvSpPr>
            <p:nvPr/>
          </p:nvSpPr>
          <p:spPr bwMode="auto">
            <a:xfrm>
              <a:off x="1685" y="2954"/>
              <a:ext cx="0" cy="612"/>
            </a:xfrm>
            <a:prstGeom prst="line">
              <a:avLst/>
            </a:prstGeom>
            <a:noFill/>
            <a:ln w="28575">
              <a:solidFill>
                <a:srgbClr val="99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218" name="Line 54">
              <a:extLst>
                <a:ext uri="{FF2B5EF4-FFF2-40B4-BE49-F238E27FC236}">
                  <a16:creationId xmlns:a16="http://schemas.microsoft.com/office/drawing/2014/main" id="{ED9943F2-8386-4062-9458-4E70DC77E665}"/>
                </a:ext>
              </a:extLst>
            </p:cNvPr>
            <p:cNvSpPr>
              <a:spLocks noChangeShapeType="1"/>
            </p:cNvSpPr>
            <p:nvPr/>
          </p:nvSpPr>
          <p:spPr bwMode="auto">
            <a:xfrm>
              <a:off x="1489" y="2954"/>
              <a:ext cx="0" cy="612"/>
            </a:xfrm>
            <a:prstGeom prst="line">
              <a:avLst/>
            </a:prstGeom>
            <a:noFill/>
            <a:ln w="28575">
              <a:solidFill>
                <a:srgbClr val="99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3543" name="Group 55">
            <a:extLst>
              <a:ext uri="{FF2B5EF4-FFF2-40B4-BE49-F238E27FC236}">
                <a16:creationId xmlns:a16="http://schemas.microsoft.com/office/drawing/2014/main" id="{8BDD4203-EFB7-46F2-9090-C37D58FBAF6F}"/>
              </a:ext>
            </a:extLst>
          </p:cNvPr>
          <p:cNvGrpSpPr>
            <a:grpSpLocks/>
          </p:cNvGrpSpPr>
          <p:nvPr/>
        </p:nvGrpSpPr>
        <p:grpSpPr bwMode="auto">
          <a:xfrm>
            <a:off x="3786188" y="4937125"/>
            <a:ext cx="682625" cy="577850"/>
            <a:chOff x="2269" y="3110"/>
            <a:chExt cx="430" cy="364"/>
          </a:xfrm>
        </p:grpSpPr>
        <p:sp>
          <p:nvSpPr>
            <p:cNvPr id="49208" name="Line 56">
              <a:extLst>
                <a:ext uri="{FF2B5EF4-FFF2-40B4-BE49-F238E27FC236}">
                  <a16:creationId xmlns:a16="http://schemas.microsoft.com/office/drawing/2014/main" id="{726C8C06-6FD5-4090-977A-B5DBF8CB76AE}"/>
                </a:ext>
              </a:extLst>
            </p:cNvPr>
            <p:cNvSpPr>
              <a:spLocks noChangeShapeType="1"/>
            </p:cNvSpPr>
            <p:nvPr/>
          </p:nvSpPr>
          <p:spPr bwMode="auto">
            <a:xfrm flipH="1">
              <a:off x="2269" y="3420"/>
              <a:ext cx="195" cy="0"/>
            </a:xfrm>
            <a:prstGeom prst="line">
              <a:avLst/>
            </a:prstGeom>
            <a:noFill/>
            <a:ln w="28575">
              <a:solidFill>
                <a:srgbClr val="FF66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49209" name="Picture 57" descr="多普勒2">
              <a:extLst>
                <a:ext uri="{FF2B5EF4-FFF2-40B4-BE49-F238E27FC236}">
                  <a16:creationId xmlns:a16="http://schemas.microsoft.com/office/drawing/2014/main" id="{EB752FC6-6C42-4767-9600-F4BDC98B0134}"/>
                </a:ext>
              </a:extLst>
            </p:cNvPr>
            <p:cNvPicPr preferRelativeResize="0">
              <a:picLocks noChangeAspect="1" noChangeArrowheads="1"/>
            </p:cNvPicPr>
            <p:nvPr/>
          </p:nvPicPr>
          <p:blipFill>
            <a:blip r:embed="rId2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06" y="3241"/>
              <a:ext cx="19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graphicFrame>
          <p:nvGraphicFramePr>
            <p:cNvPr id="49210" name="Object 58">
              <a:extLst>
                <a:ext uri="{FF2B5EF4-FFF2-40B4-BE49-F238E27FC236}">
                  <a16:creationId xmlns:a16="http://schemas.microsoft.com/office/drawing/2014/main" id="{37E45C43-CFC1-4152-BF4D-47D1E4A6CBFD}"/>
                </a:ext>
              </a:extLst>
            </p:cNvPr>
            <p:cNvGraphicFramePr>
              <a:graphicFrameLocks noChangeAspect="1"/>
            </p:cNvGraphicFramePr>
            <p:nvPr/>
          </p:nvGraphicFramePr>
          <p:xfrm>
            <a:off x="2285" y="3110"/>
            <a:ext cx="222" cy="273"/>
          </p:xfrm>
          <a:graphic>
            <a:graphicData uri="http://schemas.openxmlformats.org/presentationml/2006/ole">
              <mc:AlternateContent xmlns:mc="http://schemas.openxmlformats.org/markup-compatibility/2006">
                <mc:Choice xmlns:v="urn:schemas-microsoft-com:vml" Requires="v">
                  <p:oleObj spid="_x0000_s49250" name="Equation" r:id="rId27" imgW="247714" imgH="361882" progId="Equation.3">
                    <p:embed/>
                  </p:oleObj>
                </mc:Choice>
                <mc:Fallback>
                  <p:oleObj name="Equation" r:id="rId27" imgW="247714" imgH="361882" progId="Equation.3">
                    <p:embed/>
                    <p:pic>
                      <p:nvPicPr>
                        <p:cNvPr id="0" name="Object 58"/>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285" y="3110"/>
                          <a:ext cx="222" cy="2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66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3547" name="Group 59">
            <a:extLst>
              <a:ext uri="{FF2B5EF4-FFF2-40B4-BE49-F238E27FC236}">
                <a16:creationId xmlns:a16="http://schemas.microsoft.com/office/drawing/2014/main" id="{C1C64290-D9EC-493E-BFDA-53DEA4D74D48}"/>
              </a:ext>
            </a:extLst>
          </p:cNvPr>
          <p:cNvGrpSpPr>
            <a:grpSpLocks/>
          </p:cNvGrpSpPr>
          <p:nvPr/>
        </p:nvGrpSpPr>
        <p:grpSpPr bwMode="auto">
          <a:xfrm>
            <a:off x="5340350" y="4195763"/>
            <a:ext cx="2058988" cy="1609725"/>
            <a:chOff x="3629" y="2643"/>
            <a:chExt cx="1297" cy="1014"/>
          </a:xfrm>
        </p:grpSpPr>
        <p:sp>
          <p:nvSpPr>
            <p:cNvPr id="49197" name="Text Box 60">
              <a:extLst>
                <a:ext uri="{FF2B5EF4-FFF2-40B4-BE49-F238E27FC236}">
                  <a16:creationId xmlns:a16="http://schemas.microsoft.com/office/drawing/2014/main" id="{07D516EB-969D-4CA3-9BA3-A4267A0E9391}"/>
                </a:ext>
              </a:extLst>
            </p:cNvPr>
            <p:cNvSpPr txBox="1">
              <a:spLocks noChangeArrowheads="1"/>
            </p:cNvSpPr>
            <p:nvPr/>
          </p:nvSpPr>
          <p:spPr bwMode="auto">
            <a:xfrm>
              <a:off x="3744" y="2643"/>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r>
                <a:rPr kumimoji="1" lang="en-US" altLang="zh-CN" b="0" i="1">
                  <a:latin typeface="宋体" panose="02010600030101010101" pitchFamily="2" charset="-122"/>
                </a:rPr>
                <a:t>u</a:t>
              </a:r>
            </a:p>
          </p:txBody>
        </p:sp>
        <p:grpSp>
          <p:nvGrpSpPr>
            <p:cNvPr id="49198" name="Group 61">
              <a:extLst>
                <a:ext uri="{FF2B5EF4-FFF2-40B4-BE49-F238E27FC236}">
                  <a16:creationId xmlns:a16="http://schemas.microsoft.com/office/drawing/2014/main" id="{D3EA84E6-7253-439E-9993-89CD630D0F07}"/>
                </a:ext>
              </a:extLst>
            </p:cNvPr>
            <p:cNvGrpSpPr>
              <a:grpSpLocks/>
            </p:cNvGrpSpPr>
            <p:nvPr/>
          </p:nvGrpSpPr>
          <p:grpSpPr bwMode="auto">
            <a:xfrm>
              <a:off x="3629" y="2976"/>
              <a:ext cx="1297" cy="681"/>
              <a:chOff x="3629" y="2749"/>
              <a:chExt cx="1297" cy="915"/>
            </a:xfrm>
          </p:grpSpPr>
          <p:sp>
            <p:nvSpPr>
              <p:cNvPr id="49200" name="Line 62">
                <a:extLst>
                  <a:ext uri="{FF2B5EF4-FFF2-40B4-BE49-F238E27FC236}">
                    <a16:creationId xmlns:a16="http://schemas.microsoft.com/office/drawing/2014/main" id="{1ED9945A-1209-47B6-8E46-29DD96DF61C5}"/>
                  </a:ext>
                </a:extLst>
              </p:cNvPr>
              <p:cNvSpPr>
                <a:spLocks noChangeShapeType="1"/>
              </p:cNvSpPr>
              <p:nvPr/>
            </p:nvSpPr>
            <p:spPr bwMode="auto">
              <a:xfrm>
                <a:off x="3629" y="2749"/>
                <a:ext cx="0" cy="915"/>
              </a:xfrm>
              <a:prstGeom prst="line">
                <a:avLst/>
              </a:prstGeom>
              <a:noFill/>
              <a:ln w="28575">
                <a:solidFill>
                  <a:srgbClr val="99FF33"/>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201" name="Line 63">
                <a:extLst>
                  <a:ext uri="{FF2B5EF4-FFF2-40B4-BE49-F238E27FC236}">
                    <a16:creationId xmlns:a16="http://schemas.microsoft.com/office/drawing/2014/main" id="{3A693654-40CF-46DD-8242-F27E93E86D16}"/>
                  </a:ext>
                </a:extLst>
              </p:cNvPr>
              <p:cNvSpPr>
                <a:spLocks noChangeShapeType="1"/>
              </p:cNvSpPr>
              <p:nvPr/>
            </p:nvSpPr>
            <p:spPr bwMode="auto">
              <a:xfrm>
                <a:off x="3814" y="2749"/>
                <a:ext cx="0" cy="915"/>
              </a:xfrm>
              <a:prstGeom prst="line">
                <a:avLst/>
              </a:prstGeom>
              <a:noFill/>
              <a:ln w="28575">
                <a:solidFill>
                  <a:srgbClr val="99FF33"/>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202" name="Line 64">
                <a:extLst>
                  <a:ext uri="{FF2B5EF4-FFF2-40B4-BE49-F238E27FC236}">
                    <a16:creationId xmlns:a16="http://schemas.microsoft.com/office/drawing/2014/main" id="{F9856ED3-ED3D-4BC5-B811-A5C741FF5B86}"/>
                  </a:ext>
                </a:extLst>
              </p:cNvPr>
              <p:cNvSpPr>
                <a:spLocks noChangeShapeType="1"/>
              </p:cNvSpPr>
              <p:nvPr/>
            </p:nvSpPr>
            <p:spPr bwMode="auto">
              <a:xfrm>
                <a:off x="4926" y="2749"/>
                <a:ext cx="0" cy="915"/>
              </a:xfrm>
              <a:prstGeom prst="line">
                <a:avLst/>
              </a:prstGeom>
              <a:noFill/>
              <a:ln w="28575">
                <a:solidFill>
                  <a:srgbClr val="99FF33"/>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203" name="Line 65">
                <a:extLst>
                  <a:ext uri="{FF2B5EF4-FFF2-40B4-BE49-F238E27FC236}">
                    <a16:creationId xmlns:a16="http://schemas.microsoft.com/office/drawing/2014/main" id="{B75B79E4-8546-4B32-8503-168B4ADA6E65}"/>
                  </a:ext>
                </a:extLst>
              </p:cNvPr>
              <p:cNvSpPr>
                <a:spLocks noChangeShapeType="1"/>
              </p:cNvSpPr>
              <p:nvPr/>
            </p:nvSpPr>
            <p:spPr bwMode="auto">
              <a:xfrm>
                <a:off x="4741" y="2749"/>
                <a:ext cx="0" cy="915"/>
              </a:xfrm>
              <a:prstGeom prst="line">
                <a:avLst/>
              </a:prstGeom>
              <a:noFill/>
              <a:ln w="28575">
                <a:solidFill>
                  <a:srgbClr val="99FF33"/>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204" name="Line 66">
                <a:extLst>
                  <a:ext uri="{FF2B5EF4-FFF2-40B4-BE49-F238E27FC236}">
                    <a16:creationId xmlns:a16="http://schemas.microsoft.com/office/drawing/2014/main" id="{FBDF7870-7104-45A9-A379-4A56A655F1CD}"/>
                  </a:ext>
                </a:extLst>
              </p:cNvPr>
              <p:cNvSpPr>
                <a:spLocks noChangeShapeType="1"/>
              </p:cNvSpPr>
              <p:nvPr/>
            </p:nvSpPr>
            <p:spPr bwMode="auto">
              <a:xfrm>
                <a:off x="4556" y="2749"/>
                <a:ext cx="0" cy="915"/>
              </a:xfrm>
              <a:prstGeom prst="line">
                <a:avLst/>
              </a:prstGeom>
              <a:noFill/>
              <a:ln w="28575">
                <a:solidFill>
                  <a:srgbClr val="99FF33"/>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205" name="Line 67">
                <a:extLst>
                  <a:ext uri="{FF2B5EF4-FFF2-40B4-BE49-F238E27FC236}">
                    <a16:creationId xmlns:a16="http://schemas.microsoft.com/office/drawing/2014/main" id="{34DFF567-EB17-4E9B-868E-4D9F630C151A}"/>
                  </a:ext>
                </a:extLst>
              </p:cNvPr>
              <p:cNvSpPr>
                <a:spLocks noChangeShapeType="1"/>
              </p:cNvSpPr>
              <p:nvPr/>
            </p:nvSpPr>
            <p:spPr bwMode="auto">
              <a:xfrm>
                <a:off x="4371" y="2749"/>
                <a:ext cx="0" cy="915"/>
              </a:xfrm>
              <a:prstGeom prst="line">
                <a:avLst/>
              </a:prstGeom>
              <a:noFill/>
              <a:ln w="28575">
                <a:solidFill>
                  <a:srgbClr val="99FF33"/>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206" name="Line 68">
                <a:extLst>
                  <a:ext uri="{FF2B5EF4-FFF2-40B4-BE49-F238E27FC236}">
                    <a16:creationId xmlns:a16="http://schemas.microsoft.com/office/drawing/2014/main" id="{9660BFC4-A84A-40EA-B086-C72C583ADE59}"/>
                  </a:ext>
                </a:extLst>
              </p:cNvPr>
              <p:cNvSpPr>
                <a:spLocks noChangeShapeType="1"/>
              </p:cNvSpPr>
              <p:nvPr/>
            </p:nvSpPr>
            <p:spPr bwMode="auto">
              <a:xfrm>
                <a:off x="4185" y="2749"/>
                <a:ext cx="0" cy="915"/>
              </a:xfrm>
              <a:prstGeom prst="line">
                <a:avLst/>
              </a:prstGeom>
              <a:noFill/>
              <a:ln w="28575">
                <a:solidFill>
                  <a:srgbClr val="99FF33"/>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207" name="Line 69">
                <a:extLst>
                  <a:ext uri="{FF2B5EF4-FFF2-40B4-BE49-F238E27FC236}">
                    <a16:creationId xmlns:a16="http://schemas.microsoft.com/office/drawing/2014/main" id="{BD13FCBF-B648-400D-97BC-76A8648D4861}"/>
                  </a:ext>
                </a:extLst>
              </p:cNvPr>
              <p:cNvSpPr>
                <a:spLocks noChangeShapeType="1"/>
              </p:cNvSpPr>
              <p:nvPr/>
            </p:nvSpPr>
            <p:spPr bwMode="auto">
              <a:xfrm>
                <a:off x="3999" y="2749"/>
                <a:ext cx="0" cy="915"/>
              </a:xfrm>
              <a:prstGeom prst="line">
                <a:avLst/>
              </a:prstGeom>
              <a:noFill/>
              <a:ln w="28575">
                <a:solidFill>
                  <a:srgbClr val="99FF33"/>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9199" name="Line 70">
              <a:extLst>
                <a:ext uri="{FF2B5EF4-FFF2-40B4-BE49-F238E27FC236}">
                  <a16:creationId xmlns:a16="http://schemas.microsoft.com/office/drawing/2014/main" id="{E914E76E-3E81-4F32-BD3F-AE0BF6162937}"/>
                </a:ext>
              </a:extLst>
            </p:cNvPr>
            <p:cNvSpPr>
              <a:spLocks noChangeShapeType="1"/>
            </p:cNvSpPr>
            <p:nvPr/>
          </p:nvSpPr>
          <p:spPr bwMode="auto">
            <a:xfrm>
              <a:off x="3696" y="2896"/>
              <a:ext cx="336" cy="0"/>
            </a:xfrm>
            <a:prstGeom prst="line">
              <a:avLst/>
            </a:prstGeom>
            <a:noFill/>
            <a:ln w="28575">
              <a:solidFill>
                <a:srgbClr val="FF66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63559" name="Group 71">
            <a:extLst>
              <a:ext uri="{FF2B5EF4-FFF2-40B4-BE49-F238E27FC236}">
                <a16:creationId xmlns:a16="http://schemas.microsoft.com/office/drawing/2014/main" id="{F223CDE2-59FA-4A63-B405-DA35C60E7D2D}"/>
              </a:ext>
            </a:extLst>
          </p:cNvPr>
          <p:cNvGrpSpPr>
            <a:grpSpLocks/>
          </p:cNvGrpSpPr>
          <p:nvPr/>
        </p:nvGrpSpPr>
        <p:grpSpPr bwMode="auto">
          <a:xfrm>
            <a:off x="7710488" y="2486025"/>
            <a:ext cx="1276350" cy="774700"/>
            <a:chOff x="5004" y="1536"/>
            <a:chExt cx="804" cy="488"/>
          </a:xfrm>
        </p:grpSpPr>
        <p:pic>
          <p:nvPicPr>
            <p:cNvPr id="49195" name="Picture 72" descr="多普勒2">
              <a:extLst>
                <a:ext uri="{FF2B5EF4-FFF2-40B4-BE49-F238E27FC236}">
                  <a16:creationId xmlns:a16="http://schemas.microsoft.com/office/drawing/2014/main" id="{02919F50-ACC8-4228-BD36-6AB4288D8DB9}"/>
                </a:ext>
              </a:extLst>
            </p:cNvPr>
            <p:cNvPicPr>
              <a:picLocks noChangeAspect="1" noChangeArrowheads="1"/>
            </p:cNvPicPr>
            <p:nvPr/>
          </p:nvPicPr>
          <p:blipFill>
            <a:blip r:embed="rId2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004" y="1824"/>
              <a:ext cx="166"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96" name="Text Box 73">
              <a:extLst>
                <a:ext uri="{FF2B5EF4-FFF2-40B4-BE49-F238E27FC236}">
                  <a16:creationId xmlns:a16="http://schemas.microsoft.com/office/drawing/2014/main" id="{8C910FB7-26D5-4DA2-A9C1-72FA89CC4BF6}"/>
                </a:ext>
              </a:extLst>
            </p:cNvPr>
            <p:cNvSpPr txBox="1">
              <a:spLocks noChangeArrowheads="1"/>
            </p:cNvSpPr>
            <p:nvPr/>
          </p:nvSpPr>
          <p:spPr bwMode="auto">
            <a:xfrm>
              <a:off x="5040" y="1536"/>
              <a:ext cx="7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a:latin typeface="Times New Roman" panose="02020603050405020304" pitchFamily="18" charset="0"/>
                  <a:ea typeface="楷体_GB2312" pitchFamily="49" charset="-122"/>
                </a:rPr>
                <a:t>观察者</a:t>
              </a:r>
            </a:p>
          </p:txBody>
        </p:sp>
      </p:grpSp>
      <p:grpSp>
        <p:nvGrpSpPr>
          <p:cNvPr id="63562" name="Group 74">
            <a:extLst>
              <a:ext uri="{FF2B5EF4-FFF2-40B4-BE49-F238E27FC236}">
                <a16:creationId xmlns:a16="http://schemas.microsoft.com/office/drawing/2014/main" id="{467A45AD-2E65-48A6-8492-D8038FFF2EB2}"/>
              </a:ext>
            </a:extLst>
          </p:cNvPr>
          <p:cNvGrpSpPr>
            <a:grpSpLocks/>
          </p:cNvGrpSpPr>
          <p:nvPr/>
        </p:nvGrpSpPr>
        <p:grpSpPr bwMode="auto">
          <a:xfrm>
            <a:off x="2986088" y="4495800"/>
            <a:ext cx="1062037" cy="320675"/>
            <a:chOff x="4493" y="3611"/>
            <a:chExt cx="669" cy="202"/>
          </a:xfrm>
        </p:grpSpPr>
        <p:sp>
          <p:nvSpPr>
            <p:cNvPr id="49190" name="Line 75">
              <a:extLst>
                <a:ext uri="{FF2B5EF4-FFF2-40B4-BE49-F238E27FC236}">
                  <a16:creationId xmlns:a16="http://schemas.microsoft.com/office/drawing/2014/main" id="{AF4C690C-2EEA-4AA0-BB3A-B325A3EC767D}"/>
                </a:ext>
              </a:extLst>
            </p:cNvPr>
            <p:cNvSpPr>
              <a:spLocks noChangeShapeType="1"/>
            </p:cNvSpPr>
            <p:nvPr/>
          </p:nvSpPr>
          <p:spPr bwMode="auto">
            <a:xfrm>
              <a:off x="4729" y="3651"/>
              <a:ext cx="0" cy="162"/>
            </a:xfrm>
            <a:prstGeom prst="line">
              <a:avLst/>
            </a:prstGeom>
            <a:noFill/>
            <a:ln w="28575">
              <a:solidFill>
                <a:srgbClr val="FF66FF"/>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191" name="Line 76">
              <a:extLst>
                <a:ext uri="{FF2B5EF4-FFF2-40B4-BE49-F238E27FC236}">
                  <a16:creationId xmlns:a16="http://schemas.microsoft.com/office/drawing/2014/main" id="{B3BEEB30-48DE-4610-88DB-61B3D4E6F3D1}"/>
                </a:ext>
              </a:extLst>
            </p:cNvPr>
            <p:cNvSpPr>
              <a:spLocks noChangeShapeType="1"/>
            </p:cNvSpPr>
            <p:nvPr/>
          </p:nvSpPr>
          <p:spPr bwMode="auto">
            <a:xfrm>
              <a:off x="4926" y="3651"/>
              <a:ext cx="0" cy="162"/>
            </a:xfrm>
            <a:prstGeom prst="line">
              <a:avLst/>
            </a:prstGeom>
            <a:noFill/>
            <a:ln w="28575">
              <a:solidFill>
                <a:srgbClr val="FF66FF"/>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9192" name="Object 77">
              <a:extLst>
                <a:ext uri="{FF2B5EF4-FFF2-40B4-BE49-F238E27FC236}">
                  <a16:creationId xmlns:a16="http://schemas.microsoft.com/office/drawing/2014/main" id="{83577F38-EA2A-41C2-BA7B-61A6D99641A0}"/>
                </a:ext>
              </a:extLst>
            </p:cNvPr>
            <p:cNvGraphicFramePr>
              <a:graphicFrameLocks noChangeAspect="1"/>
            </p:cNvGraphicFramePr>
            <p:nvPr/>
          </p:nvGraphicFramePr>
          <p:xfrm>
            <a:off x="4782" y="3611"/>
            <a:ext cx="144" cy="188"/>
          </p:xfrm>
          <a:graphic>
            <a:graphicData uri="http://schemas.openxmlformats.org/presentationml/2006/ole">
              <mc:AlternateContent xmlns:mc="http://schemas.openxmlformats.org/markup-compatibility/2006">
                <mc:Choice xmlns:v="urn:schemas-microsoft-com:vml" Requires="v">
                  <p:oleObj spid="_x0000_s49251" name="Equation" r:id="rId30" imgW="76149" imgH="114198" progId="Equation.3">
                    <p:embed/>
                  </p:oleObj>
                </mc:Choice>
                <mc:Fallback>
                  <p:oleObj name="Equation" r:id="rId30" imgW="76149" imgH="114198" progId="Equation.3">
                    <p:embed/>
                    <p:pic>
                      <p:nvPicPr>
                        <p:cNvPr id="0" name="Object 77"/>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782" y="3611"/>
                          <a:ext cx="144"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93" name="Line 78">
              <a:extLst>
                <a:ext uri="{FF2B5EF4-FFF2-40B4-BE49-F238E27FC236}">
                  <a16:creationId xmlns:a16="http://schemas.microsoft.com/office/drawing/2014/main" id="{BB570120-78E5-47D9-9231-54D03CA9A648}"/>
                </a:ext>
              </a:extLst>
            </p:cNvPr>
            <p:cNvSpPr>
              <a:spLocks noChangeShapeType="1"/>
            </p:cNvSpPr>
            <p:nvPr/>
          </p:nvSpPr>
          <p:spPr bwMode="auto">
            <a:xfrm>
              <a:off x="4493" y="3732"/>
              <a:ext cx="236" cy="0"/>
            </a:xfrm>
            <a:prstGeom prst="line">
              <a:avLst/>
            </a:prstGeom>
            <a:noFill/>
            <a:ln w="28575">
              <a:solidFill>
                <a:srgbClr val="FF66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194" name="Line 79">
              <a:extLst>
                <a:ext uri="{FF2B5EF4-FFF2-40B4-BE49-F238E27FC236}">
                  <a16:creationId xmlns:a16="http://schemas.microsoft.com/office/drawing/2014/main" id="{BA5B4359-4785-4D7F-B9D9-B31E242C36F4}"/>
                </a:ext>
              </a:extLst>
            </p:cNvPr>
            <p:cNvSpPr>
              <a:spLocks noChangeShapeType="1"/>
            </p:cNvSpPr>
            <p:nvPr/>
          </p:nvSpPr>
          <p:spPr bwMode="auto">
            <a:xfrm flipH="1">
              <a:off x="4926" y="3732"/>
              <a:ext cx="236" cy="0"/>
            </a:xfrm>
            <a:prstGeom prst="line">
              <a:avLst/>
            </a:prstGeom>
            <a:noFill/>
            <a:ln w="28575">
              <a:solidFill>
                <a:srgbClr val="FF66FF"/>
              </a:solidFill>
              <a:round/>
              <a:headEnd type="non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3568" name="Group 80">
            <a:extLst>
              <a:ext uri="{FF2B5EF4-FFF2-40B4-BE49-F238E27FC236}">
                <a16:creationId xmlns:a16="http://schemas.microsoft.com/office/drawing/2014/main" id="{3C258BE7-C10E-49D5-8201-9400C7E6BEFE}"/>
              </a:ext>
            </a:extLst>
          </p:cNvPr>
          <p:cNvGrpSpPr>
            <a:grpSpLocks/>
          </p:cNvGrpSpPr>
          <p:nvPr/>
        </p:nvGrpSpPr>
        <p:grpSpPr bwMode="auto">
          <a:xfrm>
            <a:off x="7885113" y="3905250"/>
            <a:ext cx="431800" cy="292100"/>
            <a:chOff x="5012" y="3612"/>
            <a:chExt cx="272" cy="184"/>
          </a:xfrm>
        </p:grpSpPr>
        <p:grpSp>
          <p:nvGrpSpPr>
            <p:cNvPr id="49184" name="Group 81">
              <a:extLst>
                <a:ext uri="{FF2B5EF4-FFF2-40B4-BE49-F238E27FC236}">
                  <a16:creationId xmlns:a16="http://schemas.microsoft.com/office/drawing/2014/main" id="{E20463BA-89D8-4E0A-B2DD-13C92E278087}"/>
                </a:ext>
              </a:extLst>
            </p:cNvPr>
            <p:cNvGrpSpPr>
              <a:grpSpLocks/>
            </p:cNvGrpSpPr>
            <p:nvPr/>
          </p:nvGrpSpPr>
          <p:grpSpPr bwMode="auto">
            <a:xfrm>
              <a:off x="5030" y="3621"/>
              <a:ext cx="248" cy="175"/>
              <a:chOff x="4958" y="1120"/>
              <a:chExt cx="248" cy="175"/>
            </a:xfrm>
          </p:grpSpPr>
          <p:sp>
            <p:nvSpPr>
              <p:cNvPr id="49186" name="AutoShape 82">
                <a:hlinkClick r:id="rId32" action="ppaction://hlinkfile"/>
                <a:extLst>
                  <a:ext uri="{FF2B5EF4-FFF2-40B4-BE49-F238E27FC236}">
                    <a16:creationId xmlns:a16="http://schemas.microsoft.com/office/drawing/2014/main" id="{D66A7BB8-DB4F-45BC-8BB8-743CB2EF1C99}"/>
                  </a:ext>
                </a:extLst>
              </p:cNvPr>
              <p:cNvSpPr>
                <a:spLocks noChangeArrowheads="1"/>
              </p:cNvSpPr>
              <p:nvPr/>
            </p:nvSpPr>
            <p:spPr bwMode="auto">
              <a:xfrm>
                <a:off x="4958" y="1120"/>
                <a:ext cx="248" cy="175"/>
              </a:xfrm>
              <a:prstGeom prst="roundRect">
                <a:avLst>
                  <a:gd name="adj" fmla="val 19116"/>
                </a:avLst>
              </a:prstGeom>
              <a:solidFill>
                <a:srgbClr val="33CCCC">
                  <a:alpha val="39999"/>
                </a:srgbClr>
              </a:solidFill>
              <a:ln w="9525">
                <a:solidFill>
                  <a:srgbClr val="0066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9187" name="AutoShape 83">
                <a:extLst>
                  <a:ext uri="{FF2B5EF4-FFF2-40B4-BE49-F238E27FC236}">
                    <a16:creationId xmlns:a16="http://schemas.microsoft.com/office/drawing/2014/main" id="{E8BCE7D3-8B63-4167-9EAF-449BD24668B6}"/>
                  </a:ext>
                </a:extLst>
              </p:cNvPr>
              <p:cNvSpPr>
                <a:spLocks noChangeArrowheads="1"/>
              </p:cNvSpPr>
              <p:nvPr/>
            </p:nvSpPr>
            <p:spPr bwMode="auto">
              <a:xfrm>
                <a:off x="4991" y="1154"/>
                <a:ext cx="179" cy="104"/>
              </a:xfrm>
              <a:prstGeom prst="roundRect">
                <a:avLst>
                  <a:gd name="adj" fmla="val 22079"/>
                </a:avLst>
              </a:prstGeom>
              <a:solidFill>
                <a:srgbClr val="33CCCC">
                  <a:alpha val="50195"/>
                </a:srgbClr>
              </a:solidFill>
              <a:ln w="3175">
                <a:solidFill>
                  <a:srgbClr val="0066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9188" name="AutoShape 84">
                <a:extLst>
                  <a:ext uri="{FF2B5EF4-FFF2-40B4-BE49-F238E27FC236}">
                    <a16:creationId xmlns:a16="http://schemas.microsoft.com/office/drawing/2014/main" id="{E4E5A6B5-675B-4928-A483-77B61DC27F7A}"/>
                  </a:ext>
                </a:extLst>
              </p:cNvPr>
              <p:cNvSpPr>
                <a:spLocks noChangeArrowheads="1"/>
              </p:cNvSpPr>
              <p:nvPr/>
            </p:nvSpPr>
            <p:spPr bwMode="auto">
              <a:xfrm rot="5400000">
                <a:off x="5054" y="1174"/>
                <a:ext cx="66" cy="66"/>
              </a:xfrm>
              <a:prstGeom prst="triangle">
                <a:avLst>
                  <a:gd name="adj" fmla="val 50000"/>
                </a:avLst>
              </a:prstGeom>
              <a:solidFill>
                <a:srgbClr val="006666"/>
              </a:solidFill>
              <a:ln w="9525">
                <a:solidFill>
                  <a:srgbClr val="0066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9189" name="Line 85">
                <a:extLst>
                  <a:ext uri="{FF2B5EF4-FFF2-40B4-BE49-F238E27FC236}">
                    <a16:creationId xmlns:a16="http://schemas.microsoft.com/office/drawing/2014/main" id="{4CD0C98D-F60C-4D42-B048-C1FD7E72CAED}"/>
                  </a:ext>
                </a:extLst>
              </p:cNvPr>
              <p:cNvSpPr>
                <a:spLocks noChangeShapeType="1"/>
              </p:cNvSpPr>
              <p:nvPr/>
            </p:nvSpPr>
            <p:spPr bwMode="auto">
              <a:xfrm>
                <a:off x="4985" y="1177"/>
                <a:ext cx="0" cy="0"/>
              </a:xfrm>
              <a:prstGeom prst="line">
                <a:avLst/>
              </a:prstGeom>
              <a:noFill/>
              <a:ln w="9525">
                <a:solidFill>
                  <a:srgbClr val="33CC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9185" name="Rectangle 86">
              <a:hlinkClick r:id="rId33" action="ppaction://hlinkfile" tooltip="点击播放动画"/>
              <a:extLst>
                <a:ext uri="{FF2B5EF4-FFF2-40B4-BE49-F238E27FC236}">
                  <a16:creationId xmlns:a16="http://schemas.microsoft.com/office/drawing/2014/main" id="{C77A322F-8956-4D85-B5C0-67DB565125CD}"/>
                </a:ext>
              </a:extLst>
            </p:cNvPr>
            <p:cNvSpPr>
              <a:spLocks noChangeArrowheads="1"/>
            </p:cNvSpPr>
            <p:nvPr/>
          </p:nvSpPr>
          <p:spPr bwMode="auto">
            <a:xfrm>
              <a:off x="5012" y="3612"/>
              <a:ext cx="272" cy="181"/>
            </a:xfrm>
            <a:prstGeom prst="rect">
              <a:avLst/>
            </a:prstGeom>
            <a:solidFill>
              <a:srgbClr val="00CC99">
                <a:alpha val="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gr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490"/>
                                        </p:tgtEl>
                                        <p:attrNameLst>
                                          <p:attrName>style.visibility</p:attrName>
                                        </p:attrNameLst>
                                      </p:cBhvr>
                                      <p:to>
                                        <p:strVal val="visible"/>
                                      </p:to>
                                    </p:set>
                                    <p:animEffect transition="in" filter="wipe(left)">
                                      <p:cBhvr>
                                        <p:cTn id="7" dur="500"/>
                                        <p:tgtEl>
                                          <p:spTgt spid="634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3491"/>
                                        </p:tgtEl>
                                        <p:attrNameLst>
                                          <p:attrName>style.visibility</p:attrName>
                                        </p:attrNameLst>
                                      </p:cBhvr>
                                      <p:to>
                                        <p:strVal val="visible"/>
                                      </p:to>
                                    </p:set>
                                    <p:animEffect transition="in" filter="wipe(left)">
                                      <p:cBhvr>
                                        <p:cTn id="12" dur="500"/>
                                        <p:tgtEl>
                                          <p:spTgt spid="634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3493"/>
                                        </p:tgtEl>
                                        <p:attrNameLst>
                                          <p:attrName>style.visibility</p:attrName>
                                        </p:attrNameLst>
                                      </p:cBhvr>
                                      <p:to>
                                        <p:strVal val="visible"/>
                                      </p:to>
                                    </p:set>
                                    <p:animEffect transition="in" filter="wipe(left)">
                                      <p:cBhvr>
                                        <p:cTn id="17" dur="500"/>
                                        <p:tgtEl>
                                          <p:spTgt spid="6349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63495"/>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499"/>
                                          </p:stCondLst>
                                        </p:cTn>
                                        <p:tgtEl>
                                          <p:spTgt spid="63496"/>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23" presetClass="entr" presetSubtype="16" fill="hold" grpId="0" nodeType="clickEffect">
                                  <p:stCondLst>
                                    <p:cond delay="0"/>
                                  </p:stCondLst>
                                  <p:childTnLst>
                                    <p:set>
                                      <p:cBhvr>
                                        <p:cTn id="29" dur="1" fill="hold">
                                          <p:stCondLst>
                                            <p:cond delay="0"/>
                                          </p:stCondLst>
                                        </p:cTn>
                                        <p:tgtEl>
                                          <p:spTgt spid="63514"/>
                                        </p:tgtEl>
                                        <p:attrNameLst>
                                          <p:attrName>style.visibility</p:attrName>
                                        </p:attrNameLst>
                                      </p:cBhvr>
                                      <p:to>
                                        <p:strVal val="visible"/>
                                      </p:to>
                                    </p:set>
                                    <p:anim calcmode="lin" valueType="num">
                                      <p:cBhvr>
                                        <p:cTn id="30" dur="500" fill="hold"/>
                                        <p:tgtEl>
                                          <p:spTgt spid="63514"/>
                                        </p:tgtEl>
                                        <p:attrNameLst>
                                          <p:attrName>ppt_w</p:attrName>
                                        </p:attrNameLst>
                                      </p:cBhvr>
                                      <p:tavLst>
                                        <p:tav tm="0">
                                          <p:val>
                                            <p:fltVal val="0"/>
                                          </p:val>
                                        </p:tav>
                                        <p:tav tm="100000">
                                          <p:val>
                                            <p:strVal val="#ppt_w"/>
                                          </p:val>
                                        </p:tav>
                                      </p:tavLst>
                                    </p:anim>
                                    <p:anim calcmode="lin" valueType="num">
                                      <p:cBhvr>
                                        <p:cTn id="31" dur="500" fill="hold"/>
                                        <p:tgtEl>
                                          <p:spTgt spid="63514"/>
                                        </p:tgtEl>
                                        <p:attrNameLst>
                                          <p:attrName>ppt_h</p:attrName>
                                        </p:attrNameLst>
                                      </p:cBhvr>
                                      <p:tavLst>
                                        <p:tav tm="0">
                                          <p:val>
                                            <p:fltVal val="0"/>
                                          </p:val>
                                        </p:tav>
                                        <p:tav tm="100000">
                                          <p:val>
                                            <p:strVal val="#ppt_h"/>
                                          </p:val>
                                        </p:tav>
                                      </p:tavLst>
                                    </p:anim>
                                  </p:childTnLst>
                                </p:cTn>
                              </p:par>
                            </p:childTnLst>
                          </p:cTn>
                        </p:par>
                        <p:par>
                          <p:cTn id="32" fill="hold" nodeType="afterGroup">
                            <p:stCondLst>
                              <p:cond delay="500"/>
                            </p:stCondLst>
                            <p:childTnLst>
                              <p:par>
                                <p:cTn id="33" presetID="23" presetClass="entr" presetSubtype="16" fill="hold" grpId="0" nodeType="afterEffect">
                                  <p:stCondLst>
                                    <p:cond delay="0"/>
                                  </p:stCondLst>
                                  <p:childTnLst>
                                    <p:set>
                                      <p:cBhvr>
                                        <p:cTn id="34" dur="1" fill="hold">
                                          <p:stCondLst>
                                            <p:cond delay="0"/>
                                          </p:stCondLst>
                                        </p:cTn>
                                        <p:tgtEl>
                                          <p:spTgt spid="63515"/>
                                        </p:tgtEl>
                                        <p:attrNameLst>
                                          <p:attrName>style.visibility</p:attrName>
                                        </p:attrNameLst>
                                      </p:cBhvr>
                                      <p:to>
                                        <p:strVal val="visible"/>
                                      </p:to>
                                    </p:set>
                                    <p:anim calcmode="lin" valueType="num">
                                      <p:cBhvr>
                                        <p:cTn id="35" dur="500" fill="hold"/>
                                        <p:tgtEl>
                                          <p:spTgt spid="63515"/>
                                        </p:tgtEl>
                                        <p:attrNameLst>
                                          <p:attrName>ppt_w</p:attrName>
                                        </p:attrNameLst>
                                      </p:cBhvr>
                                      <p:tavLst>
                                        <p:tav tm="0">
                                          <p:val>
                                            <p:fltVal val="0"/>
                                          </p:val>
                                        </p:tav>
                                        <p:tav tm="100000">
                                          <p:val>
                                            <p:strVal val="#ppt_w"/>
                                          </p:val>
                                        </p:tav>
                                      </p:tavLst>
                                    </p:anim>
                                    <p:anim calcmode="lin" valueType="num">
                                      <p:cBhvr>
                                        <p:cTn id="36" dur="500" fill="hold"/>
                                        <p:tgtEl>
                                          <p:spTgt spid="63515"/>
                                        </p:tgtEl>
                                        <p:attrNameLst>
                                          <p:attrName>ppt_h</p:attrName>
                                        </p:attrNameLst>
                                      </p:cBhvr>
                                      <p:tavLst>
                                        <p:tav tm="0">
                                          <p:val>
                                            <p:fltVal val="0"/>
                                          </p:val>
                                        </p:tav>
                                        <p:tav tm="100000">
                                          <p:val>
                                            <p:strVal val="#ppt_h"/>
                                          </p:val>
                                        </p:tav>
                                      </p:tavLst>
                                    </p:anim>
                                  </p:childTnLst>
                                </p:cTn>
                              </p:par>
                            </p:childTnLst>
                          </p:cTn>
                        </p:par>
                        <p:par>
                          <p:cTn id="37" fill="hold" nodeType="afterGroup">
                            <p:stCondLst>
                              <p:cond delay="1000"/>
                            </p:stCondLst>
                            <p:childTnLst>
                              <p:par>
                                <p:cTn id="38" presetID="23" presetClass="entr" presetSubtype="16" fill="hold" grpId="0" nodeType="afterEffect">
                                  <p:stCondLst>
                                    <p:cond delay="0"/>
                                  </p:stCondLst>
                                  <p:childTnLst>
                                    <p:set>
                                      <p:cBhvr>
                                        <p:cTn id="39" dur="1" fill="hold">
                                          <p:stCondLst>
                                            <p:cond delay="0"/>
                                          </p:stCondLst>
                                        </p:cTn>
                                        <p:tgtEl>
                                          <p:spTgt spid="63516"/>
                                        </p:tgtEl>
                                        <p:attrNameLst>
                                          <p:attrName>style.visibility</p:attrName>
                                        </p:attrNameLst>
                                      </p:cBhvr>
                                      <p:to>
                                        <p:strVal val="visible"/>
                                      </p:to>
                                    </p:set>
                                    <p:anim calcmode="lin" valueType="num">
                                      <p:cBhvr>
                                        <p:cTn id="40" dur="500" fill="hold"/>
                                        <p:tgtEl>
                                          <p:spTgt spid="63516"/>
                                        </p:tgtEl>
                                        <p:attrNameLst>
                                          <p:attrName>ppt_w</p:attrName>
                                        </p:attrNameLst>
                                      </p:cBhvr>
                                      <p:tavLst>
                                        <p:tav tm="0">
                                          <p:val>
                                            <p:fltVal val="0"/>
                                          </p:val>
                                        </p:tav>
                                        <p:tav tm="100000">
                                          <p:val>
                                            <p:strVal val="#ppt_w"/>
                                          </p:val>
                                        </p:tav>
                                      </p:tavLst>
                                    </p:anim>
                                    <p:anim calcmode="lin" valueType="num">
                                      <p:cBhvr>
                                        <p:cTn id="41" dur="500" fill="hold"/>
                                        <p:tgtEl>
                                          <p:spTgt spid="63516"/>
                                        </p:tgtEl>
                                        <p:attrNameLst>
                                          <p:attrName>ppt_h</p:attrName>
                                        </p:attrNameLst>
                                      </p:cBhvr>
                                      <p:tavLst>
                                        <p:tav tm="0">
                                          <p:val>
                                            <p:fltVal val="0"/>
                                          </p:val>
                                        </p:tav>
                                        <p:tav tm="100000">
                                          <p:val>
                                            <p:strVal val="#ppt_h"/>
                                          </p:val>
                                        </p:tav>
                                      </p:tavLst>
                                    </p:anim>
                                  </p:childTnLst>
                                </p:cTn>
                              </p:par>
                            </p:childTnLst>
                          </p:cTn>
                        </p:par>
                        <p:par>
                          <p:cTn id="42" fill="hold" nodeType="afterGroup">
                            <p:stCondLst>
                              <p:cond delay="1500"/>
                            </p:stCondLst>
                            <p:childTnLst>
                              <p:par>
                                <p:cTn id="43" presetID="23" presetClass="entr" presetSubtype="16" fill="hold" grpId="0" nodeType="afterEffect">
                                  <p:stCondLst>
                                    <p:cond delay="0"/>
                                  </p:stCondLst>
                                  <p:childTnLst>
                                    <p:set>
                                      <p:cBhvr>
                                        <p:cTn id="44" dur="1" fill="hold">
                                          <p:stCondLst>
                                            <p:cond delay="0"/>
                                          </p:stCondLst>
                                        </p:cTn>
                                        <p:tgtEl>
                                          <p:spTgt spid="63517"/>
                                        </p:tgtEl>
                                        <p:attrNameLst>
                                          <p:attrName>style.visibility</p:attrName>
                                        </p:attrNameLst>
                                      </p:cBhvr>
                                      <p:to>
                                        <p:strVal val="visible"/>
                                      </p:to>
                                    </p:set>
                                    <p:anim calcmode="lin" valueType="num">
                                      <p:cBhvr>
                                        <p:cTn id="45" dur="500" fill="hold"/>
                                        <p:tgtEl>
                                          <p:spTgt spid="63517"/>
                                        </p:tgtEl>
                                        <p:attrNameLst>
                                          <p:attrName>ppt_w</p:attrName>
                                        </p:attrNameLst>
                                      </p:cBhvr>
                                      <p:tavLst>
                                        <p:tav tm="0">
                                          <p:val>
                                            <p:fltVal val="0"/>
                                          </p:val>
                                        </p:tav>
                                        <p:tav tm="100000">
                                          <p:val>
                                            <p:strVal val="#ppt_w"/>
                                          </p:val>
                                        </p:tav>
                                      </p:tavLst>
                                    </p:anim>
                                    <p:anim calcmode="lin" valueType="num">
                                      <p:cBhvr>
                                        <p:cTn id="46" dur="500" fill="hold"/>
                                        <p:tgtEl>
                                          <p:spTgt spid="63517"/>
                                        </p:tgtEl>
                                        <p:attrNameLst>
                                          <p:attrName>ppt_h</p:attrName>
                                        </p:attrNameLst>
                                      </p:cBhvr>
                                      <p:tavLst>
                                        <p:tav tm="0">
                                          <p:val>
                                            <p:fltVal val="0"/>
                                          </p:val>
                                        </p:tav>
                                        <p:tav tm="100000">
                                          <p:val>
                                            <p:strVal val="#ppt_h"/>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7" presetClass="entr" presetSubtype="2" fill="hold" nodeType="clickEffect">
                                  <p:stCondLst>
                                    <p:cond delay="0"/>
                                  </p:stCondLst>
                                  <p:childTnLst>
                                    <p:set>
                                      <p:cBhvr>
                                        <p:cTn id="50" dur="1" fill="hold">
                                          <p:stCondLst>
                                            <p:cond delay="0"/>
                                          </p:stCondLst>
                                        </p:cTn>
                                        <p:tgtEl>
                                          <p:spTgt spid="63559"/>
                                        </p:tgtEl>
                                        <p:attrNameLst>
                                          <p:attrName>style.visibility</p:attrName>
                                        </p:attrNameLst>
                                      </p:cBhvr>
                                      <p:to>
                                        <p:strVal val="visible"/>
                                      </p:to>
                                    </p:set>
                                    <p:anim calcmode="lin" valueType="num">
                                      <p:cBhvr additive="base">
                                        <p:cTn id="51" dur="5000" fill="hold"/>
                                        <p:tgtEl>
                                          <p:spTgt spid="63559"/>
                                        </p:tgtEl>
                                        <p:attrNameLst>
                                          <p:attrName>ppt_x</p:attrName>
                                        </p:attrNameLst>
                                      </p:cBhvr>
                                      <p:tavLst>
                                        <p:tav tm="0">
                                          <p:val>
                                            <p:strVal val="1+#ppt_w/2"/>
                                          </p:val>
                                        </p:tav>
                                        <p:tav tm="100000">
                                          <p:val>
                                            <p:strVal val="#ppt_x"/>
                                          </p:val>
                                        </p:tav>
                                      </p:tavLst>
                                    </p:anim>
                                    <p:anim calcmode="lin" valueType="num">
                                      <p:cBhvr additive="base">
                                        <p:cTn id="52" dur="5000" fill="hold"/>
                                        <p:tgtEl>
                                          <p:spTgt spid="63559"/>
                                        </p:tgtEl>
                                        <p:attrNameLst>
                                          <p:attrName>ppt_y</p:attrName>
                                        </p:attrNameLst>
                                      </p:cBhvr>
                                      <p:tavLst>
                                        <p:tav tm="0">
                                          <p:val>
                                            <p:strVal val="#ppt_y"/>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499"/>
                                          </p:stCondLst>
                                        </p:cTn>
                                        <p:tgtEl>
                                          <p:spTgt spid="63518"/>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7" presetClass="entr" presetSubtype="10" fill="hold" nodeType="clickEffect">
                                  <p:stCondLst>
                                    <p:cond delay="0"/>
                                  </p:stCondLst>
                                  <p:childTnLst>
                                    <p:set>
                                      <p:cBhvr>
                                        <p:cTn id="60" dur="1" fill="hold">
                                          <p:stCondLst>
                                            <p:cond delay="0"/>
                                          </p:stCondLst>
                                        </p:cTn>
                                        <p:tgtEl>
                                          <p:spTgt spid="63497"/>
                                        </p:tgtEl>
                                        <p:attrNameLst>
                                          <p:attrName>style.visibility</p:attrName>
                                        </p:attrNameLst>
                                      </p:cBhvr>
                                      <p:to>
                                        <p:strVal val="visible"/>
                                      </p:to>
                                    </p:set>
                                    <p:anim calcmode="lin" valueType="num">
                                      <p:cBhvr>
                                        <p:cTn id="61" dur="500" fill="hold"/>
                                        <p:tgtEl>
                                          <p:spTgt spid="63497"/>
                                        </p:tgtEl>
                                        <p:attrNameLst>
                                          <p:attrName>ppt_w</p:attrName>
                                        </p:attrNameLst>
                                      </p:cBhvr>
                                      <p:tavLst>
                                        <p:tav tm="0">
                                          <p:val>
                                            <p:fltVal val="0"/>
                                          </p:val>
                                        </p:tav>
                                        <p:tav tm="100000">
                                          <p:val>
                                            <p:strVal val="#ppt_w"/>
                                          </p:val>
                                        </p:tav>
                                      </p:tavLst>
                                    </p:anim>
                                    <p:anim calcmode="lin" valueType="num">
                                      <p:cBhvr>
                                        <p:cTn id="62" dur="500" fill="hold"/>
                                        <p:tgtEl>
                                          <p:spTgt spid="63497"/>
                                        </p:tgtEl>
                                        <p:attrNameLst>
                                          <p:attrName>ppt_h</p:attrName>
                                        </p:attrNameLst>
                                      </p:cBhvr>
                                      <p:tavLst>
                                        <p:tav tm="0">
                                          <p:val>
                                            <p:strVal val="#ppt_h"/>
                                          </p:val>
                                        </p:tav>
                                        <p:tav tm="100000">
                                          <p:val>
                                            <p:strVal val="#ppt_h"/>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63568"/>
                                        </p:tgtEl>
                                        <p:attrNameLst>
                                          <p:attrName>style.visibility</p:attrName>
                                        </p:attrNameLst>
                                      </p:cBhvr>
                                      <p:to>
                                        <p:strVal val="visible"/>
                                      </p:to>
                                    </p:set>
                                    <p:animEffect transition="in" filter="wipe(left)">
                                      <p:cBhvr>
                                        <p:cTn id="67" dur="500"/>
                                        <p:tgtEl>
                                          <p:spTgt spid="63568"/>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63534"/>
                                        </p:tgtEl>
                                        <p:attrNameLst>
                                          <p:attrName>style.visibility</p:attrName>
                                        </p:attrNameLst>
                                      </p:cBhvr>
                                      <p:to>
                                        <p:strVal val="visible"/>
                                      </p:to>
                                    </p:set>
                                    <p:animEffect transition="in" filter="wipe(left)">
                                      <p:cBhvr>
                                        <p:cTn id="72" dur="500"/>
                                        <p:tgtEl>
                                          <p:spTgt spid="63534"/>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63526"/>
                                        </p:tgtEl>
                                        <p:attrNameLst>
                                          <p:attrName>style.visibility</p:attrName>
                                        </p:attrNameLst>
                                      </p:cBhvr>
                                      <p:to>
                                        <p:strVal val="visible"/>
                                      </p:to>
                                    </p:set>
                                    <p:animEffect transition="in" filter="wipe(left)">
                                      <p:cBhvr>
                                        <p:cTn id="77" dur="500"/>
                                        <p:tgtEl>
                                          <p:spTgt spid="63526"/>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7" presetClass="entr" presetSubtype="2" fill="hold" nodeType="clickEffect">
                                  <p:stCondLst>
                                    <p:cond delay="0"/>
                                  </p:stCondLst>
                                  <p:childTnLst>
                                    <p:set>
                                      <p:cBhvr>
                                        <p:cTn id="81" dur="1" fill="hold">
                                          <p:stCondLst>
                                            <p:cond delay="0"/>
                                          </p:stCondLst>
                                        </p:cTn>
                                        <p:tgtEl>
                                          <p:spTgt spid="63543"/>
                                        </p:tgtEl>
                                        <p:attrNameLst>
                                          <p:attrName>style.visibility</p:attrName>
                                        </p:attrNameLst>
                                      </p:cBhvr>
                                      <p:to>
                                        <p:strVal val="visible"/>
                                      </p:to>
                                    </p:set>
                                    <p:anim calcmode="lin" valueType="num">
                                      <p:cBhvr additive="base">
                                        <p:cTn id="82" dur="5000" fill="hold"/>
                                        <p:tgtEl>
                                          <p:spTgt spid="63543"/>
                                        </p:tgtEl>
                                        <p:attrNameLst>
                                          <p:attrName>ppt_x</p:attrName>
                                        </p:attrNameLst>
                                      </p:cBhvr>
                                      <p:tavLst>
                                        <p:tav tm="0">
                                          <p:val>
                                            <p:strVal val="1+#ppt_w/2"/>
                                          </p:val>
                                        </p:tav>
                                        <p:tav tm="100000">
                                          <p:val>
                                            <p:strVal val="#ppt_x"/>
                                          </p:val>
                                        </p:tav>
                                      </p:tavLst>
                                    </p:anim>
                                    <p:anim calcmode="lin" valueType="num">
                                      <p:cBhvr additive="base">
                                        <p:cTn id="83" dur="5000" fill="hold"/>
                                        <p:tgtEl>
                                          <p:spTgt spid="63543"/>
                                        </p:tgtEl>
                                        <p:attrNameLst>
                                          <p:attrName>ppt_y</p:attrName>
                                        </p:attrNameLst>
                                      </p:cBhvr>
                                      <p:tavLst>
                                        <p:tav tm="0">
                                          <p:val>
                                            <p:strVal val="#ppt_y"/>
                                          </p:val>
                                        </p:tav>
                                        <p:tav tm="100000">
                                          <p:val>
                                            <p:strVal val="#ppt_y"/>
                                          </p:val>
                                        </p:tav>
                                      </p:tavLst>
                                    </p:anim>
                                  </p:childTnLst>
                                </p:cTn>
                              </p:par>
                            </p:childTnLst>
                          </p:cTn>
                        </p:par>
                      </p:childTnLst>
                    </p:cTn>
                  </p:par>
                  <p:par>
                    <p:cTn id="84" fill="hold" nodeType="clickPar">
                      <p:stCondLst>
                        <p:cond delay="indefinite"/>
                      </p:stCondLst>
                      <p:childTnLst>
                        <p:par>
                          <p:cTn id="85" fill="hold" nodeType="withGroup">
                            <p:stCondLst>
                              <p:cond delay="0"/>
                            </p:stCondLst>
                            <p:childTnLst>
                              <p:par>
                                <p:cTn id="86" presetID="16" presetClass="entr" presetSubtype="37" fill="hold" nodeType="clickEffect">
                                  <p:stCondLst>
                                    <p:cond delay="0"/>
                                  </p:stCondLst>
                                  <p:childTnLst>
                                    <p:set>
                                      <p:cBhvr>
                                        <p:cTn id="87" dur="1" fill="hold">
                                          <p:stCondLst>
                                            <p:cond delay="0"/>
                                          </p:stCondLst>
                                        </p:cTn>
                                        <p:tgtEl>
                                          <p:spTgt spid="63562"/>
                                        </p:tgtEl>
                                        <p:attrNameLst>
                                          <p:attrName>style.visibility</p:attrName>
                                        </p:attrNameLst>
                                      </p:cBhvr>
                                      <p:to>
                                        <p:strVal val="visible"/>
                                      </p:to>
                                    </p:set>
                                    <p:animEffect transition="in" filter="barn(outVertical)">
                                      <p:cBhvr>
                                        <p:cTn id="88" dur="500"/>
                                        <p:tgtEl>
                                          <p:spTgt spid="63562"/>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16" presetClass="entr" presetSubtype="37" fill="hold" nodeType="clickEffect">
                                  <p:stCondLst>
                                    <p:cond delay="0"/>
                                  </p:stCondLst>
                                  <p:childTnLst>
                                    <p:set>
                                      <p:cBhvr>
                                        <p:cTn id="92" dur="1" fill="hold">
                                          <p:stCondLst>
                                            <p:cond delay="0"/>
                                          </p:stCondLst>
                                        </p:cTn>
                                        <p:tgtEl>
                                          <p:spTgt spid="63521"/>
                                        </p:tgtEl>
                                        <p:attrNameLst>
                                          <p:attrName>style.visibility</p:attrName>
                                        </p:attrNameLst>
                                      </p:cBhvr>
                                      <p:to>
                                        <p:strVal val="visible"/>
                                      </p:to>
                                    </p:set>
                                    <p:animEffect transition="in" filter="barn(outVertical)">
                                      <p:cBhvr>
                                        <p:cTn id="93" dur="500"/>
                                        <p:tgtEl>
                                          <p:spTgt spid="63521"/>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1" presetClass="entr" presetSubtype="0" fill="hold" nodeType="clickEffect">
                                  <p:stCondLst>
                                    <p:cond delay="0"/>
                                  </p:stCondLst>
                                  <p:childTnLst>
                                    <p:set>
                                      <p:cBhvr>
                                        <p:cTn id="97" dur="1" fill="hold">
                                          <p:stCondLst>
                                            <p:cond delay="499"/>
                                          </p:stCondLst>
                                        </p:cTn>
                                        <p:tgtEl>
                                          <p:spTgt spid="63525"/>
                                        </p:tgtEl>
                                        <p:attrNameLst>
                                          <p:attrName>style.visibility</p:attrName>
                                        </p:attrNameLst>
                                      </p:cBhvr>
                                      <p:to>
                                        <p:strVal val="visible"/>
                                      </p:to>
                                    </p:set>
                                  </p:childTnLst>
                                </p:cTn>
                              </p:par>
                            </p:childTnLst>
                          </p:cTn>
                        </p:par>
                      </p:childTnLst>
                    </p:cTn>
                  </p:par>
                  <p:par>
                    <p:cTn id="98" fill="hold" nodeType="clickPar">
                      <p:stCondLst>
                        <p:cond delay="indefinite"/>
                      </p:stCondLst>
                      <p:childTnLst>
                        <p:par>
                          <p:cTn id="99" fill="hold" nodeType="withGroup">
                            <p:stCondLst>
                              <p:cond delay="0"/>
                            </p:stCondLst>
                            <p:childTnLst>
                              <p:par>
                                <p:cTn id="100" presetID="16" presetClass="entr" presetSubtype="37" fill="hold" nodeType="clickEffect">
                                  <p:stCondLst>
                                    <p:cond delay="0"/>
                                  </p:stCondLst>
                                  <p:childTnLst>
                                    <p:set>
                                      <p:cBhvr>
                                        <p:cTn id="101" dur="1" fill="hold">
                                          <p:stCondLst>
                                            <p:cond delay="0"/>
                                          </p:stCondLst>
                                        </p:cTn>
                                        <p:tgtEl>
                                          <p:spTgt spid="63530"/>
                                        </p:tgtEl>
                                        <p:attrNameLst>
                                          <p:attrName>style.visibility</p:attrName>
                                        </p:attrNameLst>
                                      </p:cBhvr>
                                      <p:to>
                                        <p:strVal val="visible"/>
                                      </p:to>
                                    </p:set>
                                    <p:animEffect transition="in" filter="barn(outVertical)">
                                      <p:cBhvr>
                                        <p:cTn id="102" dur="500"/>
                                        <p:tgtEl>
                                          <p:spTgt spid="63530"/>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nodeType="clickEffect">
                                  <p:stCondLst>
                                    <p:cond delay="0"/>
                                  </p:stCondLst>
                                  <p:childTnLst>
                                    <p:set>
                                      <p:cBhvr>
                                        <p:cTn id="106" dur="1" fill="hold">
                                          <p:stCondLst>
                                            <p:cond delay="499"/>
                                          </p:stCondLst>
                                        </p:cTn>
                                        <p:tgtEl>
                                          <p:spTgt spid="63533"/>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2" presetClass="entr" presetSubtype="8" fill="hold" nodeType="clickEffect">
                                  <p:stCondLst>
                                    <p:cond delay="0"/>
                                  </p:stCondLst>
                                  <p:childTnLst>
                                    <p:set>
                                      <p:cBhvr>
                                        <p:cTn id="110" dur="1" fill="hold">
                                          <p:stCondLst>
                                            <p:cond delay="0"/>
                                          </p:stCondLst>
                                        </p:cTn>
                                        <p:tgtEl>
                                          <p:spTgt spid="63494"/>
                                        </p:tgtEl>
                                        <p:attrNameLst>
                                          <p:attrName>style.visibility</p:attrName>
                                        </p:attrNameLst>
                                      </p:cBhvr>
                                      <p:to>
                                        <p:strVal val="visible"/>
                                      </p:to>
                                    </p:set>
                                    <p:animEffect transition="in" filter="wipe(left)">
                                      <p:cBhvr>
                                        <p:cTn id="111" dur="500"/>
                                        <p:tgtEl>
                                          <p:spTgt spid="63494"/>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22" presetClass="entr" presetSubtype="8" fill="hold" nodeType="clickEffect">
                                  <p:stCondLst>
                                    <p:cond delay="0"/>
                                  </p:stCondLst>
                                  <p:childTnLst>
                                    <p:set>
                                      <p:cBhvr>
                                        <p:cTn id="115" dur="1" fill="hold">
                                          <p:stCondLst>
                                            <p:cond delay="0"/>
                                          </p:stCondLst>
                                        </p:cTn>
                                        <p:tgtEl>
                                          <p:spTgt spid="63492"/>
                                        </p:tgtEl>
                                        <p:attrNameLst>
                                          <p:attrName>style.visibility</p:attrName>
                                        </p:attrNameLst>
                                      </p:cBhvr>
                                      <p:to>
                                        <p:strVal val="visible"/>
                                      </p:to>
                                    </p:set>
                                    <p:animEffect transition="in" filter="wipe(left)">
                                      <p:cBhvr>
                                        <p:cTn id="116" dur="500"/>
                                        <p:tgtEl>
                                          <p:spTgt spid="63492"/>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2" presetClass="entr" presetSubtype="8" fill="hold" grpId="0" nodeType="clickEffect">
                                  <p:stCondLst>
                                    <p:cond delay="0"/>
                                  </p:stCondLst>
                                  <p:childTnLst>
                                    <p:set>
                                      <p:cBhvr>
                                        <p:cTn id="120" dur="1" fill="hold">
                                          <p:stCondLst>
                                            <p:cond delay="0"/>
                                          </p:stCondLst>
                                        </p:cTn>
                                        <p:tgtEl>
                                          <p:spTgt spid="63529"/>
                                        </p:tgtEl>
                                        <p:attrNameLst>
                                          <p:attrName>style.visibility</p:attrName>
                                        </p:attrNameLst>
                                      </p:cBhvr>
                                      <p:to>
                                        <p:strVal val="visible"/>
                                      </p:to>
                                    </p:set>
                                    <p:animEffect transition="in" filter="wipe(left)">
                                      <p:cBhvr>
                                        <p:cTn id="121" dur="500"/>
                                        <p:tgtEl>
                                          <p:spTgt spid="63529"/>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22" presetClass="entr" presetSubtype="8" fill="hold" nodeType="clickEffect">
                                  <p:stCondLst>
                                    <p:cond delay="0"/>
                                  </p:stCondLst>
                                  <p:childTnLst>
                                    <p:set>
                                      <p:cBhvr>
                                        <p:cTn id="125" dur="1" fill="hold">
                                          <p:stCondLst>
                                            <p:cond delay="0"/>
                                          </p:stCondLst>
                                        </p:cTn>
                                        <p:tgtEl>
                                          <p:spTgt spid="63501"/>
                                        </p:tgtEl>
                                        <p:attrNameLst>
                                          <p:attrName>style.visibility</p:attrName>
                                        </p:attrNameLst>
                                      </p:cBhvr>
                                      <p:to>
                                        <p:strVal val="visible"/>
                                      </p:to>
                                    </p:set>
                                    <p:animEffect transition="in" filter="wipe(left)">
                                      <p:cBhvr>
                                        <p:cTn id="126" dur="500"/>
                                        <p:tgtEl>
                                          <p:spTgt spid="63501"/>
                                        </p:tgtEl>
                                      </p:cBhvr>
                                    </p:animEffec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22" presetClass="entr" presetSubtype="8" fill="hold" nodeType="clickEffect">
                                  <p:stCondLst>
                                    <p:cond delay="0"/>
                                  </p:stCondLst>
                                  <p:childTnLst>
                                    <p:set>
                                      <p:cBhvr>
                                        <p:cTn id="130" dur="1" fill="hold">
                                          <p:stCondLst>
                                            <p:cond delay="0"/>
                                          </p:stCondLst>
                                        </p:cTn>
                                        <p:tgtEl>
                                          <p:spTgt spid="63547"/>
                                        </p:tgtEl>
                                        <p:attrNameLst>
                                          <p:attrName>style.visibility</p:attrName>
                                        </p:attrNameLst>
                                      </p:cBhvr>
                                      <p:to>
                                        <p:strVal val="visible"/>
                                      </p:to>
                                    </p:set>
                                    <p:animEffect transition="in" filter="wipe(left)">
                                      <p:cBhvr>
                                        <p:cTn id="131" dur="500"/>
                                        <p:tgtEl>
                                          <p:spTgt spid="63547"/>
                                        </p:tgtEl>
                                      </p:cBhvr>
                                    </p:animEffec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12" presetClass="entr" presetSubtype="8" fill="hold" nodeType="clickEffect">
                                  <p:stCondLst>
                                    <p:cond delay="0"/>
                                  </p:stCondLst>
                                  <p:childTnLst>
                                    <p:set>
                                      <p:cBhvr>
                                        <p:cTn id="135" dur="1" fill="hold">
                                          <p:stCondLst>
                                            <p:cond delay="0"/>
                                          </p:stCondLst>
                                        </p:cTn>
                                        <p:tgtEl>
                                          <p:spTgt spid="63510"/>
                                        </p:tgtEl>
                                        <p:attrNameLst>
                                          <p:attrName>style.visibility</p:attrName>
                                        </p:attrNameLst>
                                      </p:cBhvr>
                                      <p:to>
                                        <p:strVal val="visible"/>
                                      </p:to>
                                    </p:set>
                                    <p:animEffect transition="in" filter="slide(fromLeft)">
                                      <p:cBhvr>
                                        <p:cTn id="136" dur="500"/>
                                        <p:tgtEl>
                                          <p:spTgt spid="63510"/>
                                        </p:tgtEl>
                                      </p:cBhvr>
                                    </p:animEffec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16" presetClass="entr" presetSubtype="37" fill="hold" nodeType="clickEffect">
                                  <p:stCondLst>
                                    <p:cond delay="0"/>
                                  </p:stCondLst>
                                  <p:childTnLst>
                                    <p:set>
                                      <p:cBhvr>
                                        <p:cTn id="140" dur="1" fill="hold">
                                          <p:stCondLst>
                                            <p:cond delay="0"/>
                                          </p:stCondLst>
                                        </p:cTn>
                                        <p:tgtEl>
                                          <p:spTgt spid="63502"/>
                                        </p:tgtEl>
                                        <p:attrNameLst>
                                          <p:attrName>style.visibility</p:attrName>
                                        </p:attrNameLst>
                                      </p:cBhvr>
                                      <p:to>
                                        <p:strVal val="visible"/>
                                      </p:to>
                                    </p:set>
                                    <p:animEffect transition="in" filter="barn(outVertical)">
                                      <p:cBhvr>
                                        <p:cTn id="141" dur="500"/>
                                        <p:tgtEl>
                                          <p:spTgt spid="63502"/>
                                        </p:tgtEl>
                                      </p:cBhvr>
                                    </p:animEffec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22" presetClass="entr" presetSubtype="8" fill="hold" grpId="0" nodeType="clickEffect">
                                  <p:stCondLst>
                                    <p:cond delay="0"/>
                                  </p:stCondLst>
                                  <p:childTnLst>
                                    <p:set>
                                      <p:cBhvr>
                                        <p:cTn id="145" dur="1" fill="hold">
                                          <p:stCondLst>
                                            <p:cond delay="0"/>
                                          </p:stCondLst>
                                        </p:cTn>
                                        <p:tgtEl>
                                          <p:spTgt spid="63508"/>
                                        </p:tgtEl>
                                        <p:attrNameLst>
                                          <p:attrName>style.visibility</p:attrName>
                                        </p:attrNameLst>
                                      </p:cBhvr>
                                      <p:to>
                                        <p:strVal val="visible"/>
                                      </p:to>
                                    </p:set>
                                    <p:animEffect transition="in" filter="wipe(left)">
                                      <p:cBhvr>
                                        <p:cTn id="146" dur="500"/>
                                        <p:tgtEl>
                                          <p:spTgt spid="63508"/>
                                        </p:tgtEl>
                                      </p:cBhvr>
                                    </p:animEffec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22" presetClass="entr" presetSubtype="8" fill="hold" nodeType="clickEffect">
                                  <p:stCondLst>
                                    <p:cond delay="0"/>
                                  </p:stCondLst>
                                  <p:childTnLst>
                                    <p:set>
                                      <p:cBhvr>
                                        <p:cTn id="150" dur="1" fill="hold">
                                          <p:stCondLst>
                                            <p:cond delay="0"/>
                                          </p:stCondLst>
                                        </p:cTn>
                                        <p:tgtEl>
                                          <p:spTgt spid="63509"/>
                                        </p:tgtEl>
                                        <p:attrNameLst>
                                          <p:attrName>style.visibility</p:attrName>
                                        </p:attrNameLst>
                                      </p:cBhvr>
                                      <p:to>
                                        <p:strVal val="visible"/>
                                      </p:to>
                                    </p:set>
                                    <p:animEffect transition="in" filter="wipe(left)">
                                      <p:cBhvr>
                                        <p:cTn id="151" dur="500"/>
                                        <p:tgtEl>
                                          <p:spTgt spid="635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0" grpId="0" autoUpdateAnimBg="0"/>
      <p:bldP spid="63491" grpId="0" autoUpdateAnimBg="0"/>
      <p:bldP spid="63493" grpId="0" autoUpdateAnimBg="0"/>
      <p:bldP spid="63495" grpId="0" animBg="1"/>
      <p:bldP spid="63508" grpId="0" autoUpdateAnimBg="0"/>
      <p:bldP spid="63514" grpId="0" animBg="1" autoUpdateAnimBg="0"/>
      <p:bldP spid="63515" grpId="0" animBg="1"/>
      <p:bldP spid="63516" grpId="0" animBg="1"/>
      <p:bldP spid="63517" grpId="0" animBg="1"/>
      <p:bldP spid="63529"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4514" name="Object 2">
            <a:extLst>
              <a:ext uri="{FF2B5EF4-FFF2-40B4-BE49-F238E27FC236}">
                <a16:creationId xmlns:a16="http://schemas.microsoft.com/office/drawing/2014/main" id="{575F891E-D73A-419B-816E-4378A56E45B2}"/>
              </a:ext>
            </a:extLst>
          </p:cNvPr>
          <p:cNvGraphicFramePr>
            <a:graphicFrameLocks/>
          </p:cNvGraphicFramePr>
          <p:nvPr/>
        </p:nvGraphicFramePr>
        <p:xfrm>
          <a:off x="1476375" y="1831975"/>
          <a:ext cx="2211388" cy="804863"/>
        </p:xfrm>
        <a:graphic>
          <a:graphicData uri="http://schemas.openxmlformats.org/presentationml/2006/ole">
            <mc:AlternateContent xmlns:mc="http://schemas.openxmlformats.org/markup-compatibility/2006">
              <mc:Choice xmlns:v="urn:schemas-microsoft-com:vml" Requires="v">
                <p:oleObj spid="_x0000_s50241" name="公式" r:id="rId3" imgW="2447778" imgH="847759" progId="Equation.3">
                  <p:embed/>
                </p:oleObj>
              </mc:Choice>
              <mc:Fallback>
                <p:oleObj name="公式" r:id="rId3" imgW="2447778" imgH="847759" progId="Equation.3">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1831975"/>
                        <a:ext cx="2211388" cy="8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4515" name="Text Box 3">
            <a:extLst>
              <a:ext uri="{FF2B5EF4-FFF2-40B4-BE49-F238E27FC236}">
                <a16:creationId xmlns:a16="http://schemas.microsoft.com/office/drawing/2014/main" id="{714A58F9-A14A-40AB-9215-AC6ED26BE25B}"/>
              </a:ext>
            </a:extLst>
          </p:cNvPr>
          <p:cNvSpPr txBox="1">
            <a:spLocks noChangeArrowheads="1"/>
          </p:cNvSpPr>
          <p:nvPr/>
        </p:nvSpPr>
        <p:spPr bwMode="auto">
          <a:xfrm>
            <a:off x="236538" y="317500"/>
            <a:ext cx="4724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a:solidFill>
                  <a:srgbClr val="FFFF00"/>
                </a:solidFill>
                <a:latin typeface="宋体" panose="02010600030101010101" pitchFamily="2" charset="-122"/>
              </a:rPr>
              <a:t>二</a:t>
            </a:r>
            <a:r>
              <a:rPr kumimoji="1" lang="en-US" altLang="zh-CN" sz="2800">
                <a:solidFill>
                  <a:srgbClr val="FFFF00"/>
                </a:solidFill>
                <a:latin typeface="Times New Roman" panose="02020603050405020304" pitchFamily="18" charset="0"/>
              </a:rPr>
              <a:t>. </a:t>
            </a:r>
            <a:r>
              <a:rPr kumimoji="1" lang="zh-CN" altLang="en-US" sz="2800">
                <a:solidFill>
                  <a:srgbClr val="FFFF00"/>
                </a:solidFill>
                <a:latin typeface="宋体" panose="02010600030101010101" pitchFamily="2" charset="-122"/>
              </a:rPr>
              <a:t>观察者静止，波源运动</a:t>
            </a:r>
          </a:p>
        </p:txBody>
      </p:sp>
      <p:sp>
        <p:nvSpPr>
          <p:cNvPr id="64516" name="Text Box 4">
            <a:extLst>
              <a:ext uri="{FF2B5EF4-FFF2-40B4-BE49-F238E27FC236}">
                <a16:creationId xmlns:a16="http://schemas.microsoft.com/office/drawing/2014/main" id="{764904F4-48AA-4AB1-A16D-D5FAB90F90CF}"/>
              </a:ext>
            </a:extLst>
          </p:cNvPr>
          <p:cNvSpPr txBox="1">
            <a:spLocks noChangeArrowheads="1"/>
          </p:cNvSpPr>
          <p:nvPr/>
        </p:nvSpPr>
        <p:spPr bwMode="auto">
          <a:xfrm>
            <a:off x="5184775" y="6021388"/>
            <a:ext cx="3352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i="1">
                <a:latin typeface="楷体_GB2312" pitchFamily="49" charset="-122"/>
                <a:ea typeface="楷体_GB2312" pitchFamily="49" charset="-122"/>
              </a:rPr>
              <a:t>S </a:t>
            </a:r>
            <a:r>
              <a:rPr kumimoji="1" lang="zh-CN" altLang="en-US">
                <a:latin typeface="楷体_GB2312" pitchFamily="49" charset="-122"/>
                <a:ea typeface="楷体_GB2312" pitchFamily="49" charset="-122"/>
              </a:rPr>
              <a:t>运动的前方波长变短</a:t>
            </a:r>
          </a:p>
        </p:txBody>
      </p:sp>
      <p:graphicFrame>
        <p:nvGraphicFramePr>
          <p:cNvPr id="64517" name="Object 5">
            <a:extLst>
              <a:ext uri="{FF2B5EF4-FFF2-40B4-BE49-F238E27FC236}">
                <a16:creationId xmlns:a16="http://schemas.microsoft.com/office/drawing/2014/main" id="{EBF9ECC1-8BDA-4D84-BD26-379AEE151C64}"/>
              </a:ext>
            </a:extLst>
          </p:cNvPr>
          <p:cNvGraphicFramePr>
            <a:graphicFrameLocks/>
          </p:cNvGraphicFramePr>
          <p:nvPr/>
        </p:nvGraphicFramePr>
        <p:xfrm>
          <a:off x="1116013" y="4459288"/>
          <a:ext cx="2847975" cy="804862"/>
        </p:xfrm>
        <a:graphic>
          <a:graphicData uri="http://schemas.openxmlformats.org/presentationml/2006/ole">
            <mc:AlternateContent xmlns:mc="http://schemas.openxmlformats.org/markup-compatibility/2006">
              <mc:Choice xmlns:v="urn:schemas-microsoft-com:vml" Requires="v">
                <p:oleObj spid="_x0000_s50242" name="公式" r:id="rId5" imgW="3171959" imgH="847759" progId="Equation.3">
                  <p:embed/>
                </p:oleObj>
              </mc:Choice>
              <mc:Fallback>
                <p:oleObj name="公式" r:id="rId5" imgW="3171959" imgH="847759" progId="Equation.3">
                  <p:embed/>
                  <p:pic>
                    <p:nvPicPr>
                      <p:cNvPr id="0" name="Object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6013" y="4459288"/>
                        <a:ext cx="2847975" cy="804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4518" name="Text Box 6">
            <a:extLst>
              <a:ext uri="{FF2B5EF4-FFF2-40B4-BE49-F238E27FC236}">
                <a16:creationId xmlns:a16="http://schemas.microsoft.com/office/drawing/2014/main" id="{73F64622-A2F2-459B-8AEE-987768A9A098}"/>
              </a:ext>
            </a:extLst>
          </p:cNvPr>
          <p:cNvSpPr txBox="1">
            <a:spLocks noChangeArrowheads="1"/>
          </p:cNvSpPr>
          <p:nvPr/>
        </p:nvSpPr>
        <p:spPr bwMode="auto">
          <a:xfrm>
            <a:off x="209550" y="3716338"/>
            <a:ext cx="4572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a:solidFill>
                  <a:srgbClr val="FFFF00"/>
                </a:solidFill>
                <a:latin typeface="宋体" panose="02010600030101010101" pitchFamily="2" charset="-122"/>
              </a:rPr>
              <a:t>三</a:t>
            </a:r>
            <a:r>
              <a:rPr kumimoji="1" lang="en-US" altLang="zh-CN" sz="2800">
                <a:solidFill>
                  <a:srgbClr val="FFFF00"/>
                </a:solidFill>
                <a:latin typeface="Times New Roman" panose="02020603050405020304" pitchFamily="18" charset="0"/>
              </a:rPr>
              <a:t>. </a:t>
            </a:r>
            <a:r>
              <a:rPr kumimoji="1" lang="zh-CN" altLang="en-US" sz="2800">
                <a:solidFill>
                  <a:srgbClr val="FFFF00"/>
                </a:solidFill>
                <a:latin typeface="宋体" panose="02010600030101010101" pitchFamily="2" charset="-122"/>
              </a:rPr>
              <a:t>波源和观察者同时运动</a:t>
            </a:r>
          </a:p>
        </p:txBody>
      </p:sp>
      <p:sp>
        <p:nvSpPr>
          <p:cNvPr id="64519" name="Text Box 7">
            <a:extLst>
              <a:ext uri="{FF2B5EF4-FFF2-40B4-BE49-F238E27FC236}">
                <a16:creationId xmlns:a16="http://schemas.microsoft.com/office/drawing/2014/main" id="{1DAFC98E-B6BE-4CD3-A07C-66E72442631B}"/>
              </a:ext>
            </a:extLst>
          </p:cNvPr>
          <p:cNvSpPr txBox="1">
            <a:spLocks noChangeArrowheads="1"/>
          </p:cNvSpPr>
          <p:nvPr/>
        </p:nvSpPr>
        <p:spPr bwMode="auto">
          <a:xfrm>
            <a:off x="2765425" y="2965450"/>
            <a:ext cx="10144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a:solidFill>
                  <a:srgbClr val="66FFFF"/>
                </a:solidFill>
                <a:latin typeface="宋体" panose="02010600030101010101" pitchFamily="2" charset="-122"/>
              </a:rPr>
              <a:t>远离</a:t>
            </a:r>
          </a:p>
        </p:txBody>
      </p:sp>
      <p:graphicFrame>
        <p:nvGraphicFramePr>
          <p:cNvPr id="64520" name="Object 8">
            <a:extLst>
              <a:ext uri="{FF2B5EF4-FFF2-40B4-BE49-F238E27FC236}">
                <a16:creationId xmlns:a16="http://schemas.microsoft.com/office/drawing/2014/main" id="{E9AE0F69-912A-416C-850F-C9E564154B22}"/>
              </a:ext>
            </a:extLst>
          </p:cNvPr>
          <p:cNvGraphicFramePr>
            <a:graphicFrameLocks noChangeAspect="1"/>
          </p:cNvGraphicFramePr>
          <p:nvPr/>
        </p:nvGraphicFramePr>
        <p:xfrm>
          <a:off x="3846513" y="2981325"/>
          <a:ext cx="796925" cy="433388"/>
        </p:xfrm>
        <a:graphic>
          <a:graphicData uri="http://schemas.openxmlformats.org/presentationml/2006/ole">
            <mc:AlternateContent xmlns:mc="http://schemas.openxmlformats.org/markup-compatibility/2006">
              <mc:Choice xmlns:v="urn:schemas-microsoft-com:vml" Requires="v">
                <p:oleObj spid="_x0000_s50243" name="公式" r:id="rId7" imgW="800024" imgH="361882" progId="Equation.3">
                  <p:embed/>
                </p:oleObj>
              </mc:Choice>
              <mc:Fallback>
                <p:oleObj name="公式" r:id="rId7" imgW="800024" imgH="361882"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46513" y="2981325"/>
                        <a:ext cx="796925" cy="43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521" name="Text Box 9">
            <a:extLst>
              <a:ext uri="{FF2B5EF4-FFF2-40B4-BE49-F238E27FC236}">
                <a16:creationId xmlns:a16="http://schemas.microsoft.com/office/drawing/2014/main" id="{90FF8E09-04CF-4784-A952-0BA87ADE5AAE}"/>
              </a:ext>
            </a:extLst>
          </p:cNvPr>
          <p:cNvSpPr txBox="1">
            <a:spLocks noChangeArrowheads="1"/>
          </p:cNvSpPr>
          <p:nvPr/>
        </p:nvSpPr>
        <p:spPr bwMode="auto">
          <a:xfrm>
            <a:off x="569913" y="2940050"/>
            <a:ext cx="1143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zh-CN" altLang="en-US">
                <a:solidFill>
                  <a:srgbClr val="66FFFF"/>
                </a:solidFill>
                <a:latin typeface="宋体" panose="02010600030101010101" pitchFamily="2" charset="-122"/>
              </a:rPr>
              <a:t>靠近</a:t>
            </a:r>
          </a:p>
        </p:txBody>
      </p:sp>
      <p:graphicFrame>
        <p:nvGraphicFramePr>
          <p:cNvPr id="64522" name="Object 10">
            <a:extLst>
              <a:ext uri="{FF2B5EF4-FFF2-40B4-BE49-F238E27FC236}">
                <a16:creationId xmlns:a16="http://schemas.microsoft.com/office/drawing/2014/main" id="{4EB428B8-21CD-4CB5-BF21-CF862EE6CCAD}"/>
              </a:ext>
            </a:extLst>
          </p:cNvPr>
          <p:cNvGraphicFramePr>
            <a:graphicFrameLocks noChangeAspect="1"/>
          </p:cNvGraphicFramePr>
          <p:nvPr/>
        </p:nvGraphicFramePr>
        <p:xfrm>
          <a:off x="1547813" y="2968625"/>
          <a:ext cx="1060450" cy="431800"/>
        </p:xfrm>
        <a:graphic>
          <a:graphicData uri="http://schemas.openxmlformats.org/presentationml/2006/ole">
            <mc:AlternateContent xmlns:mc="http://schemas.openxmlformats.org/markup-compatibility/2006">
              <mc:Choice xmlns:v="urn:schemas-microsoft-com:vml" Requires="v">
                <p:oleObj spid="_x0000_s50244" name="公式" r:id="rId9" imgW="1114406" imgH="361882" progId="Equation.3">
                  <p:embed/>
                </p:oleObj>
              </mc:Choice>
              <mc:Fallback>
                <p:oleObj name="公式" r:id="rId9" imgW="1114406" imgH="361882"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47813" y="2968625"/>
                        <a:ext cx="106045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523" name="Rectangle 11">
            <a:extLst>
              <a:ext uri="{FF2B5EF4-FFF2-40B4-BE49-F238E27FC236}">
                <a16:creationId xmlns:a16="http://schemas.microsoft.com/office/drawing/2014/main" id="{6FA38488-691B-4D88-9B2F-783E3FFF5D26}"/>
              </a:ext>
            </a:extLst>
          </p:cNvPr>
          <p:cNvSpPr>
            <a:spLocks noChangeArrowheads="1"/>
          </p:cNvSpPr>
          <p:nvPr/>
        </p:nvSpPr>
        <p:spPr bwMode="auto">
          <a:xfrm>
            <a:off x="863600" y="5516563"/>
            <a:ext cx="4356100"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lnSpc>
                <a:spcPct val="125000"/>
              </a:lnSpc>
            </a:pPr>
            <a:r>
              <a:rPr kumimoji="1" lang="zh-CN" altLang="en-US">
                <a:solidFill>
                  <a:srgbClr val="66FFFF"/>
                </a:solidFill>
                <a:latin typeface="宋体" panose="02010600030101010101" pitchFamily="2" charset="-122"/>
                <a:ea typeface="楷体_GB2312" pitchFamily="49" charset="-122"/>
              </a:rPr>
              <a:t>符号正负的选择与上述相同</a:t>
            </a:r>
            <a:endParaRPr kumimoji="1" lang="zh-CN" altLang="en-US">
              <a:solidFill>
                <a:srgbClr val="66FFFF"/>
              </a:solidFill>
              <a:latin typeface="Times New Roman" panose="02020603050405020304" pitchFamily="18" charset="0"/>
              <a:ea typeface="楷体_GB2312" pitchFamily="49" charset="-122"/>
            </a:endParaRPr>
          </a:p>
        </p:txBody>
      </p:sp>
      <p:grpSp>
        <p:nvGrpSpPr>
          <p:cNvPr id="64524" name="Group 12">
            <a:extLst>
              <a:ext uri="{FF2B5EF4-FFF2-40B4-BE49-F238E27FC236}">
                <a16:creationId xmlns:a16="http://schemas.microsoft.com/office/drawing/2014/main" id="{7974AFC9-A7E6-4DB2-ACEF-179D4C4CB275}"/>
              </a:ext>
            </a:extLst>
          </p:cNvPr>
          <p:cNvGrpSpPr>
            <a:grpSpLocks/>
          </p:cNvGrpSpPr>
          <p:nvPr/>
        </p:nvGrpSpPr>
        <p:grpSpPr bwMode="auto">
          <a:xfrm>
            <a:off x="5827713" y="3970338"/>
            <a:ext cx="2711450" cy="431800"/>
            <a:chOff x="3808" y="2381"/>
            <a:chExt cx="1708" cy="272"/>
          </a:xfrm>
        </p:grpSpPr>
        <p:sp>
          <p:nvSpPr>
            <p:cNvPr id="50238" name="Line 13">
              <a:extLst>
                <a:ext uri="{FF2B5EF4-FFF2-40B4-BE49-F238E27FC236}">
                  <a16:creationId xmlns:a16="http://schemas.microsoft.com/office/drawing/2014/main" id="{723263F2-8D5A-4E42-91F9-39BE7B5FB344}"/>
                </a:ext>
              </a:extLst>
            </p:cNvPr>
            <p:cNvSpPr>
              <a:spLocks noChangeShapeType="1"/>
            </p:cNvSpPr>
            <p:nvPr/>
          </p:nvSpPr>
          <p:spPr bwMode="auto">
            <a:xfrm flipV="1">
              <a:off x="3808" y="2381"/>
              <a:ext cx="0" cy="272"/>
            </a:xfrm>
            <a:prstGeom prst="line">
              <a:avLst/>
            </a:prstGeom>
            <a:noFill/>
            <a:ln w="1905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0239" name="Line 14">
              <a:extLst>
                <a:ext uri="{FF2B5EF4-FFF2-40B4-BE49-F238E27FC236}">
                  <a16:creationId xmlns:a16="http://schemas.microsoft.com/office/drawing/2014/main" id="{3F1CCBEE-4025-4EBC-9141-E1E8892FAA72}"/>
                </a:ext>
              </a:extLst>
            </p:cNvPr>
            <p:cNvSpPr>
              <a:spLocks noChangeShapeType="1"/>
            </p:cNvSpPr>
            <p:nvPr/>
          </p:nvSpPr>
          <p:spPr bwMode="auto">
            <a:xfrm flipH="1">
              <a:off x="3808" y="2472"/>
              <a:ext cx="596" cy="0"/>
            </a:xfrm>
            <a:prstGeom prst="line">
              <a:avLst/>
            </a:prstGeom>
            <a:noFill/>
            <a:ln w="19050">
              <a:solidFill>
                <a:srgbClr val="00FF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0240" name="Line 15">
              <a:extLst>
                <a:ext uri="{FF2B5EF4-FFF2-40B4-BE49-F238E27FC236}">
                  <a16:creationId xmlns:a16="http://schemas.microsoft.com/office/drawing/2014/main" id="{6D26630F-4736-4209-BFF3-18E005B10CB5}"/>
                </a:ext>
              </a:extLst>
            </p:cNvPr>
            <p:cNvSpPr>
              <a:spLocks noChangeShapeType="1"/>
            </p:cNvSpPr>
            <p:nvPr/>
          </p:nvSpPr>
          <p:spPr bwMode="auto">
            <a:xfrm>
              <a:off x="4642" y="2472"/>
              <a:ext cx="874" cy="0"/>
            </a:xfrm>
            <a:prstGeom prst="line">
              <a:avLst/>
            </a:prstGeom>
            <a:noFill/>
            <a:ln w="19050">
              <a:solidFill>
                <a:srgbClr val="00FF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aphicFrame>
        <p:nvGraphicFramePr>
          <p:cNvPr id="64528" name="Object 16">
            <a:extLst>
              <a:ext uri="{FF2B5EF4-FFF2-40B4-BE49-F238E27FC236}">
                <a16:creationId xmlns:a16="http://schemas.microsoft.com/office/drawing/2014/main" id="{70390B0A-5910-4785-BA71-82D1A73162BC}"/>
              </a:ext>
            </a:extLst>
          </p:cNvPr>
          <p:cNvGraphicFramePr>
            <a:graphicFrameLocks noChangeAspect="1"/>
          </p:cNvGraphicFramePr>
          <p:nvPr/>
        </p:nvGraphicFramePr>
        <p:xfrm>
          <a:off x="6732588" y="3825875"/>
          <a:ext cx="387350" cy="442913"/>
        </p:xfrm>
        <a:graphic>
          <a:graphicData uri="http://schemas.openxmlformats.org/presentationml/2006/ole">
            <mc:AlternateContent xmlns:mc="http://schemas.openxmlformats.org/markup-compatibility/2006">
              <mc:Choice xmlns:v="urn:schemas-microsoft-com:vml" Requires="v">
                <p:oleObj spid="_x0000_s50245" name="Equation" r:id="rId11" imgW="114376" imgH="114198" progId="Equation.3">
                  <p:embed/>
                </p:oleObj>
              </mc:Choice>
              <mc:Fallback>
                <p:oleObj name="Equation" r:id="rId11" imgW="114376" imgH="114198" progId="Equation.3">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32588" y="3825875"/>
                        <a:ext cx="387350" cy="442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90" name="Object 17">
            <a:extLst>
              <a:ext uri="{FF2B5EF4-FFF2-40B4-BE49-F238E27FC236}">
                <a16:creationId xmlns:a16="http://schemas.microsoft.com/office/drawing/2014/main" id="{8376A406-F21D-4AEE-B12A-3BCE13806C58}"/>
              </a:ext>
            </a:extLst>
          </p:cNvPr>
          <p:cNvGraphicFramePr>
            <a:graphicFrameLocks noChangeAspect="1"/>
          </p:cNvGraphicFramePr>
          <p:nvPr/>
        </p:nvGraphicFramePr>
        <p:xfrm>
          <a:off x="5024438" y="2852738"/>
          <a:ext cx="93662" cy="203200"/>
        </p:xfrm>
        <a:graphic>
          <a:graphicData uri="http://schemas.openxmlformats.org/presentationml/2006/ole">
            <mc:AlternateContent xmlns:mc="http://schemas.openxmlformats.org/markup-compatibility/2006">
              <mc:Choice xmlns:v="urn:schemas-microsoft-com:vml" Requires="v">
                <p:oleObj spid="_x0000_s50246" name="Equation" r:id="rId13" imgW="114151" imgH="215619" progId="Equation.3">
                  <p:embed/>
                </p:oleObj>
              </mc:Choice>
              <mc:Fallback>
                <p:oleObj name="Equation" r:id="rId13" imgW="114151" imgH="215619" progId="Equation.3">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24438" y="2852738"/>
                        <a:ext cx="93662" cy="203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530" name="Line 18">
            <a:extLst>
              <a:ext uri="{FF2B5EF4-FFF2-40B4-BE49-F238E27FC236}">
                <a16:creationId xmlns:a16="http://schemas.microsoft.com/office/drawing/2014/main" id="{2FF53D2E-1EB6-40EA-9BDB-513AD4CEC4CB}"/>
              </a:ext>
            </a:extLst>
          </p:cNvPr>
          <p:cNvSpPr>
            <a:spLocks noChangeShapeType="1"/>
          </p:cNvSpPr>
          <p:nvPr/>
        </p:nvSpPr>
        <p:spPr bwMode="auto">
          <a:xfrm>
            <a:off x="5867400" y="4979988"/>
            <a:ext cx="0" cy="430212"/>
          </a:xfrm>
          <a:prstGeom prst="line">
            <a:avLst/>
          </a:prstGeom>
          <a:noFill/>
          <a:ln w="1905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4531" name="Line 19">
            <a:extLst>
              <a:ext uri="{FF2B5EF4-FFF2-40B4-BE49-F238E27FC236}">
                <a16:creationId xmlns:a16="http://schemas.microsoft.com/office/drawing/2014/main" id="{847C570B-7BD2-464B-B7E6-90AE69C67216}"/>
              </a:ext>
            </a:extLst>
          </p:cNvPr>
          <p:cNvSpPr>
            <a:spLocks noChangeShapeType="1"/>
          </p:cNvSpPr>
          <p:nvPr/>
        </p:nvSpPr>
        <p:spPr bwMode="auto">
          <a:xfrm flipH="1">
            <a:off x="5181600" y="5087938"/>
            <a:ext cx="674688" cy="0"/>
          </a:xfrm>
          <a:prstGeom prst="line">
            <a:avLst/>
          </a:prstGeom>
          <a:noFill/>
          <a:ln w="19050">
            <a:solidFill>
              <a:srgbClr val="00FF00"/>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aphicFrame>
        <p:nvGraphicFramePr>
          <p:cNvPr id="64532" name="Object 20">
            <a:extLst>
              <a:ext uri="{FF2B5EF4-FFF2-40B4-BE49-F238E27FC236}">
                <a16:creationId xmlns:a16="http://schemas.microsoft.com/office/drawing/2014/main" id="{3E1F3E8B-0E09-436A-8E34-4CAA9C3FF0F9}"/>
              </a:ext>
            </a:extLst>
          </p:cNvPr>
          <p:cNvGraphicFramePr>
            <a:graphicFrameLocks noChangeAspect="1"/>
          </p:cNvGraphicFramePr>
          <p:nvPr/>
        </p:nvGraphicFramePr>
        <p:xfrm>
          <a:off x="5353050" y="5246688"/>
          <a:ext cx="381000" cy="342900"/>
        </p:xfrm>
        <a:graphic>
          <a:graphicData uri="http://schemas.openxmlformats.org/presentationml/2006/ole">
            <mc:AlternateContent xmlns:mc="http://schemas.openxmlformats.org/markup-compatibility/2006">
              <mc:Choice xmlns:v="urn:schemas-microsoft-com:vml" Requires="v">
                <p:oleObj spid="_x0000_s50247" name="Equation" r:id="rId15" imgW="533349" imgH="400152" progId="Equation.3">
                  <p:embed/>
                </p:oleObj>
              </mc:Choice>
              <mc:Fallback>
                <p:oleObj name="Equation" r:id="rId15" imgW="533349" imgH="400152" progId="Equation.3">
                  <p:embed/>
                  <p:pic>
                    <p:nvPicPr>
                      <p:cNvPr id="0" name="Object 2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353050" y="5246688"/>
                        <a:ext cx="3810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33" name="Object 21">
            <a:extLst>
              <a:ext uri="{FF2B5EF4-FFF2-40B4-BE49-F238E27FC236}">
                <a16:creationId xmlns:a16="http://schemas.microsoft.com/office/drawing/2014/main" id="{50730814-D401-41E4-8E62-2F42927D52C5}"/>
              </a:ext>
            </a:extLst>
          </p:cNvPr>
          <p:cNvGraphicFramePr>
            <a:graphicFrameLocks/>
          </p:cNvGraphicFramePr>
          <p:nvPr/>
        </p:nvGraphicFramePr>
        <p:xfrm>
          <a:off x="790575" y="981075"/>
          <a:ext cx="3965575" cy="804863"/>
        </p:xfrm>
        <a:graphic>
          <a:graphicData uri="http://schemas.openxmlformats.org/presentationml/2006/ole">
            <mc:AlternateContent xmlns:mc="http://schemas.openxmlformats.org/markup-compatibility/2006">
              <mc:Choice xmlns:v="urn:schemas-microsoft-com:vml" Requires="v">
                <p:oleObj spid="_x0000_s50248" name="公式" r:id="rId17" imgW="4438663" imgH="847759" progId="Equation.3">
                  <p:embed/>
                </p:oleObj>
              </mc:Choice>
              <mc:Fallback>
                <p:oleObj name="公式" r:id="rId17" imgW="4438663" imgH="847759" progId="Equation.3">
                  <p:embed/>
                  <p:pic>
                    <p:nvPicPr>
                      <p:cNvPr id="0" name="Object 21"/>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90575" y="981075"/>
                        <a:ext cx="3965575" cy="8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4534" name="Picture 22" descr="图形8">
            <a:extLst>
              <a:ext uri="{FF2B5EF4-FFF2-40B4-BE49-F238E27FC236}">
                <a16:creationId xmlns:a16="http://schemas.microsoft.com/office/drawing/2014/main" id="{D5EB798B-BE95-4A26-A3A2-E5C43301DB2A}"/>
              </a:ext>
            </a:extLst>
          </p:cNvPr>
          <p:cNvPicPr preferRelativeResize="0">
            <a:picLocks noChangeAspect="1" noChangeArrowheads="1"/>
          </p:cNvPicPr>
          <p:nvPr/>
        </p:nvPicPr>
        <p:blipFill>
          <a:blip r:embed="rId1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829300" y="4340225"/>
            <a:ext cx="2701925"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64535" name="Line 23">
            <a:extLst>
              <a:ext uri="{FF2B5EF4-FFF2-40B4-BE49-F238E27FC236}">
                <a16:creationId xmlns:a16="http://schemas.microsoft.com/office/drawing/2014/main" id="{42B035D6-A32F-4425-8C5E-5A7F7FE921F4}"/>
              </a:ext>
            </a:extLst>
          </p:cNvPr>
          <p:cNvSpPr>
            <a:spLocks noChangeShapeType="1"/>
          </p:cNvSpPr>
          <p:nvPr/>
        </p:nvSpPr>
        <p:spPr bwMode="auto">
          <a:xfrm>
            <a:off x="5187950" y="4941888"/>
            <a:ext cx="3344863"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4536" name="Line 24">
            <a:extLst>
              <a:ext uri="{FF2B5EF4-FFF2-40B4-BE49-F238E27FC236}">
                <a16:creationId xmlns:a16="http://schemas.microsoft.com/office/drawing/2014/main" id="{F193DA92-B647-4FC4-BC25-E38E3C8D1F72}"/>
              </a:ext>
            </a:extLst>
          </p:cNvPr>
          <p:cNvSpPr>
            <a:spLocks noChangeShapeType="1"/>
          </p:cNvSpPr>
          <p:nvPr/>
        </p:nvSpPr>
        <p:spPr bwMode="auto">
          <a:xfrm flipV="1">
            <a:off x="8529638" y="3475038"/>
            <a:ext cx="0" cy="1438275"/>
          </a:xfrm>
          <a:prstGeom prst="line">
            <a:avLst/>
          </a:prstGeom>
          <a:noFill/>
          <a:ln w="1905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4537" name="Line 25">
            <a:extLst>
              <a:ext uri="{FF2B5EF4-FFF2-40B4-BE49-F238E27FC236}">
                <a16:creationId xmlns:a16="http://schemas.microsoft.com/office/drawing/2014/main" id="{CA3D8D72-16D3-47D2-AEA1-A3F80D3D8598}"/>
              </a:ext>
            </a:extLst>
          </p:cNvPr>
          <p:cNvSpPr>
            <a:spLocks noChangeShapeType="1"/>
          </p:cNvSpPr>
          <p:nvPr/>
        </p:nvSpPr>
        <p:spPr bwMode="auto">
          <a:xfrm flipV="1">
            <a:off x="5187950" y="3475038"/>
            <a:ext cx="0" cy="1438275"/>
          </a:xfrm>
          <a:prstGeom prst="line">
            <a:avLst/>
          </a:prstGeom>
          <a:noFill/>
          <a:ln w="1905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4538" name="Line 26">
            <a:extLst>
              <a:ext uri="{FF2B5EF4-FFF2-40B4-BE49-F238E27FC236}">
                <a16:creationId xmlns:a16="http://schemas.microsoft.com/office/drawing/2014/main" id="{EB7FBF8E-FA34-4D84-8F5B-94967D11743F}"/>
              </a:ext>
            </a:extLst>
          </p:cNvPr>
          <p:cNvSpPr>
            <a:spLocks noChangeShapeType="1"/>
          </p:cNvSpPr>
          <p:nvPr/>
        </p:nvSpPr>
        <p:spPr bwMode="auto">
          <a:xfrm>
            <a:off x="5187950" y="4913313"/>
            <a:ext cx="0" cy="933450"/>
          </a:xfrm>
          <a:prstGeom prst="line">
            <a:avLst/>
          </a:prstGeom>
          <a:noFill/>
          <a:ln w="1905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4539" name="Line 27">
            <a:extLst>
              <a:ext uri="{FF2B5EF4-FFF2-40B4-BE49-F238E27FC236}">
                <a16:creationId xmlns:a16="http://schemas.microsoft.com/office/drawing/2014/main" id="{E4AC44BA-2A69-4AA6-BA79-28322E95EF90}"/>
              </a:ext>
            </a:extLst>
          </p:cNvPr>
          <p:cNvSpPr>
            <a:spLocks noChangeShapeType="1"/>
          </p:cNvSpPr>
          <p:nvPr/>
        </p:nvSpPr>
        <p:spPr bwMode="auto">
          <a:xfrm>
            <a:off x="8529638" y="4913313"/>
            <a:ext cx="0" cy="1077912"/>
          </a:xfrm>
          <a:prstGeom prst="line">
            <a:avLst/>
          </a:prstGeom>
          <a:noFill/>
          <a:ln w="1905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64540" name="Group 28">
            <a:extLst>
              <a:ext uri="{FF2B5EF4-FFF2-40B4-BE49-F238E27FC236}">
                <a16:creationId xmlns:a16="http://schemas.microsoft.com/office/drawing/2014/main" id="{EAF3DA51-5179-4C3D-9EA9-150163D70417}"/>
              </a:ext>
            </a:extLst>
          </p:cNvPr>
          <p:cNvGrpSpPr>
            <a:grpSpLocks/>
          </p:cNvGrpSpPr>
          <p:nvPr/>
        </p:nvGrpSpPr>
        <p:grpSpPr bwMode="auto">
          <a:xfrm>
            <a:off x="5187950" y="3690938"/>
            <a:ext cx="3341688" cy="0"/>
            <a:chOff x="3405" y="2205"/>
            <a:chExt cx="2105" cy="0"/>
          </a:xfrm>
        </p:grpSpPr>
        <p:sp>
          <p:nvSpPr>
            <p:cNvPr id="50236" name="Line 29">
              <a:extLst>
                <a:ext uri="{FF2B5EF4-FFF2-40B4-BE49-F238E27FC236}">
                  <a16:creationId xmlns:a16="http://schemas.microsoft.com/office/drawing/2014/main" id="{02C36847-8EFD-4B8A-BD6B-3E62331F9DD8}"/>
                </a:ext>
              </a:extLst>
            </p:cNvPr>
            <p:cNvSpPr>
              <a:spLocks noChangeShapeType="1"/>
            </p:cNvSpPr>
            <p:nvPr/>
          </p:nvSpPr>
          <p:spPr bwMode="auto">
            <a:xfrm flipH="1">
              <a:off x="3405" y="2205"/>
              <a:ext cx="794" cy="0"/>
            </a:xfrm>
            <a:prstGeom prst="line">
              <a:avLst/>
            </a:prstGeom>
            <a:noFill/>
            <a:ln w="19050">
              <a:solidFill>
                <a:srgbClr val="00FF00"/>
              </a:solidFill>
              <a:prstDash val="dash"/>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0237" name="Line 30">
              <a:extLst>
                <a:ext uri="{FF2B5EF4-FFF2-40B4-BE49-F238E27FC236}">
                  <a16:creationId xmlns:a16="http://schemas.microsoft.com/office/drawing/2014/main" id="{49DCDE3D-C526-4FE9-A431-87C1E878C06D}"/>
                </a:ext>
              </a:extLst>
            </p:cNvPr>
            <p:cNvSpPr>
              <a:spLocks noChangeShapeType="1"/>
            </p:cNvSpPr>
            <p:nvPr/>
          </p:nvSpPr>
          <p:spPr bwMode="auto">
            <a:xfrm>
              <a:off x="4438" y="2205"/>
              <a:ext cx="1072" cy="0"/>
            </a:xfrm>
            <a:prstGeom prst="line">
              <a:avLst/>
            </a:prstGeom>
            <a:noFill/>
            <a:ln w="19050">
              <a:solidFill>
                <a:srgbClr val="00FF00"/>
              </a:solidFill>
              <a:prstDash val="dash"/>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64543" name="Line 31">
            <a:extLst>
              <a:ext uri="{FF2B5EF4-FFF2-40B4-BE49-F238E27FC236}">
                <a16:creationId xmlns:a16="http://schemas.microsoft.com/office/drawing/2014/main" id="{7E440C8C-5662-4DCC-BBD8-EA1753DB5FB6}"/>
              </a:ext>
            </a:extLst>
          </p:cNvPr>
          <p:cNvSpPr>
            <a:spLocks noChangeShapeType="1"/>
          </p:cNvSpPr>
          <p:nvPr/>
        </p:nvSpPr>
        <p:spPr bwMode="auto">
          <a:xfrm flipH="1">
            <a:off x="5187950" y="5703888"/>
            <a:ext cx="1387475" cy="0"/>
          </a:xfrm>
          <a:prstGeom prst="line">
            <a:avLst/>
          </a:prstGeom>
          <a:noFill/>
          <a:ln w="19050">
            <a:solidFill>
              <a:srgbClr val="00FF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4544" name="Line 32">
            <a:extLst>
              <a:ext uri="{FF2B5EF4-FFF2-40B4-BE49-F238E27FC236}">
                <a16:creationId xmlns:a16="http://schemas.microsoft.com/office/drawing/2014/main" id="{93095649-2B46-42A3-9467-FBB154FB91AE}"/>
              </a:ext>
            </a:extLst>
          </p:cNvPr>
          <p:cNvSpPr>
            <a:spLocks noChangeShapeType="1"/>
          </p:cNvSpPr>
          <p:nvPr/>
        </p:nvSpPr>
        <p:spPr bwMode="auto">
          <a:xfrm>
            <a:off x="6953250" y="5703888"/>
            <a:ext cx="1576388" cy="0"/>
          </a:xfrm>
          <a:prstGeom prst="line">
            <a:avLst/>
          </a:prstGeom>
          <a:noFill/>
          <a:ln w="19050">
            <a:solidFill>
              <a:srgbClr val="00FF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aphicFrame>
        <p:nvGraphicFramePr>
          <p:cNvPr id="64545" name="Object 33">
            <a:extLst>
              <a:ext uri="{FF2B5EF4-FFF2-40B4-BE49-F238E27FC236}">
                <a16:creationId xmlns:a16="http://schemas.microsoft.com/office/drawing/2014/main" id="{AFF0539D-DDCA-4518-969B-5EDF7D1DB40E}"/>
              </a:ext>
            </a:extLst>
          </p:cNvPr>
          <p:cNvGraphicFramePr>
            <a:graphicFrameLocks noChangeAspect="1"/>
          </p:cNvGraphicFramePr>
          <p:nvPr/>
        </p:nvGraphicFramePr>
        <p:xfrm>
          <a:off x="6488113" y="3467100"/>
          <a:ext cx="304800" cy="442913"/>
        </p:xfrm>
        <a:graphic>
          <a:graphicData uri="http://schemas.openxmlformats.org/presentationml/2006/ole">
            <mc:AlternateContent xmlns:mc="http://schemas.openxmlformats.org/markup-compatibility/2006">
              <mc:Choice xmlns:v="urn:schemas-microsoft-com:vml" Requires="v">
                <p:oleObj spid="_x0000_s50249" name="Equation" r:id="rId20" imgW="76149" imgH="114198" progId="Equation.3">
                  <p:embed/>
                </p:oleObj>
              </mc:Choice>
              <mc:Fallback>
                <p:oleObj name="Equation" r:id="rId20" imgW="76149" imgH="114198" progId="Equation.3">
                  <p:embed/>
                  <p:pic>
                    <p:nvPicPr>
                      <p:cNvPr id="0" name="Object 3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488113" y="3467100"/>
                        <a:ext cx="304800" cy="442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205" name="Object 34">
            <a:extLst>
              <a:ext uri="{FF2B5EF4-FFF2-40B4-BE49-F238E27FC236}">
                <a16:creationId xmlns:a16="http://schemas.microsoft.com/office/drawing/2014/main" id="{DCAE38E8-B9F7-44AC-B85B-20AAA3481B98}"/>
              </a:ext>
            </a:extLst>
          </p:cNvPr>
          <p:cNvGraphicFramePr>
            <a:graphicFrameLocks noChangeAspect="1"/>
          </p:cNvGraphicFramePr>
          <p:nvPr/>
        </p:nvGraphicFramePr>
        <p:xfrm>
          <a:off x="5014913" y="2860675"/>
          <a:ext cx="93662" cy="203200"/>
        </p:xfrm>
        <a:graphic>
          <a:graphicData uri="http://schemas.openxmlformats.org/presentationml/2006/ole">
            <mc:AlternateContent xmlns:mc="http://schemas.openxmlformats.org/markup-compatibility/2006">
              <mc:Choice xmlns:v="urn:schemas-microsoft-com:vml" Requires="v">
                <p:oleObj spid="_x0000_s50250" name="Equation" r:id="rId22" imgW="114151" imgH="215619" progId="Equation.3">
                  <p:embed/>
                </p:oleObj>
              </mc:Choice>
              <mc:Fallback>
                <p:oleObj name="Equation" r:id="rId22" imgW="114151" imgH="215619" progId="Equation.3">
                  <p:embed/>
                  <p:pic>
                    <p:nvPicPr>
                      <p:cNvPr id="0" name="Object 3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14913" y="2860675"/>
                        <a:ext cx="93662" cy="203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47" name="Object 35">
            <a:extLst>
              <a:ext uri="{FF2B5EF4-FFF2-40B4-BE49-F238E27FC236}">
                <a16:creationId xmlns:a16="http://schemas.microsoft.com/office/drawing/2014/main" id="{56573E4D-E169-4BBD-A2CF-476753F8869A}"/>
              </a:ext>
            </a:extLst>
          </p:cNvPr>
          <p:cNvGraphicFramePr>
            <a:graphicFrameLocks/>
          </p:cNvGraphicFramePr>
          <p:nvPr/>
        </p:nvGraphicFramePr>
        <p:xfrm>
          <a:off x="4859338" y="4697413"/>
          <a:ext cx="268287" cy="390525"/>
        </p:xfrm>
        <a:graphic>
          <a:graphicData uri="http://schemas.openxmlformats.org/presentationml/2006/ole">
            <mc:AlternateContent xmlns:mc="http://schemas.openxmlformats.org/markup-compatibility/2006">
              <mc:Choice xmlns:v="urn:schemas-microsoft-com:vml" Requires="v">
                <p:oleObj spid="_x0000_s50251" name="Equation" r:id="rId23" imgW="76149" imgH="114198" progId="Equation.3">
                  <p:embed/>
                </p:oleObj>
              </mc:Choice>
              <mc:Fallback>
                <p:oleObj name="Equation" r:id="rId23" imgW="76149" imgH="114198" progId="Equation.3">
                  <p:embed/>
                  <p:pic>
                    <p:nvPicPr>
                      <p:cNvPr id="0" name="Object 35"/>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859338" y="4697413"/>
                        <a:ext cx="268287"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48" name="Object 36">
            <a:extLst>
              <a:ext uri="{FF2B5EF4-FFF2-40B4-BE49-F238E27FC236}">
                <a16:creationId xmlns:a16="http://schemas.microsoft.com/office/drawing/2014/main" id="{A39609B0-EE21-4016-A3AB-1C4AC884BB05}"/>
              </a:ext>
            </a:extLst>
          </p:cNvPr>
          <p:cNvGraphicFramePr>
            <a:graphicFrameLocks/>
          </p:cNvGraphicFramePr>
          <p:nvPr/>
        </p:nvGraphicFramePr>
        <p:xfrm>
          <a:off x="6553200" y="5410200"/>
          <a:ext cx="463550" cy="530225"/>
        </p:xfrm>
        <a:graphic>
          <a:graphicData uri="http://schemas.openxmlformats.org/presentationml/2006/ole">
            <mc:AlternateContent xmlns:mc="http://schemas.openxmlformats.org/markup-compatibility/2006">
              <mc:Choice xmlns:v="urn:schemas-microsoft-com:vml" Requires="v">
                <p:oleObj spid="_x0000_s50252" name="Equation" r:id="rId25" imgW="171565" imgH="171450" progId="Equation.3">
                  <p:embed/>
                </p:oleObj>
              </mc:Choice>
              <mc:Fallback>
                <p:oleObj name="Equation" r:id="rId25" imgW="171565" imgH="171450" progId="Equation.3">
                  <p:embed/>
                  <p:pic>
                    <p:nvPicPr>
                      <p:cNvPr id="0" name="Object 36"/>
                      <p:cNvPicPr>
                        <a:picLocks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553200" y="5410200"/>
                        <a:ext cx="463550"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549" name="Text Box 37">
            <a:extLst>
              <a:ext uri="{FF2B5EF4-FFF2-40B4-BE49-F238E27FC236}">
                <a16:creationId xmlns:a16="http://schemas.microsoft.com/office/drawing/2014/main" id="{595FA6E7-26FF-4141-B68B-2E87691CD87A}"/>
              </a:ext>
            </a:extLst>
          </p:cNvPr>
          <p:cNvSpPr txBox="1">
            <a:spLocks noChangeArrowheads="1"/>
          </p:cNvSpPr>
          <p:nvPr/>
        </p:nvSpPr>
        <p:spPr bwMode="auto">
          <a:xfrm>
            <a:off x="7297738" y="4119563"/>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r>
              <a:rPr kumimoji="1" lang="en-US" altLang="zh-CN" i="1">
                <a:solidFill>
                  <a:srgbClr val="FFFF66"/>
                </a:solidFill>
                <a:latin typeface="Times New Roman" panose="02020603050405020304" pitchFamily="18" charset="0"/>
              </a:rPr>
              <a:t>u</a:t>
            </a:r>
          </a:p>
        </p:txBody>
      </p:sp>
      <p:sp>
        <p:nvSpPr>
          <p:cNvPr id="64550" name="Line 38">
            <a:extLst>
              <a:ext uri="{FF2B5EF4-FFF2-40B4-BE49-F238E27FC236}">
                <a16:creationId xmlns:a16="http://schemas.microsoft.com/office/drawing/2014/main" id="{C9E7D12E-7347-4EFE-B75A-E1980F7527DA}"/>
              </a:ext>
            </a:extLst>
          </p:cNvPr>
          <p:cNvSpPr>
            <a:spLocks noChangeShapeType="1"/>
          </p:cNvSpPr>
          <p:nvPr/>
        </p:nvSpPr>
        <p:spPr bwMode="auto">
          <a:xfrm>
            <a:off x="7213600" y="4494213"/>
            <a:ext cx="558800" cy="0"/>
          </a:xfrm>
          <a:prstGeom prst="line">
            <a:avLst/>
          </a:prstGeom>
          <a:noFill/>
          <a:ln w="28575">
            <a:solidFill>
              <a:srgbClr val="00FF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64551" name="Picture 39" descr="图形9">
            <a:extLst>
              <a:ext uri="{FF2B5EF4-FFF2-40B4-BE49-F238E27FC236}">
                <a16:creationId xmlns:a16="http://schemas.microsoft.com/office/drawing/2014/main" id="{B844B37B-D70A-401C-BF8D-F793BF4A0069}"/>
              </a:ext>
            </a:extLst>
          </p:cNvPr>
          <p:cNvPicPr preferRelativeResize="0">
            <a:picLocks noChangeAspect="1" noChangeArrowheads="1"/>
          </p:cNvPicPr>
          <p:nvPr/>
        </p:nvPicPr>
        <p:blipFill>
          <a:blip r:embed="rId2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192713" y="4343400"/>
            <a:ext cx="3313112" cy="115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64552" name="Oval 40">
            <a:extLst>
              <a:ext uri="{FF2B5EF4-FFF2-40B4-BE49-F238E27FC236}">
                <a16:creationId xmlns:a16="http://schemas.microsoft.com/office/drawing/2014/main" id="{44A1816B-0C83-4B65-9A77-BE054D261320}"/>
              </a:ext>
            </a:extLst>
          </p:cNvPr>
          <p:cNvSpPr>
            <a:spLocks noChangeArrowheads="1"/>
          </p:cNvSpPr>
          <p:nvPr/>
        </p:nvSpPr>
        <p:spPr bwMode="auto">
          <a:xfrm>
            <a:off x="5508625" y="533400"/>
            <a:ext cx="2578100" cy="2578100"/>
          </a:xfrm>
          <a:prstGeom prst="ellipse">
            <a:avLst/>
          </a:prstGeom>
          <a:noFill/>
          <a:ln w="28575">
            <a:solidFill>
              <a:srgbClr val="00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4553" name="Oval 41">
            <a:extLst>
              <a:ext uri="{FF2B5EF4-FFF2-40B4-BE49-F238E27FC236}">
                <a16:creationId xmlns:a16="http://schemas.microsoft.com/office/drawing/2014/main" id="{CDBA5C24-F80D-420C-9D6A-F81E25442F45}"/>
              </a:ext>
            </a:extLst>
          </p:cNvPr>
          <p:cNvSpPr>
            <a:spLocks noChangeArrowheads="1"/>
          </p:cNvSpPr>
          <p:nvPr/>
        </p:nvSpPr>
        <p:spPr bwMode="auto">
          <a:xfrm>
            <a:off x="5967413" y="933450"/>
            <a:ext cx="1947862" cy="1778000"/>
          </a:xfrm>
          <a:prstGeom prst="ellipse">
            <a:avLst/>
          </a:prstGeom>
          <a:noFill/>
          <a:ln w="28575">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4554" name="Oval 42">
            <a:extLst>
              <a:ext uri="{FF2B5EF4-FFF2-40B4-BE49-F238E27FC236}">
                <a16:creationId xmlns:a16="http://schemas.microsoft.com/office/drawing/2014/main" id="{C7CBBEE9-0845-41AB-96BC-B31DDC45B5A2}"/>
              </a:ext>
            </a:extLst>
          </p:cNvPr>
          <p:cNvSpPr>
            <a:spLocks noChangeArrowheads="1"/>
          </p:cNvSpPr>
          <p:nvPr/>
        </p:nvSpPr>
        <p:spPr bwMode="auto">
          <a:xfrm>
            <a:off x="6424613" y="1163638"/>
            <a:ext cx="1317625" cy="1317625"/>
          </a:xfrm>
          <a:prstGeom prst="ellipse">
            <a:avLst/>
          </a:prstGeom>
          <a:noFill/>
          <a:ln w="28575">
            <a:solidFill>
              <a:srgbClr val="66FF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4555" name="Oval 43">
            <a:extLst>
              <a:ext uri="{FF2B5EF4-FFF2-40B4-BE49-F238E27FC236}">
                <a16:creationId xmlns:a16="http://schemas.microsoft.com/office/drawing/2014/main" id="{CBFA8D0B-0452-43B5-9E32-8FEDD7731226}"/>
              </a:ext>
            </a:extLst>
          </p:cNvPr>
          <p:cNvSpPr>
            <a:spLocks noChangeArrowheads="1"/>
          </p:cNvSpPr>
          <p:nvPr/>
        </p:nvSpPr>
        <p:spPr bwMode="auto">
          <a:xfrm flipV="1">
            <a:off x="7112000" y="1793875"/>
            <a:ext cx="58738" cy="57150"/>
          </a:xfrm>
          <a:prstGeom prst="ellipse">
            <a:avLst/>
          </a:prstGeom>
          <a:solidFill>
            <a:srgbClr val="FFFFFF"/>
          </a:solidFill>
          <a:ln w="31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4556" name="Oval 44">
            <a:extLst>
              <a:ext uri="{FF2B5EF4-FFF2-40B4-BE49-F238E27FC236}">
                <a16:creationId xmlns:a16="http://schemas.microsoft.com/office/drawing/2014/main" id="{6DA16C4C-09A6-4129-A7E7-57285DCA5255}"/>
              </a:ext>
            </a:extLst>
          </p:cNvPr>
          <p:cNvSpPr>
            <a:spLocks noChangeArrowheads="1"/>
          </p:cNvSpPr>
          <p:nvPr/>
        </p:nvSpPr>
        <p:spPr bwMode="auto">
          <a:xfrm flipV="1">
            <a:off x="6769100" y="1793875"/>
            <a:ext cx="57150" cy="57150"/>
          </a:xfrm>
          <a:prstGeom prst="ellipse">
            <a:avLst/>
          </a:prstGeom>
          <a:solidFill>
            <a:srgbClr val="FFFFFF"/>
          </a:solidFill>
          <a:ln w="31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4557" name="Oval 45">
            <a:extLst>
              <a:ext uri="{FF2B5EF4-FFF2-40B4-BE49-F238E27FC236}">
                <a16:creationId xmlns:a16="http://schemas.microsoft.com/office/drawing/2014/main" id="{A6569619-07FF-4414-8EE7-41747F962325}"/>
              </a:ext>
            </a:extLst>
          </p:cNvPr>
          <p:cNvSpPr>
            <a:spLocks noChangeArrowheads="1"/>
          </p:cNvSpPr>
          <p:nvPr/>
        </p:nvSpPr>
        <p:spPr bwMode="auto">
          <a:xfrm flipV="1">
            <a:off x="6940550" y="1793875"/>
            <a:ext cx="58738" cy="57150"/>
          </a:xfrm>
          <a:prstGeom prst="ellipse">
            <a:avLst/>
          </a:prstGeom>
          <a:solidFill>
            <a:srgbClr val="FFFFFF"/>
          </a:solidFill>
          <a:ln w="31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64558" name="Object 46">
            <a:extLst>
              <a:ext uri="{FF2B5EF4-FFF2-40B4-BE49-F238E27FC236}">
                <a16:creationId xmlns:a16="http://schemas.microsoft.com/office/drawing/2014/main" id="{CED45C7A-BB5A-47A0-B66A-21346A7B86F5}"/>
              </a:ext>
            </a:extLst>
          </p:cNvPr>
          <p:cNvGraphicFramePr>
            <a:graphicFrameLocks noChangeAspect="1"/>
          </p:cNvGraphicFramePr>
          <p:nvPr/>
        </p:nvGraphicFramePr>
        <p:xfrm>
          <a:off x="6530975" y="1793875"/>
          <a:ext cx="242888" cy="285750"/>
        </p:xfrm>
        <a:graphic>
          <a:graphicData uri="http://schemas.openxmlformats.org/presentationml/2006/ole">
            <mc:AlternateContent xmlns:mc="http://schemas.openxmlformats.org/markup-compatibility/2006">
              <mc:Choice xmlns:v="urn:schemas-microsoft-com:vml" Requires="v">
                <p:oleObj spid="_x0000_s50253" name="Equation" r:id="rId28" imgW="85629" imgH="114198" progId="Equation.3">
                  <p:embed/>
                </p:oleObj>
              </mc:Choice>
              <mc:Fallback>
                <p:oleObj name="Equation" r:id="rId28" imgW="85629" imgH="114198" progId="Equation.3">
                  <p:embed/>
                  <p:pic>
                    <p:nvPicPr>
                      <p:cNvPr id="0" name="Object 46"/>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6530975" y="1793875"/>
                        <a:ext cx="242888" cy="28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59" name="Object 47">
            <a:extLst>
              <a:ext uri="{FF2B5EF4-FFF2-40B4-BE49-F238E27FC236}">
                <a16:creationId xmlns:a16="http://schemas.microsoft.com/office/drawing/2014/main" id="{6C04D819-7BB1-40DD-95B1-EA759941A9CC}"/>
              </a:ext>
            </a:extLst>
          </p:cNvPr>
          <p:cNvGraphicFramePr>
            <a:graphicFrameLocks noChangeAspect="1"/>
          </p:cNvGraphicFramePr>
          <p:nvPr/>
        </p:nvGraphicFramePr>
        <p:xfrm>
          <a:off x="6954838" y="1196975"/>
          <a:ext cx="371475" cy="504825"/>
        </p:xfrm>
        <a:graphic>
          <a:graphicData uri="http://schemas.openxmlformats.org/presentationml/2006/ole">
            <mc:AlternateContent xmlns:mc="http://schemas.openxmlformats.org/markup-compatibility/2006">
              <mc:Choice xmlns:v="urn:schemas-microsoft-com:vml" Requires="v">
                <p:oleObj spid="_x0000_s50254" name="公式" r:id="rId30" imgW="247714" imgH="361882" progId="Equation.3">
                  <p:embed/>
                </p:oleObj>
              </mc:Choice>
              <mc:Fallback>
                <p:oleObj name="公式" r:id="rId30" imgW="247714" imgH="361882" progId="Equation.3">
                  <p:embed/>
                  <p:pic>
                    <p:nvPicPr>
                      <p:cNvPr id="0" name="Object 47"/>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6954838" y="1196975"/>
                        <a:ext cx="371475"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560" name="Line 48">
            <a:extLst>
              <a:ext uri="{FF2B5EF4-FFF2-40B4-BE49-F238E27FC236}">
                <a16:creationId xmlns:a16="http://schemas.microsoft.com/office/drawing/2014/main" id="{BCA746B5-7A56-4D9B-AE06-8DDF4312C1E8}"/>
              </a:ext>
            </a:extLst>
          </p:cNvPr>
          <p:cNvSpPr>
            <a:spLocks noChangeShapeType="1"/>
          </p:cNvSpPr>
          <p:nvPr/>
        </p:nvSpPr>
        <p:spPr bwMode="auto">
          <a:xfrm>
            <a:off x="7564438" y="1820863"/>
            <a:ext cx="171450" cy="0"/>
          </a:xfrm>
          <a:prstGeom prst="line">
            <a:avLst/>
          </a:prstGeom>
          <a:noFill/>
          <a:ln w="28575">
            <a:solidFill>
              <a:srgbClr val="FF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61" name="Line 49">
            <a:extLst>
              <a:ext uri="{FF2B5EF4-FFF2-40B4-BE49-F238E27FC236}">
                <a16:creationId xmlns:a16="http://schemas.microsoft.com/office/drawing/2014/main" id="{96293717-CE90-40FF-A34A-C5BF7F616427}"/>
              </a:ext>
            </a:extLst>
          </p:cNvPr>
          <p:cNvSpPr>
            <a:spLocks noChangeShapeType="1"/>
          </p:cNvSpPr>
          <p:nvPr/>
        </p:nvSpPr>
        <p:spPr bwMode="auto">
          <a:xfrm flipH="1">
            <a:off x="7927975" y="1817688"/>
            <a:ext cx="200025" cy="0"/>
          </a:xfrm>
          <a:prstGeom prst="line">
            <a:avLst/>
          </a:prstGeom>
          <a:noFill/>
          <a:ln w="28575">
            <a:solidFill>
              <a:srgbClr val="FF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64562" name="Object 50">
            <a:extLst>
              <a:ext uri="{FF2B5EF4-FFF2-40B4-BE49-F238E27FC236}">
                <a16:creationId xmlns:a16="http://schemas.microsoft.com/office/drawing/2014/main" id="{7C83DEFF-947D-4F2C-9AF2-753DC829D825}"/>
              </a:ext>
            </a:extLst>
          </p:cNvPr>
          <p:cNvGraphicFramePr>
            <a:graphicFrameLocks noChangeAspect="1"/>
          </p:cNvGraphicFramePr>
          <p:nvPr/>
        </p:nvGraphicFramePr>
        <p:xfrm>
          <a:off x="7740650" y="1736725"/>
          <a:ext cx="206375" cy="204788"/>
        </p:xfrm>
        <a:graphic>
          <a:graphicData uri="http://schemas.openxmlformats.org/presentationml/2006/ole">
            <mc:AlternateContent xmlns:mc="http://schemas.openxmlformats.org/markup-compatibility/2006">
              <mc:Choice xmlns:v="urn:schemas-microsoft-com:vml" Requires="v">
                <p:oleObj spid="_x0000_s50255" name="Equation" r:id="rId32" imgW="114376" imgH="114198" progId="Equation.3">
                  <p:embed/>
                </p:oleObj>
              </mc:Choice>
              <mc:Fallback>
                <p:oleObj name="Equation" r:id="rId32" imgW="114376" imgH="114198" progId="Equation.3">
                  <p:embed/>
                  <p:pic>
                    <p:nvPicPr>
                      <p:cNvPr id="0" name="Object 50"/>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7740650" y="1736725"/>
                        <a:ext cx="206375" cy="204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64563" name="Picture 51" descr="多普勒2">
            <a:extLst>
              <a:ext uri="{FF2B5EF4-FFF2-40B4-BE49-F238E27FC236}">
                <a16:creationId xmlns:a16="http://schemas.microsoft.com/office/drawing/2014/main" id="{115E56E1-9042-459A-AE66-94E117F2F0D2}"/>
              </a:ext>
            </a:extLst>
          </p:cNvPr>
          <p:cNvPicPr>
            <a:picLocks noChangeAspect="1" noChangeArrowheads="1"/>
          </p:cNvPicPr>
          <p:nvPr/>
        </p:nvPicPr>
        <p:blipFill>
          <a:blip r:embed="rId3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159750" y="1687513"/>
            <a:ext cx="2667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64" name="Line 52">
            <a:extLst>
              <a:ext uri="{FF2B5EF4-FFF2-40B4-BE49-F238E27FC236}">
                <a16:creationId xmlns:a16="http://schemas.microsoft.com/office/drawing/2014/main" id="{751E2F05-4814-41D5-8CD6-B069C7C0AB1F}"/>
              </a:ext>
            </a:extLst>
          </p:cNvPr>
          <p:cNvSpPr>
            <a:spLocks noChangeShapeType="1"/>
          </p:cNvSpPr>
          <p:nvPr/>
        </p:nvSpPr>
        <p:spPr bwMode="auto">
          <a:xfrm flipV="1">
            <a:off x="6800850" y="533400"/>
            <a:ext cx="0" cy="1262063"/>
          </a:xfrm>
          <a:prstGeom prst="line">
            <a:avLst/>
          </a:prstGeom>
          <a:noFill/>
          <a:ln w="28575">
            <a:solidFill>
              <a:schemeClr val="bg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4565" name="Line 53">
            <a:extLst>
              <a:ext uri="{FF2B5EF4-FFF2-40B4-BE49-F238E27FC236}">
                <a16:creationId xmlns:a16="http://schemas.microsoft.com/office/drawing/2014/main" id="{4793BE5B-DB2B-435B-824F-59868CEC8925}"/>
              </a:ext>
            </a:extLst>
          </p:cNvPr>
          <p:cNvSpPr>
            <a:spLocks noChangeShapeType="1"/>
          </p:cNvSpPr>
          <p:nvPr/>
        </p:nvSpPr>
        <p:spPr bwMode="auto">
          <a:xfrm>
            <a:off x="6965950" y="1852613"/>
            <a:ext cx="0" cy="849312"/>
          </a:xfrm>
          <a:prstGeom prst="line">
            <a:avLst/>
          </a:prstGeom>
          <a:noFill/>
          <a:ln w="28575">
            <a:solidFill>
              <a:schemeClr val="bg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4566" name="Line 54">
            <a:extLst>
              <a:ext uri="{FF2B5EF4-FFF2-40B4-BE49-F238E27FC236}">
                <a16:creationId xmlns:a16="http://schemas.microsoft.com/office/drawing/2014/main" id="{70CAF241-0A81-4052-A8E0-DA2E80B4AAB4}"/>
              </a:ext>
            </a:extLst>
          </p:cNvPr>
          <p:cNvSpPr>
            <a:spLocks noChangeShapeType="1"/>
          </p:cNvSpPr>
          <p:nvPr/>
        </p:nvSpPr>
        <p:spPr bwMode="auto">
          <a:xfrm>
            <a:off x="7146925" y="1858963"/>
            <a:ext cx="0" cy="598487"/>
          </a:xfrm>
          <a:prstGeom prst="line">
            <a:avLst/>
          </a:prstGeom>
          <a:noFill/>
          <a:ln w="28575">
            <a:solidFill>
              <a:srgbClr val="FFFF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4567" name="Line 55">
            <a:extLst>
              <a:ext uri="{FF2B5EF4-FFF2-40B4-BE49-F238E27FC236}">
                <a16:creationId xmlns:a16="http://schemas.microsoft.com/office/drawing/2014/main" id="{2297843F-445A-418F-9106-50130D0E6DBF}"/>
              </a:ext>
            </a:extLst>
          </p:cNvPr>
          <p:cNvSpPr>
            <a:spLocks noChangeShapeType="1"/>
          </p:cNvSpPr>
          <p:nvPr/>
        </p:nvSpPr>
        <p:spPr bwMode="auto">
          <a:xfrm>
            <a:off x="6927850" y="1700213"/>
            <a:ext cx="293688" cy="0"/>
          </a:xfrm>
          <a:prstGeom prst="line">
            <a:avLst/>
          </a:prstGeom>
          <a:noFill/>
          <a:ln w="28575">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4568" name="Rectangle 56">
            <a:extLst>
              <a:ext uri="{FF2B5EF4-FFF2-40B4-BE49-F238E27FC236}">
                <a16:creationId xmlns:a16="http://schemas.microsoft.com/office/drawing/2014/main" id="{F6A5AA97-CC45-42A3-90DB-41CBC883622A}"/>
              </a:ext>
            </a:extLst>
          </p:cNvPr>
          <p:cNvSpPr>
            <a:spLocks noChangeArrowheads="1"/>
          </p:cNvSpPr>
          <p:nvPr/>
        </p:nvSpPr>
        <p:spPr bwMode="auto">
          <a:xfrm>
            <a:off x="8013700" y="1271588"/>
            <a:ext cx="9509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r>
              <a:rPr kumimoji="1" lang="zh-CN" altLang="en-US" sz="2000">
                <a:latin typeface="Times New Roman" panose="02020603050405020304" pitchFamily="18" charset="0"/>
                <a:ea typeface="楷体_GB2312" pitchFamily="49" charset="-122"/>
              </a:rPr>
              <a:t>观察者</a:t>
            </a:r>
          </a:p>
        </p:txBody>
      </p:sp>
      <p:sp>
        <p:nvSpPr>
          <p:cNvPr id="64569" name="Line 57">
            <a:extLst>
              <a:ext uri="{FF2B5EF4-FFF2-40B4-BE49-F238E27FC236}">
                <a16:creationId xmlns:a16="http://schemas.microsoft.com/office/drawing/2014/main" id="{948DCE71-6391-46FF-9753-12FA02DAD043}"/>
              </a:ext>
            </a:extLst>
          </p:cNvPr>
          <p:cNvSpPr>
            <a:spLocks noChangeShapeType="1"/>
          </p:cNvSpPr>
          <p:nvPr/>
        </p:nvSpPr>
        <p:spPr bwMode="auto">
          <a:xfrm>
            <a:off x="5218113" y="4941888"/>
            <a:ext cx="431800" cy="0"/>
          </a:xfrm>
          <a:prstGeom prst="line">
            <a:avLst/>
          </a:prstGeom>
          <a:noFill/>
          <a:ln w="28575">
            <a:solidFill>
              <a:srgbClr val="66FF33"/>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4570" name="Group 58">
            <a:extLst>
              <a:ext uri="{FF2B5EF4-FFF2-40B4-BE49-F238E27FC236}">
                <a16:creationId xmlns:a16="http://schemas.microsoft.com/office/drawing/2014/main" id="{1F02B035-8AB6-4359-B931-9AA0853EA53B}"/>
              </a:ext>
            </a:extLst>
          </p:cNvPr>
          <p:cNvGrpSpPr>
            <a:grpSpLocks/>
          </p:cNvGrpSpPr>
          <p:nvPr/>
        </p:nvGrpSpPr>
        <p:grpSpPr bwMode="auto">
          <a:xfrm>
            <a:off x="8172450" y="2781300"/>
            <a:ext cx="431800" cy="292100"/>
            <a:chOff x="5012" y="3612"/>
            <a:chExt cx="272" cy="184"/>
          </a:xfrm>
        </p:grpSpPr>
        <p:grpSp>
          <p:nvGrpSpPr>
            <p:cNvPr id="50230" name="Group 59">
              <a:extLst>
                <a:ext uri="{FF2B5EF4-FFF2-40B4-BE49-F238E27FC236}">
                  <a16:creationId xmlns:a16="http://schemas.microsoft.com/office/drawing/2014/main" id="{5C3809D2-9D56-4170-A5D6-C35F6114BB16}"/>
                </a:ext>
              </a:extLst>
            </p:cNvPr>
            <p:cNvGrpSpPr>
              <a:grpSpLocks/>
            </p:cNvGrpSpPr>
            <p:nvPr/>
          </p:nvGrpSpPr>
          <p:grpSpPr bwMode="auto">
            <a:xfrm>
              <a:off x="5030" y="3621"/>
              <a:ext cx="248" cy="175"/>
              <a:chOff x="4958" y="1120"/>
              <a:chExt cx="248" cy="175"/>
            </a:xfrm>
          </p:grpSpPr>
          <p:sp>
            <p:nvSpPr>
              <p:cNvPr id="50232" name="AutoShape 60">
                <a:hlinkClick r:id="rId35" action="ppaction://hlinkfile"/>
                <a:extLst>
                  <a:ext uri="{FF2B5EF4-FFF2-40B4-BE49-F238E27FC236}">
                    <a16:creationId xmlns:a16="http://schemas.microsoft.com/office/drawing/2014/main" id="{8C37104C-0DD3-43AE-B665-0DFAA76FCAB6}"/>
                  </a:ext>
                </a:extLst>
              </p:cNvPr>
              <p:cNvSpPr>
                <a:spLocks noChangeArrowheads="1"/>
              </p:cNvSpPr>
              <p:nvPr/>
            </p:nvSpPr>
            <p:spPr bwMode="auto">
              <a:xfrm>
                <a:off x="4958" y="1120"/>
                <a:ext cx="248" cy="175"/>
              </a:xfrm>
              <a:prstGeom prst="roundRect">
                <a:avLst>
                  <a:gd name="adj" fmla="val 19116"/>
                </a:avLst>
              </a:prstGeom>
              <a:solidFill>
                <a:srgbClr val="33CCCC">
                  <a:alpha val="39999"/>
                </a:srgbClr>
              </a:solidFill>
              <a:ln w="9525">
                <a:solidFill>
                  <a:srgbClr val="0066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0233" name="AutoShape 61">
                <a:extLst>
                  <a:ext uri="{FF2B5EF4-FFF2-40B4-BE49-F238E27FC236}">
                    <a16:creationId xmlns:a16="http://schemas.microsoft.com/office/drawing/2014/main" id="{D97F7E27-AF65-4ED4-B4E1-5D27ACA2EDE5}"/>
                  </a:ext>
                </a:extLst>
              </p:cNvPr>
              <p:cNvSpPr>
                <a:spLocks noChangeArrowheads="1"/>
              </p:cNvSpPr>
              <p:nvPr/>
            </p:nvSpPr>
            <p:spPr bwMode="auto">
              <a:xfrm>
                <a:off x="4991" y="1154"/>
                <a:ext cx="179" cy="104"/>
              </a:xfrm>
              <a:prstGeom prst="roundRect">
                <a:avLst>
                  <a:gd name="adj" fmla="val 22079"/>
                </a:avLst>
              </a:prstGeom>
              <a:solidFill>
                <a:srgbClr val="33CCCC">
                  <a:alpha val="50195"/>
                </a:srgbClr>
              </a:solidFill>
              <a:ln w="3175">
                <a:solidFill>
                  <a:srgbClr val="0066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0234" name="AutoShape 62">
                <a:extLst>
                  <a:ext uri="{FF2B5EF4-FFF2-40B4-BE49-F238E27FC236}">
                    <a16:creationId xmlns:a16="http://schemas.microsoft.com/office/drawing/2014/main" id="{6B255507-67DF-4813-8933-7AA1841587B3}"/>
                  </a:ext>
                </a:extLst>
              </p:cNvPr>
              <p:cNvSpPr>
                <a:spLocks noChangeArrowheads="1"/>
              </p:cNvSpPr>
              <p:nvPr/>
            </p:nvSpPr>
            <p:spPr bwMode="auto">
              <a:xfrm rot="5400000">
                <a:off x="5054" y="1174"/>
                <a:ext cx="66" cy="66"/>
              </a:xfrm>
              <a:prstGeom prst="triangle">
                <a:avLst>
                  <a:gd name="adj" fmla="val 50000"/>
                </a:avLst>
              </a:prstGeom>
              <a:solidFill>
                <a:srgbClr val="006666"/>
              </a:solidFill>
              <a:ln w="9525">
                <a:solidFill>
                  <a:srgbClr val="0066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0235" name="Line 63">
                <a:extLst>
                  <a:ext uri="{FF2B5EF4-FFF2-40B4-BE49-F238E27FC236}">
                    <a16:creationId xmlns:a16="http://schemas.microsoft.com/office/drawing/2014/main" id="{15DEAC56-E854-4678-92B8-1D97434D7F50}"/>
                  </a:ext>
                </a:extLst>
              </p:cNvPr>
              <p:cNvSpPr>
                <a:spLocks noChangeShapeType="1"/>
              </p:cNvSpPr>
              <p:nvPr/>
            </p:nvSpPr>
            <p:spPr bwMode="auto">
              <a:xfrm>
                <a:off x="4985" y="1177"/>
                <a:ext cx="0" cy="0"/>
              </a:xfrm>
              <a:prstGeom prst="line">
                <a:avLst/>
              </a:prstGeom>
              <a:noFill/>
              <a:ln w="9525">
                <a:solidFill>
                  <a:srgbClr val="33CC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0231" name="Rectangle 64">
              <a:hlinkClick r:id="rId36" action="ppaction://hlinkfile" tooltip="点击播放动画"/>
              <a:extLst>
                <a:ext uri="{FF2B5EF4-FFF2-40B4-BE49-F238E27FC236}">
                  <a16:creationId xmlns:a16="http://schemas.microsoft.com/office/drawing/2014/main" id="{9D5D775C-7D0E-482A-8C04-4BBA60CA85D9}"/>
                </a:ext>
              </a:extLst>
            </p:cNvPr>
            <p:cNvSpPr>
              <a:spLocks noChangeArrowheads="1"/>
            </p:cNvSpPr>
            <p:nvPr/>
          </p:nvSpPr>
          <p:spPr bwMode="auto">
            <a:xfrm>
              <a:off x="5012" y="3612"/>
              <a:ext cx="272" cy="181"/>
            </a:xfrm>
            <a:prstGeom prst="rect">
              <a:avLst/>
            </a:prstGeom>
            <a:solidFill>
              <a:srgbClr val="00CC99">
                <a:alpha val="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gr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4515"/>
                                        </p:tgtEl>
                                        <p:attrNameLst>
                                          <p:attrName>style.visibility</p:attrName>
                                        </p:attrNameLst>
                                      </p:cBhvr>
                                      <p:to>
                                        <p:strVal val="visible"/>
                                      </p:to>
                                    </p:set>
                                    <p:animEffect transition="in" filter="wipe(left)">
                                      <p:cBhvr>
                                        <p:cTn id="7" dur="500"/>
                                        <p:tgtEl>
                                          <p:spTgt spid="645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64556"/>
                                        </p:tgtEl>
                                        <p:attrNameLst>
                                          <p:attrName>style.visibility</p:attrName>
                                        </p:attrNameLst>
                                      </p:cBhvr>
                                      <p:to>
                                        <p:strVal val="visible"/>
                                      </p:to>
                                    </p:set>
                                    <p:anim calcmode="lin" valueType="num">
                                      <p:cBhvr>
                                        <p:cTn id="12" dur="500" fill="hold"/>
                                        <p:tgtEl>
                                          <p:spTgt spid="64556"/>
                                        </p:tgtEl>
                                        <p:attrNameLst>
                                          <p:attrName>ppt_w</p:attrName>
                                        </p:attrNameLst>
                                      </p:cBhvr>
                                      <p:tavLst>
                                        <p:tav tm="0">
                                          <p:val>
                                            <p:fltVal val="0"/>
                                          </p:val>
                                        </p:tav>
                                        <p:tav tm="100000">
                                          <p:val>
                                            <p:strVal val="#ppt_w"/>
                                          </p:val>
                                        </p:tav>
                                      </p:tavLst>
                                    </p:anim>
                                    <p:anim calcmode="lin" valueType="num">
                                      <p:cBhvr>
                                        <p:cTn id="13" dur="500" fill="hold"/>
                                        <p:tgtEl>
                                          <p:spTgt spid="64556"/>
                                        </p:tgtEl>
                                        <p:attrNameLst>
                                          <p:attrName>ppt_h</p:attrName>
                                        </p:attrNameLst>
                                      </p:cBhvr>
                                      <p:tavLst>
                                        <p:tav tm="0">
                                          <p:val>
                                            <p:fltVal val="0"/>
                                          </p:val>
                                        </p:tav>
                                        <p:tav tm="100000">
                                          <p:val>
                                            <p:strVal val="#ppt_h"/>
                                          </p:val>
                                        </p:tav>
                                      </p:tavLst>
                                    </p:anim>
                                  </p:childTnLst>
                                </p:cTn>
                              </p:par>
                            </p:childTnLst>
                          </p:cTn>
                        </p:par>
                        <p:par>
                          <p:cTn id="14" fill="hold" nodeType="afterGroup">
                            <p:stCondLst>
                              <p:cond delay="500"/>
                            </p:stCondLst>
                            <p:childTnLst>
                              <p:par>
                                <p:cTn id="15" presetID="22" presetClass="entr" presetSubtype="8" fill="hold" nodeType="afterEffect">
                                  <p:stCondLst>
                                    <p:cond delay="0"/>
                                  </p:stCondLst>
                                  <p:childTnLst>
                                    <p:set>
                                      <p:cBhvr>
                                        <p:cTn id="16" dur="1" fill="hold">
                                          <p:stCondLst>
                                            <p:cond delay="0"/>
                                          </p:stCondLst>
                                        </p:cTn>
                                        <p:tgtEl>
                                          <p:spTgt spid="64558"/>
                                        </p:tgtEl>
                                        <p:attrNameLst>
                                          <p:attrName>style.visibility</p:attrName>
                                        </p:attrNameLst>
                                      </p:cBhvr>
                                      <p:to>
                                        <p:strVal val="visible"/>
                                      </p:to>
                                    </p:set>
                                    <p:animEffect transition="in" filter="wipe(left)">
                                      <p:cBhvr>
                                        <p:cTn id="17" dur="500"/>
                                        <p:tgtEl>
                                          <p:spTgt spid="64558"/>
                                        </p:tgtEl>
                                      </p:cBhvr>
                                    </p:animEffect>
                                  </p:childTnLst>
                                </p:cTn>
                              </p:par>
                            </p:childTnLst>
                          </p:cTn>
                        </p:par>
                        <p:par>
                          <p:cTn id="18" fill="hold" nodeType="afterGroup">
                            <p:stCondLst>
                              <p:cond delay="1000"/>
                            </p:stCondLst>
                            <p:childTnLst>
                              <p:par>
                                <p:cTn id="19" presetID="22" presetClass="entr" presetSubtype="8" fill="hold" nodeType="afterEffect">
                                  <p:stCondLst>
                                    <p:cond delay="0"/>
                                  </p:stCondLst>
                                  <p:childTnLst>
                                    <p:set>
                                      <p:cBhvr>
                                        <p:cTn id="20" dur="1" fill="hold">
                                          <p:stCondLst>
                                            <p:cond delay="0"/>
                                          </p:stCondLst>
                                        </p:cTn>
                                        <p:tgtEl>
                                          <p:spTgt spid="64567"/>
                                        </p:tgtEl>
                                        <p:attrNameLst>
                                          <p:attrName>style.visibility</p:attrName>
                                        </p:attrNameLst>
                                      </p:cBhvr>
                                      <p:to>
                                        <p:strVal val="visible"/>
                                      </p:to>
                                    </p:set>
                                    <p:animEffect transition="in" filter="wipe(left)">
                                      <p:cBhvr>
                                        <p:cTn id="21" dur="500"/>
                                        <p:tgtEl>
                                          <p:spTgt spid="64567"/>
                                        </p:tgtEl>
                                      </p:cBhvr>
                                    </p:animEffect>
                                  </p:childTnLst>
                                </p:cTn>
                              </p:par>
                            </p:childTnLst>
                          </p:cTn>
                        </p:par>
                        <p:par>
                          <p:cTn id="22" fill="hold" nodeType="afterGroup">
                            <p:stCondLst>
                              <p:cond delay="1500"/>
                            </p:stCondLst>
                            <p:childTnLst>
                              <p:par>
                                <p:cTn id="23" presetID="22" presetClass="entr" presetSubtype="8" fill="hold" nodeType="afterEffect">
                                  <p:stCondLst>
                                    <p:cond delay="0"/>
                                  </p:stCondLst>
                                  <p:childTnLst>
                                    <p:set>
                                      <p:cBhvr>
                                        <p:cTn id="24" dur="1" fill="hold">
                                          <p:stCondLst>
                                            <p:cond delay="0"/>
                                          </p:stCondLst>
                                        </p:cTn>
                                        <p:tgtEl>
                                          <p:spTgt spid="64559"/>
                                        </p:tgtEl>
                                        <p:attrNameLst>
                                          <p:attrName>style.visibility</p:attrName>
                                        </p:attrNameLst>
                                      </p:cBhvr>
                                      <p:to>
                                        <p:strVal val="visible"/>
                                      </p:to>
                                    </p:set>
                                    <p:animEffect transition="in" filter="wipe(left)">
                                      <p:cBhvr>
                                        <p:cTn id="25" dur="500"/>
                                        <p:tgtEl>
                                          <p:spTgt spid="6455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64563"/>
                                        </p:tgtEl>
                                        <p:attrNameLst>
                                          <p:attrName>style.visibility</p:attrName>
                                        </p:attrNameLst>
                                      </p:cBhvr>
                                      <p:to>
                                        <p:strVal val="visible"/>
                                      </p:to>
                                    </p:set>
                                    <p:animEffect transition="in" filter="wipe(left)">
                                      <p:cBhvr>
                                        <p:cTn id="30" dur="500"/>
                                        <p:tgtEl>
                                          <p:spTgt spid="6456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64568"/>
                                        </p:tgtEl>
                                        <p:attrNameLst>
                                          <p:attrName>style.visibility</p:attrName>
                                        </p:attrNameLst>
                                      </p:cBhvr>
                                      <p:to>
                                        <p:strVal val="visible"/>
                                      </p:to>
                                    </p:set>
                                    <p:animEffect transition="in" filter="wipe(left)">
                                      <p:cBhvr>
                                        <p:cTn id="35" dur="500"/>
                                        <p:tgtEl>
                                          <p:spTgt spid="64568"/>
                                        </p:tgtEl>
                                      </p:cBhvr>
                                    </p:animEffect>
                                  </p:childTnLst>
                                </p:cTn>
                              </p:par>
                            </p:childTnLst>
                          </p:cTn>
                        </p:par>
                        <p:par>
                          <p:cTn id="36" fill="hold" nodeType="afterGroup">
                            <p:stCondLst>
                              <p:cond delay="500"/>
                            </p:stCondLst>
                            <p:childTnLst>
                              <p:par>
                                <p:cTn id="37" presetID="23" presetClass="entr" presetSubtype="16" fill="hold" grpId="0" nodeType="afterEffect">
                                  <p:stCondLst>
                                    <p:cond delay="0"/>
                                  </p:stCondLst>
                                  <p:childTnLst>
                                    <p:set>
                                      <p:cBhvr>
                                        <p:cTn id="38" dur="1" fill="hold">
                                          <p:stCondLst>
                                            <p:cond delay="0"/>
                                          </p:stCondLst>
                                        </p:cTn>
                                        <p:tgtEl>
                                          <p:spTgt spid="64552"/>
                                        </p:tgtEl>
                                        <p:attrNameLst>
                                          <p:attrName>style.visibility</p:attrName>
                                        </p:attrNameLst>
                                      </p:cBhvr>
                                      <p:to>
                                        <p:strVal val="visible"/>
                                      </p:to>
                                    </p:set>
                                    <p:anim calcmode="lin" valueType="num">
                                      <p:cBhvr>
                                        <p:cTn id="39" dur="500" fill="hold"/>
                                        <p:tgtEl>
                                          <p:spTgt spid="64552"/>
                                        </p:tgtEl>
                                        <p:attrNameLst>
                                          <p:attrName>ppt_w</p:attrName>
                                        </p:attrNameLst>
                                      </p:cBhvr>
                                      <p:tavLst>
                                        <p:tav tm="0">
                                          <p:val>
                                            <p:fltVal val="0"/>
                                          </p:val>
                                        </p:tav>
                                        <p:tav tm="100000">
                                          <p:val>
                                            <p:strVal val="#ppt_w"/>
                                          </p:val>
                                        </p:tav>
                                      </p:tavLst>
                                    </p:anim>
                                    <p:anim calcmode="lin" valueType="num">
                                      <p:cBhvr>
                                        <p:cTn id="40" dur="500" fill="hold"/>
                                        <p:tgtEl>
                                          <p:spTgt spid="64552"/>
                                        </p:tgtEl>
                                        <p:attrNameLst>
                                          <p:attrName>ppt_h</p:attrName>
                                        </p:attrNameLst>
                                      </p:cBhvr>
                                      <p:tavLst>
                                        <p:tav tm="0">
                                          <p:val>
                                            <p:fltVal val="0"/>
                                          </p:val>
                                        </p:tav>
                                        <p:tav tm="100000">
                                          <p:val>
                                            <p:strVal val="#ppt_h"/>
                                          </p:val>
                                        </p:tav>
                                      </p:tavLst>
                                    </p:anim>
                                  </p:childTnLst>
                                </p:cTn>
                              </p:par>
                            </p:childTnLst>
                          </p:cTn>
                        </p:par>
                        <p:par>
                          <p:cTn id="41" fill="hold" nodeType="afterGroup">
                            <p:stCondLst>
                              <p:cond delay="1000"/>
                            </p:stCondLst>
                            <p:childTnLst>
                              <p:par>
                                <p:cTn id="42" presetID="22" presetClass="entr" presetSubtype="4" fill="hold" nodeType="afterEffect">
                                  <p:stCondLst>
                                    <p:cond delay="0"/>
                                  </p:stCondLst>
                                  <p:childTnLst>
                                    <p:set>
                                      <p:cBhvr>
                                        <p:cTn id="43" dur="1" fill="hold">
                                          <p:stCondLst>
                                            <p:cond delay="0"/>
                                          </p:stCondLst>
                                        </p:cTn>
                                        <p:tgtEl>
                                          <p:spTgt spid="64564"/>
                                        </p:tgtEl>
                                        <p:attrNameLst>
                                          <p:attrName>style.visibility</p:attrName>
                                        </p:attrNameLst>
                                      </p:cBhvr>
                                      <p:to>
                                        <p:strVal val="visible"/>
                                      </p:to>
                                    </p:set>
                                    <p:animEffect transition="in" filter="wipe(down)">
                                      <p:cBhvr>
                                        <p:cTn id="44" dur="500"/>
                                        <p:tgtEl>
                                          <p:spTgt spid="64564"/>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3" presetClass="entr" presetSubtype="16" fill="hold" grpId="0" nodeType="clickEffect">
                                  <p:stCondLst>
                                    <p:cond delay="0"/>
                                  </p:stCondLst>
                                  <p:childTnLst>
                                    <p:set>
                                      <p:cBhvr>
                                        <p:cTn id="48" dur="1" fill="hold">
                                          <p:stCondLst>
                                            <p:cond delay="0"/>
                                          </p:stCondLst>
                                        </p:cTn>
                                        <p:tgtEl>
                                          <p:spTgt spid="64557"/>
                                        </p:tgtEl>
                                        <p:attrNameLst>
                                          <p:attrName>style.visibility</p:attrName>
                                        </p:attrNameLst>
                                      </p:cBhvr>
                                      <p:to>
                                        <p:strVal val="visible"/>
                                      </p:to>
                                    </p:set>
                                    <p:anim calcmode="lin" valueType="num">
                                      <p:cBhvr>
                                        <p:cTn id="49" dur="500" fill="hold"/>
                                        <p:tgtEl>
                                          <p:spTgt spid="64557"/>
                                        </p:tgtEl>
                                        <p:attrNameLst>
                                          <p:attrName>ppt_w</p:attrName>
                                        </p:attrNameLst>
                                      </p:cBhvr>
                                      <p:tavLst>
                                        <p:tav tm="0">
                                          <p:val>
                                            <p:fltVal val="0"/>
                                          </p:val>
                                        </p:tav>
                                        <p:tav tm="100000">
                                          <p:val>
                                            <p:strVal val="#ppt_w"/>
                                          </p:val>
                                        </p:tav>
                                      </p:tavLst>
                                    </p:anim>
                                    <p:anim calcmode="lin" valueType="num">
                                      <p:cBhvr>
                                        <p:cTn id="50" dur="500" fill="hold"/>
                                        <p:tgtEl>
                                          <p:spTgt spid="64557"/>
                                        </p:tgtEl>
                                        <p:attrNameLst>
                                          <p:attrName>ppt_h</p:attrName>
                                        </p:attrNameLst>
                                      </p:cBhvr>
                                      <p:tavLst>
                                        <p:tav tm="0">
                                          <p:val>
                                            <p:fltVal val="0"/>
                                          </p:val>
                                        </p:tav>
                                        <p:tav tm="100000">
                                          <p:val>
                                            <p:strVal val="#ppt_h"/>
                                          </p:val>
                                        </p:tav>
                                      </p:tavLst>
                                    </p:anim>
                                  </p:childTnLst>
                                </p:cTn>
                              </p:par>
                            </p:childTnLst>
                          </p:cTn>
                        </p:par>
                        <p:par>
                          <p:cTn id="51" fill="hold" nodeType="afterGroup">
                            <p:stCondLst>
                              <p:cond delay="500"/>
                            </p:stCondLst>
                            <p:childTnLst>
                              <p:par>
                                <p:cTn id="52" presetID="22" presetClass="entr" presetSubtype="1" fill="hold" nodeType="afterEffect">
                                  <p:stCondLst>
                                    <p:cond delay="0"/>
                                  </p:stCondLst>
                                  <p:childTnLst>
                                    <p:set>
                                      <p:cBhvr>
                                        <p:cTn id="53" dur="1" fill="hold">
                                          <p:stCondLst>
                                            <p:cond delay="0"/>
                                          </p:stCondLst>
                                        </p:cTn>
                                        <p:tgtEl>
                                          <p:spTgt spid="64565"/>
                                        </p:tgtEl>
                                        <p:attrNameLst>
                                          <p:attrName>style.visibility</p:attrName>
                                        </p:attrNameLst>
                                      </p:cBhvr>
                                      <p:to>
                                        <p:strVal val="visible"/>
                                      </p:to>
                                    </p:set>
                                    <p:animEffect transition="in" filter="wipe(up)">
                                      <p:cBhvr>
                                        <p:cTn id="54" dur="500"/>
                                        <p:tgtEl>
                                          <p:spTgt spid="64565"/>
                                        </p:tgtEl>
                                      </p:cBhvr>
                                    </p:animEffect>
                                  </p:childTnLst>
                                </p:cTn>
                              </p:par>
                            </p:childTnLst>
                          </p:cTn>
                        </p:par>
                        <p:par>
                          <p:cTn id="55" fill="hold" nodeType="afterGroup">
                            <p:stCondLst>
                              <p:cond delay="1000"/>
                            </p:stCondLst>
                            <p:childTnLst>
                              <p:par>
                                <p:cTn id="56" presetID="23" presetClass="entr" presetSubtype="16" fill="hold" grpId="0" nodeType="afterEffect">
                                  <p:stCondLst>
                                    <p:cond delay="0"/>
                                  </p:stCondLst>
                                  <p:childTnLst>
                                    <p:set>
                                      <p:cBhvr>
                                        <p:cTn id="57" dur="1" fill="hold">
                                          <p:stCondLst>
                                            <p:cond delay="0"/>
                                          </p:stCondLst>
                                        </p:cTn>
                                        <p:tgtEl>
                                          <p:spTgt spid="64553"/>
                                        </p:tgtEl>
                                        <p:attrNameLst>
                                          <p:attrName>style.visibility</p:attrName>
                                        </p:attrNameLst>
                                      </p:cBhvr>
                                      <p:to>
                                        <p:strVal val="visible"/>
                                      </p:to>
                                    </p:set>
                                    <p:anim calcmode="lin" valueType="num">
                                      <p:cBhvr>
                                        <p:cTn id="58" dur="500" fill="hold"/>
                                        <p:tgtEl>
                                          <p:spTgt spid="64553"/>
                                        </p:tgtEl>
                                        <p:attrNameLst>
                                          <p:attrName>ppt_w</p:attrName>
                                        </p:attrNameLst>
                                      </p:cBhvr>
                                      <p:tavLst>
                                        <p:tav tm="0">
                                          <p:val>
                                            <p:fltVal val="0"/>
                                          </p:val>
                                        </p:tav>
                                        <p:tav tm="100000">
                                          <p:val>
                                            <p:strVal val="#ppt_w"/>
                                          </p:val>
                                        </p:tav>
                                      </p:tavLst>
                                    </p:anim>
                                    <p:anim calcmode="lin" valueType="num">
                                      <p:cBhvr>
                                        <p:cTn id="59" dur="500" fill="hold"/>
                                        <p:tgtEl>
                                          <p:spTgt spid="64553"/>
                                        </p:tgtEl>
                                        <p:attrNameLst>
                                          <p:attrName>ppt_h</p:attrName>
                                        </p:attrNameLst>
                                      </p:cBhvr>
                                      <p:tavLst>
                                        <p:tav tm="0">
                                          <p:val>
                                            <p:fltVal val="0"/>
                                          </p:val>
                                        </p:tav>
                                        <p:tav tm="100000">
                                          <p:val>
                                            <p:strVal val="#ppt_h"/>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23" presetClass="entr" presetSubtype="16" fill="hold" grpId="0" nodeType="clickEffect">
                                  <p:stCondLst>
                                    <p:cond delay="0"/>
                                  </p:stCondLst>
                                  <p:childTnLst>
                                    <p:set>
                                      <p:cBhvr>
                                        <p:cTn id="63" dur="1" fill="hold">
                                          <p:stCondLst>
                                            <p:cond delay="0"/>
                                          </p:stCondLst>
                                        </p:cTn>
                                        <p:tgtEl>
                                          <p:spTgt spid="64555"/>
                                        </p:tgtEl>
                                        <p:attrNameLst>
                                          <p:attrName>style.visibility</p:attrName>
                                        </p:attrNameLst>
                                      </p:cBhvr>
                                      <p:to>
                                        <p:strVal val="visible"/>
                                      </p:to>
                                    </p:set>
                                    <p:anim calcmode="lin" valueType="num">
                                      <p:cBhvr>
                                        <p:cTn id="64" dur="500" fill="hold"/>
                                        <p:tgtEl>
                                          <p:spTgt spid="64555"/>
                                        </p:tgtEl>
                                        <p:attrNameLst>
                                          <p:attrName>ppt_w</p:attrName>
                                        </p:attrNameLst>
                                      </p:cBhvr>
                                      <p:tavLst>
                                        <p:tav tm="0">
                                          <p:val>
                                            <p:fltVal val="0"/>
                                          </p:val>
                                        </p:tav>
                                        <p:tav tm="100000">
                                          <p:val>
                                            <p:strVal val="#ppt_w"/>
                                          </p:val>
                                        </p:tav>
                                      </p:tavLst>
                                    </p:anim>
                                    <p:anim calcmode="lin" valueType="num">
                                      <p:cBhvr>
                                        <p:cTn id="65" dur="500" fill="hold"/>
                                        <p:tgtEl>
                                          <p:spTgt spid="64555"/>
                                        </p:tgtEl>
                                        <p:attrNameLst>
                                          <p:attrName>ppt_h</p:attrName>
                                        </p:attrNameLst>
                                      </p:cBhvr>
                                      <p:tavLst>
                                        <p:tav tm="0">
                                          <p:val>
                                            <p:fltVal val="0"/>
                                          </p:val>
                                        </p:tav>
                                        <p:tav tm="100000">
                                          <p:val>
                                            <p:strVal val="#ppt_h"/>
                                          </p:val>
                                        </p:tav>
                                      </p:tavLst>
                                    </p:anim>
                                  </p:childTnLst>
                                </p:cTn>
                              </p:par>
                            </p:childTnLst>
                          </p:cTn>
                        </p:par>
                        <p:par>
                          <p:cTn id="66" fill="hold" nodeType="afterGroup">
                            <p:stCondLst>
                              <p:cond delay="500"/>
                            </p:stCondLst>
                            <p:childTnLst>
                              <p:par>
                                <p:cTn id="67" presetID="22" presetClass="entr" presetSubtype="1" fill="hold" nodeType="afterEffect">
                                  <p:stCondLst>
                                    <p:cond delay="0"/>
                                  </p:stCondLst>
                                  <p:childTnLst>
                                    <p:set>
                                      <p:cBhvr>
                                        <p:cTn id="68" dur="1" fill="hold">
                                          <p:stCondLst>
                                            <p:cond delay="0"/>
                                          </p:stCondLst>
                                        </p:cTn>
                                        <p:tgtEl>
                                          <p:spTgt spid="64566"/>
                                        </p:tgtEl>
                                        <p:attrNameLst>
                                          <p:attrName>style.visibility</p:attrName>
                                        </p:attrNameLst>
                                      </p:cBhvr>
                                      <p:to>
                                        <p:strVal val="visible"/>
                                      </p:to>
                                    </p:set>
                                    <p:animEffect transition="in" filter="wipe(up)">
                                      <p:cBhvr>
                                        <p:cTn id="69" dur="500"/>
                                        <p:tgtEl>
                                          <p:spTgt spid="64566"/>
                                        </p:tgtEl>
                                      </p:cBhvr>
                                    </p:animEffect>
                                  </p:childTnLst>
                                </p:cTn>
                              </p:par>
                            </p:childTnLst>
                          </p:cTn>
                        </p:par>
                        <p:par>
                          <p:cTn id="70" fill="hold" nodeType="afterGroup">
                            <p:stCondLst>
                              <p:cond delay="1000"/>
                            </p:stCondLst>
                            <p:childTnLst>
                              <p:par>
                                <p:cTn id="71" presetID="23" presetClass="entr" presetSubtype="16" fill="hold" grpId="0" nodeType="afterEffect">
                                  <p:stCondLst>
                                    <p:cond delay="0"/>
                                  </p:stCondLst>
                                  <p:childTnLst>
                                    <p:set>
                                      <p:cBhvr>
                                        <p:cTn id="72" dur="1" fill="hold">
                                          <p:stCondLst>
                                            <p:cond delay="0"/>
                                          </p:stCondLst>
                                        </p:cTn>
                                        <p:tgtEl>
                                          <p:spTgt spid="64554"/>
                                        </p:tgtEl>
                                        <p:attrNameLst>
                                          <p:attrName>style.visibility</p:attrName>
                                        </p:attrNameLst>
                                      </p:cBhvr>
                                      <p:to>
                                        <p:strVal val="visible"/>
                                      </p:to>
                                    </p:set>
                                    <p:anim calcmode="lin" valueType="num">
                                      <p:cBhvr>
                                        <p:cTn id="73" dur="500" fill="hold"/>
                                        <p:tgtEl>
                                          <p:spTgt spid="64554"/>
                                        </p:tgtEl>
                                        <p:attrNameLst>
                                          <p:attrName>ppt_w</p:attrName>
                                        </p:attrNameLst>
                                      </p:cBhvr>
                                      <p:tavLst>
                                        <p:tav tm="0">
                                          <p:val>
                                            <p:fltVal val="0"/>
                                          </p:val>
                                        </p:tav>
                                        <p:tav tm="100000">
                                          <p:val>
                                            <p:strVal val="#ppt_w"/>
                                          </p:val>
                                        </p:tav>
                                      </p:tavLst>
                                    </p:anim>
                                    <p:anim calcmode="lin" valueType="num">
                                      <p:cBhvr>
                                        <p:cTn id="74" dur="500" fill="hold"/>
                                        <p:tgtEl>
                                          <p:spTgt spid="64554"/>
                                        </p:tgtEl>
                                        <p:attrNameLst>
                                          <p:attrName>ppt_h</p:attrName>
                                        </p:attrNameLst>
                                      </p:cBhvr>
                                      <p:tavLst>
                                        <p:tav tm="0">
                                          <p:val>
                                            <p:fltVal val="0"/>
                                          </p:val>
                                        </p:tav>
                                        <p:tav tm="100000">
                                          <p:val>
                                            <p:strVal val="#ppt_h"/>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8" fill="hold" nodeType="clickEffect">
                                  <p:stCondLst>
                                    <p:cond delay="0"/>
                                  </p:stCondLst>
                                  <p:childTnLst>
                                    <p:set>
                                      <p:cBhvr>
                                        <p:cTn id="78" dur="1" fill="hold">
                                          <p:stCondLst>
                                            <p:cond delay="0"/>
                                          </p:stCondLst>
                                        </p:cTn>
                                        <p:tgtEl>
                                          <p:spTgt spid="64560"/>
                                        </p:tgtEl>
                                        <p:attrNameLst>
                                          <p:attrName>style.visibility</p:attrName>
                                        </p:attrNameLst>
                                      </p:cBhvr>
                                      <p:to>
                                        <p:strVal val="visible"/>
                                      </p:to>
                                    </p:set>
                                    <p:animEffect transition="in" filter="wipe(left)">
                                      <p:cBhvr>
                                        <p:cTn id="79" dur="500"/>
                                        <p:tgtEl>
                                          <p:spTgt spid="64560"/>
                                        </p:tgtEl>
                                      </p:cBhvr>
                                    </p:animEffect>
                                  </p:childTnLst>
                                </p:cTn>
                              </p:par>
                            </p:childTnLst>
                          </p:cTn>
                        </p:par>
                        <p:par>
                          <p:cTn id="80" fill="hold" nodeType="afterGroup">
                            <p:stCondLst>
                              <p:cond delay="500"/>
                            </p:stCondLst>
                            <p:childTnLst>
                              <p:par>
                                <p:cTn id="81" presetID="22" presetClass="entr" presetSubtype="2" fill="hold" nodeType="afterEffect">
                                  <p:stCondLst>
                                    <p:cond delay="0"/>
                                  </p:stCondLst>
                                  <p:childTnLst>
                                    <p:set>
                                      <p:cBhvr>
                                        <p:cTn id="82" dur="1" fill="hold">
                                          <p:stCondLst>
                                            <p:cond delay="0"/>
                                          </p:stCondLst>
                                        </p:cTn>
                                        <p:tgtEl>
                                          <p:spTgt spid="64561"/>
                                        </p:tgtEl>
                                        <p:attrNameLst>
                                          <p:attrName>style.visibility</p:attrName>
                                        </p:attrNameLst>
                                      </p:cBhvr>
                                      <p:to>
                                        <p:strVal val="visible"/>
                                      </p:to>
                                    </p:set>
                                    <p:animEffect transition="in" filter="wipe(right)">
                                      <p:cBhvr>
                                        <p:cTn id="83" dur="500"/>
                                        <p:tgtEl>
                                          <p:spTgt spid="64561"/>
                                        </p:tgtEl>
                                      </p:cBhvr>
                                    </p:animEffect>
                                  </p:childTnLst>
                                </p:cTn>
                              </p:par>
                            </p:childTnLst>
                          </p:cTn>
                        </p:par>
                        <p:par>
                          <p:cTn id="84" fill="hold" nodeType="afterGroup">
                            <p:stCondLst>
                              <p:cond delay="1000"/>
                            </p:stCondLst>
                            <p:childTnLst>
                              <p:par>
                                <p:cTn id="85" presetID="22" presetClass="entr" presetSubtype="8" fill="hold" nodeType="afterEffect">
                                  <p:stCondLst>
                                    <p:cond delay="0"/>
                                  </p:stCondLst>
                                  <p:childTnLst>
                                    <p:set>
                                      <p:cBhvr>
                                        <p:cTn id="86" dur="1" fill="hold">
                                          <p:stCondLst>
                                            <p:cond delay="0"/>
                                          </p:stCondLst>
                                        </p:cTn>
                                        <p:tgtEl>
                                          <p:spTgt spid="64562"/>
                                        </p:tgtEl>
                                        <p:attrNameLst>
                                          <p:attrName>style.visibility</p:attrName>
                                        </p:attrNameLst>
                                      </p:cBhvr>
                                      <p:to>
                                        <p:strVal val="visible"/>
                                      </p:to>
                                    </p:set>
                                    <p:animEffect transition="in" filter="wipe(left)">
                                      <p:cBhvr>
                                        <p:cTn id="87" dur="500"/>
                                        <p:tgtEl>
                                          <p:spTgt spid="64562"/>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1" presetClass="entr" presetSubtype="0" fill="hold" nodeType="clickEffect">
                                  <p:stCondLst>
                                    <p:cond delay="0"/>
                                  </p:stCondLst>
                                  <p:childTnLst>
                                    <p:set>
                                      <p:cBhvr>
                                        <p:cTn id="91" dur="1" fill="hold">
                                          <p:stCondLst>
                                            <p:cond delay="499"/>
                                          </p:stCondLst>
                                        </p:cTn>
                                        <p:tgtEl>
                                          <p:spTgt spid="64547"/>
                                        </p:tgtEl>
                                        <p:attrNameLst>
                                          <p:attrName>style.visibility</p:attrName>
                                        </p:attrNameLst>
                                      </p:cBhvr>
                                      <p:to>
                                        <p:strVal val="visible"/>
                                      </p:to>
                                    </p:set>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8" fill="hold" nodeType="clickEffect">
                                  <p:stCondLst>
                                    <p:cond delay="0"/>
                                  </p:stCondLst>
                                  <p:childTnLst>
                                    <p:set>
                                      <p:cBhvr>
                                        <p:cTn id="95" dur="1" fill="hold">
                                          <p:stCondLst>
                                            <p:cond delay="0"/>
                                          </p:stCondLst>
                                        </p:cTn>
                                        <p:tgtEl>
                                          <p:spTgt spid="64569"/>
                                        </p:tgtEl>
                                        <p:attrNameLst>
                                          <p:attrName>style.visibility</p:attrName>
                                        </p:attrNameLst>
                                      </p:cBhvr>
                                      <p:to>
                                        <p:strVal val="visible"/>
                                      </p:to>
                                    </p:set>
                                    <p:animEffect transition="in" filter="wipe(left)">
                                      <p:cBhvr>
                                        <p:cTn id="96" dur="500"/>
                                        <p:tgtEl>
                                          <p:spTgt spid="64569"/>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8" fill="hold" nodeType="clickEffect">
                                  <p:stCondLst>
                                    <p:cond delay="0"/>
                                  </p:stCondLst>
                                  <p:childTnLst>
                                    <p:set>
                                      <p:cBhvr>
                                        <p:cTn id="100" dur="1" fill="hold">
                                          <p:stCondLst>
                                            <p:cond delay="0"/>
                                          </p:stCondLst>
                                        </p:cTn>
                                        <p:tgtEl>
                                          <p:spTgt spid="64535"/>
                                        </p:tgtEl>
                                        <p:attrNameLst>
                                          <p:attrName>style.visibility</p:attrName>
                                        </p:attrNameLst>
                                      </p:cBhvr>
                                      <p:to>
                                        <p:strVal val="visible"/>
                                      </p:to>
                                    </p:set>
                                    <p:animEffect transition="in" filter="wipe(left)">
                                      <p:cBhvr>
                                        <p:cTn id="101" dur="500"/>
                                        <p:tgtEl>
                                          <p:spTgt spid="64535"/>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2" presetClass="entr" presetSubtype="8" fill="hold" nodeType="clickEffect">
                                  <p:stCondLst>
                                    <p:cond delay="0"/>
                                  </p:stCondLst>
                                  <p:childTnLst>
                                    <p:set>
                                      <p:cBhvr>
                                        <p:cTn id="105" dur="1" fill="hold">
                                          <p:stCondLst>
                                            <p:cond delay="0"/>
                                          </p:stCondLst>
                                        </p:cTn>
                                        <p:tgtEl>
                                          <p:spTgt spid="64551"/>
                                        </p:tgtEl>
                                        <p:attrNameLst>
                                          <p:attrName>style.visibility</p:attrName>
                                        </p:attrNameLst>
                                      </p:cBhvr>
                                      <p:to>
                                        <p:strVal val="visible"/>
                                      </p:to>
                                    </p:set>
                                    <p:animEffect transition="in" filter="wipe(left)">
                                      <p:cBhvr>
                                        <p:cTn id="106" dur="500"/>
                                        <p:tgtEl>
                                          <p:spTgt spid="64551"/>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2" presetClass="entr" presetSubtype="1" fill="hold" nodeType="clickEffect">
                                  <p:stCondLst>
                                    <p:cond delay="0"/>
                                  </p:stCondLst>
                                  <p:childTnLst>
                                    <p:set>
                                      <p:cBhvr>
                                        <p:cTn id="110" dur="1" fill="hold">
                                          <p:stCondLst>
                                            <p:cond delay="0"/>
                                          </p:stCondLst>
                                        </p:cTn>
                                        <p:tgtEl>
                                          <p:spTgt spid="64537"/>
                                        </p:tgtEl>
                                        <p:attrNameLst>
                                          <p:attrName>style.visibility</p:attrName>
                                        </p:attrNameLst>
                                      </p:cBhvr>
                                      <p:to>
                                        <p:strVal val="visible"/>
                                      </p:to>
                                    </p:set>
                                    <p:animEffect transition="in" filter="wipe(up)">
                                      <p:cBhvr>
                                        <p:cTn id="111" dur="500"/>
                                        <p:tgtEl>
                                          <p:spTgt spid="64537"/>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22" presetClass="entr" presetSubtype="1" fill="hold" nodeType="clickEffect">
                                  <p:stCondLst>
                                    <p:cond delay="0"/>
                                  </p:stCondLst>
                                  <p:childTnLst>
                                    <p:set>
                                      <p:cBhvr>
                                        <p:cTn id="115" dur="1" fill="hold">
                                          <p:stCondLst>
                                            <p:cond delay="0"/>
                                          </p:stCondLst>
                                        </p:cTn>
                                        <p:tgtEl>
                                          <p:spTgt spid="64536"/>
                                        </p:tgtEl>
                                        <p:attrNameLst>
                                          <p:attrName>style.visibility</p:attrName>
                                        </p:attrNameLst>
                                      </p:cBhvr>
                                      <p:to>
                                        <p:strVal val="visible"/>
                                      </p:to>
                                    </p:set>
                                    <p:animEffect transition="in" filter="wipe(up)">
                                      <p:cBhvr>
                                        <p:cTn id="116" dur="500"/>
                                        <p:tgtEl>
                                          <p:spTgt spid="64536"/>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16" presetClass="entr" presetSubtype="37" fill="hold" nodeType="clickEffect">
                                  <p:stCondLst>
                                    <p:cond delay="0"/>
                                  </p:stCondLst>
                                  <p:childTnLst>
                                    <p:set>
                                      <p:cBhvr>
                                        <p:cTn id="120" dur="1" fill="hold">
                                          <p:stCondLst>
                                            <p:cond delay="0"/>
                                          </p:stCondLst>
                                        </p:cTn>
                                        <p:tgtEl>
                                          <p:spTgt spid="64540"/>
                                        </p:tgtEl>
                                        <p:attrNameLst>
                                          <p:attrName>style.visibility</p:attrName>
                                        </p:attrNameLst>
                                      </p:cBhvr>
                                      <p:to>
                                        <p:strVal val="visible"/>
                                      </p:to>
                                    </p:set>
                                    <p:animEffect transition="in" filter="barn(outVertical)">
                                      <p:cBhvr>
                                        <p:cTn id="121" dur="1000"/>
                                        <p:tgtEl>
                                          <p:spTgt spid="64540"/>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1" presetClass="entr" presetSubtype="0" fill="hold" nodeType="clickEffect">
                                  <p:stCondLst>
                                    <p:cond delay="0"/>
                                  </p:stCondLst>
                                  <p:childTnLst>
                                    <p:set>
                                      <p:cBhvr>
                                        <p:cTn id="125" dur="1" fill="hold">
                                          <p:stCondLst>
                                            <p:cond delay="499"/>
                                          </p:stCondLst>
                                        </p:cTn>
                                        <p:tgtEl>
                                          <p:spTgt spid="64545"/>
                                        </p:tgtEl>
                                        <p:attrNameLst>
                                          <p:attrName>style.visibility</p:attrName>
                                        </p:attrNameLst>
                                      </p:cBhvr>
                                      <p:to>
                                        <p:strVal val="visible"/>
                                      </p:to>
                                    </p:set>
                                  </p:childTnLst>
                                </p:cTn>
                              </p:par>
                            </p:childTnLst>
                          </p:cTn>
                        </p:par>
                      </p:childTnLst>
                    </p:cTn>
                  </p:par>
                  <p:par>
                    <p:cTn id="126" fill="hold" nodeType="clickPar">
                      <p:stCondLst>
                        <p:cond delay="indefinite"/>
                      </p:stCondLst>
                      <p:childTnLst>
                        <p:par>
                          <p:cTn id="127" fill="hold" nodeType="withGroup">
                            <p:stCondLst>
                              <p:cond delay="0"/>
                            </p:stCondLst>
                            <p:childTnLst>
                              <p:par>
                                <p:cTn id="128" presetID="22" presetClass="entr" presetSubtype="8" fill="hold" nodeType="clickEffect">
                                  <p:stCondLst>
                                    <p:cond delay="0"/>
                                  </p:stCondLst>
                                  <p:childTnLst>
                                    <p:set>
                                      <p:cBhvr>
                                        <p:cTn id="129" dur="1" fill="hold">
                                          <p:stCondLst>
                                            <p:cond delay="0"/>
                                          </p:stCondLst>
                                        </p:cTn>
                                        <p:tgtEl>
                                          <p:spTgt spid="64550"/>
                                        </p:tgtEl>
                                        <p:attrNameLst>
                                          <p:attrName>style.visibility</p:attrName>
                                        </p:attrNameLst>
                                      </p:cBhvr>
                                      <p:to>
                                        <p:strVal val="visible"/>
                                      </p:to>
                                    </p:set>
                                    <p:animEffect transition="in" filter="wipe(left)">
                                      <p:cBhvr>
                                        <p:cTn id="130" dur="500"/>
                                        <p:tgtEl>
                                          <p:spTgt spid="64550"/>
                                        </p:tgtEl>
                                      </p:cBhvr>
                                    </p:animEffec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 presetClass="entr" presetSubtype="0" fill="hold" grpId="0" nodeType="clickEffect">
                                  <p:stCondLst>
                                    <p:cond delay="0"/>
                                  </p:stCondLst>
                                  <p:childTnLst>
                                    <p:set>
                                      <p:cBhvr>
                                        <p:cTn id="134" dur="1" fill="hold">
                                          <p:stCondLst>
                                            <p:cond delay="499"/>
                                          </p:stCondLst>
                                        </p:cTn>
                                        <p:tgtEl>
                                          <p:spTgt spid="64549"/>
                                        </p:tgtEl>
                                        <p:attrNameLst>
                                          <p:attrName>style.visibility</p:attrName>
                                        </p:attrNameLst>
                                      </p:cBhvr>
                                      <p:to>
                                        <p:strVal val="visible"/>
                                      </p:to>
                                    </p:se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22" presetClass="entr" presetSubtype="8" fill="hold" nodeType="clickEffect">
                                  <p:stCondLst>
                                    <p:cond delay="0"/>
                                  </p:stCondLst>
                                  <p:childTnLst>
                                    <p:set>
                                      <p:cBhvr>
                                        <p:cTn id="138" dur="1" fill="hold">
                                          <p:stCondLst>
                                            <p:cond delay="0"/>
                                          </p:stCondLst>
                                        </p:cTn>
                                        <p:tgtEl>
                                          <p:spTgt spid="64534"/>
                                        </p:tgtEl>
                                        <p:attrNameLst>
                                          <p:attrName>style.visibility</p:attrName>
                                        </p:attrNameLst>
                                      </p:cBhvr>
                                      <p:to>
                                        <p:strVal val="visible"/>
                                      </p:to>
                                    </p:set>
                                    <p:animEffect transition="in" filter="wipe(left)">
                                      <p:cBhvr>
                                        <p:cTn id="139" dur="500"/>
                                        <p:tgtEl>
                                          <p:spTgt spid="64534"/>
                                        </p:tgtEl>
                                      </p:cBhvr>
                                    </p:animEffect>
                                  </p:childTnLst>
                                </p:cTn>
                              </p:par>
                            </p:childTnLst>
                          </p:cTn>
                        </p:par>
                      </p:childTnLst>
                    </p:cTn>
                  </p:par>
                  <p:par>
                    <p:cTn id="140" fill="hold" nodeType="clickPar">
                      <p:stCondLst>
                        <p:cond delay="indefinite"/>
                      </p:stCondLst>
                      <p:childTnLst>
                        <p:par>
                          <p:cTn id="141" fill="hold" nodeType="withGroup">
                            <p:stCondLst>
                              <p:cond delay="0"/>
                            </p:stCondLst>
                            <p:childTnLst>
                              <p:par>
                                <p:cTn id="142" presetID="22" presetClass="entr" presetSubtype="1" fill="hold" nodeType="clickEffect">
                                  <p:stCondLst>
                                    <p:cond delay="0"/>
                                  </p:stCondLst>
                                  <p:childTnLst>
                                    <p:set>
                                      <p:cBhvr>
                                        <p:cTn id="143" dur="1" fill="hold">
                                          <p:stCondLst>
                                            <p:cond delay="0"/>
                                          </p:stCondLst>
                                        </p:cTn>
                                        <p:tgtEl>
                                          <p:spTgt spid="64538"/>
                                        </p:tgtEl>
                                        <p:attrNameLst>
                                          <p:attrName>style.visibility</p:attrName>
                                        </p:attrNameLst>
                                      </p:cBhvr>
                                      <p:to>
                                        <p:strVal val="visible"/>
                                      </p:to>
                                    </p:set>
                                    <p:animEffect transition="in" filter="wipe(up)">
                                      <p:cBhvr>
                                        <p:cTn id="144" dur="500"/>
                                        <p:tgtEl>
                                          <p:spTgt spid="64538"/>
                                        </p:tgtEl>
                                      </p:cBhvr>
                                    </p:animEffec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22" presetClass="entr" presetSubtype="1" fill="hold" nodeType="clickEffect">
                                  <p:stCondLst>
                                    <p:cond delay="0"/>
                                  </p:stCondLst>
                                  <p:childTnLst>
                                    <p:set>
                                      <p:cBhvr>
                                        <p:cTn id="148" dur="1" fill="hold">
                                          <p:stCondLst>
                                            <p:cond delay="0"/>
                                          </p:stCondLst>
                                        </p:cTn>
                                        <p:tgtEl>
                                          <p:spTgt spid="64530"/>
                                        </p:tgtEl>
                                        <p:attrNameLst>
                                          <p:attrName>style.visibility</p:attrName>
                                        </p:attrNameLst>
                                      </p:cBhvr>
                                      <p:to>
                                        <p:strVal val="visible"/>
                                      </p:to>
                                    </p:set>
                                    <p:animEffect transition="in" filter="wipe(up)">
                                      <p:cBhvr>
                                        <p:cTn id="149" dur="500"/>
                                        <p:tgtEl>
                                          <p:spTgt spid="64530"/>
                                        </p:tgtEl>
                                      </p:cBhvr>
                                    </p:animEffect>
                                  </p:childTnLst>
                                </p:cTn>
                              </p:par>
                            </p:childTnLst>
                          </p:cTn>
                        </p:par>
                      </p:childTnLst>
                    </p:cTn>
                  </p:par>
                  <p:par>
                    <p:cTn id="150" fill="hold" nodeType="clickPar">
                      <p:stCondLst>
                        <p:cond delay="indefinite"/>
                      </p:stCondLst>
                      <p:childTnLst>
                        <p:par>
                          <p:cTn id="151" fill="hold" nodeType="withGroup">
                            <p:stCondLst>
                              <p:cond delay="0"/>
                            </p:stCondLst>
                            <p:childTnLst>
                              <p:par>
                                <p:cTn id="152" presetID="55" presetClass="entr" presetSubtype="0" fill="hold" nodeType="clickEffect">
                                  <p:stCondLst>
                                    <p:cond delay="0"/>
                                  </p:stCondLst>
                                  <p:childTnLst>
                                    <p:set>
                                      <p:cBhvr>
                                        <p:cTn id="153" dur="1" fill="hold">
                                          <p:stCondLst>
                                            <p:cond delay="0"/>
                                          </p:stCondLst>
                                        </p:cTn>
                                        <p:tgtEl>
                                          <p:spTgt spid="64531"/>
                                        </p:tgtEl>
                                        <p:attrNameLst>
                                          <p:attrName>style.visibility</p:attrName>
                                        </p:attrNameLst>
                                      </p:cBhvr>
                                      <p:to>
                                        <p:strVal val="visible"/>
                                      </p:to>
                                    </p:set>
                                    <p:anim calcmode="lin" valueType="num">
                                      <p:cBhvr>
                                        <p:cTn id="154" dur="1000" fill="hold"/>
                                        <p:tgtEl>
                                          <p:spTgt spid="64531"/>
                                        </p:tgtEl>
                                        <p:attrNameLst>
                                          <p:attrName>ppt_w</p:attrName>
                                        </p:attrNameLst>
                                      </p:cBhvr>
                                      <p:tavLst>
                                        <p:tav tm="0">
                                          <p:val>
                                            <p:strVal val="#ppt_w*0.70"/>
                                          </p:val>
                                        </p:tav>
                                        <p:tav tm="100000">
                                          <p:val>
                                            <p:strVal val="#ppt_w"/>
                                          </p:val>
                                        </p:tav>
                                      </p:tavLst>
                                    </p:anim>
                                    <p:anim calcmode="lin" valueType="num">
                                      <p:cBhvr>
                                        <p:cTn id="155" dur="1000" fill="hold"/>
                                        <p:tgtEl>
                                          <p:spTgt spid="64531"/>
                                        </p:tgtEl>
                                        <p:attrNameLst>
                                          <p:attrName>ppt_h</p:attrName>
                                        </p:attrNameLst>
                                      </p:cBhvr>
                                      <p:tavLst>
                                        <p:tav tm="0">
                                          <p:val>
                                            <p:strVal val="#ppt_h"/>
                                          </p:val>
                                        </p:tav>
                                        <p:tav tm="100000">
                                          <p:val>
                                            <p:strVal val="#ppt_h"/>
                                          </p:val>
                                        </p:tav>
                                      </p:tavLst>
                                    </p:anim>
                                    <p:animEffect transition="in" filter="fade">
                                      <p:cBhvr>
                                        <p:cTn id="156" dur="1000"/>
                                        <p:tgtEl>
                                          <p:spTgt spid="64531"/>
                                        </p:tgtEl>
                                      </p:cBhvr>
                                    </p:animEffect>
                                  </p:childTnLst>
                                </p:cTn>
                              </p:par>
                            </p:childTnLst>
                          </p:cTn>
                        </p:par>
                      </p:childTnLst>
                    </p:cTn>
                  </p:par>
                  <p:par>
                    <p:cTn id="157" fill="hold" nodeType="clickPar">
                      <p:stCondLst>
                        <p:cond delay="indefinite"/>
                      </p:stCondLst>
                      <p:childTnLst>
                        <p:par>
                          <p:cTn id="158" fill="hold" nodeType="withGroup">
                            <p:stCondLst>
                              <p:cond delay="0"/>
                            </p:stCondLst>
                            <p:childTnLst>
                              <p:par>
                                <p:cTn id="159" presetID="1" presetClass="entr" presetSubtype="0" fill="hold" nodeType="clickEffect">
                                  <p:stCondLst>
                                    <p:cond delay="0"/>
                                  </p:stCondLst>
                                  <p:childTnLst>
                                    <p:set>
                                      <p:cBhvr>
                                        <p:cTn id="160" dur="1" fill="hold">
                                          <p:stCondLst>
                                            <p:cond delay="0"/>
                                          </p:stCondLst>
                                        </p:cTn>
                                        <p:tgtEl>
                                          <p:spTgt spid="64532"/>
                                        </p:tgtEl>
                                        <p:attrNameLst>
                                          <p:attrName>style.visibility</p:attrName>
                                        </p:attrNameLst>
                                      </p:cBhvr>
                                      <p:to>
                                        <p:strVal val="visible"/>
                                      </p:to>
                                    </p:set>
                                  </p:childTnLst>
                                </p:cTn>
                              </p:par>
                            </p:childTnLst>
                          </p:cTn>
                        </p:par>
                      </p:childTnLst>
                    </p:cTn>
                  </p:par>
                  <p:par>
                    <p:cTn id="161" fill="hold" nodeType="clickPar">
                      <p:stCondLst>
                        <p:cond delay="indefinite"/>
                      </p:stCondLst>
                      <p:childTnLst>
                        <p:par>
                          <p:cTn id="162" fill="hold" nodeType="withGroup">
                            <p:stCondLst>
                              <p:cond delay="0"/>
                            </p:stCondLst>
                            <p:childTnLst>
                              <p:par>
                                <p:cTn id="163" presetID="22" presetClass="entr" presetSubtype="1" fill="hold" nodeType="clickEffect">
                                  <p:stCondLst>
                                    <p:cond delay="0"/>
                                  </p:stCondLst>
                                  <p:childTnLst>
                                    <p:set>
                                      <p:cBhvr>
                                        <p:cTn id="164" dur="1" fill="hold">
                                          <p:stCondLst>
                                            <p:cond delay="0"/>
                                          </p:stCondLst>
                                        </p:cTn>
                                        <p:tgtEl>
                                          <p:spTgt spid="64539"/>
                                        </p:tgtEl>
                                        <p:attrNameLst>
                                          <p:attrName>style.visibility</p:attrName>
                                        </p:attrNameLst>
                                      </p:cBhvr>
                                      <p:to>
                                        <p:strVal val="visible"/>
                                      </p:to>
                                    </p:set>
                                    <p:animEffect transition="in" filter="wipe(up)">
                                      <p:cBhvr>
                                        <p:cTn id="165" dur="500"/>
                                        <p:tgtEl>
                                          <p:spTgt spid="64539"/>
                                        </p:tgtEl>
                                      </p:cBhvr>
                                    </p:animEffect>
                                  </p:childTnLst>
                                </p:cTn>
                              </p:par>
                            </p:childTnLst>
                          </p:cTn>
                        </p:par>
                      </p:childTnLst>
                    </p:cTn>
                  </p:par>
                  <p:par>
                    <p:cTn id="166" fill="hold" nodeType="clickPar">
                      <p:stCondLst>
                        <p:cond delay="indefinite"/>
                      </p:stCondLst>
                      <p:childTnLst>
                        <p:par>
                          <p:cTn id="167" fill="hold" nodeType="withGroup">
                            <p:stCondLst>
                              <p:cond delay="0"/>
                            </p:stCondLst>
                            <p:childTnLst>
                              <p:par>
                                <p:cTn id="168" presetID="22" presetClass="entr" presetSubtype="2" fill="hold" nodeType="clickEffect">
                                  <p:stCondLst>
                                    <p:cond delay="0"/>
                                  </p:stCondLst>
                                  <p:childTnLst>
                                    <p:set>
                                      <p:cBhvr>
                                        <p:cTn id="169" dur="1" fill="hold">
                                          <p:stCondLst>
                                            <p:cond delay="0"/>
                                          </p:stCondLst>
                                        </p:cTn>
                                        <p:tgtEl>
                                          <p:spTgt spid="64543"/>
                                        </p:tgtEl>
                                        <p:attrNameLst>
                                          <p:attrName>style.visibility</p:attrName>
                                        </p:attrNameLst>
                                      </p:cBhvr>
                                      <p:to>
                                        <p:strVal val="visible"/>
                                      </p:to>
                                    </p:set>
                                    <p:animEffect transition="in" filter="wipe(right)">
                                      <p:cBhvr>
                                        <p:cTn id="170" dur="500"/>
                                        <p:tgtEl>
                                          <p:spTgt spid="64543"/>
                                        </p:tgtEl>
                                      </p:cBhvr>
                                    </p:animEffect>
                                  </p:childTnLst>
                                </p:cTn>
                              </p:par>
                            </p:childTnLst>
                          </p:cTn>
                        </p:par>
                      </p:childTnLst>
                    </p:cTn>
                  </p:par>
                  <p:par>
                    <p:cTn id="171" fill="hold" nodeType="clickPar">
                      <p:stCondLst>
                        <p:cond delay="indefinite"/>
                      </p:stCondLst>
                      <p:childTnLst>
                        <p:par>
                          <p:cTn id="172" fill="hold" nodeType="withGroup">
                            <p:stCondLst>
                              <p:cond delay="0"/>
                            </p:stCondLst>
                            <p:childTnLst>
                              <p:par>
                                <p:cTn id="173" presetID="22" presetClass="entr" presetSubtype="8" fill="hold" nodeType="clickEffect">
                                  <p:stCondLst>
                                    <p:cond delay="0"/>
                                  </p:stCondLst>
                                  <p:childTnLst>
                                    <p:set>
                                      <p:cBhvr>
                                        <p:cTn id="174" dur="1" fill="hold">
                                          <p:stCondLst>
                                            <p:cond delay="0"/>
                                          </p:stCondLst>
                                        </p:cTn>
                                        <p:tgtEl>
                                          <p:spTgt spid="64544"/>
                                        </p:tgtEl>
                                        <p:attrNameLst>
                                          <p:attrName>style.visibility</p:attrName>
                                        </p:attrNameLst>
                                      </p:cBhvr>
                                      <p:to>
                                        <p:strVal val="visible"/>
                                      </p:to>
                                    </p:set>
                                    <p:animEffect transition="in" filter="wipe(left)">
                                      <p:cBhvr>
                                        <p:cTn id="175" dur="500"/>
                                        <p:tgtEl>
                                          <p:spTgt spid="64544"/>
                                        </p:tgtEl>
                                      </p:cBhvr>
                                    </p:animEffect>
                                  </p:childTnLst>
                                </p:cTn>
                              </p:par>
                            </p:childTnLst>
                          </p:cTn>
                        </p:par>
                      </p:childTnLst>
                    </p:cTn>
                  </p:par>
                  <p:par>
                    <p:cTn id="176" fill="hold" nodeType="clickPar">
                      <p:stCondLst>
                        <p:cond delay="indefinite"/>
                      </p:stCondLst>
                      <p:childTnLst>
                        <p:par>
                          <p:cTn id="177" fill="hold" nodeType="withGroup">
                            <p:stCondLst>
                              <p:cond delay="0"/>
                            </p:stCondLst>
                            <p:childTnLst>
                              <p:par>
                                <p:cTn id="178" presetID="1" presetClass="entr" presetSubtype="0" fill="hold" nodeType="clickEffect">
                                  <p:stCondLst>
                                    <p:cond delay="0"/>
                                  </p:stCondLst>
                                  <p:childTnLst>
                                    <p:set>
                                      <p:cBhvr>
                                        <p:cTn id="179" dur="1" fill="hold">
                                          <p:stCondLst>
                                            <p:cond delay="499"/>
                                          </p:stCondLst>
                                        </p:cTn>
                                        <p:tgtEl>
                                          <p:spTgt spid="64548"/>
                                        </p:tgtEl>
                                        <p:attrNameLst>
                                          <p:attrName>style.visibility</p:attrName>
                                        </p:attrNameLst>
                                      </p:cBhvr>
                                      <p:to>
                                        <p:strVal val="visible"/>
                                      </p:to>
                                    </p:set>
                                  </p:childTnLst>
                                </p:cTn>
                              </p:par>
                            </p:childTnLst>
                          </p:cTn>
                        </p:par>
                      </p:childTnLst>
                    </p:cTn>
                  </p:par>
                  <p:par>
                    <p:cTn id="180" fill="hold" nodeType="clickPar">
                      <p:stCondLst>
                        <p:cond delay="indefinite"/>
                      </p:stCondLst>
                      <p:childTnLst>
                        <p:par>
                          <p:cTn id="181" fill="hold" nodeType="withGroup">
                            <p:stCondLst>
                              <p:cond delay="0"/>
                            </p:stCondLst>
                            <p:childTnLst>
                              <p:par>
                                <p:cTn id="182" presetID="12" presetClass="entr" presetSubtype="1" fill="hold" nodeType="clickEffect">
                                  <p:stCondLst>
                                    <p:cond delay="0"/>
                                  </p:stCondLst>
                                  <p:childTnLst>
                                    <p:set>
                                      <p:cBhvr>
                                        <p:cTn id="183" dur="1" fill="hold">
                                          <p:stCondLst>
                                            <p:cond delay="0"/>
                                          </p:stCondLst>
                                        </p:cTn>
                                        <p:tgtEl>
                                          <p:spTgt spid="64524"/>
                                        </p:tgtEl>
                                        <p:attrNameLst>
                                          <p:attrName>style.visibility</p:attrName>
                                        </p:attrNameLst>
                                      </p:cBhvr>
                                      <p:to>
                                        <p:strVal val="visible"/>
                                      </p:to>
                                    </p:set>
                                    <p:animEffect transition="in" filter="slide(fromTop)">
                                      <p:cBhvr>
                                        <p:cTn id="184" dur="500"/>
                                        <p:tgtEl>
                                          <p:spTgt spid="64524"/>
                                        </p:tgtEl>
                                      </p:cBhvr>
                                    </p:animEffect>
                                  </p:childTnLst>
                                </p:cTn>
                              </p:par>
                            </p:childTnLst>
                          </p:cTn>
                        </p:par>
                      </p:childTnLst>
                    </p:cTn>
                  </p:par>
                  <p:par>
                    <p:cTn id="185" fill="hold" nodeType="clickPar">
                      <p:stCondLst>
                        <p:cond delay="indefinite"/>
                      </p:stCondLst>
                      <p:childTnLst>
                        <p:par>
                          <p:cTn id="186" fill="hold" nodeType="withGroup">
                            <p:stCondLst>
                              <p:cond delay="0"/>
                            </p:stCondLst>
                            <p:childTnLst>
                              <p:par>
                                <p:cTn id="187" presetID="1" presetClass="entr" presetSubtype="0" fill="hold" nodeType="clickEffect">
                                  <p:stCondLst>
                                    <p:cond delay="0"/>
                                  </p:stCondLst>
                                  <p:childTnLst>
                                    <p:set>
                                      <p:cBhvr>
                                        <p:cTn id="188" dur="1" fill="hold">
                                          <p:stCondLst>
                                            <p:cond delay="499"/>
                                          </p:stCondLst>
                                        </p:cTn>
                                        <p:tgtEl>
                                          <p:spTgt spid="64528"/>
                                        </p:tgtEl>
                                        <p:attrNameLst>
                                          <p:attrName>style.visibility</p:attrName>
                                        </p:attrNameLst>
                                      </p:cBhvr>
                                      <p:to>
                                        <p:strVal val="visible"/>
                                      </p:to>
                                    </p:set>
                                  </p:childTnLst>
                                </p:cTn>
                              </p:par>
                            </p:childTnLst>
                          </p:cTn>
                        </p:par>
                      </p:childTnLst>
                    </p:cTn>
                  </p:par>
                  <p:par>
                    <p:cTn id="189" fill="hold" nodeType="clickPar">
                      <p:stCondLst>
                        <p:cond delay="indefinite"/>
                      </p:stCondLst>
                      <p:childTnLst>
                        <p:par>
                          <p:cTn id="190" fill="hold" nodeType="withGroup">
                            <p:stCondLst>
                              <p:cond delay="0"/>
                            </p:stCondLst>
                            <p:childTnLst>
                              <p:par>
                                <p:cTn id="191" presetID="22" presetClass="entr" presetSubtype="8" fill="hold" grpId="0" nodeType="clickEffect">
                                  <p:stCondLst>
                                    <p:cond delay="0"/>
                                  </p:stCondLst>
                                  <p:childTnLst>
                                    <p:set>
                                      <p:cBhvr>
                                        <p:cTn id="192" dur="1" fill="hold">
                                          <p:stCondLst>
                                            <p:cond delay="0"/>
                                          </p:stCondLst>
                                        </p:cTn>
                                        <p:tgtEl>
                                          <p:spTgt spid="64516"/>
                                        </p:tgtEl>
                                        <p:attrNameLst>
                                          <p:attrName>style.visibility</p:attrName>
                                        </p:attrNameLst>
                                      </p:cBhvr>
                                      <p:to>
                                        <p:strVal val="visible"/>
                                      </p:to>
                                    </p:set>
                                    <p:animEffect transition="in" filter="wipe(left)">
                                      <p:cBhvr>
                                        <p:cTn id="193" dur="500"/>
                                        <p:tgtEl>
                                          <p:spTgt spid="64516"/>
                                        </p:tgtEl>
                                      </p:cBhvr>
                                    </p:animEffect>
                                  </p:childTnLst>
                                </p:cTn>
                              </p:par>
                            </p:childTnLst>
                          </p:cTn>
                        </p:par>
                      </p:childTnLst>
                    </p:cTn>
                  </p:par>
                  <p:par>
                    <p:cTn id="194" fill="hold" nodeType="clickPar">
                      <p:stCondLst>
                        <p:cond delay="indefinite"/>
                      </p:stCondLst>
                      <p:childTnLst>
                        <p:par>
                          <p:cTn id="195" fill="hold" nodeType="withGroup">
                            <p:stCondLst>
                              <p:cond delay="0"/>
                            </p:stCondLst>
                            <p:childTnLst>
                              <p:par>
                                <p:cTn id="196" presetID="22" presetClass="entr" presetSubtype="8" fill="hold" nodeType="clickEffect">
                                  <p:stCondLst>
                                    <p:cond delay="0"/>
                                  </p:stCondLst>
                                  <p:childTnLst>
                                    <p:set>
                                      <p:cBhvr>
                                        <p:cTn id="197" dur="1" fill="hold">
                                          <p:stCondLst>
                                            <p:cond delay="0"/>
                                          </p:stCondLst>
                                        </p:cTn>
                                        <p:tgtEl>
                                          <p:spTgt spid="64570"/>
                                        </p:tgtEl>
                                        <p:attrNameLst>
                                          <p:attrName>style.visibility</p:attrName>
                                        </p:attrNameLst>
                                      </p:cBhvr>
                                      <p:to>
                                        <p:strVal val="visible"/>
                                      </p:to>
                                    </p:set>
                                    <p:animEffect transition="in" filter="wipe(left)">
                                      <p:cBhvr>
                                        <p:cTn id="198" dur="500"/>
                                        <p:tgtEl>
                                          <p:spTgt spid="64570"/>
                                        </p:tgtEl>
                                      </p:cBhvr>
                                    </p:animEffect>
                                  </p:childTnLst>
                                </p:cTn>
                              </p:par>
                            </p:childTnLst>
                          </p:cTn>
                        </p:par>
                      </p:childTnLst>
                    </p:cTn>
                  </p:par>
                  <p:par>
                    <p:cTn id="199" fill="hold" nodeType="clickPar">
                      <p:stCondLst>
                        <p:cond delay="indefinite"/>
                      </p:stCondLst>
                      <p:childTnLst>
                        <p:par>
                          <p:cTn id="200" fill="hold" nodeType="withGroup">
                            <p:stCondLst>
                              <p:cond delay="0"/>
                            </p:stCondLst>
                            <p:childTnLst>
                              <p:par>
                                <p:cTn id="201" presetID="22" presetClass="entr" presetSubtype="8" fill="hold" nodeType="clickEffect">
                                  <p:stCondLst>
                                    <p:cond delay="0"/>
                                  </p:stCondLst>
                                  <p:childTnLst>
                                    <p:set>
                                      <p:cBhvr>
                                        <p:cTn id="202" dur="1" fill="hold">
                                          <p:stCondLst>
                                            <p:cond delay="0"/>
                                          </p:stCondLst>
                                        </p:cTn>
                                        <p:tgtEl>
                                          <p:spTgt spid="64533"/>
                                        </p:tgtEl>
                                        <p:attrNameLst>
                                          <p:attrName>style.visibility</p:attrName>
                                        </p:attrNameLst>
                                      </p:cBhvr>
                                      <p:to>
                                        <p:strVal val="visible"/>
                                      </p:to>
                                    </p:set>
                                    <p:animEffect transition="in" filter="wipe(left)">
                                      <p:cBhvr>
                                        <p:cTn id="203" dur="500"/>
                                        <p:tgtEl>
                                          <p:spTgt spid="64533"/>
                                        </p:tgtEl>
                                      </p:cBhvr>
                                    </p:animEffect>
                                  </p:childTnLst>
                                </p:cTn>
                              </p:par>
                            </p:childTnLst>
                          </p:cTn>
                        </p:par>
                      </p:childTnLst>
                    </p:cTn>
                  </p:par>
                  <p:par>
                    <p:cTn id="204" fill="hold" nodeType="clickPar">
                      <p:stCondLst>
                        <p:cond delay="indefinite"/>
                      </p:stCondLst>
                      <p:childTnLst>
                        <p:par>
                          <p:cTn id="205" fill="hold" nodeType="withGroup">
                            <p:stCondLst>
                              <p:cond delay="0"/>
                            </p:stCondLst>
                            <p:childTnLst>
                              <p:par>
                                <p:cTn id="206" presetID="22" presetClass="entr" presetSubtype="8" fill="hold" nodeType="clickEffect">
                                  <p:stCondLst>
                                    <p:cond delay="0"/>
                                  </p:stCondLst>
                                  <p:childTnLst>
                                    <p:set>
                                      <p:cBhvr>
                                        <p:cTn id="207" dur="1" fill="hold">
                                          <p:stCondLst>
                                            <p:cond delay="0"/>
                                          </p:stCondLst>
                                        </p:cTn>
                                        <p:tgtEl>
                                          <p:spTgt spid="64514"/>
                                        </p:tgtEl>
                                        <p:attrNameLst>
                                          <p:attrName>style.visibility</p:attrName>
                                        </p:attrNameLst>
                                      </p:cBhvr>
                                      <p:to>
                                        <p:strVal val="visible"/>
                                      </p:to>
                                    </p:set>
                                    <p:animEffect transition="in" filter="wipe(left)">
                                      <p:cBhvr>
                                        <p:cTn id="208" dur="500"/>
                                        <p:tgtEl>
                                          <p:spTgt spid="64514"/>
                                        </p:tgtEl>
                                      </p:cBhvr>
                                    </p:animEffect>
                                  </p:childTnLst>
                                </p:cTn>
                              </p:par>
                            </p:childTnLst>
                          </p:cTn>
                        </p:par>
                      </p:childTnLst>
                    </p:cTn>
                  </p:par>
                  <p:par>
                    <p:cTn id="209" fill="hold" nodeType="clickPar">
                      <p:stCondLst>
                        <p:cond delay="indefinite"/>
                      </p:stCondLst>
                      <p:childTnLst>
                        <p:par>
                          <p:cTn id="210" fill="hold" nodeType="withGroup">
                            <p:stCondLst>
                              <p:cond delay="0"/>
                            </p:stCondLst>
                            <p:childTnLst>
                              <p:par>
                                <p:cTn id="211" presetID="22" presetClass="entr" presetSubtype="8" fill="hold" grpId="0" nodeType="clickEffect">
                                  <p:stCondLst>
                                    <p:cond delay="0"/>
                                  </p:stCondLst>
                                  <p:childTnLst>
                                    <p:set>
                                      <p:cBhvr>
                                        <p:cTn id="212" dur="1" fill="hold">
                                          <p:stCondLst>
                                            <p:cond delay="0"/>
                                          </p:stCondLst>
                                        </p:cTn>
                                        <p:tgtEl>
                                          <p:spTgt spid="64521"/>
                                        </p:tgtEl>
                                        <p:attrNameLst>
                                          <p:attrName>style.visibility</p:attrName>
                                        </p:attrNameLst>
                                      </p:cBhvr>
                                      <p:to>
                                        <p:strVal val="visible"/>
                                      </p:to>
                                    </p:set>
                                    <p:animEffect transition="in" filter="wipe(left)">
                                      <p:cBhvr>
                                        <p:cTn id="213" dur="500"/>
                                        <p:tgtEl>
                                          <p:spTgt spid="64521"/>
                                        </p:tgtEl>
                                      </p:cBhvr>
                                    </p:animEffect>
                                  </p:childTnLst>
                                </p:cTn>
                              </p:par>
                            </p:childTnLst>
                          </p:cTn>
                        </p:par>
                      </p:childTnLst>
                    </p:cTn>
                  </p:par>
                  <p:par>
                    <p:cTn id="214" fill="hold" nodeType="clickPar">
                      <p:stCondLst>
                        <p:cond delay="indefinite"/>
                      </p:stCondLst>
                      <p:childTnLst>
                        <p:par>
                          <p:cTn id="215" fill="hold" nodeType="withGroup">
                            <p:stCondLst>
                              <p:cond delay="0"/>
                            </p:stCondLst>
                            <p:childTnLst>
                              <p:par>
                                <p:cTn id="216" presetID="22" presetClass="entr" presetSubtype="8" fill="hold" nodeType="clickEffect">
                                  <p:stCondLst>
                                    <p:cond delay="0"/>
                                  </p:stCondLst>
                                  <p:childTnLst>
                                    <p:set>
                                      <p:cBhvr>
                                        <p:cTn id="217" dur="1" fill="hold">
                                          <p:stCondLst>
                                            <p:cond delay="0"/>
                                          </p:stCondLst>
                                        </p:cTn>
                                        <p:tgtEl>
                                          <p:spTgt spid="64522"/>
                                        </p:tgtEl>
                                        <p:attrNameLst>
                                          <p:attrName>style.visibility</p:attrName>
                                        </p:attrNameLst>
                                      </p:cBhvr>
                                      <p:to>
                                        <p:strVal val="visible"/>
                                      </p:to>
                                    </p:set>
                                    <p:animEffect transition="in" filter="wipe(left)">
                                      <p:cBhvr>
                                        <p:cTn id="218" dur="500"/>
                                        <p:tgtEl>
                                          <p:spTgt spid="64522"/>
                                        </p:tgtEl>
                                      </p:cBhvr>
                                    </p:animEffect>
                                  </p:childTnLst>
                                </p:cTn>
                              </p:par>
                            </p:childTnLst>
                          </p:cTn>
                        </p:par>
                      </p:childTnLst>
                    </p:cTn>
                  </p:par>
                  <p:par>
                    <p:cTn id="219" fill="hold" nodeType="clickPar">
                      <p:stCondLst>
                        <p:cond delay="indefinite"/>
                      </p:stCondLst>
                      <p:childTnLst>
                        <p:par>
                          <p:cTn id="220" fill="hold" nodeType="withGroup">
                            <p:stCondLst>
                              <p:cond delay="0"/>
                            </p:stCondLst>
                            <p:childTnLst>
                              <p:par>
                                <p:cTn id="221" presetID="22" presetClass="entr" presetSubtype="8" fill="hold" grpId="0" nodeType="clickEffect">
                                  <p:stCondLst>
                                    <p:cond delay="0"/>
                                  </p:stCondLst>
                                  <p:childTnLst>
                                    <p:set>
                                      <p:cBhvr>
                                        <p:cTn id="222" dur="1" fill="hold">
                                          <p:stCondLst>
                                            <p:cond delay="0"/>
                                          </p:stCondLst>
                                        </p:cTn>
                                        <p:tgtEl>
                                          <p:spTgt spid="64519"/>
                                        </p:tgtEl>
                                        <p:attrNameLst>
                                          <p:attrName>style.visibility</p:attrName>
                                        </p:attrNameLst>
                                      </p:cBhvr>
                                      <p:to>
                                        <p:strVal val="visible"/>
                                      </p:to>
                                    </p:set>
                                    <p:animEffect transition="in" filter="wipe(left)">
                                      <p:cBhvr>
                                        <p:cTn id="223" dur="500"/>
                                        <p:tgtEl>
                                          <p:spTgt spid="64519"/>
                                        </p:tgtEl>
                                      </p:cBhvr>
                                    </p:animEffect>
                                  </p:childTnLst>
                                </p:cTn>
                              </p:par>
                            </p:childTnLst>
                          </p:cTn>
                        </p:par>
                      </p:childTnLst>
                    </p:cTn>
                  </p:par>
                  <p:par>
                    <p:cTn id="224" fill="hold" nodeType="clickPar">
                      <p:stCondLst>
                        <p:cond delay="indefinite"/>
                      </p:stCondLst>
                      <p:childTnLst>
                        <p:par>
                          <p:cTn id="225" fill="hold" nodeType="withGroup">
                            <p:stCondLst>
                              <p:cond delay="0"/>
                            </p:stCondLst>
                            <p:childTnLst>
                              <p:par>
                                <p:cTn id="226" presetID="22" presetClass="entr" presetSubtype="8" fill="hold" nodeType="clickEffect">
                                  <p:stCondLst>
                                    <p:cond delay="0"/>
                                  </p:stCondLst>
                                  <p:childTnLst>
                                    <p:set>
                                      <p:cBhvr>
                                        <p:cTn id="227" dur="1" fill="hold">
                                          <p:stCondLst>
                                            <p:cond delay="0"/>
                                          </p:stCondLst>
                                        </p:cTn>
                                        <p:tgtEl>
                                          <p:spTgt spid="64520"/>
                                        </p:tgtEl>
                                        <p:attrNameLst>
                                          <p:attrName>style.visibility</p:attrName>
                                        </p:attrNameLst>
                                      </p:cBhvr>
                                      <p:to>
                                        <p:strVal val="visible"/>
                                      </p:to>
                                    </p:set>
                                    <p:animEffect transition="in" filter="wipe(left)">
                                      <p:cBhvr>
                                        <p:cTn id="228" dur="500"/>
                                        <p:tgtEl>
                                          <p:spTgt spid="64520"/>
                                        </p:tgtEl>
                                      </p:cBhvr>
                                    </p:animEffect>
                                  </p:childTnLst>
                                </p:cTn>
                              </p:par>
                            </p:childTnLst>
                          </p:cTn>
                        </p:par>
                      </p:childTnLst>
                    </p:cTn>
                  </p:par>
                  <p:par>
                    <p:cTn id="229" fill="hold" nodeType="clickPar">
                      <p:stCondLst>
                        <p:cond delay="indefinite"/>
                      </p:stCondLst>
                      <p:childTnLst>
                        <p:par>
                          <p:cTn id="230" fill="hold" nodeType="withGroup">
                            <p:stCondLst>
                              <p:cond delay="0"/>
                            </p:stCondLst>
                            <p:childTnLst>
                              <p:par>
                                <p:cTn id="231" presetID="22" presetClass="entr" presetSubtype="8" fill="hold" grpId="0" nodeType="clickEffect">
                                  <p:stCondLst>
                                    <p:cond delay="0"/>
                                  </p:stCondLst>
                                  <p:childTnLst>
                                    <p:set>
                                      <p:cBhvr>
                                        <p:cTn id="232" dur="1" fill="hold">
                                          <p:stCondLst>
                                            <p:cond delay="0"/>
                                          </p:stCondLst>
                                        </p:cTn>
                                        <p:tgtEl>
                                          <p:spTgt spid="64518"/>
                                        </p:tgtEl>
                                        <p:attrNameLst>
                                          <p:attrName>style.visibility</p:attrName>
                                        </p:attrNameLst>
                                      </p:cBhvr>
                                      <p:to>
                                        <p:strVal val="visible"/>
                                      </p:to>
                                    </p:set>
                                    <p:animEffect transition="in" filter="wipe(left)">
                                      <p:cBhvr>
                                        <p:cTn id="233" dur="500"/>
                                        <p:tgtEl>
                                          <p:spTgt spid="64518"/>
                                        </p:tgtEl>
                                      </p:cBhvr>
                                    </p:animEffect>
                                  </p:childTnLst>
                                </p:cTn>
                              </p:par>
                            </p:childTnLst>
                          </p:cTn>
                        </p:par>
                      </p:childTnLst>
                    </p:cTn>
                  </p:par>
                  <p:par>
                    <p:cTn id="234" fill="hold" nodeType="clickPar">
                      <p:stCondLst>
                        <p:cond delay="indefinite"/>
                      </p:stCondLst>
                      <p:childTnLst>
                        <p:par>
                          <p:cTn id="235" fill="hold" nodeType="withGroup">
                            <p:stCondLst>
                              <p:cond delay="0"/>
                            </p:stCondLst>
                            <p:childTnLst>
                              <p:par>
                                <p:cTn id="236" presetID="22" presetClass="entr" presetSubtype="8" fill="hold" nodeType="clickEffect">
                                  <p:stCondLst>
                                    <p:cond delay="0"/>
                                  </p:stCondLst>
                                  <p:childTnLst>
                                    <p:set>
                                      <p:cBhvr>
                                        <p:cTn id="237" dur="1" fill="hold">
                                          <p:stCondLst>
                                            <p:cond delay="0"/>
                                          </p:stCondLst>
                                        </p:cTn>
                                        <p:tgtEl>
                                          <p:spTgt spid="64517"/>
                                        </p:tgtEl>
                                        <p:attrNameLst>
                                          <p:attrName>style.visibility</p:attrName>
                                        </p:attrNameLst>
                                      </p:cBhvr>
                                      <p:to>
                                        <p:strVal val="visible"/>
                                      </p:to>
                                    </p:set>
                                    <p:animEffect transition="in" filter="wipe(left)">
                                      <p:cBhvr>
                                        <p:cTn id="238" dur="500"/>
                                        <p:tgtEl>
                                          <p:spTgt spid="64517"/>
                                        </p:tgtEl>
                                      </p:cBhvr>
                                    </p:animEffect>
                                  </p:childTnLst>
                                </p:cTn>
                              </p:par>
                            </p:childTnLst>
                          </p:cTn>
                        </p:par>
                      </p:childTnLst>
                    </p:cTn>
                  </p:par>
                  <p:par>
                    <p:cTn id="239" fill="hold" nodeType="clickPar">
                      <p:stCondLst>
                        <p:cond delay="indefinite"/>
                      </p:stCondLst>
                      <p:childTnLst>
                        <p:par>
                          <p:cTn id="240" fill="hold" nodeType="withGroup">
                            <p:stCondLst>
                              <p:cond delay="0"/>
                            </p:stCondLst>
                            <p:childTnLst>
                              <p:par>
                                <p:cTn id="241" presetID="22" presetClass="entr" presetSubtype="8" fill="hold" grpId="0" nodeType="clickEffect">
                                  <p:stCondLst>
                                    <p:cond delay="0"/>
                                  </p:stCondLst>
                                  <p:childTnLst>
                                    <p:set>
                                      <p:cBhvr>
                                        <p:cTn id="242" dur="1" fill="hold">
                                          <p:stCondLst>
                                            <p:cond delay="0"/>
                                          </p:stCondLst>
                                        </p:cTn>
                                        <p:tgtEl>
                                          <p:spTgt spid="64523"/>
                                        </p:tgtEl>
                                        <p:attrNameLst>
                                          <p:attrName>style.visibility</p:attrName>
                                        </p:attrNameLst>
                                      </p:cBhvr>
                                      <p:to>
                                        <p:strVal val="visible"/>
                                      </p:to>
                                    </p:set>
                                    <p:animEffect transition="in" filter="wipe(left)">
                                      <p:cBhvr>
                                        <p:cTn id="243" dur="500"/>
                                        <p:tgtEl>
                                          <p:spTgt spid="645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autoUpdateAnimBg="0"/>
      <p:bldP spid="64516" grpId="0" autoUpdateAnimBg="0"/>
      <p:bldP spid="64518" grpId="0" autoUpdateAnimBg="0"/>
      <p:bldP spid="64519" grpId="0" autoUpdateAnimBg="0"/>
      <p:bldP spid="64521" grpId="0" autoUpdateAnimBg="0"/>
      <p:bldP spid="64523" grpId="0" autoUpdateAnimBg="0"/>
      <p:bldP spid="64549" grpId="0" autoUpdateAnimBg="0"/>
      <p:bldP spid="64552" grpId="0" animBg="1"/>
      <p:bldP spid="64553" grpId="0" animBg="1"/>
      <p:bldP spid="64554" grpId="0" animBg="1"/>
      <p:bldP spid="64555" grpId="0" animBg="1"/>
      <p:bldP spid="64556" grpId="0" animBg="1"/>
      <p:bldP spid="64557" grpId="0" animBg="1"/>
      <p:bldP spid="64568"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C607778D-D12F-4628-BB6E-9E02ED4BB6EE}"/>
              </a:ext>
            </a:extLst>
          </p:cNvPr>
          <p:cNvSpPr>
            <a:spLocks noChangeArrowheads="1"/>
          </p:cNvSpPr>
          <p:nvPr/>
        </p:nvSpPr>
        <p:spPr bwMode="auto">
          <a:xfrm>
            <a:off x="673100" y="6067425"/>
            <a:ext cx="8305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spcBef>
                <a:spcPct val="30000"/>
              </a:spcBef>
            </a:pPr>
            <a:r>
              <a:rPr kumimoji="1" lang="en-US" altLang="zh-CN">
                <a:latin typeface="Times New Roman" panose="02020603050405020304" pitchFamily="18" charset="0"/>
                <a:ea typeface="仿宋_GB2312" pitchFamily="49" charset="-122"/>
              </a:rPr>
              <a:t>(4) </a:t>
            </a:r>
            <a:r>
              <a:rPr kumimoji="1" lang="zh-CN" altLang="en-US">
                <a:latin typeface="楷体_GB2312" pitchFamily="49" charset="-122"/>
                <a:ea typeface="楷体_GB2312" pitchFamily="49" charset="-122"/>
              </a:rPr>
              <a:t>应用</a:t>
            </a:r>
            <a:r>
              <a:rPr kumimoji="1" lang="en-US" altLang="zh-CN">
                <a:latin typeface="楷体_GB2312" pitchFamily="49" charset="-122"/>
                <a:ea typeface="楷体_GB2312" pitchFamily="49" charset="-122"/>
              </a:rPr>
              <a:t>:</a:t>
            </a:r>
            <a:r>
              <a:rPr kumimoji="1" lang="zh-CN" altLang="en-US">
                <a:latin typeface="楷体_GB2312" pitchFamily="49" charset="-122"/>
                <a:ea typeface="楷体_GB2312" pitchFamily="49" charset="-122"/>
              </a:rPr>
              <a:t>监测车辆行驶速度、测量血液流速、跟踪卫星等。</a:t>
            </a:r>
          </a:p>
        </p:txBody>
      </p:sp>
      <p:sp>
        <p:nvSpPr>
          <p:cNvPr id="65539" name="Rectangle 3">
            <a:extLst>
              <a:ext uri="{FF2B5EF4-FFF2-40B4-BE49-F238E27FC236}">
                <a16:creationId xmlns:a16="http://schemas.microsoft.com/office/drawing/2014/main" id="{3B6F38BE-6301-4A56-826E-D77C5D58CAF7}"/>
              </a:ext>
            </a:extLst>
          </p:cNvPr>
          <p:cNvSpPr>
            <a:spLocks noChangeArrowheads="1"/>
          </p:cNvSpPr>
          <p:nvPr/>
        </p:nvSpPr>
        <p:spPr bwMode="auto">
          <a:xfrm>
            <a:off x="725488" y="1731963"/>
            <a:ext cx="5397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r>
              <a:rPr kumimoji="1" lang="en-US" altLang="zh-CN">
                <a:latin typeface="Times New Roman" panose="02020603050405020304" pitchFamily="18" charset="0"/>
                <a:ea typeface="仿宋_GB2312" pitchFamily="49" charset="-122"/>
              </a:rPr>
              <a:t>(2)</a:t>
            </a:r>
            <a:endParaRPr kumimoji="1" lang="en-US" altLang="zh-CN">
              <a:solidFill>
                <a:srgbClr val="66FFFF"/>
              </a:solidFill>
              <a:latin typeface="Times New Roman" panose="02020603050405020304" pitchFamily="18" charset="0"/>
              <a:ea typeface="仿宋_GB2312" pitchFamily="49" charset="-122"/>
            </a:endParaRPr>
          </a:p>
        </p:txBody>
      </p:sp>
      <p:graphicFrame>
        <p:nvGraphicFramePr>
          <p:cNvPr id="65540" name="Object 4">
            <a:extLst>
              <a:ext uri="{FF2B5EF4-FFF2-40B4-BE49-F238E27FC236}">
                <a16:creationId xmlns:a16="http://schemas.microsoft.com/office/drawing/2014/main" id="{B8CB12D5-BA43-4F81-AEA6-D1DCA63DF4A4}"/>
              </a:ext>
            </a:extLst>
          </p:cNvPr>
          <p:cNvGraphicFramePr>
            <a:graphicFrameLocks noChangeAspect="1"/>
          </p:cNvGraphicFramePr>
          <p:nvPr/>
        </p:nvGraphicFramePr>
        <p:xfrm>
          <a:off x="2590800" y="2205038"/>
          <a:ext cx="1384300" cy="914400"/>
        </p:xfrm>
        <a:graphic>
          <a:graphicData uri="http://schemas.openxmlformats.org/presentationml/2006/ole">
            <mc:AlternateContent xmlns:mc="http://schemas.openxmlformats.org/markup-compatibility/2006">
              <mc:Choice xmlns:v="urn:schemas-microsoft-com:vml" Requires="v">
                <p:oleObj spid="_x0000_s51250" name="公式" r:id="rId3" imgW="1314412" imgH="847759" progId="Equation.3">
                  <p:embed/>
                </p:oleObj>
              </mc:Choice>
              <mc:Fallback>
                <p:oleObj name="公式" r:id="rId3" imgW="1314412" imgH="847759"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2205038"/>
                        <a:ext cx="13843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541" name="Rectangle 5">
            <a:extLst>
              <a:ext uri="{FF2B5EF4-FFF2-40B4-BE49-F238E27FC236}">
                <a16:creationId xmlns:a16="http://schemas.microsoft.com/office/drawing/2014/main" id="{6BA940A2-EFEB-47F4-AC61-0479B663B3C4}"/>
              </a:ext>
            </a:extLst>
          </p:cNvPr>
          <p:cNvSpPr>
            <a:spLocks noChangeArrowheads="1"/>
          </p:cNvSpPr>
          <p:nvPr/>
        </p:nvSpPr>
        <p:spPr bwMode="auto">
          <a:xfrm>
            <a:off x="714375" y="754063"/>
            <a:ext cx="8137525"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444500" indent="-444500">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lnSpc>
                <a:spcPct val="125000"/>
              </a:lnSpc>
            </a:pPr>
            <a:r>
              <a:rPr kumimoji="1" lang="en-US" altLang="zh-CN">
                <a:latin typeface="Times New Roman" panose="02020603050405020304" pitchFamily="18" charset="0"/>
                <a:ea typeface="仿宋_GB2312" pitchFamily="49" charset="-122"/>
              </a:rPr>
              <a:t>(1) </a:t>
            </a:r>
            <a:r>
              <a:rPr kumimoji="1" lang="zh-CN" altLang="en-US">
                <a:latin typeface="楷体_GB2312" pitchFamily="49" charset="-122"/>
                <a:ea typeface="楷体_GB2312" pitchFamily="49" charset="-122"/>
              </a:rPr>
              <a:t>当波源或观察者在二者联线</a:t>
            </a:r>
            <a:r>
              <a:rPr kumimoji="1" lang="zh-CN" altLang="en-US">
                <a:solidFill>
                  <a:srgbClr val="66FFFF"/>
                </a:solidFill>
                <a:latin typeface="楷体_GB2312" pitchFamily="49" charset="-122"/>
                <a:ea typeface="楷体_GB2312" pitchFamily="49" charset="-122"/>
              </a:rPr>
              <a:t>垂直方向上</a:t>
            </a:r>
            <a:r>
              <a:rPr kumimoji="1" lang="zh-CN" altLang="en-US">
                <a:latin typeface="楷体_GB2312" pitchFamily="49" charset="-122"/>
                <a:ea typeface="楷体_GB2312" pitchFamily="49" charset="-122"/>
              </a:rPr>
              <a:t>运动时，</a:t>
            </a:r>
            <a:r>
              <a:rPr kumimoji="1" lang="zh-CN" altLang="en-US">
                <a:solidFill>
                  <a:srgbClr val="66FFFF"/>
                </a:solidFill>
                <a:latin typeface="楷体_GB2312" pitchFamily="49" charset="-122"/>
                <a:ea typeface="楷体_GB2312" pitchFamily="49" charset="-122"/>
              </a:rPr>
              <a:t>无多普勒效应</a:t>
            </a:r>
            <a:r>
              <a:rPr kumimoji="1" lang="zh-CN" altLang="en-US">
                <a:latin typeface="楷体_GB2312" pitchFamily="49" charset="-122"/>
                <a:ea typeface="楷体_GB2312" pitchFamily="49" charset="-122"/>
              </a:rPr>
              <a:t>。</a:t>
            </a:r>
          </a:p>
        </p:txBody>
      </p:sp>
      <p:sp>
        <p:nvSpPr>
          <p:cNvPr id="65542" name="Rectangle 6">
            <a:extLst>
              <a:ext uri="{FF2B5EF4-FFF2-40B4-BE49-F238E27FC236}">
                <a16:creationId xmlns:a16="http://schemas.microsoft.com/office/drawing/2014/main" id="{5D5DF6D1-2FA3-43EF-B498-06C0555A771E}"/>
              </a:ext>
            </a:extLst>
          </p:cNvPr>
          <p:cNvSpPr>
            <a:spLocks noChangeArrowheads="1"/>
          </p:cNvSpPr>
          <p:nvPr/>
        </p:nvSpPr>
        <p:spPr bwMode="auto">
          <a:xfrm>
            <a:off x="711200" y="3048000"/>
            <a:ext cx="33877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spcBef>
                <a:spcPct val="30000"/>
              </a:spcBef>
            </a:pPr>
            <a:r>
              <a:rPr kumimoji="1" lang="en-US" altLang="zh-CN">
                <a:latin typeface="Times New Roman" panose="02020603050405020304" pitchFamily="18" charset="0"/>
                <a:ea typeface="仿宋_GB2312" pitchFamily="49" charset="-122"/>
              </a:rPr>
              <a:t>(3) </a:t>
            </a:r>
            <a:r>
              <a:rPr kumimoji="1" lang="zh-CN" altLang="en-US">
                <a:latin typeface="楷体_GB2312" pitchFamily="49" charset="-122"/>
                <a:ea typeface="楷体_GB2312" pitchFamily="49" charset="-122"/>
              </a:rPr>
              <a:t>电磁波的多普勒效应</a:t>
            </a:r>
          </a:p>
        </p:txBody>
      </p:sp>
      <p:graphicFrame>
        <p:nvGraphicFramePr>
          <p:cNvPr id="65543" name="Object 7">
            <a:extLst>
              <a:ext uri="{FF2B5EF4-FFF2-40B4-BE49-F238E27FC236}">
                <a16:creationId xmlns:a16="http://schemas.microsoft.com/office/drawing/2014/main" id="{0803897D-F0DE-4557-A586-7262789A7A43}"/>
              </a:ext>
            </a:extLst>
          </p:cNvPr>
          <p:cNvGraphicFramePr>
            <a:graphicFrameLocks/>
          </p:cNvGraphicFramePr>
          <p:nvPr/>
        </p:nvGraphicFramePr>
        <p:xfrm>
          <a:off x="1004888" y="3573463"/>
          <a:ext cx="3159125" cy="1147762"/>
        </p:xfrm>
        <a:graphic>
          <a:graphicData uri="http://schemas.openxmlformats.org/presentationml/2006/ole">
            <mc:AlternateContent xmlns:mc="http://schemas.openxmlformats.org/markup-compatibility/2006">
              <mc:Choice xmlns:v="urn:schemas-microsoft-com:vml" Requires="v">
                <p:oleObj spid="_x0000_s51251" name="公式" r:id="rId5" imgW="3086024" imgH="1219132" progId="Equation.3">
                  <p:embed/>
                </p:oleObj>
              </mc:Choice>
              <mc:Fallback>
                <p:oleObj name="公式" r:id="rId5" imgW="3086024" imgH="1219132" progId="Equation.3">
                  <p:embed/>
                  <p:pic>
                    <p:nvPicPr>
                      <p:cNvPr id="0" name="Object 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4888" y="3573463"/>
                        <a:ext cx="3159125" cy="1147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44" name="Object 8">
            <a:extLst>
              <a:ext uri="{FF2B5EF4-FFF2-40B4-BE49-F238E27FC236}">
                <a16:creationId xmlns:a16="http://schemas.microsoft.com/office/drawing/2014/main" id="{83655C9E-7380-44B0-B4ED-9316CD6E852C}"/>
              </a:ext>
            </a:extLst>
          </p:cNvPr>
          <p:cNvGraphicFramePr>
            <a:graphicFrameLocks/>
          </p:cNvGraphicFramePr>
          <p:nvPr/>
        </p:nvGraphicFramePr>
        <p:xfrm>
          <a:off x="1333500" y="4862513"/>
          <a:ext cx="2590800" cy="1133475"/>
        </p:xfrm>
        <a:graphic>
          <a:graphicData uri="http://schemas.openxmlformats.org/presentationml/2006/ole">
            <mc:AlternateContent xmlns:mc="http://schemas.openxmlformats.org/markup-compatibility/2006">
              <mc:Choice xmlns:v="urn:schemas-microsoft-com:vml" Requires="v">
                <p:oleObj spid="_x0000_s51252" name="公式" r:id="rId7" imgW="2876537" imgH="1219132" progId="Equation.3">
                  <p:embed/>
                </p:oleObj>
              </mc:Choice>
              <mc:Fallback>
                <p:oleObj name="公式" r:id="rId7" imgW="2876537" imgH="1219132" progId="Equation.3">
                  <p:embed/>
                  <p:pic>
                    <p:nvPicPr>
                      <p:cNvPr id="0" name="Object 8"/>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3500" y="4862513"/>
                        <a:ext cx="2590800"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545" name="Text Box 9">
            <a:extLst>
              <a:ext uri="{FF2B5EF4-FFF2-40B4-BE49-F238E27FC236}">
                <a16:creationId xmlns:a16="http://schemas.microsoft.com/office/drawing/2014/main" id="{9FECBB02-DBA8-43C1-B2F0-5313CFF77481}"/>
              </a:ext>
            </a:extLst>
          </p:cNvPr>
          <p:cNvSpPr txBox="1">
            <a:spLocks noChangeArrowheads="1"/>
          </p:cNvSpPr>
          <p:nvPr/>
        </p:nvSpPr>
        <p:spPr bwMode="auto">
          <a:xfrm>
            <a:off x="4284663" y="5276850"/>
            <a:ext cx="4953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i="1">
                <a:solidFill>
                  <a:srgbClr val="00FFFF"/>
                </a:solidFill>
                <a:latin typeface="Bookman Old Style" panose="02050604050505020204" pitchFamily="18" charset="0"/>
                <a:sym typeface="Symbol" panose="05050102010706020507" pitchFamily="18" charset="2"/>
              </a:rPr>
              <a:t>v </a:t>
            </a:r>
            <a:r>
              <a:rPr kumimoji="1" lang="zh-CN" altLang="en-US">
                <a:solidFill>
                  <a:srgbClr val="00FFFF"/>
                </a:solidFill>
                <a:latin typeface="楷体_GB2312" pitchFamily="49" charset="-122"/>
                <a:ea typeface="楷体_GB2312" pitchFamily="49" charset="-122"/>
              </a:rPr>
              <a:t>为光源和接收器的相对速度</a:t>
            </a:r>
          </a:p>
        </p:txBody>
      </p:sp>
      <p:sp>
        <p:nvSpPr>
          <p:cNvPr id="65546" name="Text Box 10">
            <a:extLst>
              <a:ext uri="{FF2B5EF4-FFF2-40B4-BE49-F238E27FC236}">
                <a16:creationId xmlns:a16="http://schemas.microsoft.com/office/drawing/2014/main" id="{B8790711-A76E-473A-9988-26002E5A1CCC}"/>
              </a:ext>
            </a:extLst>
          </p:cNvPr>
          <p:cNvSpPr txBox="1">
            <a:spLocks noChangeArrowheads="1"/>
          </p:cNvSpPr>
          <p:nvPr/>
        </p:nvSpPr>
        <p:spPr bwMode="auto">
          <a:xfrm>
            <a:off x="766763" y="307975"/>
            <a:ext cx="800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r>
              <a:rPr kumimoji="1" lang="zh-CN" altLang="en-US">
                <a:solidFill>
                  <a:srgbClr val="FFFF00"/>
                </a:solidFill>
                <a:latin typeface="宋体" panose="02010600030101010101" pitchFamily="2" charset="-122"/>
              </a:rPr>
              <a:t>讨论</a:t>
            </a:r>
          </a:p>
        </p:txBody>
      </p:sp>
      <p:sp>
        <p:nvSpPr>
          <p:cNvPr id="65547" name="Text Box 11">
            <a:extLst>
              <a:ext uri="{FF2B5EF4-FFF2-40B4-BE49-F238E27FC236}">
                <a16:creationId xmlns:a16="http://schemas.microsoft.com/office/drawing/2014/main" id="{CA6AE280-2CEE-4E6E-BD4B-DABDFDCF6F6E}"/>
              </a:ext>
            </a:extLst>
          </p:cNvPr>
          <p:cNvSpPr txBox="1">
            <a:spLocks noChangeArrowheads="1"/>
          </p:cNvSpPr>
          <p:nvPr/>
        </p:nvSpPr>
        <p:spPr bwMode="auto">
          <a:xfrm>
            <a:off x="1042988" y="1700213"/>
            <a:ext cx="8393112"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nSpc>
                <a:spcPct val="125000"/>
              </a:lnSpc>
            </a:pPr>
            <a:r>
              <a:rPr kumimoji="1" lang="en-US" altLang="zh-CN">
                <a:solidFill>
                  <a:schemeClr val="hlink"/>
                </a:solidFill>
                <a:latin typeface="楷体_GB2312" pitchFamily="49" charset="-122"/>
                <a:ea typeface="楷体_GB2312" pitchFamily="49" charset="-122"/>
              </a:rPr>
              <a:t>       </a:t>
            </a:r>
            <a:r>
              <a:rPr kumimoji="1" lang="zh-CN" altLang="en-US">
                <a:latin typeface="楷体_GB2312" pitchFamily="49" charset="-122"/>
                <a:ea typeface="楷体_GB2312" pitchFamily="49" charset="-122"/>
              </a:rPr>
              <a:t>时，</a:t>
            </a:r>
            <a:r>
              <a:rPr kumimoji="1" lang="zh-CN" altLang="en-US">
                <a:latin typeface="仿宋_GB2312" pitchFamily="49" charset="-122"/>
                <a:ea typeface="楷体_GB2312" pitchFamily="49" charset="-122"/>
              </a:rPr>
              <a:t>多普勒效应公式</a:t>
            </a:r>
            <a:r>
              <a:rPr kumimoji="1" lang="zh-CN" altLang="en-US">
                <a:latin typeface="楷体_GB2312" pitchFamily="49" charset="-122"/>
                <a:ea typeface="楷体_GB2312" pitchFamily="49" charset="-122"/>
              </a:rPr>
              <a:t>失去意义，此时形成冲击波。</a:t>
            </a:r>
          </a:p>
        </p:txBody>
      </p:sp>
      <p:sp>
        <p:nvSpPr>
          <p:cNvPr id="65548" name="Rectangle 12">
            <a:extLst>
              <a:ext uri="{FF2B5EF4-FFF2-40B4-BE49-F238E27FC236}">
                <a16:creationId xmlns:a16="http://schemas.microsoft.com/office/drawing/2014/main" id="{DED5983F-1218-4ECA-8673-658C3947EC05}"/>
              </a:ext>
            </a:extLst>
          </p:cNvPr>
          <p:cNvSpPr>
            <a:spLocks noChangeArrowheads="1"/>
          </p:cNvSpPr>
          <p:nvPr/>
        </p:nvSpPr>
        <p:spPr bwMode="auto">
          <a:xfrm>
            <a:off x="1219200" y="2362200"/>
            <a:ext cx="1108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r>
              <a:rPr kumimoji="1" lang="zh-CN" altLang="en-US">
                <a:solidFill>
                  <a:srgbClr val="66FFFF"/>
                </a:solidFill>
                <a:latin typeface="楷体_GB2312" pitchFamily="49" charset="-122"/>
                <a:ea typeface="楷体_GB2312" pitchFamily="49" charset="-122"/>
              </a:rPr>
              <a:t>马赫角</a:t>
            </a:r>
          </a:p>
        </p:txBody>
      </p:sp>
      <p:sp>
        <p:nvSpPr>
          <p:cNvPr id="65549" name="Line 13">
            <a:extLst>
              <a:ext uri="{FF2B5EF4-FFF2-40B4-BE49-F238E27FC236}">
                <a16:creationId xmlns:a16="http://schemas.microsoft.com/office/drawing/2014/main" id="{B3107753-2E15-4390-B721-2442F1553571}"/>
              </a:ext>
            </a:extLst>
          </p:cNvPr>
          <p:cNvSpPr>
            <a:spLocks noChangeShapeType="1"/>
          </p:cNvSpPr>
          <p:nvPr/>
        </p:nvSpPr>
        <p:spPr bwMode="auto">
          <a:xfrm>
            <a:off x="5029200" y="2432050"/>
            <a:ext cx="3295650" cy="1290638"/>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1214" name="Line 14">
            <a:extLst>
              <a:ext uri="{FF2B5EF4-FFF2-40B4-BE49-F238E27FC236}">
                <a16:creationId xmlns:a16="http://schemas.microsoft.com/office/drawing/2014/main" id="{B0CC9F7A-D45F-40B4-A661-25319624F890}"/>
              </a:ext>
            </a:extLst>
          </p:cNvPr>
          <p:cNvSpPr>
            <a:spLocks noChangeShapeType="1"/>
          </p:cNvSpPr>
          <p:nvPr/>
        </p:nvSpPr>
        <p:spPr bwMode="auto">
          <a:xfrm>
            <a:off x="4667250" y="4637088"/>
            <a:ext cx="0" cy="0"/>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5551" name="Line 15">
            <a:extLst>
              <a:ext uri="{FF2B5EF4-FFF2-40B4-BE49-F238E27FC236}">
                <a16:creationId xmlns:a16="http://schemas.microsoft.com/office/drawing/2014/main" id="{F3F95114-C922-4383-BFF7-D33D2FA2A5CB}"/>
              </a:ext>
            </a:extLst>
          </p:cNvPr>
          <p:cNvSpPr>
            <a:spLocks noChangeShapeType="1"/>
          </p:cNvSpPr>
          <p:nvPr/>
        </p:nvSpPr>
        <p:spPr bwMode="auto">
          <a:xfrm flipH="1">
            <a:off x="5062538" y="3716338"/>
            <a:ext cx="3254375" cy="1296987"/>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aphicFrame>
        <p:nvGraphicFramePr>
          <p:cNvPr id="65552" name="Object 16">
            <a:extLst>
              <a:ext uri="{FF2B5EF4-FFF2-40B4-BE49-F238E27FC236}">
                <a16:creationId xmlns:a16="http://schemas.microsoft.com/office/drawing/2014/main" id="{6625FA03-6DE1-4E69-B621-513B4E6C09F2}"/>
              </a:ext>
            </a:extLst>
          </p:cNvPr>
          <p:cNvGraphicFramePr>
            <a:graphicFrameLocks noChangeAspect="1"/>
          </p:cNvGraphicFramePr>
          <p:nvPr/>
        </p:nvGraphicFramePr>
        <p:xfrm>
          <a:off x="8181975" y="3367088"/>
          <a:ext cx="196850" cy="331787"/>
        </p:xfrm>
        <a:graphic>
          <a:graphicData uri="http://schemas.openxmlformats.org/presentationml/2006/ole">
            <mc:AlternateContent xmlns:mc="http://schemas.openxmlformats.org/markup-compatibility/2006">
              <mc:Choice xmlns:v="urn:schemas-microsoft-com:vml" Requires="v">
                <p:oleObj spid="_x0000_s51253" name="Equation" r:id="rId9" imgW="76149" imgH="114198" progId="Equation.3">
                  <p:embed/>
                </p:oleObj>
              </mc:Choice>
              <mc:Fallback>
                <p:oleObj name="Equation" r:id="rId9" imgW="76149" imgH="114198" progId="Equation.3">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81975" y="3367088"/>
                        <a:ext cx="196850" cy="331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53" name="Object 17">
            <a:extLst>
              <a:ext uri="{FF2B5EF4-FFF2-40B4-BE49-F238E27FC236}">
                <a16:creationId xmlns:a16="http://schemas.microsoft.com/office/drawing/2014/main" id="{AFD8950C-B42A-446A-8721-F0C9EFE8B90D}"/>
              </a:ext>
            </a:extLst>
          </p:cNvPr>
          <p:cNvGraphicFramePr>
            <a:graphicFrameLocks noChangeAspect="1"/>
          </p:cNvGraphicFramePr>
          <p:nvPr/>
        </p:nvGraphicFramePr>
        <p:xfrm>
          <a:off x="8558213" y="3246438"/>
          <a:ext cx="309562" cy="433387"/>
        </p:xfrm>
        <a:graphic>
          <a:graphicData uri="http://schemas.openxmlformats.org/presentationml/2006/ole">
            <mc:AlternateContent xmlns:mc="http://schemas.openxmlformats.org/markup-compatibility/2006">
              <mc:Choice xmlns:v="urn:schemas-microsoft-com:vml" Requires="v">
                <p:oleObj spid="_x0000_s51254" name="公式" r:id="rId11" imgW="247714" imgH="361882" progId="Equation.3">
                  <p:embed/>
                </p:oleObj>
              </mc:Choice>
              <mc:Fallback>
                <p:oleObj name="公式" r:id="rId11" imgW="247714" imgH="361882" progId="Equation.3">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558213" y="3246438"/>
                        <a:ext cx="309562" cy="433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554" name="Line 18">
            <a:extLst>
              <a:ext uri="{FF2B5EF4-FFF2-40B4-BE49-F238E27FC236}">
                <a16:creationId xmlns:a16="http://schemas.microsoft.com/office/drawing/2014/main" id="{B3A44523-49B1-4154-A916-F2A596556B94}"/>
              </a:ext>
            </a:extLst>
          </p:cNvPr>
          <p:cNvSpPr>
            <a:spLocks noChangeShapeType="1"/>
          </p:cNvSpPr>
          <p:nvPr/>
        </p:nvSpPr>
        <p:spPr bwMode="auto">
          <a:xfrm>
            <a:off x="8424863" y="3698875"/>
            <a:ext cx="396875" cy="0"/>
          </a:xfrm>
          <a:prstGeom prst="line">
            <a:avLst/>
          </a:prstGeom>
          <a:noFill/>
          <a:ln w="28575">
            <a:solidFill>
              <a:srgbClr val="FF99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5555" name="Line 19">
            <a:extLst>
              <a:ext uri="{FF2B5EF4-FFF2-40B4-BE49-F238E27FC236}">
                <a16:creationId xmlns:a16="http://schemas.microsoft.com/office/drawing/2014/main" id="{0AB2EE70-4575-4D89-8B1A-29D10318323F}"/>
              </a:ext>
            </a:extLst>
          </p:cNvPr>
          <p:cNvSpPr>
            <a:spLocks noChangeShapeType="1"/>
          </p:cNvSpPr>
          <p:nvPr/>
        </p:nvSpPr>
        <p:spPr bwMode="auto">
          <a:xfrm>
            <a:off x="5861050" y="3698875"/>
            <a:ext cx="0" cy="1314450"/>
          </a:xfrm>
          <a:prstGeom prst="line">
            <a:avLst/>
          </a:prstGeom>
          <a:noFill/>
          <a:ln w="28575">
            <a:solidFill>
              <a:srgbClr val="FF99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5556" name="Line 20">
            <a:extLst>
              <a:ext uri="{FF2B5EF4-FFF2-40B4-BE49-F238E27FC236}">
                <a16:creationId xmlns:a16="http://schemas.microsoft.com/office/drawing/2014/main" id="{4849F3A4-5738-4758-82AE-7AB33426D74F}"/>
              </a:ext>
            </a:extLst>
          </p:cNvPr>
          <p:cNvSpPr>
            <a:spLocks noChangeShapeType="1"/>
          </p:cNvSpPr>
          <p:nvPr/>
        </p:nvSpPr>
        <p:spPr bwMode="auto">
          <a:xfrm flipH="1">
            <a:off x="8293100" y="3717925"/>
            <a:ext cx="19050" cy="1314450"/>
          </a:xfrm>
          <a:prstGeom prst="line">
            <a:avLst/>
          </a:prstGeom>
          <a:noFill/>
          <a:ln w="28575">
            <a:solidFill>
              <a:srgbClr val="FF99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5557" name="Line 21">
            <a:extLst>
              <a:ext uri="{FF2B5EF4-FFF2-40B4-BE49-F238E27FC236}">
                <a16:creationId xmlns:a16="http://schemas.microsoft.com/office/drawing/2014/main" id="{B6AFF7BA-A4EF-4578-9AB7-E71FEDBA5F30}"/>
              </a:ext>
            </a:extLst>
          </p:cNvPr>
          <p:cNvSpPr>
            <a:spLocks noChangeShapeType="1"/>
          </p:cNvSpPr>
          <p:nvPr/>
        </p:nvSpPr>
        <p:spPr bwMode="auto">
          <a:xfrm>
            <a:off x="5867400" y="4727575"/>
            <a:ext cx="2409825" cy="0"/>
          </a:xfrm>
          <a:prstGeom prst="line">
            <a:avLst/>
          </a:prstGeom>
          <a:noFill/>
          <a:ln w="28575">
            <a:solidFill>
              <a:srgbClr val="FF99FF"/>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5558" name="Line 22">
            <a:extLst>
              <a:ext uri="{FF2B5EF4-FFF2-40B4-BE49-F238E27FC236}">
                <a16:creationId xmlns:a16="http://schemas.microsoft.com/office/drawing/2014/main" id="{78DE4207-A58A-48F4-BAAC-6CE33B7453FA}"/>
              </a:ext>
            </a:extLst>
          </p:cNvPr>
          <p:cNvSpPr>
            <a:spLocks noChangeShapeType="1"/>
          </p:cNvSpPr>
          <p:nvPr/>
        </p:nvSpPr>
        <p:spPr bwMode="auto">
          <a:xfrm>
            <a:off x="5819775" y="3679825"/>
            <a:ext cx="319088" cy="876300"/>
          </a:xfrm>
          <a:prstGeom prst="line">
            <a:avLst/>
          </a:prstGeom>
          <a:noFill/>
          <a:ln w="38100">
            <a:solidFill>
              <a:srgbClr val="FF99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5559" name="Line 23">
            <a:extLst>
              <a:ext uri="{FF2B5EF4-FFF2-40B4-BE49-F238E27FC236}">
                <a16:creationId xmlns:a16="http://schemas.microsoft.com/office/drawing/2014/main" id="{522CDBB4-6851-4BE3-AFA1-A6C6C5CD89E4}"/>
              </a:ext>
            </a:extLst>
          </p:cNvPr>
          <p:cNvSpPr>
            <a:spLocks noChangeShapeType="1"/>
          </p:cNvSpPr>
          <p:nvPr/>
        </p:nvSpPr>
        <p:spPr bwMode="auto">
          <a:xfrm flipH="1">
            <a:off x="4572000" y="3722688"/>
            <a:ext cx="3705225" cy="0"/>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aphicFrame>
        <p:nvGraphicFramePr>
          <p:cNvPr id="65560" name="Object 24">
            <a:extLst>
              <a:ext uri="{FF2B5EF4-FFF2-40B4-BE49-F238E27FC236}">
                <a16:creationId xmlns:a16="http://schemas.microsoft.com/office/drawing/2014/main" id="{311F75D9-C107-4B1B-AF05-D2AF7956FFD1}"/>
              </a:ext>
            </a:extLst>
          </p:cNvPr>
          <p:cNvGraphicFramePr>
            <a:graphicFrameLocks noChangeAspect="1"/>
          </p:cNvGraphicFramePr>
          <p:nvPr/>
        </p:nvGraphicFramePr>
        <p:xfrm>
          <a:off x="6962775" y="4337050"/>
          <a:ext cx="441325" cy="460375"/>
        </p:xfrm>
        <a:graphic>
          <a:graphicData uri="http://schemas.openxmlformats.org/presentationml/2006/ole">
            <mc:AlternateContent xmlns:mc="http://schemas.openxmlformats.org/markup-compatibility/2006">
              <mc:Choice xmlns:v="urn:schemas-microsoft-com:vml" Requires="v">
                <p:oleObj spid="_x0000_s51255" name="Equation" r:id="rId13" imgW="533349" imgH="400152" progId="Equation.3">
                  <p:embed/>
                </p:oleObj>
              </mc:Choice>
              <mc:Fallback>
                <p:oleObj name="Equation" r:id="rId13" imgW="533349" imgH="400152" progId="Equation.3">
                  <p:embed/>
                  <p:pic>
                    <p:nvPicPr>
                      <p:cNvPr id="0" name="Object 2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962775" y="4337050"/>
                        <a:ext cx="441325"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61" name="Object 25">
            <a:extLst>
              <a:ext uri="{FF2B5EF4-FFF2-40B4-BE49-F238E27FC236}">
                <a16:creationId xmlns:a16="http://schemas.microsoft.com/office/drawing/2014/main" id="{B60891CF-A485-46B9-BEA8-4FCB55CDF773}"/>
              </a:ext>
            </a:extLst>
          </p:cNvPr>
          <p:cNvGraphicFramePr>
            <a:graphicFrameLocks noChangeAspect="1"/>
          </p:cNvGraphicFramePr>
          <p:nvPr/>
        </p:nvGraphicFramePr>
        <p:xfrm>
          <a:off x="6056313" y="3870325"/>
          <a:ext cx="341312" cy="450850"/>
        </p:xfrm>
        <a:graphic>
          <a:graphicData uri="http://schemas.openxmlformats.org/presentationml/2006/ole">
            <mc:AlternateContent xmlns:mc="http://schemas.openxmlformats.org/markup-compatibility/2006">
              <mc:Choice xmlns:v="urn:schemas-microsoft-com:vml" Requires="v">
                <p:oleObj spid="_x0000_s51256" name="Equation" r:id="rId15" imgW="171565" imgH="171450" progId="Equation.3">
                  <p:embed/>
                </p:oleObj>
              </mc:Choice>
              <mc:Fallback>
                <p:oleObj name="Equation" r:id="rId15" imgW="171565" imgH="171450" progId="Equation.3">
                  <p:embed/>
                  <p:pic>
                    <p:nvPicPr>
                      <p:cNvPr id="0" name="Object 2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056313" y="3870325"/>
                        <a:ext cx="341312"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562" name="Freeform 26">
            <a:extLst>
              <a:ext uri="{FF2B5EF4-FFF2-40B4-BE49-F238E27FC236}">
                <a16:creationId xmlns:a16="http://schemas.microsoft.com/office/drawing/2014/main" id="{1BE359E4-7AB5-424C-9362-85A8D6C65707}"/>
              </a:ext>
            </a:extLst>
          </p:cNvPr>
          <p:cNvSpPr>
            <a:spLocks/>
          </p:cNvSpPr>
          <p:nvPr/>
        </p:nvSpPr>
        <p:spPr bwMode="auto">
          <a:xfrm>
            <a:off x="4787900" y="2492375"/>
            <a:ext cx="360363" cy="1223963"/>
          </a:xfrm>
          <a:custGeom>
            <a:avLst/>
            <a:gdLst>
              <a:gd name="T0" fmla="*/ 2147483647 w 296"/>
              <a:gd name="T1" fmla="*/ 0 h 960"/>
              <a:gd name="T2" fmla="*/ 2147483647 w 296"/>
              <a:gd name="T3" fmla="*/ 2147483647 h 960"/>
              <a:gd name="T4" fmla="*/ 2147483647 w 296"/>
              <a:gd name="T5" fmla="*/ 2147483647 h 960"/>
              <a:gd name="T6" fmla="*/ 2147483647 w 296"/>
              <a:gd name="T7" fmla="*/ 2147483647 h 960"/>
              <a:gd name="T8" fmla="*/ 2147483647 w 296"/>
              <a:gd name="T9" fmla="*/ 2147483647 h 960"/>
              <a:gd name="T10" fmla="*/ 2147483647 w 296"/>
              <a:gd name="T11" fmla="*/ 2147483647 h 9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6" h="960">
                <a:moveTo>
                  <a:pt x="296" y="0"/>
                </a:moveTo>
                <a:cubicBezTo>
                  <a:pt x="244" y="40"/>
                  <a:pt x="192" y="80"/>
                  <a:pt x="152" y="144"/>
                </a:cubicBezTo>
                <a:cubicBezTo>
                  <a:pt x="112" y="208"/>
                  <a:pt x="80" y="296"/>
                  <a:pt x="56" y="384"/>
                </a:cubicBezTo>
                <a:cubicBezTo>
                  <a:pt x="32" y="472"/>
                  <a:pt x="16" y="600"/>
                  <a:pt x="8" y="672"/>
                </a:cubicBezTo>
                <a:cubicBezTo>
                  <a:pt x="0" y="744"/>
                  <a:pt x="8" y="768"/>
                  <a:pt x="8" y="816"/>
                </a:cubicBezTo>
                <a:cubicBezTo>
                  <a:pt x="8" y="864"/>
                  <a:pt x="8" y="936"/>
                  <a:pt x="8" y="960"/>
                </a:cubicBezTo>
              </a:path>
            </a:pathLst>
          </a:custGeom>
          <a:noFill/>
          <a:ln w="38100" cap="flat" cmpd="sng">
            <a:solidFill>
              <a:srgbClr val="FF99FF"/>
            </a:solidFill>
            <a:prstDash val="solid"/>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aphicFrame>
        <p:nvGraphicFramePr>
          <p:cNvPr id="65563" name="Object 27">
            <a:extLst>
              <a:ext uri="{FF2B5EF4-FFF2-40B4-BE49-F238E27FC236}">
                <a16:creationId xmlns:a16="http://schemas.microsoft.com/office/drawing/2014/main" id="{E498954A-7A2A-4F4D-AB4D-E28D697AB1DB}"/>
              </a:ext>
            </a:extLst>
          </p:cNvPr>
          <p:cNvGraphicFramePr>
            <a:graphicFrameLocks noChangeAspect="1"/>
          </p:cNvGraphicFramePr>
          <p:nvPr/>
        </p:nvGraphicFramePr>
        <p:xfrm>
          <a:off x="4427538" y="2879725"/>
          <a:ext cx="330200" cy="439738"/>
        </p:xfrm>
        <a:graphic>
          <a:graphicData uri="http://schemas.openxmlformats.org/presentationml/2006/ole">
            <mc:AlternateContent xmlns:mc="http://schemas.openxmlformats.org/markup-compatibility/2006">
              <mc:Choice xmlns:v="urn:schemas-microsoft-com:vml" Requires="v">
                <p:oleObj spid="_x0000_s51257" name="Equation" r:id="rId17" imgW="57188" imgH="114198" progId="Equation.3">
                  <p:embed/>
                </p:oleObj>
              </mc:Choice>
              <mc:Fallback>
                <p:oleObj name="Equation" r:id="rId17" imgW="57188" imgH="114198" progId="Equation.3">
                  <p:embed/>
                  <p:pic>
                    <p:nvPicPr>
                      <p:cNvPr id="0" name="Object 2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427538" y="2879725"/>
                        <a:ext cx="330200" cy="439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564" name="Oval 28">
            <a:extLst>
              <a:ext uri="{FF2B5EF4-FFF2-40B4-BE49-F238E27FC236}">
                <a16:creationId xmlns:a16="http://schemas.microsoft.com/office/drawing/2014/main" id="{9D7C2F7B-76F0-4EBE-80E5-31FDDE954555}"/>
              </a:ext>
            </a:extLst>
          </p:cNvPr>
          <p:cNvSpPr>
            <a:spLocks noChangeArrowheads="1"/>
          </p:cNvSpPr>
          <p:nvPr/>
        </p:nvSpPr>
        <p:spPr bwMode="auto">
          <a:xfrm>
            <a:off x="5008563" y="2844800"/>
            <a:ext cx="1666875" cy="1771650"/>
          </a:xfrm>
          <a:prstGeom prst="ellipse">
            <a:avLst/>
          </a:prstGeom>
          <a:noFill/>
          <a:ln w="38100">
            <a:solidFill>
              <a:srgbClr val="99FF3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5565" name="Oval 29">
            <a:extLst>
              <a:ext uri="{FF2B5EF4-FFF2-40B4-BE49-F238E27FC236}">
                <a16:creationId xmlns:a16="http://schemas.microsoft.com/office/drawing/2014/main" id="{30E2A252-1CB4-4EFD-B388-7CEE5B166DCC}"/>
              </a:ext>
            </a:extLst>
          </p:cNvPr>
          <p:cNvSpPr>
            <a:spLocks noChangeArrowheads="1"/>
          </p:cNvSpPr>
          <p:nvPr/>
        </p:nvSpPr>
        <p:spPr bwMode="auto">
          <a:xfrm flipH="1" flipV="1">
            <a:off x="5784850" y="3633788"/>
            <a:ext cx="152400" cy="152400"/>
          </a:xfrm>
          <a:prstGeom prst="ellipse">
            <a:avLst/>
          </a:prstGeom>
          <a:solidFill>
            <a:srgbClr val="FF6600"/>
          </a:solidFill>
          <a:ln>
            <a:noFill/>
          </a:ln>
          <a:effectLst/>
          <a:extLst>
            <a:ext uri="{91240B29-F687-4F45-9708-019B960494DF}">
              <a14:hiddenLine xmlns:a14="http://schemas.microsoft.com/office/drawing/2010/main" w="12700">
                <a:solidFill>
                  <a:srgbClr val="FF66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endParaRPr kumimoji="1" lang="zh-CN" altLang="zh-CN">
              <a:latin typeface="仿宋_GB2312" pitchFamily="49" charset="-122"/>
              <a:ea typeface="仿宋_GB2312" pitchFamily="49" charset="-122"/>
            </a:endParaRPr>
          </a:p>
        </p:txBody>
      </p:sp>
      <p:sp>
        <p:nvSpPr>
          <p:cNvPr id="65566" name="Oval 30">
            <a:extLst>
              <a:ext uri="{FF2B5EF4-FFF2-40B4-BE49-F238E27FC236}">
                <a16:creationId xmlns:a16="http://schemas.microsoft.com/office/drawing/2014/main" id="{EA5B2563-9179-4CEE-937D-3538F9473394}"/>
              </a:ext>
            </a:extLst>
          </p:cNvPr>
          <p:cNvSpPr>
            <a:spLocks noChangeArrowheads="1"/>
          </p:cNvSpPr>
          <p:nvPr/>
        </p:nvSpPr>
        <p:spPr bwMode="auto">
          <a:xfrm>
            <a:off x="7234238" y="3429000"/>
            <a:ext cx="527050" cy="571500"/>
          </a:xfrm>
          <a:prstGeom prst="ellipse">
            <a:avLst/>
          </a:prstGeom>
          <a:noFill/>
          <a:ln w="38100">
            <a:solidFill>
              <a:srgbClr val="99FF3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5567" name="Oval 31">
            <a:extLst>
              <a:ext uri="{FF2B5EF4-FFF2-40B4-BE49-F238E27FC236}">
                <a16:creationId xmlns:a16="http://schemas.microsoft.com/office/drawing/2014/main" id="{F9486FDC-AAB9-4D37-983F-53274C43FC71}"/>
              </a:ext>
            </a:extLst>
          </p:cNvPr>
          <p:cNvSpPr>
            <a:spLocks noChangeArrowheads="1"/>
          </p:cNvSpPr>
          <p:nvPr/>
        </p:nvSpPr>
        <p:spPr bwMode="auto">
          <a:xfrm>
            <a:off x="6508750" y="3238500"/>
            <a:ext cx="936625" cy="971550"/>
          </a:xfrm>
          <a:prstGeom prst="ellipse">
            <a:avLst/>
          </a:prstGeom>
          <a:noFill/>
          <a:ln w="38100">
            <a:solidFill>
              <a:srgbClr val="99FF3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5568" name="Oval 32">
            <a:extLst>
              <a:ext uri="{FF2B5EF4-FFF2-40B4-BE49-F238E27FC236}">
                <a16:creationId xmlns:a16="http://schemas.microsoft.com/office/drawing/2014/main" id="{BB7F423F-896C-4D41-B8BC-EF528DFB2ED3}"/>
              </a:ext>
            </a:extLst>
          </p:cNvPr>
          <p:cNvSpPr>
            <a:spLocks noChangeArrowheads="1"/>
          </p:cNvSpPr>
          <p:nvPr/>
        </p:nvSpPr>
        <p:spPr bwMode="auto">
          <a:xfrm>
            <a:off x="5784850" y="3040063"/>
            <a:ext cx="1236663" cy="1371600"/>
          </a:xfrm>
          <a:prstGeom prst="ellipse">
            <a:avLst/>
          </a:prstGeom>
          <a:noFill/>
          <a:ln w="38100">
            <a:solidFill>
              <a:srgbClr val="99FF3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233" name="Line 33">
            <a:extLst>
              <a:ext uri="{FF2B5EF4-FFF2-40B4-BE49-F238E27FC236}">
                <a16:creationId xmlns:a16="http://schemas.microsoft.com/office/drawing/2014/main" id="{46747509-78E3-4B24-A969-1C418CF057D1}"/>
              </a:ext>
            </a:extLst>
          </p:cNvPr>
          <p:cNvSpPr>
            <a:spLocks noChangeShapeType="1"/>
          </p:cNvSpPr>
          <p:nvPr/>
        </p:nvSpPr>
        <p:spPr bwMode="auto">
          <a:xfrm>
            <a:off x="4648200" y="4640263"/>
            <a:ext cx="0" cy="0"/>
          </a:xfrm>
          <a:prstGeom prst="line">
            <a:avLst/>
          </a:prstGeom>
          <a:noFill/>
          <a:ln w="38100">
            <a:solidFill>
              <a:srgbClr val="99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5570" name="Oval 34">
            <a:extLst>
              <a:ext uri="{FF2B5EF4-FFF2-40B4-BE49-F238E27FC236}">
                <a16:creationId xmlns:a16="http://schemas.microsoft.com/office/drawing/2014/main" id="{AAB0D82E-6B26-4004-8D72-2CB9340BFD01}"/>
              </a:ext>
            </a:extLst>
          </p:cNvPr>
          <p:cNvSpPr>
            <a:spLocks noChangeArrowheads="1"/>
          </p:cNvSpPr>
          <p:nvPr/>
        </p:nvSpPr>
        <p:spPr bwMode="auto">
          <a:xfrm flipH="1" flipV="1">
            <a:off x="6324600" y="3633788"/>
            <a:ext cx="152400" cy="152400"/>
          </a:xfrm>
          <a:prstGeom prst="ellipse">
            <a:avLst/>
          </a:prstGeom>
          <a:solidFill>
            <a:srgbClr val="FF6600"/>
          </a:solidFill>
          <a:ln>
            <a:noFill/>
          </a:ln>
          <a:effectLst/>
          <a:extLst>
            <a:ext uri="{91240B29-F687-4F45-9708-019B960494DF}">
              <a14:hiddenLine xmlns:a14="http://schemas.microsoft.com/office/drawing/2010/main" w="12700">
                <a:solidFill>
                  <a:srgbClr val="FF66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endParaRPr kumimoji="1" lang="zh-CN" altLang="zh-CN">
              <a:latin typeface="仿宋_GB2312" pitchFamily="49" charset="-122"/>
              <a:ea typeface="仿宋_GB2312" pitchFamily="49" charset="-122"/>
            </a:endParaRPr>
          </a:p>
        </p:txBody>
      </p:sp>
      <p:sp>
        <p:nvSpPr>
          <p:cNvPr id="65571" name="Oval 35">
            <a:extLst>
              <a:ext uri="{FF2B5EF4-FFF2-40B4-BE49-F238E27FC236}">
                <a16:creationId xmlns:a16="http://schemas.microsoft.com/office/drawing/2014/main" id="{18E40462-47A0-4EDB-AED9-48A2F7B64674}"/>
              </a:ext>
            </a:extLst>
          </p:cNvPr>
          <p:cNvSpPr>
            <a:spLocks noChangeArrowheads="1"/>
          </p:cNvSpPr>
          <p:nvPr/>
        </p:nvSpPr>
        <p:spPr bwMode="auto">
          <a:xfrm flipH="1" flipV="1">
            <a:off x="6934200" y="3633788"/>
            <a:ext cx="152400" cy="152400"/>
          </a:xfrm>
          <a:prstGeom prst="ellipse">
            <a:avLst/>
          </a:prstGeom>
          <a:solidFill>
            <a:srgbClr val="FF6600"/>
          </a:solidFill>
          <a:ln>
            <a:noFill/>
          </a:ln>
          <a:effectLst/>
          <a:extLst>
            <a:ext uri="{91240B29-F687-4F45-9708-019B960494DF}">
              <a14:hiddenLine xmlns:a14="http://schemas.microsoft.com/office/drawing/2010/main" w="12700">
                <a:solidFill>
                  <a:srgbClr val="FF66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endParaRPr kumimoji="1" lang="zh-CN" altLang="zh-CN">
              <a:latin typeface="仿宋_GB2312" pitchFamily="49" charset="-122"/>
              <a:ea typeface="仿宋_GB2312" pitchFamily="49" charset="-122"/>
            </a:endParaRPr>
          </a:p>
        </p:txBody>
      </p:sp>
      <p:sp>
        <p:nvSpPr>
          <p:cNvPr id="65572" name="Oval 36">
            <a:extLst>
              <a:ext uri="{FF2B5EF4-FFF2-40B4-BE49-F238E27FC236}">
                <a16:creationId xmlns:a16="http://schemas.microsoft.com/office/drawing/2014/main" id="{EF3506AF-49FA-4EFE-B839-CBAC5DCCBF23}"/>
              </a:ext>
            </a:extLst>
          </p:cNvPr>
          <p:cNvSpPr>
            <a:spLocks noChangeArrowheads="1"/>
          </p:cNvSpPr>
          <p:nvPr/>
        </p:nvSpPr>
        <p:spPr bwMode="auto">
          <a:xfrm flipH="1" flipV="1">
            <a:off x="7443788" y="3629025"/>
            <a:ext cx="152400" cy="152400"/>
          </a:xfrm>
          <a:prstGeom prst="ellipse">
            <a:avLst/>
          </a:prstGeom>
          <a:solidFill>
            <a:srgbClr val="FF6600"/>
          </a:solidFill>
          <a:ln>
            <a:noFill/>
          </a:ln>
          <a:effectLst/>
          <a:extLst>
            <a:ext uri="{91240B29-F687-4F45-9708-019B960494DF}">
              <a14:hiddenLine xmlns:a14="http://schemas.microsoft.com/office/drawing/2010/main" w="12700">
                <a:solidFill>
                  <a:srgbClr val="FF66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endParaRPr kumimoji="1" lang="zh-CN" altLang="zh-CN">
              <a:latin typeface="仿宋_GB2312" pitchFamily="49" charset="-122"/>
              <a:ea typeface="仿宋_GB2312" pitchFamily="49" charset="-122"/>
            </a:endParaRPr>
          </a:p>
        </p:txBody>
      </p:sp>
      <p:graphicFrame>
        <p:nvGraphicFramePr>
          <p:cNvPr id="65573" name="Object 37">
            <a:extLst>
              <a:ext uri="{FF2B5EF4-FFF2-40B4-BE49-F238E27FC236}">
                <a16:creationId xmlns:a16="http://schemas.microsoft.com/office/drawing/2014/main" id="{4F9A864B-5A15-43A3-8E27-3C6008A5F9BC}"/>
              </a:ext>
            </a:extLst>
          </p:cNvPr>
          <p:cNvGraphicFramePr>
            <a:graphicFrameLocks noChangeAspect="1"/>
          </p:cNvGraphicFramePr>
          <p:nvPr/>
        </p:nvGraphicFramePr>
        <p:xfrm>
          <a:off x="1257300" y="1771650"/>
          <a:ext cx="889000" cy="431800"/>
        </p:xfrm>
        <a:graphic>
          <a:graphicData uri="http://schemas.openxmlformats.org/presentationml/2006/ole">
            <mc:AlternateContent xmlns:mc="http://schemas.openxmlformats.org/markup-compatibility/2006">
              <mc:Choice xmlns:v="urn:schemas-microsoft-com:vml" Requires="v">
                <p:oleObj spid="_x0000_s51258" name="Equation" r:id="rId19" imgW="819290" imgH="361882" progId="Equation.3">
                  <p:embed/>
                </p:oleObj>
              </mc:Choice>
              <mc:Fallback>
                <p:oleObj name="Equation" r:id="rId19" imgW="819290" imgH="361882" progId="Equation.3">
                  <p:embed/>
                  <p:pic>
                    <p:nvPicPr>
                      <p:cNvPr id="0" name="Object 3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257300" y="1771650"/>
                        <a:ext cx="8890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74" name="Object 38">
            <a:extLst>
              <a:ext uri="{FF2B5EF4-FFF2-40B4-BE49-F238E27FC236}">
                <a16:creationId xmlns:a16="http://schemas.microsoft.com/office/drawing/2014/main" id="{B091D9F5-81BC-4FBD-906C-B092D4F0428F}"/>
              </a:ext>
            </a:extLst>
          </p:cNvPr>
          <p:cNvGraphicFramePr>
            <a:graphicFrameLocks noChangeAspect="1"/>
          </p:cNvGraphicFramePr>
          <p:nvPr/>
        </p:nvGraphicFramePr>
        <p:xfrm>
          <a:off x="5867400" y="3346450"/>
          <a:ext cx="196850" cy="331788"/>
        </p:xfrm>
        <a:graphic>
          <a:graphicData uri="http://schemas.openxmlformats.org/presentationml/2006/ole">
            <mc:AlternateContent xmlns:mc="http://schemas.openxmlformats.org/markup-compatibility/2006">
              <mc:Choice xmlns:v="urn:schemas-microsoft-com:vml" Requires="v">
                <p:oleObj spid="_x0000_s51259" name="Equation" r:id="rId21" imgW="76149" imgH="114198" progId="Equation.3">
                  <p:embed/>
                </p:oleObj>
              </mc:Choice>
              <mc:Fallback>
                <p:oleObj name="Equation" r:id="rId21" imgW="76149" imgH="114198" progId="Equation.3">
                  <p:embed/>
                  <p:pic>
                    <p:nvPicPr>
                      <p:cNvPr id="0" name="Object 3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867400" y="3346450"/>
                        <a:ext cx="196850" cy="331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75" name="Object 39">
            <a:extLst>
              <a:ext uri="{FF2B5EF4-FFF2-40B4-BE49-F238E27FC236}">
                <a16:creationId xmlns:a16="http://schemas.microsoft.com/office/drawing/2014/main" id="{9195301F-CDF6-4A5B-8ED0-0E2E566E84FB}"/>
              </a:ext>
            </a:extLst>
          </p:cNvPr>
          <p:cNvGraphicFramePr>
            <a:graphicFrameLocks noChangeAspect="1"/>
          </p:cNvGraphicFramePr>
          <p:nvPr/>
        </p:nvGraphicFramePr>
        <p:xfrm>
          <a:off x="6248400" y="3346450"/>
          <a:ext cx="196850" cy="331788"/>
        </p:xfrm>
        <a:graphic>
          <a:graphicData uri="http://schemas.openxmlformats.org/presentationml/2006/ole">
            <mc:AlternateContent xmlns:mc="http://schemas.openxmlformats.org/markup-compatibility/2006">
              <mc:Choice xmlns:v="urn:schemas-microsoft-com:vml" Requires="v">
                <p:oleObj spid="_x0000_s51260" name="Equation" r:id="rId23" imgW="76149" imgH="114198" progId="Equation.3">
                  <p:embed/>
                </p:oleObj>
              </mc:Choice>
              <mc:Fallback>
                <p:oleObj name="Equation" r:id="rId23" imgW="76149" imgH="114198" progId="Equation.3">
                  <p:embed/>
                  <p:pic>
                    <p:nvPicPr>
                      <p:cNvPr id="0" name="Object 3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248400" y="3346450"/>
                        <a:ext cx="196850" cy="331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76" name="Object 40">
            <a:extLst>
              <a:ext uri="{FF2B5EF4-FFF2-40B4-BE49-F238E27FC236}">
                <a16:creationId xmlns:a16="http://schemas.microsoft.com/office/drawing/2014/main" id="{9289E865-73F4-4223-9F44-01E2AE2F4D26}"/>
              </a:ext>
            </a:extLst>
          </p:cNvPr>
          <p:cNvGraphicFramePr>
            <a:graphicFrameLocks noChangeAspect="1"/>
          </p:cNvGraphicFramePr>
          <p:nvPr/>
        </p:nvGraphicFramePr>
        <p:xfrm>
          <a:off x="6781800" y="3422650"/>
          <a:ext cx="196850" cy="331788"/>
        </p:xfrm>
        <a:graphic>
          <a:graphicData uri="http://schemas.openxmlformats.org/presentationml/2006/ole">
            <mc:AlternateContent xmlns:mc="http://schemas.openxmlformats.org/markup-compatibility/2006">
              <mc:Choice xmlns:v="urn:schemas-microsoft-com:vml" Requires="v">
                <p:oleObj spid="_x0000_s51261" name="Equation" r:id="rId25" imgW="76149" imgH="114198" progId="Equation.3">
                  <p:embed/>
                </p:oleObj>
              </mc:Choice>
              <mc:Fallback>
                <p:oleObj name="Equation" r:id="rId25" imgW="76149" imgH="114198" progId="Equation.3">
                  <p:embed/>
                  <p:pic>
                    <p:nvPicPr>
                      <p:cNvPr id="0" name="Object 40"/>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781800" y="3422650"/>
                        <a:ext cx="196850" cy="331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77" name="Object 41">
            <a:extLst>
              <a:ext uri="{FF2B5EF4-FFF2-40B4-BE49-F238E27FC236}">
                <a16:creationId xmlns:a16="http://schemas.microsoft.com/office/drawing/2014/main" id="{0468C36A-16A8-48A9-BEB4-A23FA380840C}"/>
              </a:ext>
            </a:extLst>
          </p:cNvPr>
          <p:cNvGraphicFramePr>
            <a:graphicFrameLocks noChangeAspect="1"/>
          </p:cNvGraphicFramePr>
          <p:nvPr/>
        </p:nvGraphicFramePr>
        <p:xfrm>
          <a:off x="7467600" y="3422650"/>
          <a:ext cx="196850" cy="331788"/>
        </p:xfrm>
        <a:graphic>
          <a:graphicData uri="http://schemas.openxmlformats.org/presentationml/2006/ole">
            <mc:AlternateContent xmlns:mc="http://schemas.openxmlformats.org/markup-compatibility/2006">
              <mc:Choice xmlns:v="urn:schemas-microsoft-com:vml" Requires="v">
                <p:oleObj spid="_x0000_s51262" name="Equation" r:id="rId27" imgW="76149" imgH="114198" progId="Equation.3">
                  <p:embed/>
                </p:oleObj>
              </mc:Choice>
              <mc:Fallback>
                <p:oleObj name="Equation" r:id="rId27" imgW="76149" imgH="114198" progId="Equation.3">
                  <p:embed/>
                  <p:pic>
                    <p:nvPicPr>
                      <p:cNvPr id="0" name="Object 41"/>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467600" y="3422650"/>
                        <a:ext cx="196850" cy="331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578" name="AutoShape 42">
            <a:extLst>
              <a:ext uri="{FF2B5EF4-FFF2-40B4-BE49-F238E27FC236}">
                <a16:creationId xmlns:a16="http://schemas.microsoft.com/office/drawing/2014/main" id="{E2D27980-A91C-4105-950A-265EACC80BB3}"/>
              </a:ext>
            </a:extLst>
          </p:cNvPr>
          <p:cNvSpPr>
            <a:spLocks noChangeArrowheads="1"/>
          </p:cNvSpPr>
          <p:nvPr/>
        </p:nvSpPr>
        <p:spPr bwMode="auto">
          <a:xfrm>
            <a:off x="323850" y="260350"/>
            <a:ext cx="360363" cy="576263"/>
          </a:xfrm>
          <a:prstGeom prst="star4">
            <a:avLst>
              <a:gd name="adj" fmla="val 18519"/>
            </a:avLst>
          </a:prstGeom>
          <a:gradFill rotWithShape="0">
            <a:gsLst>
              <a:gs pos="0">
                <a:srgbClr val="99FF99"/>
              </a:gs>
              <a:gs pos="100000">
                <a:srgbClr val="477647"/>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65579" name="Group 43">
            <a:extLst>
              <a:ext uri="{FF2B5EF4-FFF2-40B4-BE49-F238E27FC236}">
                <a16:creationId xmlns:a16="http://schemas.microsoft.com/office/drawing/2014/main" id="{DD26A043-7ACF-4CE1-998F-220CE4F79E0E}"/>
              </a:ext>
            </a:extLst>
          </p:cNvPr>
          <p:cNvGrpSpPr>
            <a:grpSpLocks/>
          </p:cNvGrpSpPr>
          <p:nvPr/>
        </p:nvGrpSpPr>
        <p:grpSpPr bwMode="auto">
          <a:xfrm>
            <a:off x="7667625" y="2416175"/>
            <a:ext cx="431800" cy="292100"/>
            <a:chOff x="5012" y="3612"/>
            <a:chExt cx="272" cy="184"/>
          </a:xfrm>
        </p:grpSpPr>
        <p:grpSp>
          <p:nvGrpSpPr>
            <p:cNvPr id="51244" name="Group 44">
              <a:extLst>
                <a:ext uri="{FF2B5EF4-FFF2-40B4-BE49-F238E27FC236}">
                  <a16:creationId xmlns:a16="http://schemas.microsoft.com/office/drawing/2014/main" id="{43DFD87C-20D1-4CA2-941D-4E24842F2A1E}"/>
                </a:ext>
              </a:extLst>
            </p:cNvPr>
            <p:cNvGrpSpPr>
              <a:grpSpLocks/>
            </p:cNvGrpSpPr>
            <p:nvPr/>
          </p:nvGrpSpPr>
          <p:grpSpPr bwMode="auto">
            <a:xfrm>
              <a:off x="5030" y="3621"/>
              <a:ext cx="248" cy="175"/>
              <a:chOff x="4958" y="1120"/>
              <a:chExt cx="248" cy="175"/>
            </a:xfrm>
          </p:grpSpPr>
          <p:sp>
            <p:nvSpPr>
              <p:cNvPr id="51246" name="AutoShape 45">
                <a:hlinkClick r:id="rId29" action="ppaction://hlinkfile"/>
                <a:extLst>
                  <a:ext uri="{FF2B5EF4-FFF2-40B4-BE49-F238E27FC236}">
                    <a16:creationId xmlns:a16="http://schemas.microsoft.com/office/drawing/2014/main" id="{105908F1-24B7-4952-B38D-F4FAE08FDEBA}"/>
                  </a:ext>
                </a:extLst>
              </p:cNvPr>
              <p:cNvSpPr>
                <a:spLocks noChangeArrowheads="1"/>
              </p:cNvSpPr>
              <p:nvPr/>
            </p:nvSpPr>
            <p:spPr bwMode="auto">
              <a:xfrm>
                <a:off x="4958" y="1120"/>
                <a:ext cx="248" cy="175"/>
              </a:xfrm>
              <a:prstGeom prst="roundRect">
                <a:avLst>
                  <a:gd name="adj" fmla="val 19116"/>
                </a:avLst>
              </a:prstGeom>
              <a:solidFill>
                <a:srgbClr val="33CCCC">
                  <a:alpha val="39999"/>
                </a:srgbClr>
              </a:solidFill>
              <a:ln w="9525">
                <a:solidFill>
                  <a:srgbClr val="0066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247" name="AutoShape 46">
                <a:extLst>
                  <a:ext uri="{FF2B5EF4-FFF2-40B4-BE49-F238E27FC236}">
                    <a16:creationId xmlns:a16="http://schemas.microsoft.com/office/drawing/2014/main" id="{E70E00EE-A6C0-4870-B4CA-9ECE2AB3AD59}"/>
                  </a:ext>
                </a:extLst>
              </p:cNvPr>
              <p:cNvSpPr>
                <a:spLocks noChangeArrowheads="1"/>
              </p:cNvSpPr>
              <p:nvPr/>
            </p:nvSpPr>
            <p:spPr bwMode="auto">
              <a:xfrm>
                <a:off x="4991" y="1154"/>
                <a:ext cx="179" cy="104"/>
              </a:xfrm>
              <a:prstGeom prst="roundRect">
                <a:avLst>
                  <a:gd name="adj" fmla="val 22079"/>
                </a:avLst>
              </a:prstGeom>
              <a:solidFill>
                <a:srgbClr val="33CCCC">
                  <a:alpha val="50195"/>
                </a:srgbClr>
              </a:solidFill>
              <a:ln w="3175">
                <a:solidFill>
                  <a:srgbClr val="0066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248" name="AutoShape 47">
                <a:extLst>
                  <a:ext uri="{FF2B5EF4-FFF2-40B4-BE49-F238E27FC236}">
                    <a16:creationId xmlns:a16="http://schemas.microsoft.com/office/drawing/2014/main" id="{4D46F5E4-96FF-4DE6-A7FD-3B2AE882DC65}"/>
                  </a:ext>
                </a:extLst>
              </p:cNvPr>
              <p:cNvSpPr>
                <a:spLocks noChangeArrowheads="1"/>
              </p:cNvSpPr>
              <p:nvPr/>
            </p:nvSpPr>
            <p:spPr bwMode="auto">
              <a:xfrm rot="5400000">
                <a:off x="5054" y="1174"/>
                <a:ext cx="66" cy="66"/>
              </a:xfrm>
              <a:prstGeom prst="triangle">
                <a:avLst>
                  <a:gd name="adj" fmla="val 50000"/>
                </a:avLst>
              </a:prstGeom>
              <a:solidFill>
                <a:srgbClr val="006666"/>
              </a:solidFill>
              <a:ln w="9525">
                <a:solidFill>
                  <a:srgbClr val="0066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249" name="Line 48">
                <a:extLst>
                  <a:ext uri="{FF2B5EF4-FFF2-40B4-BE49-F238E27FC236}">
                    <a16:creationId xmlns:a16="http://schemas.microsoft.com/office/drawing/2014/main" id="{A2CCDD09-BADB-4EE7-86A3-0CCFC4EBFAE5}"/>
                  </a:ext>
                </a:extLst>
              </p:cNvPr>
              <p:cNvSpPr>
                <a:spLocks noChangeShapeType="1"/>
              </p:cNvSpPr>
              <p:nvPr/>
            </p:nvSpPr>
            <p:spPr bwMode="auto">
              <a:xfrm>
                <a:off x="4985" y="1177"/>
                <a:ext cx="0" cy="0"/>
              </a:xfrm>
              <a:prstGeom prst="line">
                <a:avLst/>
              </a:prstGeom>
              <a:noFill/>
              <a:ln w="9525">
                <a:solidFill>
                  <a:srgbClr val="33CC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1245" name="Rectangle 49">
              <a:hlinkClick r:id="rId30" action="ppaction://hlinkfile" tooltip="点击播放动画"/>
              <a:extLst>
                <a:ext uri="{FF2B5EF4-FFF2-40B4-BE49-F238E27FC236}">
                  <a16:creationId xmlns:a16="http://schemas.microsoft.com/office/drawing/2014/main" id="{9AFAB2A2-D3F3-48E6-8194-01306D540880}"/>
                </a:ext>
              </a:extLst>
            </p:cNvPr>
            <p:cNvSpPr>
              <a:spLocks noChangeArrowheads="1"/>
            </p:cNvSpPr>
            <p:nvPr/>
          </p:nvSpPr>
          <p:spPr bwMode="auto">
            <a:xfrm>
              <a:off x="5012" y="3612"/>
              <a:ext cx="272" cy="181"/>
            </a:xfrm>
            <a:prstGeom prst="rect">
              <a:avLst/>
            </a:prstGeom>
            <a:solidFill>
              <a:srgbClr val="00CC99">
                <a:alpha val="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gr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65578"/>
                                        </p:tgtEl>
                                        <p:attrNameLst>
                                          <p:attrName>style.visibility</p:attrName>
                                        </p:attrNameLst>
                                      </p:cBhvr>
                                      <p:to>
                                        <p:strVal val="visible"/>
                                      </p:to>
                                    </p:set>
                                    <p:anim calcmode="lin" valueType="num">
                                      <p:cBhvr>
                                        <p:cTn id="7" dur="500" fill="hold"/>
                                        <p:tgtEl>
                                          <p:spTgt spid="65578"/>
                                        </p:tgtEl>
                                        <p:attrNameLst>
                                          <p:attrName>ppt_w</p:attrName>
                                        </p:attrNameLst>
                                      </p:cBhvr>
                                      <p:tavLst>
                                        <p:tav tm="0">
                                          <p:val>
                                            <p:strVal val="4*#ppt_w"/>
                                          </p:val>
                                        </p:tav>
                                        <p:tav tm="100000">
                                          <p:val>
                                            <p:strVal val="#ppt_w"/>
                                          </p:val>
                                        </p:tav>
                                      </p:tavLst>
                                    </p:anim>
                                    <p:anim calcmode="lin" valueType="num">
                                      <p:cBhvr>
                                        <p:cTn id="8" dur="500" fill="hold"/>
                                        <p:tgtEl>
                                          <p:spTgt spid="65578"/>
                                        </p:tgtEl>
                                        <p:attrNameLst>
                                          <p:attrName>ppt_h</p:attrName>
                                        </p:attrNameLst>
                                      </p:cBhvr>
                                      <p:tavLst>
                                        <p:tav tm="0">
                                          <p:val>
                                            <p:strVal val="4*#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65546"/>
                                        </p:tgtEl>
                                        <p:attrNameLst>
                                          <p:attrName>style.visibility</p:attrName>
                                        </p:attrNameLst>
                                      </p:cBhvr>
                                      <p:to>
                                        <p:strVal val="visible"/>
                                      </p:to>
                                    </p:set>
                                    <p:animEffect transition="in" filter="wipe(left)">
                                      <p:cBhvr>
                                        <p:cTn id="13" dur="500"/>
                                        <p:tgtEl>
                                          <p:spTgt spid="6554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iterate type="wd">
                                    <p:tmPct val="100000"/>
                                  </p:iterate>
                                  <p:childTnLst>
                                    <p:set>
                                      <p:cBhvr>
                                        <p:cTn id="17" dur="1" fill="hold">
                                          <p:stCondLst>
                                            <p:cond delay="0"/>
                                          </p:stCondLst>
                                        </p:cTn>
                                        <p:tgtEl>
                                          <p:spTgt spid="65541"/>
                                        </p:tgtEl>
                                        <p:attrNameLst>
                                          <p:attrName>style.visibility</p:attrName>
                                        </p:attrNameLst>
                                      </p:cBhvr>
                                      <p:to>
                                        <p:strVal val="visible"/>
                                      </p:to>
                                    </p:set>
                                    <p:animEffect transition="in" filter="wipe(left)">
                                      <p:cBhvr>
                                        <p:cTn id="18" dur="300"/>
                                        <p:tgtEl>
                                          <p:spTgt spid="6554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65539"/>
                                        </p:tgtEl>
                                        <p:attrNameLst>
                                          <p:attrName>style.visibility</p:attrName>
                                        </p:attrNameLst>
                                      </p:cBhvr>
                                      <p:to>
                                        <p:strVal val="visible"/>
                                      </p:to>
                                    </p:set>
                                    <p:animEffect transition="in" filter="wipe(left)">
                                      <p:cBhvr>
                                        <p:cTn id="23" dur="500"/>
                                        <p:tgtEl>
                                          <p:spTgt spid="6553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65573"/>
                                        </p:tgtEl>
                                        <p:attrNameLst>
                                          <p:attrName>style.visibility</p:attrName>
                                        </p:attrNameLst>
                                      </p:cBhvr>
                                      <p:to>
                                        <p:strVal val="visible"/>
                                      </p:to>
                                    </p:set>
                                    <p:animEffect transition="in" filter="wipe(left)">
                                      <p:cBhvr>
                                        <p:cTn id="28" dur="500"/>
                                        <p:tgtEl>
                                          <p:spTgt spid="6557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65547"/>
                                        </p:tgtEl>
                                        <p:attrNameLst>
                                          <p:attrName>style.visibility</p:attrName>
                                        </p:attrNameLst>
                                      </p:cBhvr>
                                      <p:to>
                                        <p:strVal val="visible"/>
                                      </p:to>
                                    </p:set>
                                    <p:animEffect transition="in" filter="wipe(left)">
                                      <p:cBhvr>
                                        <p:cTn id="33" dur="500"/>
                                        <p:tgtEl>
                                          <p:spTgt spid="65547"/>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65559"/>
                                        </p:tgtEl>
                                        <p:attrNameLst>
                                          <p:attrName>style.visibility</p:attrName>
                                        </p:attrNameLst>
                                      </p:cBhvr>
                                      <p:to>
                                        <p:strVal val="visible"/>
                                      </p:to>
                                    </p:set>
                                    <p:animEffect transition="in" filter="wipe(left)">
                                      <p:cBhvr>
                                        <p:cTn id="38" dur="500"/>
                                        <p:tgtEl>
                                          <p:spTgt spid="6555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65554"/>
                                        </p:tgtEl>
                                        <p:attrNameLst>
                                          <p:attrName>style.visibility</p:attrName>
                                        </p:attrNameLst>
                                      </p:cBhvr>
                                      <p:to>
                                        <p:strVal val="visible"/>
                                      </p:to>
                                    </p:set>
                                    <p:animEffect transition="in" filter="wipe(left)">
                                      <p:cBhvr>
                                        <p:cTn id="43" dur="500"/>
                                        <p:tgtEl>
                                          <p:spTgt spid="65554"/>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nodeType="clickEffect">
                                  <p:stCondLst>
                                    <p:cond delay="0"/>
                                  </p:stCondLst>
                                  <p:childTnLst>
                                    <p:set>
                                      <p:cBhvr>
                                        <p:cTn id="47" dur="1" fill="hold">
                                          <p:stCondLst>
                                            <p:cond delay="499"/>
                                          </p:stCondLst>
                                        </p:cTn>
                                        <p:tgtEl>
                                          <p:spTgt spid="65553"/>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65565"/>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nodeType="clickEffect">
                                  <p:stCondLst>
                                    <p:cond delay="0"/>
                                  </p:stCondLst>
                                  <p:childTnLst>
                                    <p:set>
                                      <p:cBhvr>
                                        <p:cTn id="55" dur="1" fill="hold">
                                          <p:stCondLst>
                                            <p:cond delay="499"/>
                                          </p:stCondLst>
                                        </p:cTn>
                                        <p:tgtEl>
                                          <p:spTgt spid="65574"/>
                                        </p:tgtEl>
                                        <p:attrNameLst>
                                          <p:attrName>style.visibility</p:attrName>
                                        </p:attrNameLst>
                                      </p:cBhvr>
                                      <p:to>
                                        <p:strVal val="visible"/>
                                      </p:to>
                                    </p:set>
                                  </p:childTnLst>
                                  <p:subTnLst>
                                    <p:set>
                                      <p:cBhvr override="childStyle">
                                        <p:cTn dur="1" fill="hold" display="0" masterRel="nextClick" afterEffect="1"/>
                                        <p:tgtEl>
                                          <p:spTgt spid="65574"/>
                                        </p:tgtEl>
                                        <p:attrNameLst>
                                          <p:attrName>style.visibility</p:attrName>
                                        </p:attrNameLst>
                                      </p:cBhvr>
                                      <p:to>
                                        <p:strVal val="hidden"/>
                                      </p:to>
                                    </p:set>
                                  </p:subTnLst>
                                </p:cTn>
                              </p:par>
                            </p:childTnLst>
                          </p:cTn>
                        </p:par>
                      </p:childTnLst>
                    </p:cTn>
                  </p:par>
                  <p:par>
                    <p:cTn id="56" fill="hold" nodeType="clickPar">
                      <p:stCondLst>
                        <p:cond delay="indefinite"/>
                      </p:stCondLst>
                      <p:childTnLst>
                        <p:par>
                          <p:cTn id="57" fill="hold" nodeType="withGroup">
                            <p:stCondLst>
                              <p:cond delay="0"/>
                            </p:stCondLst>
                            <p:childTnLst>
                              <p:par>
                                <p:cTn id="58" presetID="23" presetClass="entr" presetSubtype="16" fill="hold" grpId="0" nodeType="clickEffect">
                                  <p:stCondLst>
                                    <p:cond delay="0"/>
                                  </p:stCondLst>
                                  <p:childTnLst>
                                    <p:set>
                                      <p:cBhvr>
                                        <p:cTn id="59" dur="1" fill="hold">
                                          <p:stCondLst>
                                            <p:cond delay="0"/>
                                          </p:stCondLst>
                                        </p:cTn>
                                        <p:tgtEl>
                                          <p:spTgt spid="65564"/>
                                        </p:tgtEl>
                                        <p:attrNameLst>
                                          <p:attrName>style.visibility</p:attrName>
                                        </p:attrNameLst>
                                      </p:cBhvr>
                                      <p:to>
                                        <p:strVal val="visible"/>
                                      </p:to>
                                    </p:set>
                                    <p:anim calcmode="lin" valueType="num">
                                      <p:cBhvr>
                                        <p:cTn id="60" dur="500" fill="hold"/>
                                        <p:tgtEl>
                                          <p:spTgt spid="65564"/>
                                        </p:tgtEl>
                                        <p:attrNameLst>
                                          <p:attrName>ppt_w</p:attrName>
                                        </p:attrNameLst>
                                      </p:cBhvr>
                                      <p:tavLst>
                                        <p:tav tm="0">
                                          <p:val>
                                            <p:fltVal val="0"/>
                                          </p:val>
                                        </p:tav>
                                        <p:tav tm="100000">
                                          <p:val>
                                            <p:strVal val="#ppt_w"/>
                                          </p:val>
                                        </p:tav>
                                      </p:tavLst>
                                    </p:anim>
                                    <p:anim calcmode="lin" valueType="num">
                                      <p:cBhvr>
                                        <p:cTn id="61" dur="500" fill="hold"/>
                                        <p:tgtEl>
                                          <p:spTgt spid="65564"/>
                                        </p:tgtEl>
                                        <p:attrNameLst>
                                          <p:attrName>ppt_h</p:attrName>
                                        </p:attrNameLst>
                                      </p:cBhvr>
                                      <p:tavLst>
                                        <p:tav tm="0">
                                          <p:val>
                                            <p:fltVal val="0"/>
                                          </p:val>
                                        </p:tav>
                                        <p:tav tm="100000">
                                          <p:val>
                                            <p:strVal val="#ppt_h"/>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ntr" presetSubtype="0" fill="hold" grpId="0" nodeType="clickEffect">
                                  <p:stCondLst>
                                    <p:cond delay="0"/>
                                  </p:stCondLst>
                                  <p:childTnLst>
                                    <p:set>
                                      <p:cBhvr>
                                        <p:cTn id="65" dur="1" fill="hold">
                                          <p:stCondLst>
                                            <p:cond delay="499"/>
                                          </p:stCondLst>
                                        </p:cTn>
                                        <p:tgtEl>
                                          <p:spTgt spid="65570"/>
                                        </p:tgtEl>
                                        <p:attrNameLst>
                                          <p:attrName>style.visibility</p:attrName>
                                        </p:attrNameLst>
                                      </p:cBhvr>
                                      <p:to>
                                        <p:strVal val="visibl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1" presetClass="entr" presetSubtype="0" fill="hold" nodeType="clickEffect">
                                  <p:stCondLst>
                                    <p:cond delay="0"/>
                                  </p:stCondLst>
                                  <p:childTnLst>
                                    <p:set>
                                      <p:cBhvr>
                                        <p:cTn id="69" dur="1" fill="hold">
                                          <p:stCondLst>
                                            <p:cond delay="499"/>
                                          </p:stCondLst>
                                        </p:cTn>
                                        <p:tgtEl>
                                          <p:spTgt spid="65575"/>
                                        </p:tgtEl>
                                        <p:attrNameLst>
                                          <p:attrName>style.visibility</p:attrName>
                                        </p:attrNameLst>
                                      </p:cBhvr>
                                      <p:to>
                                        <p:strVal val="visible"/>
                                      </p:to>
                                    </p:set>
                                  </p:childTnLst>
                                  <p:subTnLst>
                                    <p:set>
                                      <p:cBhvr override="childStyle">
                                        <p:cTn dur="1" fill="hold" display="0" masterRel="nextClick" afterEffect="1"/>
                                        <p:tgtEl>
                                          <p:spTgt spid="65575"/>
                                        </p:tgtEl>
                                        <p:attrNameLst>
                                          <p:attrName>style.visibility</p:attrName>
                                        </p:attrNameLst>
                                      </p:cBhvr>
                                      <p:to>
                                        <p:strVal val="hidden"/>
                                      </p:to>
                                    </p:set>
                                  </p:subTnLst>
                                </p:cTn>
                              </p:par>
                            </p:childTnLst>
                          </p:cTn>
                        </p:par>
                      </p:childTnLst>
                    </p:cTn>
                  </p:par>
                  <p:par>
                    <p:cTn id="70" fill="hold" nodeType="clickPar">
                      <p:stCondLst>
                        <p:cond delay="indefinite"/>
                      </p:stCondLst>
                      <p:childTnLst>
                        <p:par>
                          <p:cTn id="71" fill="hold" nodeType="withGroup">
                            <p:stCondLst>
                              <p:cond delay="0"/>
                            </p:stCondLst>
                            <p:childTnLst>
                              <p:par>
                                <p:cTn id="72" presetID="23" presetClass="entr" presetSubtype="16" fill="hold" grpId="0" nodeType="clickEffect">
                                  <p:stCondLst>
                                    <p:cond delay="0"/>
                                  </p:stCondLst>
                                  <p:childTnLst>
                                    <p:set>
                                      <p:cBhvr>
                                        <p:cTn id="73" dur="1" fill="hold">
                                          <p:stCondLst>
                                            <p:cond delay="0"/>
                                          </p:stCondLst>
                                        </p:cTn>
                                        <p:tgtEl>
                                          <p:spTgt spid="65568"/>
                                        </p:tgtEl>
                                        <p:attrNameLst>
                                          <p:attrName>style.visibility</p:attrName>
                                        </p:attrNameLst>
                                      </p:cBhvr>
                                      <p:to>
                                        <p:strVal val="visible"/>
                                      </p:to>
                                    </p:set>
                                    <p:anim calcmode="lin" valueType="num">
                                      <p:cBhvr>
                                        <p:cTn id="74" dur="500" fill="hold"/>
                                        <p:tgtEl>
                                          <p:spTgt spid="65568"/>
                                        </p:tgtEl>
                                        <p:attrNameLst>
                                          <p:attrName>ppt_w</p:attrName>
                                        </p:attrNameLst>
                                      </p:cBhvr>
                                      <p:tavLst>
                                        <p:tav tm="0">
                                          <p:val>
                                            <p:fltVal val="0"/>
                                          </p:val>
                                        </p:tav>
                                        <p:tav tm="100000">
                                          <p:val>
                                            <p:strVal val="#ppt_w"/>
                                          </p:val>
                                        </p:tav>
                                      </p:tavLst>
                                    </p:anim>
                                    <p:anim calcmode="lin" valueType="num">
                                      <p:cBhvr>
                                        <p:cTn id="75" dur="500" fill="hold"/>
                                        <p:tgtEl>
                                          <p:spTgt spid="65568"/>
                                        </p:tgtEl>
                                        <p:attrNameLst>
                                          <p:attrName>ppt_h</p:attrName>
                                        </p:attrNameLst>
                                      </p:cBhvr>
                                      <p:tavLst>
                                        <p:tav tm="0">
                                          <p:val>
                                            <p:fltVal val="0"/>
                                          </p:val>
                                        </p:tav>
                                        <p:tav tm="100000">
                                          <p:val>
                                            <p:strVal val="#ppt_h"/>
                                          </p:val>
                                        </p:tav>
                                      </p:tavLst>
                                    </p:anim>
                                  </p:childTnLst>
                                </p:cTn>
                              </p:par>
                            </p:childTnLst>
                          </p:cTn>
                        </p:par>
                      </p:childTnLst>
                    </p:cTn>
                  </p:par>
                  <p:par>
                    <p:cTn id="76" fill="hold" nodeType="clickPar">
                      <p:stCondLst>
                        <p:cond delay="indefinite"/>
                      </p:stCondLst>
                      <p:childTnLst>
                        <p:par>
                          <p:cTn id="77" fill="hold" nodeType="withGroup">
                            <p:stCondLst>
                              <p:cond delay="0"/>
                            </p:stCondLst>
                            <p:childTnLst>
                              <p:par>
                                <p:cTn id="78" presetID="1" presetClass="entr" presetSubtype="0" fill="hold" grpId="0" nodeType="clickEffect">
                                  <p:stCondLst>
                                    <p:cond delay="0"/>
                                  </p:stCondLst>
                                  <p:childTnLst>
                                    <p:set>
                                      <p:cBhvr>
                                        <p:cTn id="79" dur="1" fill="hold">
                                          <p:stCondLst>
                                            <p:cond delay="499"/>
                                          </p:stCondLst>
                                        </p:cTn>
                                        <p:tgtEl>
                                          <p:spTgt spid="65571"/>
                                        </p:tgtEl>
                                        <p:attrNameLst>
                                          <p:attrName>style.visibility</p:attrName>
                                        </p:attrNameLst>
                                      </p:cBhvr>
                                      <p:to>
                                        <p:strVal val="visible"/>
                                      </p:to>
                                    </p:set>
                                  </p:childTnLst>
                                </p:cTn>
                              </p:par>
                            </p:childTnLst>
                          </p:cTn>
                        </p:par>
                      </p:childTnLst>
                    </p:cTn>
                  </p:par>
                  <p:par>
                    <p:cTn id="80" fill="hold" nodeType="clickPar">
                      <p:stCondLst>
                        <p:cond delay="indefinite"/>
                      </p:stCondLst>
                      <p:childTnLst>
                        <p:par>
                          <p:cTn id="81" fill="hold" nodeType="withGroup">
                            <p:stCondLst>
                              <p:cond delay="0"/>
                            </p:stCondLst>
                            <p:childTnLst>
                              <p:par>
                                <p:cTn id="82" presetID="1" presetClass="entr" presetSubtype="0" fill="hold" nodeType="clickEffect">
                                  <p:stCondLst>
                                    <p:cond delay="0"/>
                                  </p:stCondLst>
                                  <p:childTnLst>
                                    <p:set>
                                      <p:cBhvr>
                                        <p:cTn id="83" dur="1" fill="hold">
                                          <p:stCondLst>
                                            <p:cond delay="499"/>
                                          </p:stCondLst>
                                        </p:cTn>
                                        <p:tgtEl>
                                          <p:spTgt spid="65576"/>
                                        </p:tgtEl>
                                        <p:attrNameLst>
                                          <p:attrName>style.visibility</p:attrName>
                                        </p:attrNameLst>
                                      </p:cBhvr>
                                      <p:to>
                                        <p:strVal val="visible"/>
                                      </p:to>
                                    </p:set>
                                  </p:childTnLst>
                                  <p:subTnLst>
                                    <p:set>
                                      <p:cBhvr override="childStyle">
                                        <p:cTn dur="1" fill="hold" display="0" masterRel="nextClick" afterEffect="1"/>
                                        <p:tgtEl>
                                          <p:spTgt spid="65576"/>
                                        </p:tgtEl>
                                        <p:attrNameLst>
                                          <p:attrName>style.visibility</p:attrName>
                                        </p:attrNameLst>
                                      </p:cBhvr>
                                      <p:to>
                                        <p:strVal val="hidden"/>
                                      </p:to>
                                    </p:set>
                                  </p:subTnLst>
                                </p:cTn>
                              </p:par>
                            </p:childTnLst>
                          </p:cTn>
                        </p:par>
                      </p:childTnLst>
                    </p:cTn>
                  </p:par>
                  <p:par>
                    <p:cTn id="84" fill="hold" nodeType="clickPar">
                      <p:stCondLst>
                        <p:cond delay="indefinite"/>
                      </p:stCondLst>
                      <p:childTnLst>
                        <p:par>
                          <p:cTn id="85" fill="hold" nodeType="withGroup">
                            <p:stCondLst>
                              <p:cond delay="0"/>
                            </p:stCondLst>
                            <p:childTnLst>
                              <p:par>
                                <p:cTn id="86" presetID="23" presetClass="entr" presetSubtype="16" fill="hold" grpId="0" nodeType="clickEffect">
                                  <p:stCondLst>
                                    <p:cond delay="0"/>
                                  </p:stCondLst>
                                  <p:childTnLst>
                                    <p:set>
                                      <p:cBhvr>
                                        <p:cTn id="87" dur="1" fill="hold">
                                          <p:stCondLst>
                                            <p:cond delay="0"/>
                                          </p:stCondLst>
                                        </p:cTn>
                                        <p:tgtEl>
                                          <p:spTgt spid="65567"/>
                                        </p:tgtEl>
                                        <p:attrNameLst>
                                          <p:attrName>style.visibility</p:attrName>
                                        </p:attrNameLst>
                                      </p:cBhvr>
                                      <p:to>
                                        <p:strVal val="visible"/>
                                      </p:to>
                                    </p:set>
                                    <p:anim calcmode="lin" valueType="num">
                                      <p:cBhvr>
                                        <p:cTn id="88" dur="500" fill="hold"/>
                                        <p:tgtEl>
                                          <p:spTgt spid="65567"/>
                                        </p:tgtEl>
                                        <p:attrNameLst>
                                          <p:attrName>ppt_w</p:attrName>
                                        </p:attrNameLst>
                                      </p:cBhvr>
                                      <p:tavLst>
                                        <p:tav tm="0">
                                          <p:val>
                                            <p:fltVal val="0"/>
                                          </p:val>
                                        </p:tav>
                                        <p:tav tm="100000">
                                          <p:val>
                                            <p:strVal val="#ppt_w"/>
                                          </p:val>
                                        </p:tav>
                                      </p:tavLst>
                                    </p:anim>
                                    <p:anim calcmode="lin" valueType="num">
                                      <p:cBhvr>
                                        <p:cTn id="89" dur="500" fill="hold"/>
                                        <p:tgtEl>
                                          <p:spTgt spid="65567"/>
                                        </p:tgtEl>
                                        <p:attrNameLst>
                                          <p:attrName>ppt_h</p:attrName>
                                        </p:attrNameLst>
                                      </p:cBhvr>
                                      <p:tavLst>
                                        <p:tav tm="0">
                                          <p:val>
                                            <p:fltVal val="0"/>
                                          </p:val>
                                        </p:tav>
                                        <p:tav tm="100000">
                                          <p:val>
                                            <p:strVal val="#ppt_h"/>
                                          </p:val>
                                        </p:tav>
                                      </p:tavLst>
                                    </p:anim>
                                  </p:childTnLst>
                                </p:cTn>
                              </p:par>
                            </p:childTnLst>
                          </p:cTn>
                        </p:par>
                      </p:childTnLst>
                    </p:cTn>
                  </p:par>
                  <p:par>
                    <p:cTn id="90" fill="hold" nodeType="clickPar">
                      <p:stCondLst>
                        <p:cond delay="indefinite"/>
                      </p:stCondLst>
                      <p:childTnLst>
                        <p:par>
                          <p:cTn id="91" fill="hold" nodeType="withGroup">
                            <p:stCondLst>
                              <p:cond delay="0"/>
                            </p:stCondLst>
                            <p:childTnLst>
                              <p:par>
                                <p:cTn id="92" presetID="1" presetClass="entr" presetSubtype="0" fill="hold" grpId="0" nodeType="clickEffect">
                                  <p:stCondLst>
                                    <p:cond delay="0"/>
                                  </p:stCondLst>
                                  <p:childTnLst>
                                    <p:set>
                                      <p:cBhvr>
                                        <p:cTn id="93" dur="1" fill="hold">
                                          <p:stCondLst>
                                            <p:cond delay="499"/>
                                          </p:stCondLst>
                                        </p:cTn>
                                        <p:tgtEl>
                                          <p:spTgt spid="65572"/>
                                        </p:tgtEl>
                                        <p:attrNameLst>
                                          <p:attrName>style.visibility</p:attrName>
                                        </p:attrNameLst>
                                      </p:cBhvr>
                                      <p:to>
                                        <p:strVal val="visible"/>
                                      </p:to>
                                    </p:set>
                                  </p:childTnLst>
                                </p:cTn>
                              </p:par>
                            </p:childTnLst>
                          </p:cTn>
                        </p:par>
                      </p:childTnLst>
                    </p:cTn>
                  </p:par>
                  <p:par>
                    <p:cTn id="94" fill="hold" nodeType="clickPar">
                      <p:stCondLst>
                        <p:cond delay="indefinite"/>
                      </p:stCondLst>
                      <p:childTnLst>
                        <p:par>
                          <p:cTn id="95" fill="hold" nodeType="withGroup">
                            <p:stCondLst>
                              <p:cond delay="0"/>
                            </p:stCondLst>
                            <p:childTnLst>
                              <p:par>
                                <p:cTn id="96" presetID="1" presetClass="entr" presetSubtype="0" fill="hold" nodeType="clickEffect">
                                  <p:stCondLst>
                                    <p:cond delay="0"/>
                                  </p:stCondLst>
                                  <p:childTnLst>
                                    <p:set>
                                      <p:cBhvr>
                                        <p:cTn id="97" dur="1" fill="hold">
                                          <p:stCondLst>
                                            <p:cond delay="499"/>
                                          </p:stCondLst>
                                        </p:cTn>
                                        <p:tgtEl>
                                          <p:spTgt spid="65577"/>
                                        </p:tgtEl>
                                        <p:attrNameLst>
                                          <p:attrName>style.visibility</p:attrName>
                                        </p:attrNameLst>
                                      </p:cBhvr>
                                      <p:to>
                                        <p:strVal val="visible"/>
                                      </p:to>
                                    </p:set>
                                  </p:childTnLst>
                                  <p:subTnLst>
                                    <p:set>
                                      <p:cBhvr override="childStyle">
                                        <p:cTn dur="1" fill="hold" display="0" masterRel="nextClick" afterEffect="1"/>
                                        <p:tgtEl>
                                          <p:spTgt spid="65577"/>
                                        </p:tgtEl>
                                        <p:attrNameLst>
                                          <p:attrName>style.visibility</p:attrName>
                                        </p:attrNameLst>
                                      </p:cBhvr>
                                      <p:to>
                                        <p:strVal val="hidden"/>
                                      </p:to>
                                    </p:set>
                                  </p:subTnLst>
                                </p:cTn>
                              </p:par>
                            </p:childTnLst>
                          </p:cTn>
                        </p:par>
                      </p:childTnLst>
                    </p:cTn>
                  </p:par>
                  <p:par>
                    <p:cTn id="98" fill="hold" nodeType="clickPar">
                      <p:stCondLst>
                        <p:cond delay="indefinite"/>
                      </p:stCondLst>
                      <p:childTnLst>
                        <p:par>
                          <p:cTn id="99" fill="hold" nodeType="withGroup">
                            <p:stCondLst>
                              <p:cond delay="0"/>
                            </p:stCondLst>
                            <p:childTnLst>
                              <p:par>
                                <p:cTn id="100" presetID="23" presetClass="entr" presetSubtype="16" fill="hold" grpId="0" nodeType="clickEffect">
                                  <p:stCondLst>
                                    <p:cond delay="0"/>
                                  </p:stCondLst>
                                  <p:childTnLst>
                                    <p:set>
                                      <p:cBhvr>
                                        <p:cTn id="101" dur="1" fill="hold">
                                          <p:stCondLst>
                                            <p:cond delay="0"/>
                                          </p:stCondLst>
                                        </p:cTn>
                                        <p:tgtEl>
                                          <p:spTgt spid="65566"/>
                                        </p:tgtEl>
                                        <p:attrNameLst>
                                          <p:attrName>style.visibility</p:attrName>
                                        </p:attrNameLst>
                                      </p:cBhvr>
                                      <p:to>
                                        <p:strVal val="visible"/>
                                      </p:to>
                                    </p:set>
                                    <p:anim calcmode="lin" valueType="num">
                                      <p:cBhvr>
                                        <p:cTn id="102" dur="500" fill="hold"/>
                                        <p:tgtEl>
                                          <p:spTgt spid="65566"/>
                                        </p:tgtEl>
                                        <p:attrNameLst>
                                          <p:attrName>ppt_w</p:attrName>
                                        </p:attrNameLst>
                                      </p:cBhvr>
                                      <p:tavLst>
                                        <p:tav tm="0">
                                          <p:val>
                                            <p:fltVal val="0"/>
                                          </p:val>
                                        </p:tav>
                                        <p:tav tm="100000">
                                          <p:val>
                                            <p:strVal val="#ppt_w"/>
                                          </p:val>
                                        </p:tav>
                                      </p:tavLst>
                                    </p:anim>
                                    <p:anim calcmode="lin" valueType="num">
                                      <p:cBhvr>
                                        <p:cTn id="103" dur="500" fill="hold"/>
                                        <p:tgtEl>
                                          <p:spTgt spid="65566"/>
                                        </p:tgtEl>
                                        <p:attrNameLst>
                                          <p:attrName>ppt_h</p:attrName>
                                        </p:attrNameLst>
                                      </p:cBhvr>
                                      <p:tavLst>
                                        <p:tav tm="0">
                                          <p:val>
                                            <p:fltVal val="0"/>
                                          </p:val>
                                        </p:tav>
                                        <p:tav tm="100000">
                                          <p:val>
                                            <p:strVal val="#ppt_h"/>
                                          </p:val>
                                        </p:tav>
                                      </p:tavLst>
                                    </p:anim>
                                  </p:childTnLst>
                                </p:cTn>
                              </p:par>
                            </p:childTnLst>
                          </p:cTn>
                        </p:par>
                      </p:childTnLst>
                    </p:cTn>
                  </p:par>
                  <p:par>
                    <p:cTn id="104" fill="hold" nodeType="clickPar">
                      <p:stCondLst>
                        <p:cond delay="indefinite"/>
                      </p:stCondLst>
                      <p:childTnLst>
                        <p:par>
                          <p:cTn id="105" fill="hold" nodeType="withGroup">
                            <p:stCondLst>
                              <p:cond delay="0"/>
                            </p:stCondLst>
                            <p:childTnLst>
                              <p:par>
                                <p:cTn id="106" presetID="1" presetClass="entr" presetSubtype="0" fill="hold" nodeType="clickEffect">
                                  <p:stCondLst>
                                    <p:cond delay="0"/>
                                  </p:stCondLst>
                                  <p:childTnLst>
                                    <p:set>
                                      <p:cBhvr>
                                        <p:cTn id="107" dur="1" fill="hold">
                                          <p:stCondLst>
                                            <p:cond delay="499"/>
                                          </p:stCondLst>
                                        </p:cTn>
                                        <p:tgtEl>
                                          <p:spTgt spid="65552"/>
                                        </p:tgtEl>
                                        <p:attrNameLst>
                                          <p:attrName>style.visibility</p:attrName>
                                        </p:attrNameLst>
                                      </p:cBhvr>
                                      <p:to>
                                        <p:strVal val="visible"/>
                                      </p:to>
                                    </p:se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2" presetClass="entr" presetSubtype="2" fill="hold" nodeType="clickEffect">
                                  <p:stCondLst>
                                    <p:cond delay="0"/>
                                  </p:stCondLst>
                                  <p:childTnLst>
                                    <p:set>
                                      <p:cBhvr>
                                        <p:cTn id="111" dur="1" fill="hold">
                                          <p:stCondLst>
                                            <p:cond delay="0"/>
                                          </p:stCondLst>
                                        </p:cTn>
                                        <p:tgtEl>
                                          <p:spTgt spid="65549"/>
                                        </p:tgtEl>
                                        <p:attrNameLst>
                                          <p:attrName>style.visibility</p:attrName>
                                        </p:attrNameLst>
                                      </p:cBhvr>
                                      <p:to>
                                        <p:strVal val="visible"/>
                                      </p:to>
                                    </p:set>
                                    <p:animEffect transition="in" filter="wipe(right)">
                                      <p:cBhvr>
                                        <p:cTn id="112" dur="500"/>
                                        <p:tgtEl>
                                          <p:spTgt spid="65549"/>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2" presetClass="entr" presetSubtype="2" fill="hold" nodeType="clickEffect">
                                  <p:stCondLst>
                                    <p:cond delay="0"/>
                                  </p:stCondLst>
                                  <p:childTnLst>
                                    <p:set>
                                      <p:cBhvr>
                                        <p:cTn id="116" dur="1" fill="hold">
                                          <p:stCondLst>
                                            <p:cond delay="0"/>
                                          </p:stCondLst>
                                        </p:cTn>
                                        <p:tgtEl>
                                          <p:spTgt spid="65551"/>
                                        </p:tgtEl>
                                        <p:attrNameLst>
                                          <p:attrName>style.visibility</p:attrName>
                                        </p:attrNameLst>
                                      </p:cBhvr>
                                      <p:to>
                                        <p:strVal val="visible"/>
                                      </p:to>
                                    </p:set>
                                    <p:animEffect transition="in" filter="wipe(right)">
                                      <p:cBhvr>
                                        <p:cTn id="117" dur="500"/>
                                        <p:tgtEl>
                                          <p:spTgt spid="65551"/>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2" presetClass="entr" presetSubtype="1" fill="hold" nodeType="clickEffect">
                                  <p:stCondLst>
                                    <p:cond delay="0"/>
                                  </p:stCondLst>
                                  <p:childTnLst>
                                    <p:set>
                                      <p:cBhvr>
                                        <p:cTn id="121" dur="1" fill="hold">
                                          <p:stCondLst>
                                            <p:cond delay="0"/>
                                          </p:stCondLst>
                                        </p:cTn>
                                        <p:tgtEl>
                                          <p:spTgt spid="65555"/>
                                        </p:tgtEl>
                                        <p:attrNameLst>
                                          <p:attrName>style.visibility</p:attrName>
                                        </p:attrNameLst>
                                      </p:cBhvr>
                                      <p:to>
                                        <p:strVal val="visible"/>
                                      </p:to>
                                    </p:set>
                                    <p:animEffect transition="in" filter="wipe(up)">
                                      <p:cBhvr>
                                        <p:cTn id="122" dur="500"/>
                                        <p:tgtEl>
                                          <p:spTgt spid="65555"/>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2" presetClass="entr" presetSubtype="1" fill="hold" nodeType="clickEffect">
                                  <p:stCondLst>
                                    <p:cond delay="0"/>
                                  </p:stCondLst>
                                  <p:childTnLst>
                                    <p:set>
                                      <p:cBhvr>
                                        <p:cTn id="126" dur="1" fill="hold">
                                          <p:stCondLst>
                                            <p:cond delay="0"/>
                                          </p:stCondLst>
                                        </p:cTn>
                                        <p:tgtEl>
                                          <p:spTgt spid="65556"/>
                                        </p:tgtEl>
                                        <p:attrNameLst>
                                          <p:attrName>style.visibility</p:attrName>
                                        </p:attrNameLst>
                                      </p:cBhvr>
                                      <p:to>
                                        <p:strVal val="visible"/>
                                      </p:to>
                                    </p:set>
                                    <p:animEffect transition="in" filter="wipe(up)">
                                      <p:cBhvr>
                                        <p:cTn id="127" dur="500"/>
                                        <p:tgtEl>
                                          <p:spTgt spid="65556"/>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1" presetClass="entr" presetSubtype="0" fill="hold" nodeType="clickEffect">
                                  <p:stCondLst>
                                    <p:cond delay="0"/>
                                  </p:stCondLst>
                                  <p:childTnLst>
                                    <p:set>
                                      <p:cBhvr>
                                        <p:cTn id="131" dur="1" fill="hold">
                                          <p:stCondLst>
                                            <p:cond delay="499"/>
                                          </p:stCondLst>
                                        </p:cTn>
                                        <p:tgtEl>
                                          <p:spTgt spid="65557"/>
                                        </p:tgtEl>
                                        <p:attrNameLst>
                                          <p:attrName>style.visibility</p:attrName>
                                        </p:attrNameLst>
                                      </p:cBhvr>
                                      <p:to>
                                        <p:strVal val="visible"/>
                                      </p:to>
                                    </p:se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1" presetClass="entr" presetSubtype="0" fill="hold" nodeType="clickEffect">
                                  <p:stCondLst>
                                    <p:cond delay="0"/>
                                  </p:stCondLst>
                                  <p:childTnLst>
                                    <p:set>
                                      <p:cBhvr>
                                        <p:cTn id="135" dur="1" fill="hold">
                                          <p:stCondLst>
                                            <p:cond delay="499"/>
                                          </p:stCondLst>
                                        </p:cTn>
                                        <p:tgtEl>
                                          <p:spTgt spid="65560"/>
                                        </p:tgtEl>
                                        <p:attrNameLst>
                                          <p:attrName>style.visibility</p:attrName>
                                        </p:attrNameLst>
                                      </p:cBhvr>
                                      <p:to>
                                        <p:strVal val="visible"/>
                                      </p:to>
                                    </p:se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22" presetClass="entr" presetSubtype="1" fill="hold" nodeType="clickEffect">
                                  <p:stCondLst>
                                    <p:cond delay="0"/>
                                  </p:stCondLst>
                                  <p:childTnLst>
                                    <p:set>
                                      <p:cBhvr>
                                        <p:cTn id="139" dur="1" fill="hold">
                                          <p:stCondLst>
                                            <p:cond delay="0"/>
                                          </p:stCondLst>
                                        </p:cTn>
                                        <p:tgtEl>
                                          <p:spTgt spid="65558"/>
                                        </p:tgtEl>
                                        <p:attrNameLst>
                                          <p:attrName>style.visibility</p:attrName>
                                        </p:attrNameLst>
                                      </p:cBhvr>
                                      <p:to>
                                        <p:strVal val="visible"/>
                                      </p:to>
                                    </p:set>
                                    <p:animEffect transition="in" filter="wipe(up)">
                                      <p:cBhvr>
                                        <p:cTn id="140" dur="500"/>
                                        <p:tgtEl>
                                          <p:spTgt spid="65558"/>
                                        </p:tgtEl>
                                      </p:cBhvr>
                                    </p:animEffec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1" presetClass="entr" presetSubtype="0" fill="hold" nodeType="clickEffect">
                                  <p:stCondLst>
                                    <p:cond delay="0"/>
                                  </p:stCondLst>
                                  <p:childTnLst>
                                    <p:set>
                                      <p:cBhvr>
                                        <p:cTn id="144" dur="1" fill="hold">
                                          <p:stCondLst>
                                            <p:cond delay="499"/>
                                          </p:stCondLst>
                                        </p:cTn>
                                        <p:tgtEl>
                                          <p:spTgt spid="65561"/>
                                        </p:tgtEl>
                                        <p:attrNameLst>
                                          <p:attrName>style.visibility</p:attrName>
                                        </p:attrNameLst>
                                      </p:cBhvr>
                                      <p:to>
                                        <p:strVal val="visible"/>
                                      </p:to>
                                    </p:se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17" presetClass="entr" presetSubtype="4" fill="hold" nodeType="clickEffect">
                                  <p:stCondLst>
                                    <p:cond delay="0"/>
                                  </p:stCondLst>
                                  <p:childTnLst>
                                    <p:set>
                                      <p:cBhvr>
                                        <p:cTn id="148" dur="1" fill="hold">
                                          <p:stCondLst>
                                            <p:cond delay="0"/>
                                          </p:stCondLst>
                                        </p:cTn>
                                        <p:tgtEl>
                                          <p:spTgt spid="65562"/>
                                        </p:tgtEl>
                                        <p:attrNameLst>
                                          <p:attrName>style.visibility</p:attrName>
                                        </p:attrNameLst>
                                      </p:cBhvr>
                                      <p:to>
                                        <p:strVal val="visible"/>
                                      </p:to>
                                    </p:set>
                                    <p:anim calcmode="lin" valueType="num">
                                      <p:cBhvr>
                                        <p:cTn id="149" dur="500" fill="hold"/>
                                        <p:tgtEl>
                                          <p:spTgt spid="65562"/>
                                        </p:tgtEl>
                                        <p:attrNameLst>
                                          <p:attrName>ppt_x</p:attrName>
                                        </p:attrNameLst>
                                      </p:cBhvr>
                                      <p:tavLst>
                                        <p:tav tm="0">
                                          <p:val>
                                            <p:strVal val="#ppt_x"/>
                                          </p:val>
                                        </p:tav>
                                        <p:tav tm="100000">
                                          <p:val>
                                            <p:strVal val="#ppt_x"/>
                                          </p:val>
                                        </p:tav>
                                      </p:tavLst>
                                    </p:anim>
                                    <p:anim calcmode="lin" valueType="num">
                                      <p:cBhvr>
                                        <p:cTn id="150" dur="500" fill="hold"/>
                                        <p:tgtEl>
                                          <p:spTgt spid="65562"/>
                                        </p:tgtEl>
                                        <p:attrNameLst>
                                          <p:attrName>ppt_y</p:attrName>
                                        </p:attrNameLst>
                                      </p:cBhvr>
                                      <p:tavLst>
                                        <p:tav tm="0">
                                          <p:val>
                                            <p:strVal val="#ppt_y+#ppt_h/2"/>
                                          </p:val>
                                        </p:tav>
                                        <p:tav tm="100000">
                                          <p:val>
                                            <p:strVal val="#ppt_y"/>
                                          </p:val>
                                        </p:tav>
                                      </p:tavLst>
                                    </p:anim>
                                    <p:anim calcmode="lin" valueType="num">
                                      <p:cBhvr>
                                        <p:cTn id="151" dur="500" fill="hold"/>
                                        <p:tgtEl>
                                          <p:spTgt spid="65562"/>
                                        </p:tgtEl>
                                        <p:attrNameLst>
                                          <p:attrName>ppt_w</p:attrName>
                                        </p:attrNameLst>
                                      </p:cBhvr>
                                      <p:tavLst>
                                        <p:tav tm="0">
                                          <p:val>
                                            <p:strVal val="#ppt_w"/>
                                          </p:val>
                                        </p:tav>
                                        <p:tav tm="100000">
                                          <p:val>
                                            <p:strVal val="#ppt_w"/>
                                          </p:val>
                                        </p:tav>
                                      </p:tavLst>
                                    </p:anim>
                                    <p:anim calcmode="lin" valueType="num">
                                      <p:cBhvr>
                                        <p:cTn id="152" dur="500" fill="hold"/>
                                        <p:tgtEl>
                                          <p:spTgt spid="65562"/>
                                        </p:tgtEl>
                                        <p:attrNameLst>
                                          <p:attrName>ppt_h</p:attrName>
                                        </p:attrNameLst>
                                      </p:cBhvr>
                                      <p:tavLst>
                                        <p:tav tm="0">
                                          <p:val>
                                            <p:fltVal val="0"/>
                                          </p:val>
                                        </p:tav>
                                        <p:tav tm="100000">
                                          <p:val>
                                            <p:strVal val="#ppt_h"/>
                                          </p:val>
                                        </p:tav>
                                      </p:tavLst>
                                    </p:anim>
                                  </p:childTnLst>
                                </p:cTn>
                              </p:par>
                            </p:childTnLst>
                          </p:cTn>
                        </p:par>
                      </p:childTnLst>
                    </p:cTn>
                  </p:par>
                  <p:par>
                    <p:cTn id="153" fill="hold" nodeType="clickPar">
                      <p:stCondLst>
                        <p:cond delay="indefinite"/>
                      </p:stCondLst>
                      <p:childTnLst>
                        <p:par>
                          <p:cTn id="154" fill="hold" nodeType="withGroup">
                            <p:stCondLst>
                              <p:cond delay="0"/>
                            </p:stCondLst>
                            <p:childTnLst>
                              <p:par>
                                <p:cTn id="155" presetID="1" presetClass="entr" presetSubtype="0" fill="hold" nodeType="clickEffect">
                                  <p:stCondLst>
                                    <p:cond delay="0"/>
                                  </p:stCondLst>
                                  <p:childTnLst>
                                    <p:set>
                                      <p:cBhvr>
                                        <p:cTn id="156" dur="1" fill="hold">
                                          <p:stCondLst>
                                            <p:cond delay="499"/>
                                          </p:stCondLst>
                                        </p:cTn>
                                        <p:tgtEl>
                                          <p:spTgt spid="65563"/>
                                        </p:tgtEl>
                                        <p:attrNameLst>
                                          <p:attrName>style.visibility</p:attrName>
                                        </p:attrNameLst>
                                      </p:cBhvr>
                                      <p:to>
                                        <p:strVal val="visible"/>
                                      </p:to>
                                    </p:set>
                                  </p:childTnLst>
                                </p:cTn>
                              </p:par>
                            </p:childTnLst>
                          </p:cTn>
                        </p:par>
                      </p:childTnLst>
                    </p:cTn>
                  </p:par>
                  <p:par>
                    <p:cTn id="157" fill="hold" nodeType="clickPar">
                      <p:stCondLst>
                        <p:cond delay="indefinite"/>
                      </p:stCondLst>
                      <p:childTnLst>
                        <p:par>
                          <p:cTn id="158" fill="hold" nodeType="withGroup">
                            <p:stCondLst>
                              <p:cond delay="0"/>
                            </p:stCondLst>
                            <p:childTnLst>
                              <p:par>
                                <p:cTn id="159" presetID="22" presetClass="entr" presetSubtype="8" fill="hold" grpId="0" nodeType="clickEffect">
                                  <p:stCondLst>
                                    <p:cond delay="0"/>
                                  </p:stCondLst>
                                  <p:childTnLst>
                                    <p:set>
                                      <p:cBhvr>
                                        <p:cTn id="160" dur="1" fill="hold">
                                          <p:stCondLst>
                                            <p:cond delay="0"/>
                                          </p:stCondLst>
                                        </p:cTn>
                                        <p:tgtEl>
                                          <p:spTgt spid="65548"/>
                                        </p:tgtEl>
                                        <p:attrNameLst>
                                          <p:attrName>style.visibility</p:attrName>
                                        </p:attrNameLst>
                                      </p:cBhvr>
                                      <p:to>
                                        <p:strVal val="visible"/>
                                      </p:to>
                                    </p:set>
                                    <p:animEffect transition="in" filter="wipe(left)">
                                      <p:cBhvr>
                                        <p:cTn id="161" dur="500"/>
                                        <p:tgtEl>
                                          <p:spTgt spid="65548"/>
                                        </p:tgtEl>
                                      </p:cBhvr>
                                    </p:animEffect>
                                  </p:childTnLst>
                                </p:cTn>
                              </p:par>
                            </p:childTnLst>
                          </p:cTn>
                        </p:par>
                      </p:childTnLst>
                    </p:cTn>
                  </p:par>
                  <p:par>
                    <p:cTn id="162" fill="hold" nodeType="clickPar">
                      <p:stCondLst>
                        <p:cond delay="indefinite"/>
                      </p:stCondLst>
                      <p:childTnLst>
                        <p:par>
                          <p:cTn id="163" fill="hold" nodeType="withGroup">
                            <p:stCondLst>
                              <p:cond delay="0"/>
                            </p:stCondLst>
                            <p:childTnLst>
                              <p:par>
                                <p:cTn id="164" presetID="1" presetClass="entr" presetSubtype="0" fill="hold" nodeType="clickEffect">
                                  <p:stCondLst>
                                    <p:cond delay="0"/>
                                  </p:stCondLst>
                                  <p:childTnLst>
                                    <p:set>
                                      <p:cBhvr>
                                        <p:cTn id="165" dur="1" fill="hold">
                                          <p:stCondLst>
                                            <p:cond delay="499"/>
                                          </p:stCondLst>
                                        </p:cTn>
                                        <p:tgtEl>
                                          <p:spTgt spid="65540"/>
                                        </p:tgtEl>
                                        <p:attrNameLst>
                                          <p:attrName>style.visibility</p:attrName>
                                        </p:attrNameLst>
                                      </p:cBhvr>
                                      <p:to>
                                        <p:strVal val="visible"/>
                                      </p:to>
                                    </p:set>
                                  </p:childTnLst>
                                </p:cTn>
                              </p:par>
                            </p:childTnLst>
                          </p:cTn>
                        </p:par>
                      </p:childTnLst>
                    </p:cTn>
                  </p:par>
                  <p:par>
                    <p:cTn id="166" fill="hold" nodeType="clickPar">
                      <p:stCondLst>
                        <p:cond delay="indefinite"/>
                      </p:stCondLst>
                      <p:childTnLst>
                        <p:par>
                          <p:cTn id="167" fill="hold" nodeType="withGroup">
                            <p:stCondLst>
                              <p:cond delay="0"/>
                            </p:stCondLst>
                            <p:childTnLst>
                              <p:par>
                                <p:cTn id="168" presetID="23" presetClass="entr" presetSubtype="32" fill="hold" nodeType="clickEffect">
                                  <p:stCondLst>
                                    <p:cond delay="0"/>
                                  </p:stCondLst>
                                  <p:childTnLst>
                                    <p:set>
                                      <p:cBhvr>
                                        <p:cTn id="169" dur="1" fill="hold">
                                          <p:stCondLst>
                                            <p:cond delay="0"/>
                                          </p:stCondLst>
                                        </p:cTn>
                                        <p:tgtEl>
                                          <p:spTgt spid="65579"/>
                                        </p:tgtEl>
                                        <p:attrNameLst>
                                          <p:attrName>style.visibility</p:attrName>
                                        </p:attrNameLst>
                                      </p:cBhvr>
                                      <p:to>
                                        <p:strVal val="visible"/>
                                      </p:to>
                                    </p:set>
                                    <p:anim calcmode="lin" valueType="num">
                                      <p:cBhvr>
                                        <p:cTn id="170" dur="500" fill="hold"/>
                                        <p:tgtEl>
                                          <p:spTgt spid="65579"/>
                                        </p:tgtEl>
                                        <p:attrNameLst>
                                          <p:attrName>ppt_w</p:attrName>
                                        </p:attrNameLst>
                                      </p:cBhvr>
                                      <p:tavLst>
                                        <p:tav tm="0">
                                          <p:val>
                                            <p:strVal val="4*#ppt_w"/>
                                          </p:val>
                                        </p:tav>
                                        <p:tav tm="100000">
                                          <p:val>
                                            <p:strVal val="#ppt_w"/>
                                          </p:val>
                                        </p:tav>
                                      </p:tavLst>
                                    </p:anim>
                                    <p:anim calcmode="lin" valueType="num">
                                      <p:cBhvr>
                                        <p:cTn id="171" dur="500" fill="hold"/>
                                        <p:tgtEl>
                                          <p:spTgt spid="65579"/>
                                        </p:tgtEl>
                                        <p:attrNameLst>
                                          <p:attrName>ppt_h</p:attrName>
                                        </p:attrNameLst>
                                      </p:cBhvr>
                                      <p:tavLst>
                                        <p:tav tm="0">
                                          <p:val>
                                            <p:strVal val="4*#ppt_h"/>
                                          </p:val>
                                        </p:tav>
                                        <p:tav tm="100000">
                                          <p:val>
                                            <p:strVal val="#ppt_h"/>
                                          </p:val>
                                        </p:tav>
                                      </p:tavLst>
                                    </p:anim>
                                  </p:childTnLst>
                                </p:cTn>
                              </p:par>
                            </p:childTnLst>
                          </p:cTn>
                        </p:par>
                      </p:childTnLst>
                    </p:cTn>
                  </p:par>
                  <p:par>
                    <p:cTn id="172" fill="hold" nodeType="clickPar">
                      <p:stCondLst>
                        <p:cond delay="indefinite"/>
                      </p:stCondLst>
                      <p:childTnLst>
                        <p:par>
                          <p:cTn id="173" fill="hold" nodeType="withGroup">
                            <p:stCondLst>
                              <p:cond delay="0"/>
                            </p:stCondLst>
                            <p:childTnLst>
                              <p:par>
                                <p:cTn id="174" presetID="1" presetClass="entr" presetSubtype="0" fill="hold" grpId="0" nodeType="clickEffect">
                                  <p:stCondLst>
                                    <p:cond delay="0"/>
                                  </p:stCondLst>
                                  <p:childTnLst>
                                    <p:set>
                                      <p:cBhvr>
                                        <p:cTn id="175" dur="1" fill="hold">
                                          <p:stCondLst>
                                            <p:cond delay="499"/>
                                          </p:stCondLst>
                                        </p:cTn>
                                        <p:tgtEl>
                                          <p:spTgt spid="65542"/>
                                        </p:tgtEl>
                                        <p:attrNameLst>
                                          <p:attrName>style.visibility</p:attrName>
                                        </p:attrNameLst>
                                      </p:cBhvr>
                                      <p:to>
                                        <p:strVal val="visible"/>
                                      </p:to>
                                    </p:set>
                                  </p:childTnLst>
                                </p:cTn>
                              </p:par>
                            </p:childTnLst>
                          </p:cTn>
                        </p:par>
                      </p:childTnLst>
                    </p:cTn>
                  </p:par>
                  <p:par>
                    <p:cTn id="176" fill="hold" nodeType="clickPar">
                      <p:stCondLst>
                        <p:cond delay="indefinite"/>
                      </p:stCondLst>
                      <p:childTnLst>
                        <p:par>
                          <p:cTn id="177" fill="hold" nodeType="withGroup">
                            <p:stCondLst>
                              <p:cond delay="0"/>
                            </p:stCondLst>
                            <p:childTnLst>
                              <p:par>
                                <p:cTn id="178" presetID="22" presetClass="entr" presetSubtype="8" fill="hold" nodeType="clickEffect">
                                  <p:stCondLst>
                                    <p:cond delay="0"/>
                                  </p:stCondLst>
                                  <p:childTnLst>
                                    <p:set>
                                      <p:cBhvr>
                                        <p:cTn id="179" dur="1" fill="hold">
                                          <p:stCondLst>
                                            <p:cond delay="0"/>
                                          </p:stCondLst>
                                        </p:cTn>
                                        <p:tgtEl>
                                          <p:spTgt spid="65543"/>
                                        </p:tgtEl>
                                        <p:attrNameLst>
                                          <p:attrName>style.visibility</p:attrName>
                                        </p:attrNameLst>
                                      </p:cBhvr>
                                      <p:to>
                                        <p:strVal val="visible"/>
                                      </p:to>
                                    </p:set>
                                    <p:animEffect transition="in" filter="wipe(left)">
                                      <p:cBhvr>
                                        <p:cTn id="180" dur="500"/>
                                        <p:tgtEl>
                                          <p:spTgt spid="65543"/>
                                        </p:tgtEl>
                                      </p:cBhvr>
                                    </p:animEffect>
                                  </p:childTnLst>
                                </p:cTn>
                              </p:par>
                            </p:childTnLst>
                          </p:cTn>
                        </p:par>
                      </p:childTnLst>
                    </p:cTn>
                  </p:par>
                  <p:par>
                    <p:cTn id="181" fill="hold" nodeType="clickPar">
                      <p:stCondLst>
                        <p:cond delay="indefinite"/>
                      </p:stCondLst>
                      <p:childTnLst>
                        <p:par>
                          <p:cTn id="182" fill="hold" nodeType="withGroup">
                            <p:stCondLst>
                              <p:cond delay="0"/>
                            </p:stCondLst>
                            <p:childTnLst>
                              <p:par>
                                <p:cTn id="183" presetID="22" presetClass="entr" presetSubtype="8" fill="hold" nodeType="clickEffect">
                                  <p:stCondLst>
                                    <p:cond delay="0"/>
                                  </p:stCondLst>
                                  <p:childTnLst>
                                    <p:set>
                                      <p:cBhvr>
                                        <p:cTn id="184" dur="1" fill="hold">
                                          <p:stCondLst>
                                            <p:cond delay="0"/>
                                          </p:stCondLst>
                                        </p:cTn>
                                        <p:tgtEl>
                                          <p:spTgt spid="65544"/>
                                        </p:tgtEl>
                                        <p:attrNameLst>
                                          <p:attrName>style.visibility</p:attrName>
                                        </p:attrNameLst>
                                      </p:cBhvr>
                                      <p:to>
                                        <p:strVal val="visible"/>
                                      </p:to>
                                    </p:set>
                                    <p:animEffect transition="in" filter="wipe(left)">
                                      <p:cBhvr>
                                        <p:cTn id="185" dur="500"/>
                                        <p:tgtEl>
                                          <p:spTgt spid="65544"/>
                                        </p:tgtEl>
                                      </p:cBhvr>
                                    </p:animEffect>
                                  </p:childTnLst>
                                </p:cTn>
                              </p:par>
                            </p:childTnLst>
                          </p:cTn>
                        </p:par>
                      </p:childTnLst>
                    </p:cTn>
                  </p:par>
                  <p:par>
                    <p:cTn id="186" fill="hold" nodeType="clickPar">
                      <p:stCondLst>
                        <p:cond delay="indefinite"/>
                      </p:stCondLst>
                      <p:childTnLst>
                        <p:par>
                          <p:cTn id="187" fill="hold" nodeType="withGroup">
                            <p:stCondLst>
                              <p:cond delay="0"/>
                            </p:stCondLst>
                            <p:childTnLst>
                              <p:par>
                                <p:cTn id="188" presetID="22" presetClass="entr" presetSubtype="8" fill="hold" grpId="0" nodeType="clickEffect">
                                  <p:stCondLst>
                                    <p:cond delay="0"/>
                                  </p:stCondLst>
                                  <p:childTnLst>
                                    <p:set>
                                      <p:cBhvr>
                                        <p:cTn id="189" dur="1" fill="hold">
                                          <p:stCondLst>
                                            <p:cond delay="0"/>
                                          </p:stCondLst>
                                        </p:cTn>
                                        <p:tgtEl>
                                          <p:spTgt spid="65545"/>
                                        </p:tgtEl>
                                        <p:attrNameLst>
                                          <p:attrName>style.visibility</p:attrName>
                                        </p:attrNameLst>
                                      </p:cBhvr>
                                      <p:to>
                                        <p:strVal val="visible"/>
                                      </p:to>
                                    </p:set>
                                    <p:animEffect transition="in" filter="wipe(left)">
                                      <p:cBhvr>
                                        <p:cTn id="190" dur="500"/>
                                        <p:tgtEl>
                                          <p:spTgt spid="65545"/>
                                        </p:tgtEl>
                                      </p:cBhvr>
                                    </p:animEffect>
                                  </p:childTnLst>
                                </p:cTn>
                              </p:par>
                            </p:childTnLst>
                          </p:cTn>
                        </p:par>
                      </p:childTnLst>
                    </p:cTn>
                  </p:par>
                  <p:par>
                    <p:cTn id="191" fill="hold" nodeType="clickPar">
                      <p:stCondLst>
                        <p:cond delay="indefinite"/>
                      </p:stCondLst>
                      <p:childTnLst>
                        <p:par>
                          <p:cTn id="192" fill="hold" nodeType="withGroup">
                            <p:stCondLst>
                              <p:cond delay="0"/>
                            </p:stCondLst>
                            <p:childTnLst>
                              <p:par>
                                <p:cTn id="193" presetID="22" presetClass="entr" presetSubtype="8" fill="hold" grpId="0" nodeType="clickEffect">
                                  <p:stCondLst>
                                    <p:cond delay="0"/>
                                  </p:stCondLst>
                                  <p:iterate type="wd">
                                    <p:tmPct val="100000"/>
                                  </p:iterate>
                                  <p:childTnLst>
                                    <p:set>
                                      <p:cBhvr>
                                        <p:cTn id="194" dur="1" fill="hold">
                                          <p:stCondLst>
                                            <p:cond delay="0"/>
                                          </p:stCondLst>
                                        </p:cTn>
                                        <p:tgtEl>
                                          <p:spTgt spid="65538"/>
                                        </p:tgtEl>
                                        <p:attrNameLst>
                                          <p:attrName>style.visibility</p:attrName>
                                        </p:attrNameLst>
                                      </p:cBhvr>
                                      <p:to>
                                        <p:strVal val="visible"/>
                                      </p:to>
                                    </p:set>
                                    <p:animEffect transition="in" filter="wipe(left)">
                                      <p:cBhvr>
                                        <p:cTn id="195" dur="300"/>
                                        <p:tgtEl>
                                          <p:spTgt spid="655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8" grpId="0" autoUpdateAnimBg="0"/>
      <p:bldP spid="65539" grpId="0" autoUpdateAnimBg="0"/>
      <p:bldP spid="65541" grpId="0" autoUpdateAnimBg="0"/>
      <p:bldP spid="65542" grpId="0" autoUpdateAnimBg="0"/>
      <p:bldP spid="65545" grpId="0" autoUpdateAnimBg="0"/>
      <p:bldP spid="65546" grpId="0" autoUpdateAnimBg="0"/>
      <p:bldP spid="65547" grpId="0" autoUpdateAnimBg="0"/>
      <p:bldP spid="65548" grpId="0" autoUpdateAnimBg="0"/>
      <p:bldP spid="65564" grpId="0" animBg="1"/>
      <p:bldP spid="65565" grpId="0" animBg="1" autoUpdateAnimBg="0"/>
      <p:bldP spid="65566" grpId="0" animBg="1"/>
      <p:bldP spid="65567" grpId="0" animBg="1"/>
      <p:bldP spid="65568" grpId="0" animBg="1"/>
      <p:bldP spid="65570" grpId="0" animBg="1" autoUpdateAnimBg="0"/>
      <p:bldP spid="65571" grpId="0" animBg="1" autoUpdateAnimBg="0"/>
      <p:bldP spid="65572" grpId="0" animBg="1" autoUpdateAnimBg="0"/>
      <p:bldP spid="6557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CB7A5432-DCED-42D1-A974-85FE80D9131B}"/>
              </a:ext>
            </a:extLst>
          </p:cNvPr>
          <p:cNvSpPr>
            <a:spLocks noChangeArrowheads="1"/>
          </p:cNvSpPr>
          <p:nvPr/>
        </p:nvSpPr>
        <p:spPr bwMode="auto">
          <a:xfrm>
            <a:off x="2286000" y="957263"/>
            <a:ext cx="6629400"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nSpc>
                <a:spcPct val="125000"/>
              </a:lnSpc>
            </a:pPr>
            <a:r>
              <a:rPr kumimoji="1" lang="zh-CN" altLang="en-US">
                <a:latin typeface="宋体" panose="02010600030101010101" pitchFamily="2" charset="-122"/>
              </a:rPr>
              <a:t>同一波线上相邻两个相位差为 </a:t>
            </a:r>
            <a:r>
              <a:rPr kumimoji="1" lang="en-US" altLang="zh-CN">
                <a:solidFill>
                  <a:srgbClr val="00FFFF"/>
                </a:solidFill>
                <a:latin typeface="宋体" panose="02010600030101010101" pitchFamily="2" charset="-122"/>
              </a:rPr>
              <a:t>2</a:t>
            </a:r>
            <a:r>
              <a:rPr kumimoji="1" lang="en-US" altLang="zh-CN">
                <a:solidFill>
                  <a:srgbClr val="00FFFF"/>
                </a:solidFill>
                <a:latin typeface="宋体" panose="02010600030101010101" pitchFamily="2" charset="-122"/>
                <a:sym typeface="Symbol" panose="05050102010706020507" pitchFamily="18" charset="2"/>
              </a:rPr>
              <a:t></a:t>
            </a:r>
            <a:r>
              <a:rPr kumimoji="1" lang="en-US" altLang="zh-CN">
                <a:latin typeface="宋体" panose="02010600030101010101" pitchFamily="2" charset="-122"/>
                <a:sym typeface="Symbol" panose="05050102010706020507" pitchFamily="18" charset="2"/>
              </a:rPr>
              <a:t> </a:t>
            </a:r>
            <a:r>
              <a:rPr kumimoji="1" lang="zh-CN" altLang="en-US">
                <a:latin typeface="宋体" panose="02010600030101010101" pitchFamily="2" charset="-122"/>
                <a:sym typeface="Symbol" panose="05050102010706020507" pitchFamily="18" charset="2"/>
              </a:rPr>
              <a:t>的质点</a:t>
            </a:r>
            <a:r>
              <a:rPr kumimoji="1" lang="zh-CN" altLang="en-US">
                <a:latin typeface="宋体" panose="02010600030101010101" pitchFamily="2" charset="-122"/>
              </a:rPr>
              <a:t>之间的距离；即波源作一次完全振动，波前进的距离。</a:t>
            </a:r>
            <a:endParaRPr kumimoji="1" lang="zh-CN" altLang="en-US">
              <a:solidFill>
                <a:srgbClr val="00FFFF"/>
              </a:solidFill>
              <a:latin typeface="宋体" panose="02010600030101010101" pitchFamily="2" charset="-122"/>
            </a:endParaRPr>
          </a:p>
        </p:txBody>
      </p:sp>
      <p:sp>
        <p:nvSpPr>
          <p:cNvPr id="18435" name="Rectangle 3">
            <a:extLst>
              <a:ext uri="{FF2B5EF4-FFF2-40B4-BE49-F238E27FC236}">
                <a16:creationId xmlns:a16="http://schemas.microsoft.com/office/drawing/2014/main" id="{D4247D3F-BEC1-459E-BDE2-E200DFD82BA7}"/>
              </a:ext>
            </a:extLst>
          </p:cNvPr>
          <p:cNvSpPr>
            <a:spLocks noChangeArrowheads="1"/>
          </p:cNvSpPr>
          <p:nvPr/>
        </p:nvSpPr>
        <p:spPr bwMode="auto">
          <a:xfrm>
            <a:off x="174625" y="317500"/>
            <a:ext cx="5334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r>
              <a:rPr kumimoji="1" lang="zh-CN" altLang="en-US" sz="2800">
                <a:solidFill>
                  <a:srgbClr val="FFFF00"/>
                </a:solidFill>
                <a:latin typeface="宋体" panose="02010600030101010101" pitchFamily="2" charset="-122"/>
              </a:rPr>
              <a:t>四</a:t>
            </a:r>
            <a:r>
              <a:rPr kumimoji="1" lang="en-US" altLang="zh-CN" sz="2800">
                <a:solidFill>
                  <a:srgbClr val="FFFF00"/>
                </a:solidFill>
                <a:latin typeface="宋体" panose="02010600030101010101" pitchFamily="2" charset="-122"/>
              </a:rPr>
              <a:t>.</a:t>
            </a:r>
            <a:r>
              <a:rPr kumimoji="1" lang="zh-CN" altLang="en-US" sz="2800">
                <a:solidFill>
                  <a:srgbClr val="FFFF00"/>
                </a:solidFill>
                <a:latin typeface="宋体" panose="02010600030101010101" pitchFamily="2" charset="-122"/>
              </a:rPr>
              <a:t>波长  周期  频率和波速</a:t>
            </a:r>
          </a:p>
        </p:txBody>
      </p:sp>
      <p:sp>
        <p:nvSpPr>
          <p:cNvPr id="6148" name="Text Box 4">
            <a:extLst>
              <a:ext uri="{FF2B5EF4-FFF2-40B4-BE49-F238E27FC236}">
                <a16:creationId xmlns:a16="http://schemas.microsoft.com/office/drawing/2014/main" id="{0953A9A3-0451-46CB-8B65-A6701BDB6F58}"/>
              </a:ext>
            </a:extLst>
          </p:cNvPr>
          <p:cNvSpPr txBox="1">
            <a:spLocks noChangeArrowheads="1"/>
          </p:cNvSpPr>
          <p:nvPr/>
        </p:nvSpPr>
        <p:spPr bwMode="auto">
          <a:xfrm>
            <a:off x="2819400" y="2706688"/>
            <a:ext cx="55626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nSpc>
                <a:spcPct val="125000"/>
              </a:lnSpc>
              <a:spcBef>
                <a:spcPct val="50000"/>
              </a:spcBef>
            </a:pPr>
            <a:endParaRPr kumimoji="1" lang="zh-CN" altLang="zh-CN">
              <a:solidFill>
                <a:srgbClr val="FFFF00"/>
              </a:solidFill>
              <a:latin typeface="宋体" panose="02010600030101010101" pitchFamily="2" charset="-122"/>
            </a:endParaRPr>
          </a:p>
        </p:txBody>
      </p:sp>
      <p:sp>
        <p:nvSpPr>
          <p:cNvPr id="18437" name="Rectangle 5">
            <a:extLst>
              <a:ext uri="{FF2B5EF4-FFF2-40B4-BE49-F238E27FC236}">
                <a16:creationId xmlns:a16="http://schemas.microsoft.com/office/drawing/2014/main" id="{E218707D-9142-4536-8ACE-5518EBAB490E}"/>
              </a:ext>
            </a:extLst>
          </p:cNvPr>
          <p:cNvSpPr>
            <a:spLocks noChangeArrowheads="1"/>
          </p:cNvSpPr>
          <p:nvPr/>
        </p:nvSpPr>
        <p:spPr bwMode="auto">
          <a:xfrm>
            <a:off x="2286000" y="2493963"/>
            <a:ext cx="6400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nSpc>
                <a:spcPct val="125000"/>
              </a:lnSpc>
            </a:pPr>
            <a:r>
              <a:rPr kumimoji="1" lang="zh-CN" altLang="en-US">
                <a:latin typeface="宋体" panose="02010600030101010101" pitchFamily="2" charset="-122"/>
              </a:rPr>
              <a:t>波前进一个波长距离所需的时间。</a:t>
            </a:r>
            <a:r>
              <a:rPr kumimoji="1" lang="zh-CN" altLang="en-US">
                <a:solidFill>
                  <a:srgbClr val="00FFFF"/>
                </a:solidFill>
                <a:latin typeface="宋体" panose="02010600030101010101" pitchFamily="2" charset="-122"/>
              </a:rPr>
              <a:t>周期表征了波的时间周期性。</a:t>
            </a:r>
          </a:p>
        </p:txBody>
      </p:sp>
      <p:sp>
        <p:nvSpPr>
          <p:cNvPr id="18438" name="Rectangle 6">
            <a:extLst>
              <a:ext uri="{FF2B5EF4-FFF2-40B4-BE49-F238E27FC236}">
                <a16:creationId xmlns:a16="http://schemas.microsoft.com/office/drawing/2014/main" id="{6F4E529F-1D4C-46BB-86DD-48A49913D80F}"/>
              </a:ext>
            </a:extLst>
          </p:cNvPr>
          <p:cNvSpPr>
            <a:spLocks noChangeArrowheads="1"/>
          </p:cNvSpPr>
          <p:nvPr/>
        </p:nvSpPr>
        <p:spPr bwMode="auto">
          <a:xfrm>
            <a:off x="2281238" y="3646488"/>
            <a:ext cx="6862762"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nSpc>
                <a:spcPct val="150000"/>
              </a:lnSpc>
            </a:pPr>
            <a:r>
              <a:rPr kumimoji="1" lang="zh-CN" altLang="en-US">
                <a:latin typeface="宋体" panose="02010600030101010101" pitchFamily="2" charset="-122"/>
              </a:rPr>
              <a:t>单位时间内，波前进距离中完整波的数目。</a:t>
            </a:r>
            <a:r>
              <a:rPr kumimoji="1" lang="zh-CN" altLang="en-US">
                <a:solidFill>
                  <a:srgbClr val="00FFFF"/>
                </a:solidFill>
                <a:latin typeface="宋体" panose="02010600030101010101" pitchFamily="2" charset="-122"/>
              </a:rPr>
              <a:t>频率与周期的关系为</a:t>
            </a:r>
          </a:p>
        </p:txBody>
      </p:sp>
      <p:graphicFrame>
        <p:nvGraphicFramePr>
          <p:cNvPr id="18439" name="Object 7">
            <a:extLst>
              <a:ext uri="{FF2B5EF4-FFF2-40B4-BE49-F238E27FC236}">
                <a16:creationId xmlns:a16="http://schemas.microsoft.com/office/drawing/2014/main" id="{1FC4A4DA-D195-4FC1-B30E-05962CDBB9CD}"/>
              </a:ext>
            </a:extLst>
          </p:cNvPr>
          <p:cNvGraphicFramePr>
            <a:graphicFrameLocks/>
          </p:cNvGraphicFramePr>
          <p:nvPr/>
        </p:nvGraphicFramePr>
        <p:xfrm>
          <a:off x="4643438" y="4194175"/>
          <a:ext cx="823912" cy="774700"/>
        </p:xfrm>
        <a:graphic>
          <a:graphicData uri="http://schemas.openxmlformats.org/presentationml/2006/ole">
            <mc:AlternateContent xmlns:mc="http://schemas.openxmlformats.org/markup-compatibility/2006">
              <mc:Choice xmlns:v="urn:schemas-microsoft-com:vml" Requires="v">
                <p:oleObj spid="_x0000_s6165" name="公式" r:id="rId3" imgW="762102" imgH="704782" progId="Equation.3">
                  <p:embed/>
                </p:oleObj>
              </mc:Choice>
              <mc:Fallback>
                <p:oleObj name="公式" r:id="rId3" imgW="762102" imgH="704782" progId="Equation.3">
                  <p:embed/>
                  <p:pic>
                    <p:nvPicPr>
                      <p:cNvPr id="0" name="Object 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3438" y="4194175"/>
                        <a:ext cx="823912" cy="774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41" name="Rectangle 9">
            <a:extLst>
              <a:ext uri="{FF2B5EF4-FFF2-40B4-BE49-F238E27FC236}">
                <a16:creationId xmlns:a16="http://schemas.microsoft.com/office/drawing/2014/main" id="{0EBCB769-BF41-483D-B8B3-DA62DEED9D9D}"/>
              </a:ext>
            </a:extLst>
          </p:cNvPr>
          <p:cNvSpPr>
            <a:spLocks noChangeArrowheads="1"/>
          </p:cNvSpPr>
          <p:nvPr/>
        </p:nvSpPr>
        <p:spPr bwMode="auto">
          <a:xfrm>
            <a:off x="2274888" y="4940300"/>
            <a:ext cx="6618287"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nSpc>
                <a:spcPct val="150000"/>
              </a:lnSpc>
            </a:pPr>
            <a:r>
              <a:rPr kumimoji="1" lang="zh-CN" altLang="en-US">
                <a:latin typeface="宋体" panose="02010600030101010101" pitchFamily="2" charset="-122"/>
              </a:rPr>
              <a:t>振动状态在媒质中的传播速度。</a:t>
            </a:r>
            <a:r>
              <a:rPr kumimoji="1" lang="zh-CN" altLang="en-US">
                <a:solidFill>
                  <a:srgbClr val="00FFFF"/>
                </a:solidFill>
                <a:latin typeface="宋体" panose="02010600030101010101" pitchFamily="2" charset="-122"/>
              </a:rPr>
              <a:t>波速与波长、周期和频率的关系为</a:t>
            </a:r>
          </a:p>
        </p:txBody>
      </p:sp>
      <p:graphicFrame>
        <p:nvGraphicFramePr>
          <p:cNvPr id="18442" name="Object 10">
            <a:extLst>
              <a:ext uri="{FF2B5EF4-FFF2-40B4-BE49-F238E27FC236}">
                <a16:creationId xmlns:a16="http://schemas.microsoft.com/office/drawing/2014/main" id="{70962FE8-B596-4637-AE91-DF3532186809}"/>
              </a:ext>
            </a:extLst>
          </p:cNvPr>
          <p:cNvGraphicFramePr>
            <a:graphicFrameLocks/>
          </p:cNvGraphicFramePr>
          <p:nvPr/>
        </p:nvGraphicFramePr>
        <p:xfrm>
          <a:off x="5327650" y="5502275"/>
          <a:ext cx="1549400" cy="828675"/>
        </p:xfrm>
        <a:graphic>
          <a:graphicData uri="http://schemas.openxmlformats.org/presentationml/2006/ole">
            <mc:AlternateContent xmlns:mc="http://schemas.openxmlformats.org/markup-compatibility/2006">
              <mc:Choice xmlns:v="urn:schemas-microsoft-com:vml" Requires="v">
                <p:oleObj spid="_x0000_s6166" name="公式" r:id="rId5" imgW="1485976" imgH="762034" progId="Equation.3">
                  <p:embed/>
                </p:oleObj>
              </mc:Choice>
              <mc:Fallback>
                <p:oleObj name="公式" r:id="rId5" imgW="1485976" imgH="762034" progId="Equation.3">
                  <p:embed/>
                  <p:pic>
                    <p:nvPicPr>
                      <p:cNvPr id="0" name="Object 10"/>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27650" y="5502275"/>
                        <a:ext cx="1549400" cy="828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3" name="Object 11">
            <a:extLst>
              <a:ext uri="{FF2B5EF4-FFF2-40B4-BE49-F238E27FC236}">
                <a16:creationId xmlns:a16="http://schemas.microsoft.com/office/drawing/2014/main" id="{42848B62-6C35-46FF-BB0D-DE4D17EB763A}"/>
              </a:ext>
            </a:extLst>
          </p:cNvPr>
          <p:cNvGraphicFramePr>
            <a:graphicFrameLocks noChangeAspect="1"/>
          </p:cNvGraphicFramePr>
          <p:nvPr/>
        </p:nvGraphicFramePr>
        <p:xfrm>
          <a:off x="827088" y="1131888"/>
          <a:ext cx="1482725" cy="354012"/>
        </p:xfrm>
        <a:graphic>
          <a:graphicData uri="http://schemas.openxmlformats.org/presentationml/2006/ole">
            <mc:AlternateContent xmlns:mc="http://schemas.openxmlformats.org/markup-compatibility/2006">
              <mc:Choice xmlns:v="urn:schemas-microsoft-com:vml" Requires="v">
                <p:oleObj spid="_x0000_s6167" name="Equation" r:id="rId7" imgW="1581086" imgH="323918" progId="Equation.3">
                  <p:embed/>
                </p:oleObj>
              </mc:Choice>
              <mc:Fallback>
                <p:oleObj name="Equation" r:id="rId7" imgW="1581086" imgH="323918"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7088" y="1131888"/>
                        <a:ext cx="1482725"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4" name="Object 12">
            <a:extLst>
              <a:ext uri="{FF2B5EF4-FFF2-40B4-BE49-F238E27FC236}">
                <a16:creationId xmlns:a16="http://schemas.microsoft.com/office/drawing/2014/main" id="{059BB7FE-1F53-4269-AC2B-4C1804CDF7E4}"/>
              </a:ext>
            </a:extLst>
          </p:cNvPr>
          <p:cNvGraphicFramePr>
            <a:graphicFrameLocks noChangeAspect="1"/>
          </p:cNvGraphicFramePr>
          <p:nvPr/>
        </p:nvGraphicFramePr>
        <p:xfrm>
          <a:off x="827088" y="2643188"/>
          <a:ext cx="1482725" cy="354012"/>
        </p:xfrm>
        <a:graphic>
          <a:graphicData uri="http://schemas.openxmlformats.org/presentationml/2006/ole">
            <mc:AlternateContent xmlns:mc="http://schemas.openxmlformats.org/markup-compatibility/2006">
              <mc:Choice xmlns:v="urn:schemas-microsoft-com:vml" Requires="v">
                <p:oleObj spid="_x0000_s6168" name="Equation" r:id="rId9" imgW="1581086" imgH="323918" progId="Equation.3">
                  <p:embed/>
                </p:oleObj>
              </mc:Choice>
              <mc:Fallback>
                <p:oleObj name="Equation" r:id="rId9" imgW="1581086" imgH="323918"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7088" y="2643188"/>
                        <a:ext cx="1482725"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5" name="Object 13">
            <a:extLst>
              <a:ext uri="{FF2B5EF4-FFF2-40B4-BE49-F238E27FC236}">
                <a16:creationId xmlns:a16="http://schemas.microsoft.com/office/drawing/2014/main" id="{CEB33276-CD1D-41D8-8A1B-F19C2583814B}"/>
              </a:ext>
            </a:extLst>
          </p:cNvPr>
          <p:cNvGraphicFramePr>
            <a:graphicFrameLocks noChangeAspect="1"/>
          </p:cNvGraphicFramePr>
          <p:nvPr/>
        </p:nvGraphicFramePr>
        <p:xfrm>
          <a:off x="827088" y="3843338"/>
          <a:ext cx="1471612" cy="354012"/>
        </p:xfrm>
        <a:graphic>
          <a:graphicData uri="http://schemas.openxmlformats.org/presentationml/2006/ole">
            <mc:AlternateContent xmlns:mc="http://schemas.openxmlformats.org/markup-compatibility/2006">
              <mc:Choice xmlns:v="urn:schemas-microsoft-com:vml" Requires="v">
                <p:oleObj spid="_x0000_s6169" name="Equation" r:id="rId11" imgW="1571606" imgH="323918" progId="Equation.3">
                  <p:embed/>
                </p:oleObj>
              </mc:Choice>
              <mc:Fallback>
                <p:oleObj name="Equation" r:id="rId11" imgW="1571606" imgH="323918"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27088" y="3843338"/>
                        <a:ext cx="1471612"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6" name="Object 14">
            <a:extLst>
              <a:ext uri="{FF2B5EF4-FFF2-40B4-BE49-F238E27FC236}">
                <a16:creationId xmlns:a16="http://schemas.microsoft.com/office/drawing/2014/main" id="{EC259880-E305-4134-8BF3-85E06194A7FE}"/>
              </a:ext>
            </a:extLst>
          </p:cNvPr>
          <p:cNvGraphicFramePr>
            <a:graphicFrameLocks noChangeAspect="1"/>
          </p:cNvGraphicFramePr>
          <p:nvPr/>
        </p:nvGraphicFramePr>
        <p:xfrm>
          <a:off x="857250" y="5116513"/>
          <a:ext cx="1482725" cy="354012"/>
        </p:xfrm>
        <a:graphic>
          <a:graphicData uri="http://schemas.openxmlformats.org/presentationml/2006/ole">
            <mc:AlternateContent xmlns:mc="http://schemas.openxmlformats.org/markup-compatibility/2006">
              <mc:Choice xmlns:v="urn:schemas-microsoft-com:vml" Requires="v">
                <p:oleObj spid="_x0000_s6170" name="Equation" r:id="rId13" imgW="1581086" imgH="323918" progId="Equation.3">
                  <p:embed/>
                </p:oleObj>
              </mc:Choice>
              <mc:Fallback>
                <p:oleObj name="Equation" r:id="rId13" imgW="1581086" imgH="323918" progId="Equation.3">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57250" y="5116513"/>
                        <a:ext cx="1482725"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53" name="Rectangle 21">
            <a:extLst>
              <a:ext uri="{FF2B5EF4-FFF2-40B4-BE49-F238E27FC236}">
                <a16:creationId xmlns:a16="http://schemas.microsoft.com/office/drawing/2014/main" id="{4EC56B35-FF43-4796-8B90-3643FDE268DA}"/>
              </a:ext>
            </a:extLst>
          </p:cNvPr>
          <p:cNvSpPr>
            <a:spLocks noChangeArrowheads="1"/>
          </p:cNvSpPr>
          <p:nvPr/>
        </p:nvSpPr>
        <p:spPr bwMode="auto">
          <a:xfrm>
            <a:off x="2838450" y="1889125"/>
            <a:ext cx="49022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nSpc>
                <a:spcPct val="125000"/>
              </a:lnSpc>
            </a:pPr>
            <a:r>
              <a:rPr kumimoji="1" lang="zh-CN" altLang="en-US">
                <a:solidFill>
                  <a:srgbClr val="00FFFF"/>
                </a:solidFill>
                <a:latin typeface="宋体" panose="02010600030101010101" pitchFamily="2" charset="-122"/>
              </a:rPr>
              <a:t>波长反映了波的空间周期性。</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435"/>
                                        </p:tgtEl>
                                        <p:attrNameLst>
                                          <p:attrName>style.visibility</p:attrName>
                                        </p:attrNameLst>
                                      </p:cBhvr>
                                      <p:to>
                                        <p:strVal val="visible"/>
                                      </p:to>
                                    </p:set>
                                    <p:animEffect transition="in" filter="wipe(left)">
                                      <p:cBhvr>
                                        <p:cTn id="7" dur="500"/>
                                        <p:tgtEl>
                                          <p:spTgt spid="184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8443"/>
                                        </p:tgtEl>
                                        <p:attrNameLst>
                                          <p:attrName>style.visibility</p:attrName>
                                        </p:attrNameLst>
                                      </p:cBhvr>
                                      <p:to>
                                        <p:strVal val="visible"/>
                                      </p:to>
                                    </p:set>
                                    <p:animEffect transition="in" filter="wipe(left)">
                                      <p:cBhvr>
                                        <p:cTn id="12" dur="500"/>
                                        <p:tgtEl>
                                          <p:spTgt spid="184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434"/>
                                        </p:tgtEl>
                                        <p:attrNameLst>
                                          <p:attrName>style.visibility</p:attrName>
                                        </p:attrNameLst>
                                      </p:cBhvr>
                                      <p:to>
                                        <p:strVal val="visible"/>
                                      </p:to>
                                    </p:set>
                                    <p:animEffect transition="in" filter="wipe(left)">
                                      <p:cBhvr>
                                        <p:cTn id="17" dur="500"/>
                                        <p:tgtEl>
                                          <p:spTgt spid="1843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453"/>
                                        </p:tgtEl>
                                        <p:attrNameLst>
                                          <p:attrName>style.visibility</p:attrName>
                                        </p:attrNameLst>
                                      </p:cBhvr>
                                      <p:to>
                                        <p:strVal val="visible"/>
                                      </p:to>
                                    </p:set>
                                    <p:animEffect transition="in" filter="wipe(left)">
                                      <p:cBhvr>
                                        <p:cTn id="22" dur="500"/>
                                        <p:tgtEl>
                                          <p:spTgt spid="1845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8444"/>
                                        </p:tgtEl>
                                        <p:attrNameLst>
                                          <p:attrName>style.visibility</p:attrName>
                                        </p:attrNameLst>
                                      </p:cBhvr>
                                      <p:to>
                                        <p:strVal val="visible"/>
                                      </p:to>
                                    </p:set>
                                    <p:animEffect transition="in" filter="wipe(left)">
                                      <p:cBhvr>
                                        <p:cTn id="27" dur="500"/>
                                        <p:tgtEl>
                                          <p:spTgt spid="1844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437"/>
                                        </p:tgtEl>
                                        <p:attrNameLst>
                                          <p:attrName>style.visibility</p:attrName>
                                        </p:attrNameLst>
                                      </p:cBhvr>
                                      <p:to>
                                        <p:strVal val="visible"/>
                                      </p:to>
                                    </p:set>
                                    <p:animEffect transition="in" filter="wipe(left)">
                                      <p:cBhvr>
                                        <p:cTn id="32" dur="500"/>
                                        <p:tgtEl>
                                          <p:spTgt spid="1843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8445"/>
                                        </p:tgtEl>
                                        <p:attrNameLst>
                                          <p:attrName>style.visibility</p:attrName>
                                        </p:attrNameLst>
                                      </p:cBhvr>
                                      <p:to>
                                        <p:strVal val="visible"/>
                                      </p:to>
                                    </p:set>
                                    <p:animEffect transition="in" filter="wipe(left)">
                                      <p:cBhvr>
                                        <p:cTn id="37" dur="500"/>
                                        <p:tgtEl>
                                          <p:spTgt spid="1844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8438"/>
                                        </p:tgtEl>
                                        <p:attrNameLst>
                                          <p:attrName>style.visibility</p:attrName>
                                        </p:attrNameLst>
                                      </p:cBhvr>
                                      <p:to>
                                        <p:strVal val="visible"/>
                                      </p:to>
                                    </p:set>
                                    <p:animEffect transition="in" filter="wipe(left)">
                                      <p:cBhvr>
                                        <p:cTn id="42" dur="500"/>
                                        <p:tgtEl>
                                          <p:spTgt spid="1843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2" fill="hold" nodeType="clickEffect">
                                  <p:stCondLst>
                                    <p:cond delay="0"/>
                                  </p:stCondLst>
                                  <p:childTnLst>
                                    <p:set>
                                      <p:cBhvr>
                                        <p:cTn id="46" dur="1" fill="hold">
                                          <p:stCondLst>
                                            <p:cond delay="0"/>
                                          </p:stCondLst>
                                        </p:cTn>
                                        <p:tgtEl>
                                          <p:spTgt spid="18439"/>
                                        </p:tgtEl>
                                        <p:attrNameLst>
                                          <p:attrName>style.visibility</p:attrName>
                                        </p:attrNameLst>
                                      </p:cBhvr>
                                      <p:to>
                                        <p:strVal val="visible"/>
                                      </p:to>
                                    </p:set>
                                    <p:animEffect transition="in" filter="slide(fromRight)">
                                      <p:cBhvr>
                                        <p:cTn id="47" dur="500"/>
                                        <p:tgtEl>
                                          <p:spTgt spid="1843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8446"/>
                                        </p:tgtEl>
                                        <p:attrNameLst>
                                          <p:attrName>style.visibility</p:attrName>
                                        </p:attrNameLst>
                                      </p:cBhvr>
                                      <p:to>
                                        <p:strVal val="visible"/>
                                      </p:to>
                                    </p:set>
                                    <p:animEffect transition="in" filter="wipe(left)">
                                      <p:cBhvr>
                                        <p:cTn id="52" dur="500"/>
                                        <p:tgtEl>
                                          <p:spTgt spid="1844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8441"/>
                                        </p:tgtEl>
                                        <p:attrNameLst>
                                          <p:attrName>style.visibility</p:attrName>
                                        </p:attrNameLst>
                                      </p:cBhvr>
                                      <p:to>
                                        <p:strVal val="visible"/>
                                      </p:to>
                                    </p:set>
                                    <p:animEffect transition="in" filter="wipe(left)">
                                      <p:cBhvr>
                                        <p:cTn id="57" dur="500"/>
                                        <p:tgtEl>
                                          <p:spTgt spid="18441"/>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2" presetClass="entr" presetSubtype="2" fill="hold" nodeType="clickEffect">
                                  <p:stCondLst>
                                    <p:cond delay="0"/>
                                  </p:stCondLst>
                                  <p:childTnLst>
                                    <p:set>
                                      <p:cBhvr>
                                        <p:cTn id="61" dur="1" fill="hold">
                                          <p:stCondLst>
                                            <p:cond delay="0"/>
                                          </p:stCondLst>
                                        </p:cTn>
                                        <p:tgtEl>
                                          <p:spTgt spid="18442"/>
                                        </p:tgtEl>
                                        <p:attrNameLst>
                                          <p:attrName>style.visibility</p:attrName>
                                        </p:attrNameLst>
                                      </p:cBhvr>
                                      <p:to>
                                        <p:strVal val="visible"/>
                                      </p:to>
                                    </p:set>
                                    <p:animEffect transition="in" filter="slide(fromRight)">
                                      <p:cBhvr>
                                        <p:cTn id="62" dur="500"/>
                                        <p:tgtEl>
                                          <p:spTgt spid="184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utoUpdateAnimBg="0"/>
      <p:bldP spid="18435" grpId="0" autoUpdateAnimBg="0"/>
      <p:bldP spid="18437" grpId="0" autoUpdateAnimBg="0"/>
      <p:bldP spid="18438" grpId="0" autoUpdateAnimBg="0"/>
      <p:bldP spid="18441" grpId="0" autoUpdateAnimBg="0"/>
      <p:bldP spid="18453"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a:extLst>
              <a:ext uri="{FF2B5EF4-FFF2-40B4-BE49-F238E27FC236}">
                <a16:creationId xmlns:a16="http://schemas.microsoft.com/office/drawing/2014/main" id="{66C3DC17-9785-49A5-8190-B4E967461C85}"/>
              </a:ext>
            </a:extLst>
          </p:cNvPr>
          <p:cNvSpPr txBox="1">
            <a:spLocks noChangeArrowheads="1"/>
          </p:cNvSpPr>
          <p:nvPr/>
        </p:nvSpPr>
        <p:spPr bwMode="auto">
          <a:xfrm>
            <a:off x="755650" y="260350"/>
            <a:ext cx="8229600"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lnSpc>
                <a:spcPct val="125000"/>
              </a:lnSpc>
              <a:spcBef>
                <a:spcPct val="50000"/>
              </a:spcBef>
            </a:pPr>
            <a:r>
              <a:rPr kumimoji="1" lang="zh-CN" altLang="en-US">
                <a:latin typeface="Times New Roman" panose="02020603050405020304" pitchFamily="18" charset="0"/>
              </a:rPr>
              <a:t>一警笛发射频率为</a:t>
            </a:r>
            <a:r>
              <a:rPr kumimoji="1" lang="en-US" altLang="zh-CN">
                <a:solidFill>
                  <a:srgbClr val="00FFFF"/>
                </a:solidFill>
                <a:latin typeface="Times New Roman" panose="02020603050405020304" pitchFamily="18" charset="0"/>
              </a:rPr>
              <a:t>1500 Hz </a:t>
            </a:r>
            <a:r>
              <a:rPr kumimoji="1" lang="zh-CN" altLang="en-US">
                <a:latin typeface="Times New Roman" panose="02020603050405020304" pitchFamily="18" charset="0"/>
              </a:rPr>
              <a:t>的声波，并以</a:t>
            </a:r>
            <a:r>
              <a:rPr kumimoji="1" lang="en-US" altLang="zh-CN">
                <a:solidFill>
                  <a:srgbClr val="00FFFF"/>
                </a:solidFill>
                <a:latin typeface="Times New Roman" panose="02020603050405020304" pitchFamily="18" charset="0"/>
              </a:rPr>
              <a:t>22 m/s </a:t>
            </a:r>
            <a:r>
              <a:rPr kumimoji="1" lang="zh-CN" altLang="en-US">
                <a:latin typeface="Times New Roman" panose="02020603050405020304" pitchFamily="18" charset="0"/>
              </a:rPr>
              <a:t>的速度向某一方向运动，一人以</a:t>
            </a:r>
            <a:r>
              <a:rPr kumimoji="1" lang="en-US" altLang="zh-CN">
                <a:solidFill>
                  <a:srgbClr val="00FFFF"/>
                </a:solidFill>
                <a:latin typeface="Times New Roman" panose="02020603050405020304" pitchFamily="18" charset="0"/>
              </a:rPr>
              <a:t>6 m/s </a:t>
            </a:r>
            <a:r>
              <a:rPr kumimoji="1" lang="zh-CN" altLang="en-US">
                <a:latin typeface="Times New Roman" panose="02020603050405020304" pitchFamily="18" charset="0"/>
              </a:rPr>
              <a:t>的速度跟踪其后</a:t>
            </a:r>
            <a:r>
              <a:rPr kumimoji="1" lang="en-US" altLang="zh-CN">
                <a:latin typeface="Times New Roman" panose="02020603050405020304" pitchFamily="18" charset="0"/>
              </a:rPr>
              <a:t>.</a:t>
            </a:r>
          </a:p>
        </p:txBody>
      </p:sp>
      <p:graphicFrame>
        <p:nvGraphicFramePr>
          <p:cNvPr id="52227" name="Object 3">
            <a:extLst>
              <a:ext uri="{FF2B5EF4-FFF2-40B4-BE49-F238E27FC236}">
                <a16:creationId xmlns:a16="http://schemas.microsoft.com/office/drawing/2014/main" id="{8E854EF7-BB09-4675-A493-5F5CB5C55411}"/>
              </a:ext>
            </a:extLst>
          </p:cNvPr>
          <p:cNvGraphicFramePr>
            <a:graphicFrameLocks noChangeAspect="1"/>
          </p:cNvGraphicFramePr>
          <p:nvPr/>
        </p:nvGraphicFramePr>
        <p:xfrm>
          <a:off x="4514850" y="2633663"/>
          <a:ext cx="114300" cy="215900"/>
        </p:xfrm>
        <a:graphic>
          <a:graphicData uri="http://schemas.openxmlformats.org/presentationml/2006/ole">
            <mc:AlternateContent xmlns:mc="http://schemas.openxmlformats.org/markup-compatibility/2006">
              <mc:Choice xmlns:v="urn:schemas-microsoft-com:vml" Requires="v">
                <p:oleObj spid="_x0000_s52240" name="Equation" r:id="rId3" imgW="114151" imgH="215619" progId="Equation.3">
                  <p:embed/>
                </p:oleObj>
              </mc:Choice>
              <mc:Fallback>
                <p:oleObj name="Equation" r:id="rId3" imgW="114151" imgH="215619"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2633663"/>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64" name="Object 4">
            <a:extLst>
              <a:ext uri="{FF2B5EF4-FFF2-40B4-BE49-F238E27FC236}">
                <a16:creationId xmlns:a16="http://schemas.microsoft.com/office/drawing/2014/main" id="{CBDF28E2-747D-4AB2-B19E-6B5E1B6A2A47}"/>
              </a:ext>
            </a:extLst>
          </p:cNvPr>
          <p:cNvGraphicFramePr>
            <a:graphicFrameLocks/>
          </p:cNvGraphicFramePr>
          <p:nvPr/>
        </p:nvGraphicFramePr>
        <p:xfrm>
          <a:off x="1619250" y="2859088"/>
          <a:ext cx="5541963" cy="823912"/>
        </p:xfrm>
        <a:graphic>
          <a:graphicData uri="http://schemas.openxmlformats.org/presentationml/2006/ole">
            <mc:AlternateContent xmlns:mc="http://schemas.openxmlformats.org/markup-compatibility/2006">
              <mc:Choice xmlns:v="urn:schemas-microsoft-com:vml" Requires="v">
                <p:oleObj spid="_x0000_s52241" name="公式" r:id="rId5" imgW="6095898" imgH="847759" progId="Equation.3">
                  <p:embed/>
                </p:oleObj>
              </mc:Choice>
              <mc:Fallback>
                <p:oleObj name="公式" r:id="rId5" imgW="6095898" imgH="847759" progId="Equation.3">
                  <p:embed/>
                  <p:pic>
                    <p:nvPicPr>
                      <p:cNvPr id="0" name="Object 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250" y="2859088"/>
                        <a:ext cx="5541963"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6565" name="Object 5">
            <a:extLst>
              <a:ext uri="{FF2B5EF4-FFF2-40B4-BE49-F238E27FC236}">
                <a16:creationId xmlns:a16="http://schemas.microsoft.com/office/drawing/2014/main" id="{92095280-73BC-43B9-ACB6-C71F8ABF0821}"/>
              </a:ext>
            </a:extLst>
          </p:cNvPr>
          <p:cNvGraphicFramePr>
            <a:graphicFrameLocks/>
          </p:cNvGraphicFramePr>
          <p:nvPr/>
        </p:nvGraphicFramePr>
        <p:xfrm>
          <a:off x="1692275" y="4306888"/>
          <a:ext cx="5370513" cy="823912"/>
        </p:xfrm>
        <a:graphic>
          <a:graphicData uri="http://schemas.openxmlformats.org/presentationml/2006/ole">
            <mc:AlternateContent xmlns:mc="http://schemas.openxmlformats.org/markup-compatibility/2006">
              <mc:Choice xmlns:v="urn:schemas-microsoft-com:vml" Requires="v">
                <p:oleObj spid="_x0000_s52242" name="公式" r:id="rId7" imgW="5905373" imgH="847759" progId="Equation.3">
                  <p:embed/>
                </p:oleObj>
              </mc:Choice>
              <mc:Fallback>
                <p:oleObj name="公式" r:id="rId7" imgW="5905373" imgH="847759" progId="Equation.3">
                  <p:embed/>
                  <p:pic>
                    <p:nvPicPr>
                      <p:cNvPr id="0" name="Object 5"/>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2275" y="4306888"/>
                        <a:ext cx="5370513"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6566" name="Object 6">
            <a:extLst>
              <a:ext uri="{FF2B5EF4-FFF2-40B4-BE49-F238E27FC236}">
                <a16:creationId xmlns:a16="http://schemas.microsoft.com/office/drawing/2014/main" id="{060768D2-5C35-4DD2-988B-9B24A21FF9D3}"/>
              </a:ext>
            </a:extLst>
          </p:cNvPr>
          <p:cNvGraphicFramePr>
            <a:graphicFrameLocks/>
          </p:cNvGraphicFramePr>
          <p:nvPr/>
        </p:nvGraphicFramePr>
        <p:xfrm>
          <a:off x="3983038" y="5084763"/>
          <a:ext cx="4502150" cy="823912"/>
        </p:xfrm>
        <a:graphic>
          <a:graphicData uri="http://schemas.openxmlformats.org/presentationml/2006/ole">
            <mc:AlternateContent xmlns:mc="http://schemas.openxmlformats.org/markup-compatibility/2006">
              <mc:Choice xmlns:v="urn:schemas-microsoft-com:vml" Requires="v">
                <p:oleObj spid="_x0000_s52243" name="公式" r:id="rId9" imgW="4934090" imgH="847759" progId="Equation.3">
                  <p:embed/>
                </p:oleObj>
              </mc:Choice>
              <mc:Fallback>
                <p:oleObj name="公式" r:id="rId9" imgW="4934090" imgH="847759" progId="Equation.3">
                  <p:embed/>
                  <p:pic>
                    <p:nvPicPr>
                      <p:cNvPr id="0" name="Object 6"/>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83038" y="5084763"/>
                        <a:ext cx="4502150" cy="823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31" name="Text Box 7">
            <a:extLst>
              <a:ext uri="{FF2B5EF4-FFF2-40B4-BE49-F238E27FC236}">
                <a16:creationId xmlns:a16="http://schemas.microsoft.com/office/drawing/2014/main" id="{D147FD20-FC56-49BF-8365-8152F394A7F9}"/>
              </a:ext>
            </a:extLst>
          </p:cNvPr>
          <p:cNvSpPr txBox="1">
            <a:spLocks noChangeArrowheads="1"/>
          </p:cNvSpPr>
          <p:nvPr/>
        </p:nvSpPr>
        <p:spPr bwMode="auto">
          <a:xfrm>
            <a:off x="0" y="3692525"/>
            <a:ext cx="1981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pPr>
            <a:endParaRPr kumimoji="1" lang="zh-CN" altLang="zh-CN">
              <a:solidFill>
                <a:srgbClr val="FFFF66"/>
              </a:solidFill>
              <a:latin typeface="Times New Roman" panose="02020603050405020304" pitchFamily="18" charset="0"/>
              <a:ea typeface="仿宋_GB2312" pitchFamily="49" charset="-122"/>
            </a:endParaRPr>
          </a:p>
        </p:txBody>
      </p:sp>
      <p:sp>
        <p:nvSpPr>
          <p:cNvPr id="66568" name="Rectangle 8">
            <a:extLst>
              <a:ext uri="{FF2B5EF4-FFF2-40B4-BE49-F238E27FC236}">
                <a16:creationId xmlns:a16="http://schemas.microsoft.com/office/drawing/2014/main" id="{A28D1F21-CC8C-427C-90B5-3DBF95764860}"/>
              </a:ext>
            </a:extLst>
          </p:cNvPr>
          <p:cNvSpPr>
            <a:spLocks noChangeArrowheads="1"/>
          </p:cNvSpPr>
          <p:nvPr/>
        </p:nvSpPr>
        <p:spPr bwMode="auto">
          <a:xfrm>
            <a:off x="588963" y="2322513"/>
            <a:ext cx="71342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r>
              <a:rPr kumimoji="1" lang="zh-CN" altLang="en-US">
                <a:latin typeface="Times New Roman" panose="02020603050405020304" pitchFamily="18" charset="0"/>
              </a:rPr>
              <a:t>观察者接收到的频率</a:t>
            </a:r>
            <a:r>
              <a:rPr kumimoji="1" lang="en-US" altLang="zh-CN">
                <a:latin typeface="Times New Roman" panose="02020603050405020304" pitchFamily="18" charset="0"/>
              </a:rPr>
              <a:t>( </a:t>
            </a:r>
            <a:r>
              <a:rPr kumimoji="1" lang="zh-CN" altLang="en-US">
                <a:latin typeface="Times New Roman" panose="02020603050405020304" pitchFamily="18" charset="0"/>
              </a:rPr>
              <a:t>波源和观察者同时运动 </a:t>
            </a:r>
            <a:r>
              <a:rPr kumimoji="1" lang="en-US" altLang="zh-CN">
                <a:latin typeface="Times New Roman" panose="02020603050405020304" pitchFamily="18" charset="0"/>
              </a:rPr>
              <a:t>) </a:t>
            </a:r>
            <a:r>
              <a:rPr kumimoji="1" lang="zh-CN" altLang="en-US">
                <a:latin typeface="Times New Roman" panose="02020603050405020304" pitchFamily="18" charset="0"/>
              </a:rPr>
              <a:t>：</a:t>
            </a:r>
          </a:p>
        </p:txBody>
      </p:sp>
      <p:sp>
        <p:nvSpPr>
          <p:cNvPr id="66569" name="Rectangle 9">
            <a:extLst>
              <a:ext uri="{FF2B5EF4-FFF2-40B4-BE49-F238E27FC236}">
                <a16:creationId xmlns:a16="http://schemas.microsoft.com/office/drawing/2014/main" id="{3BFE0F5B-C3FB-4F9D-A384-447D0BB21F37}"/>
              </a:ext>
            </a:extLst>
          </p:cNvPr>
          <p:cNvSpPr>
            <a:spLocks noChangeArrowheads="1"/>
          </p:cNvSpPr>
          <p:nvPr/>
        </p:nvSpPr>
        <p:spPr bwMode="auto">
          <a:xfrm>
            <a:off x="749300" y="3770313"/>
            <a:ext cx="76993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r>
              <a:rPr kumimoji="1" lang="zh-CN" altLang="en-US">
                <a:latin typeface="Times New Roman" panose="02020603050405020304" pitchFamily="18" charset="0"/>
              </a:rPr>
              <a:t>警笛后方空气中声波的频率</a:t>
            </a:r>
            <a:r>
              <a:rPr kumimoji="1" lang="en-US" altLang="zh-CN">
                <a:latin typeface="Times New Roman" panose="02020603050405020304" pitchFamily="18" charset="0"/>
                <a:sym typeface="Wingdings" panose="05000000000000000000" pitchFamily="2" charset="2"/>
              </a:rPr>
              <a:t>( </a:t>
            </a:r>
            <a:r>
              <a:rPr kumimoji="1" lang="zh-CN" altLang="en-US">
                <a:latin typeface="Times New Roman" panose="02020603050405020304" pitchFamily="18" charset="0"/>
              </a:rPr>
              <a:t>观察者静止，波源运动 </a:t>
            </a:r>
            <a:r>
              <a:rPr kumimoji="1" lang="en-US" altLang="zh-CN">
                <a:latin typeface="Times New Roman" panose="02020603050405020304" pitchFamily="18" charset="0"/>
              </a:rPr>
              <a:t>) </a:t>
            </a:r>
            <a:r>
              <a:rPr kumimoji="1" lang="zh-CN" altLang="en-US">
                <a:latin typeface="Times New Roman" panose="02020603050405020304" pitchFamily="18" charset="0"/>
              </a:rPr>
              <a:t>：</a:t>
            </a:r>
          </a:p>
        </p:txBody>
      </p:sp>
      <p:sp>
        <p:nvSpPr>
          <p:cNvPr id="66570" name="Rectangle 10">
            <a:extLst>
              <a:ext uri="{FF2B5EF4-FFF2-40B4-BE49-F238E27FC236}">
                <a16:creationId xmlns:a16="http://schemas.microsoft.com/office/drawing/2014/main" id="{E0C8D0BD-CFF2-4FFD-AD26-FF95D4829E5B}"/>
              </a:ext>
            </a:extLst>
          </p:cNvPr>
          <p:cNvSpPr>
            <a:spLocks noChangeArrowheads="1"/>
          </p:cNvSpPr>
          <p:nvPr/>
        </p:nvSpPr>
        <p:spPr bwMode="auto">
          <a:xfrm>
            <a:off x="9525" y="5218113"/>
            <a:ext cx="39433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r>
              <a:rPr kumimoji="1" lang="zh-CN" altLang="en-US">
                <a:latin typeface="Times New Roman" panose="02020603050405020304" pitchFamily="18" charset="0"/>
              </a:rPr>
              <a:t>警笛后方空气中声波的波长</a:t>
            </a:r>
            <a:r>
              <a:rPr kumimoji="1" lang="en-US" altLang="zh-CN">
                <a:latin typeface="Times New Roman" panose="02020603050405020304" pitchFamily="18" charset="0"/>
              </a:rPr>
              <a:t>:</a:t>
            </a:r>
          </a:p>
        </p:txBody>
      </p:sp>
      <p:sp>
        <p:nvSpPr>
          <p:cNvPr id="52235" name="Text Box 11">
            <a:extLst>
              <a:ext uri="{FF2B5EF4-FFF2-40B4-BE49-F238E27FC236}">
                <a16:creationId xmlns:a16="http://schemas.microsoft.com/office/drawing/2014/main" id="{00936648-1A50-4398-B85F-B0CB9DADC59C}"/>
              </a:ext>
            </a:extLst>
          </p:cNvPr>
          <p:cNvSpPr txBox="1">
            <a:spLocks noChangeArrowheads="1"/>
          </p:cNvSpPr>
          <p:nvPr/>
        </p:nvSpPr>
        <p:spPr bwMode="auto">
          <a:xfrm>
            <a:off x="273050" y="304800"/>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r>
              <a:rPr kumimoji="1" lang="zh-CN" altLang="en-US">
                <a:solidFill>
                  <a:srgbClr val="FFFF00"/>
                </a:solidFill>
                <a:latin typeface="Times New Roman" panose="02020603050405020304" pitchFamily="18" charset="0"/>
              </a:rPr>
              <a:t>例</a:t>
            </a:r>
          </a:p>
        </p:txBody>
      </p:sp>
      <p:sp>
        <p:nvSpPr>
          <p:cNvPr id="66572" name="Text Box 12">
            <a:extLst>
              <a:ext uri="{FF2B5EF4-FFF2-40B4-BE49-F238E27FC236}">
                <a16:creationId xmlns:a16="http://schemas.microsoft.com/office/drawing/2014/main" id="{BCAEF454-CA79-4C43-A216-4C63D959075C}"/>
              </a:ext>
            </a:extLst>
          </p:cNvPr>
          <p:cNvSpPr txBox="1">
            <a:spLocks noChangeArrowheads="1"/>
          </p:cNvSpPr>
          <p:nvPr/>
        </p:nvSpPr>
        <p:spPr bwMode="auto">
          <a:xfrm>
            <a:off x="269875" y="2322513"/>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r>
              <a:rPr kumimoji="1" lang="zh-CN" altLang="en-US">
                <a:solidFill>
                  <a:srgbClr val="FFFF00"/>
                </a:solidFill>
                <a:latin typeface="Times New Roman" panose="02020603050405020304" pitchFamily="18" charset="0"/>
              </a:rPr>
              <a:t>解</a:t>
            </a:r>
          </a:p>
        </p:txBody>
      </p:sp>
      <p:sp>
        <p:nvSpPr>
          <p:cNvPr id="52237" name="Rectangle 13">
            <a:extLst>
              <a:ext uri="{FF2B5EF4-FFF2-40B4-BE49-F238E27FC236}">
                <a16:creationId xmlns:a16="http://schemas.microsoft.com/office/drawing/2014/main" id="{71659C1D-99CF-4050-8C4F-D691C7412922}"/>
              </a:ext>
            </a:extLst>
          </p:cNvPr>
          <p:cNvSpPr>
            <a:spLocks noChangeArrowheads="1"/>
          </p:cNvSpPr>
          <p:nvPr/>
        </p:nvSpPr>
        <p:spPr bwMode="auto">
          <a:xfrm>
            <a:off x="735013" y="1196975"/>
            <a:ext cx="8208962"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lnSpc>
                <a:spcPct val="125000"/>
              </a:lnSpc>
            </a:pPr>
            <a:r>
              <a:rPr kumimoji="1" lang="zh-CN" altLang="en-US">
                <a:latin typeface="Times New Roman" panose="02020603050405020304" pitchFamily="18" charset="0"/>
              </a:rPr>
              <a:t>该人听到的警笛发出的声音的频率以及在警笛后方空气中声波的波长？</a:t>
            </a:r>
          </a:p>
        </p:txBody>
      </p:sp>
      <p:sp>
        <p:nvSpPr>
          <p:cNvPr id="52238" name="Rectangle 14">
            <a:extLst>
              <a:ext uri="{FF2B5EF4-FFF2-40B4-BE49-F238E27FC236}">
                <a16:creationId xmlns:a16="http://schemas.microsoft.com/office/drawing/2014/main" id="{F44834ED-B0E1-4BC4-B74E-3EF4E354AB24}"/>
              </a:ext>
            </a:extLst>
          </p:cNvPr>
          <p:cNvSpPr>
            <a:spLocks noChangeArrowheads="1"/>
          </p:cNvSpPr>
          <p:nvPr/>
        </p:nvSpPr>
        <p:spPr bwMode="auto">
          <a:xfrm>
            <a:off x="263525" y="1268413"/>
            <a:ext cx="485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r>
              <a:rPr kumimoji="1" lang="zh-CN" altLang="en-US">
                <a:solidFill>
                  <a:srgbClr val="FFFF00"/>
                </a:solidFill>
                <a:latin typeface="Times New Roman" panose="02020603050405020304" pitchFamily="18" charset="0"/>
              </a:rPr>
              <a:t>求</a:t>
            </a:r>
          </a:p>
        </p:txBody>
      </p:sp>
      <p:sp>
        <p:nvSpPr>
          <p:cNvPr id="2" name="矩形 1">
            <a:extLst>
              <a:ext uri="{FF2B5EF4-FFF2-40B4-BE49-F238E27FC236}">
                <a16:creationId xmlns:a16="http://schemas.microsoft.com/office/drawing/2014/main" id="{4218C6FB-D29D-4A65-A844-6ADD1EDFC59C}"/>
              </a:ext>
            </a:extLst>
          </p:cNvPr>
          <p:cNvSpPr>
            <a:spLocks noChangeArrowheads="1"/>
          </p:cNvSpPr>
          <p:nvPr/>
        </p:nvSpPr>
        <p:spPr bwMode="auto">
          <a:xfrm>
            <a:off x="317500" y="6069013"/>
            <a:ext cx="84312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r>
              <a:rPr lang="zh-CN" altLang="zh-CN">
                <a:solidFill>
                  <a:srgbClr val="FFC000"/>
                </a:solidFill>
              </a:rPr>
              <a:t>作业：</a:t>
            </a:r>
            <a:r>
              <a:rPr lang="zh-CN" altLang="en-US">
                <a:solidFill>
                  <a:srgbClr val="FFC000"/>
                </a:solidFill>
              </a:rPr>
              <a:t>下册</a:t>
            </a:r>
            <a:r>
              <a:rPr lang="en-US" altLang="zh-CN">
                <a:solidFill>
                  <a:srgbClr val="FFC000"/>
                </a:solidFill>
              </a:rPr>
              <a:t>P177    13.12</a:t>
            </a:r>
            <a:r>
              <a:rPr lang="zh-CN" altLang="en-US">
                <a:solidFill>
                  <a:srgbClr val="FFC000"/>
                </a:solidFill>
              </a:rPr>
              <a:t>； </a:t>
            </a:r>
            <a:r>
              <a:rPr lang="en-US" altLang="zh-CN">
                <a:solidFill>
                  <a:srgbClr val="FFC000"/>
                </a:solidFill>
              </a:rPr>
              <a:t>13.14</a:t>
            </a:r>
            <a:r>
              <a:rPr lang="zh-CN" altLang="en-US">
                <a:solidFill>
                  <a:srgbClr val="FFC000"/>
                </a:solidFill>
              </a:rPr>
              <a:t>； </a:t>
            </a:r>
            <a:r>
              <a:rPr lang="en-US" altLang="zh-CN">
                <a:solidFill>
                  <a:srgbClr val="FFC000"/>
                </a:solidFill>
              </a:rPr>
              <a:t>13.16</a:t>
            </a:r>
            <a:r>
              <a:rPr lang="zh-CN" altLang="en-US">
                <a:solidFill>
                  <a:srgbClr val="FFC000"/>
                </a:solidFill>
              </a:rPr>
              <a:t>；</a:t>
            </a:r>
            <a:r>
              <a:rPr lang="en-US" altLang="zh-CN">
                <a:solidFill>
                  <a:srgbClr val="FFC000"/>
                </a:solidFill>
              </a:rPr>
              <a:t>  13.18</a:t>
            </a:r>
            <a:r>
              <a:rPr lang="zh-CN" altLang="en-US">
                <a:solidFill>
                  <a:srgbClr val="FFC000"/>
                </a:solidFill>
              </a:rPr>
              <a:t>；  </a:t>
            </a:r>
            <a:r>
              <a:rPr lang="en-US" altLang="zh-CN">
                <a:solidFill>
                  <a:srgbClr val="FFC000"/>
                </a:solidFill>
              </a:rPr>
              <a:t>13.33</a:t>
            </a:r>
            <a:endParaRPr lang="zh-CN" altLang="zh-CN">
              <a:solidFill>
                <a:srgbClr val="FFC000"/>
              </a:solidFill>
            </a:endParaRP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6572"/>
                                        </p:tgtEl>
                                        <p:attrNameLst>
                                          <p:attrName>style.visibility</p:attrName>
                                        </p:attrNameLst>
                                      </p:cBhvr>
                                      <p:to>
                                        <p:strVal val="visible"/>
                                      </p:to>
                                    </p:set>
                                    <p:animEffect transition="in" filter="wipe(left)">
                                      <p:cBhvr>
                                        <p:cTn id="7" dur="500"/>
                                        <p:tgtEl>
                                          <p:spTgt spid="665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6568"/>
                                        </p:tgtEl>
                                        <p:attrNameLst>
                                          <p:attrName>style.visibility</p:attrName>
                                        </p:attrNameLst>
                                      </p:cBhvr>
                                      <p:to>
                                        <p:strVal val="visible"/>
                                      </p:to>
                                    </p:set>
                                    <p:animEffect transition="in" filter="wipe(left)">
                                      <p:cBhvr>
                                        <p:cTn id="12" dur="500"/>
                                        <p:tgtEl>
                                          <p:spTgt spid="665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6564"/>
                                        </p:tgtEl>
                                        <p:attrNameLst>
                                          <p:attrName>style.visibility</p:attrName>
                                        </p:attrNameLst>
                                      </p:cBhvr>
                                      <p:to>
                                        <p:strVal val="visible"/>
                                      </p:to>
                                    </p:set>
                                    <p:animEffect transition="in" filter="wipe(left)">
                                      <p:cBhvr>
                                        <p:cTn id="17" dur="500"/>
                                        <p:tgtEl>
                                          <p:spTgt spid="6656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6569"/>
                                        </p:tgtEl>
                                        <p:attrNameLst>
                                          <p:attrName>style.visibility</p:attrName>
                                        </p:attrNameLst>
                                      </p:cBhvr>
                                      <p:to>
                                        <p:strVal val="visible"/>
                                      </p:to>
                                    </p:set>
                                    <p:animEffect transition="in" filter="wipe(left)">
                                      <p:cBhvr>
                                        <p:cTn id="22" dur="500"/>
                                        <p:tgtEl>
                                          <p:spTgt spid="6656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6565"/>
                                        </p:tgtEl>
                                        <p:attrNameLst>
                                          <p:attrName>style.visibility</p:attrName>
                                        </p:attrNameLst>
                                      </p:cBhvr>
                                      <p:to>
                                        <p:strVal val="visible"/>
                                      </p:to>
                                    </p:set>
                                    <p:animEffect transition="in" filter="wipe(left)">
                                      <p:cBhvr>
                                        <p:cTn id="27" dur="500"/>
                                        <p:tgtEl>
                                          <p:spTgt spid="6656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6570"/>
                                        </p:tgtEl>
                                        <p:attrNameLst>
                                          <p:attrName>style.visibility</p:attrName>
                                        </p:attrNameLst>
                                      </p:cBhvr>
                                      <p:to>
                                        <p:strVal val="visible"/>
                                      </p:to>
                                    </p:set>
                                    <p:animEffect transition="in" filter="wipe(left)">
                                      <p:cBhvr>
                                        <p:cTn id="32" dur="500"/>
                                        <p:tgtEl>
                                          <p:spTgt spid="6657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66566"/>
                                        </p:tgtEl>
                                        <p:attrNameLst>
                                          <p:attrName>style.visibility</p:attrName>
                                        </p:attrNameLst>
                                      </p:cBhvr>
                                      <p:to>
                                        <p:strVal val="visible"/>
                                      </p:to>
                                    </p:set>
                                    <p:animEffect transition="in" filter="wipe(left)">
                                      <p:cBhvr>
                                        <p:cTn id="37" dur="500"/>
                                        <p:tgtEl>
                                          <p:spTgt spid="6656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8" grpId="0" autoUpdateAnimBg="0"/>
      <p:bldP spid="66569" grpId="0" autoUpdateAnimBg="0"/>
      <p:bldP spid="66570" grpId="0" autoUpdateAnimBg="0"/>
      <p:bldP spid="66572" grpId="0" autoUpdateAnimBg="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30FCCB37-5616-4628-ACF2-7BCCB5A72D1C}"/>
              </a:ext>
            </a:extLst>
          </p:cNvPr>
          <p:cNvSpPr>
            <a:spLocks noChangeArrowheads="1"/>
          </p:cNvSpPr>
          <p:nvPr/>
        </p:nvSpPr>
        <p:spPr bwMode="auto">
          <a:xfrm>
            <a:off x="755650" y="766763"/>
            <a:ext cx="7920038"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9750" indent="-539750">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lnSpc>
                <a:spcPct val="125000"/>
              </a:lnSpc>
              <a:spcBef>
                <a:spcPct val="50000"/>
              </a:spcBef>
            </a:pPr>
            <a:r>
              <a:rPr kumimoji="1" lang="en-US" altLang="zh-CN">
                <a:latin typeface="Times New Roman" panose="02020603050405020304" pitchFamily="18" charset="0"/>
                <a:ea typeface="楷体_GB2312" pitchFamily="49" charset="-122"/>
              </a:rPr>
              <a:t>(1)</a:t>
            </a:r>
            <a:r>
              <a:rPr kumimoji="1" lang="en-US" altLang="zh-CN">
                <a:latin typeface="楷体_GB2312" pitchFamily="49" charset="-122"/>
                <a:ea typeface="楷体_GB2312" pitchFamily="49" charset="-122"/>
              </a:rPr>
              <a:t> </a:t>
            </a:r>
            <a:r>
              <a:rPr kumimoji="1" lang="zh-CN" altLang="en-US">
                <a:latin typeface="楷体_GB2312" pitchFamily="49" charset="-122"/>
                <a:ea typeface="楷体_GB2312" pitchFamily="49" charset="-122"/>
              </a:rPr>
              <a:t>波的周期和频率与媒质的性质无关；一般情况下，与波源振动的周期和频率相同 。</a:t>
            </a:r>
          </a:p>
        </p:txBody>
      </p:sp>
      <p:graphicFrame>
        <p:nvGraphicFramePr>
          <p:cNvPr id="19459" name="Object 3">
            <a:extLst>
              <a:ext uri="{FF2B5EF4-FFF2-40B4-BE49-F238E27FC236}">
                <a16:creationId xmlns:a16="http://schemas.microsoft.com/office/drawing/2014/main" id="{95741BC0-ABF6-468A-9E49-0E9A236AA496}"/>
              </a:ext>
            </a:extLst>
          </p:cNvPr>
          <p:cNvGraphicFramePr>
            <a:graphicFrameLocks/>
          </p:cNvGraphicFramePr>
          <p:nvPr/>
        </p:nvGraphicFramePr>
        <p:xfrm>
          <a:off x="2109788" y="5445125"/>
          <a:ext cx="1190625" cy="954088"/>
        </p:xfrm>
        <a:graphic>
          <a:graphicData uri="http://schemas.openxmlformats.org/presentationml/2006/ole">
            <mc:AlternateContent xmlns:mc="http://schemas.openxmlformats.org/markup-compatibility/2006">
              <mc:Choice xmlns:v="urn:schemas-microsoft-com:vml" Requires="v">
                <p:oleObj spid="_x0000_s7200" name="公式" r:id="rId3" imgW="1123886" imgH="885723" progId="Equation.3">
                  <p:embed/>
                </p:oleObj>
              </mc:Choice>
              <mc:Fallback>
                <p:oleObj name="公式" r:id="rId3" imgW="1123886" imgH="885723" progId="Equation.3">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9788" y="5445125"/>
                        <a:ext cx="1190625" cy="9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60" name="Rectangle 4">
            <a:extLst>
              <a:ext uri="{FF2B5EF4-FFF2-40B4-BE49-F238E27FC236}">
                <a16:creationId xmlns:a16="http://schemas.microsoft.com/office/drawing/2014/main" id="{520DC5D1-9DE4-409D-B33D-4CD31F4C5FD7}"/>
              </a:ext>
            </a:extLst>
          </p:cNvPr>
          <p:cNvSpPr>
            <a:spLocks noChangeArrowheads="1"/>
          </p:cNvSpPr>
          <p:nvPr/>
        </p:nvSpPr>
        <p:spPr bwMode="auto">
          <a:xfrm>
            <a:off x="733425" y="3311525"/>
            <a:ext cx="56388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just">
              <a:lnSpc>
                <a:spcPct val="125000"/>
              </a:lnSpc>
            </a:pPr>
            <a:r>
              <a:rPr kumimoji="1" lang="en-US" altLang="zh-CN">
                <a:latin typeface="Times New Roman" panose="02020603050405020304" pitchFamily="18" charset="0"/>
                <a:ea typeface="楷体_GB2312" pitchFamily="49" charset="-122"/>
              </a:rPr>
              <a:t>a. </a:t>
            </a:r>
            <a:r>
              <a:rPr kumimoji="1" lang="zh-CN" altLang="en-US">
                <a:latin typeface="楷体_GB2312" pitchFamily="49" charset="-122"/>
                <a:ea typeface="楷体_GB2312" pitchFamily="49" charset="-122"/>
              </a:rPr>
              <a:t>拉紧的绳子或弦线中横波的波速为： </a:t>
            </a:r>
          </a:p>
        </p:txBody>
      </p:sp>
      <p:graphicFrame>
        <p:nvGraphicFramePr>
          <p:cNvPr id="19461" name="Object 5">
            <a:extLst>
              <a:ext uri="{FF2B5EF4-FFF2-40B4-BE49-F238E27FC236}">
                <a16:creationId xmlns:a16="http://schemas.microsoft.com/office/drawing/2014/main" id="{B1911E23-D16B-42F2-8B92-27C03A1711C5}"/>
              </a:ext>
            </a:extLst>
          </p:cNvPr>
          <p:cNvGraphicFramePr>
            <a:graphicFrameLocks/>
          </p:cNvGraphicFramePr>
          <p:nvPr/>
        </p:nvGraphicFramePr>
        <p:xfrm>
          <a:off x="2105025" y="3938588"/>
          <a:ext cx="1176338" cy="900112"/>
        </p:xfrm>
        <a:graphic>
          <a:graphicData uri="http://schemas.openxmlformats.org/presentationml/2006/ole">
            <mc:AlternateContent xmlns:mc="http://schemas.openxmlformats.org/markup-compatibility/2006">
              <mc:Choice xmlns:v="urn:schemas-microsoft-com:vml" Requires="v">
                <p:oleObj spid="_x0000_s7201" name="公式" r:id="rId5" imgW="1114406" imgH="838268" progId="Equation.3">
                  <p:embed/>
                </p:oleObj>
              </mc:Choice>
              <mc:Fallback>
                <p:oleObj name="公式" r:id="rId5" imgW="1114406" imgH="838268" progId="Equation.3">
                  <p:embed/>
                  <p:pic>
                    <p:nvPicPr>
                      <p:cNvPr id="0" name="Object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5025" y="3938588"/>
                        <a:ext cx="1176338" cy="900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62" name="Rectangle 6">
            <a:extLst>
              <a:ext uri="{FF2B5EF4-FFF2-40B4-BE49-F238E27FC236}">
                <a16:creationId xmlns:a16="http://schemas.microsoft.com/office/drawing/2014/main" id="{89F7E283-B172-4776-8DB3-19CDF5619C93}"/>
              </a:ext>
            </a:extLst>
          </p:cNvPr>
          <p:cNvSpPr>
            <a:spLocks noChangeArrowheads="1"/>
          </p:cNvSpPr>
          <p:nvPr/>
        </p:nvSpPr>
        <p:spPr bwMode="auto">
          <a:xfrm>
            <a:off x="741363" y="4860925"/>
            <a:ext cx="4510087"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nSpc>
                <a:spcPct val="125000"/>
              </a:lnSpc>
            </a:pPr>
            <a:r>
              <a:rPr kumimoji="1" lang="en-US" altLang="zh-CN">
                <a:latin typeface="Times New Roman" panose="02020603050405020304" pitchFamily="18" charset="0"/>
                <a:ea typeface="楷体_GB2312" pitchFamily="49" charset="-122"/>
              </a:rPr>
              <a:t>b. </a:t>
            </a:r>
            <a:r>
              <a:rPr kumimoji="1" lang="zh-CN" altLang="en-US">
                <a:latin typeface="楷体_GB2312" pitchFamily="49" charset="-122"/>
                <a:ea typeface="楷体_GB2312" pitchFamily="49" charset="-122"/>
              </a:rPr>
              <a:t>均匀细棒中，纵波的波速为：</a:t>
            </a:r>
          </a:p>
        </p:txBody>
      </p:sp>
      <p:sp>
        <p:nvSpPr>
          <p:cNvPr id="19463" name="Rectangle 7">
            <a:extLst>
              <a:ext uri="{FF2B5EF4-FFF2-40B4-BE49-F238E27FC236}">
                <a16:creationId xmlns:a16="http://schemas.microsoft.com/office/drawing/2014/main" id="{D1B0C051-D7B4-4010-BAD0-C787608BE4C5}"/>
              </a:ext>
            </a:extLst>
          </p:cNvPr>
          <p:cNvSpPr>
            <a:spLocks noChangeArrowheads="1"/>
          </p:cNvSpPr>
          <p:nvPr/>
        </p:nvSpPr>
        <p:spPr bwMode="auto">
          <a:xfrm>
            <a:off x="739775" y="1812925"/>
            <a:ext cx="8153400" cy="1006475"/>
          </a:xfrm>
          <a:prstGeom prst="rect">
            <a:avLst/>
          </a:prstGeom>
          <a:noFill/>
          <a:ln>
            <a:noFill/>
          </a:ln>
          <a:effectLst/>
          <a:extLst>
            <a:ext uri="{909E8E84-426E-40DD-AFC4-6F175D3DCCD1}">
              <a14:hiddenFill xmlns:a14="http://schemas.microsoft.com/office/drawing/2010/main">
                <a:solidFill>
                  <a:srgbClr val="0099CC">
                    <a:alpha val="0"/>
                  </a:srgbClr>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628650" indent="-628650">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lnSpc>
                <a:spcPct val="125000"/>
              </a:lnSpc>
              <a:spcBef>
                <a:spcPct val="50000"/>
              </a:spcBef>
            </a:pPr>
            <a:r>
              <a:rPr kumimoji="1" lang="en-US" altLang="zh-CN">
                <a:latin typeface="Times New Roman" panose="02020603050405020304" pitchFamily="18" charset="0"/>
                <a:ea typeface="楷体_GB2312" pitchFamily="49" charset="-122"/>
              </a:rPr>
              <a:t>(2)</a:t>
            </a:r>
            <a:r>
              <a:rPr kumimoji="1" lang="en-US" altLang="zh-CN">
                <a:latin typeface="楷体_GB2312" pitchFamily="49" charset="-122"/>
                <a:ea typeface="楷体_GB2312" pitchFamily="49" charset="-122"/>
              </a:rPr>
              <a:t> </a:t>
            </a:r>
            <a:r>
              <a:rPr kumimoji="1" lang="zh-CN" altLang="en-US">
                <a:latin typeface="楷体_GB2312" pitchFamily="49" charset="-122"/>
                <a:ea typeface="楷体_GB2312" pitchFamily="49" charset="-122"/>
              </a:rPr>
              <a:t>波速实质上是相位传播的速度，故称为相速度； 其大小主要决定于媒质的性质，与波的频率无关。</a:t>
            </a:r>
          </a:p>
        </p:txBody>
      </p:sp>
      <p:sp>
        <p:nvSpPr>
          <p:cNvPr id="19464" name="Text Box 8">
            <a:extLst>
              <a:ext uri="{FF2B5EF4-FFF2-40B4-BE49-F238E27FC236}">
                <a16:creationId xmlns:a16="http://schemas.microsoft.com/office/drawing/2014/main" id="{D33BB04C-5207-4848-891A-1B83E26CCF07}"/>
              </a:ext>
            </a:extLst>
          </p:cNvPr>
          <p:cNvSpPr txBox="1">
            <a:spLocks noChangeArrowheads="1"/>
          </p:cNvSpPr>
          <p:nvPr/>
        </p:nvSpPr>
        <p:spPr bwMode="auto">
          <a:xfrm>
            <a:off x="581025" y="288925"/>
            <a:ext cx="1160463"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lnSpc>
                <a:spcPct val="125000"/>
              </a:lnSpc>
            </a:pPr>
            <a:r>
              <a:rPr kumimoji="1" lang="zh-CN" altLang="en-US">
                <a:solidFill>
                  <a:srgbClr val="FFFF00"/>
                </a:solidFill>
                <a:latin typeface="宋体" panose="02010600030101010101" pitchFamily="2" charset="-122"/>
              </a:rPr>
              <a:t>说明</a:t>
            </a:r>
          </a:p>
        </p:txBody>
      </p:sp>
      <p:grpSp>
        <p:nvGrpSpPr>
          <p:cNvPr id="19466" name="Group 10">
            <a:extLst>
              <a:ext uri="{FF2B5EF4-FFF2-40B4-BE49-F238E27FC236}">
                <a16:creationId xmlns:a16="http://schemas.microsoft.com/office/drawing/2014/main" id="{D25CC29F-0C60-4055-B0CD-C2B92DC9C719}"/>
              </a:ext>
            </a:extLst>
          </p:cNvPr>
          <p:cNvGrpSpPr>
            <a:grpSpLocks/>
          </p:cNvGrpSpPr>
          <p:nvPr/>
        </p:nvGrpSpPr>
        <p:grpSpPr bwMode="auto">
          <a:xfrm>
            <a:off x="4668838" y="3860800"/>
            <a:ext cx="2209800" cy="457200"/>
            <a:chOff x="4176" y="3504"/>
            <a:chExt cx="1392" cy="311"/>
          </a:xfrm>
        </p:grpSpPr>
        <p:graphicFrame>
          <p:nvGraphicFramePr>
            <p:cNvPr id="7192" name="Object 11">
              <a:extLst>
                <a:ext uri="{FF2B5EF4-FFF2-40B4-BE49-F238E27FC236}">
                  <a16:creationId xmlns:a16="http://schemas.microsoft.com/office/drawing/2014/main" id="{663043B0-490B-46ED-ABA1-C42336F6ACBF}"/>
                </a:ext>
              </a:extLst>
            </p:cNvPr>
            <p:cNvGraphicFramePr>
              <a:graphicFrameLocks noChangeAspect="1"/>
            </p:cNvGraphicFramePr>
            <p:nvPr/>
          </p:nvGraphicFramePr>
          <p:xfrm>
            <a:off x="4176" y="3523"/>
            <a:ext cx="340" cy="250"/>
          </p:xfrm>
          <a:graphic>
            <a:graphicData uri="http://schemas.openxmlformats.org/presentationml/2006/ole">
              <mc:AlternateContent xmlns:mc="http://schemas.openxmlformats.org/markup-compatibility/2006">
                <mc:Choice xmlns:v="urn:schemas-microsoft-com:vml" Requires="v">
                  <p:oleObj spid="_x0000_s7202" name="Equation" r:id="rId7" imgW="76149" imgH="95216" progId="Equation.3">
                    <p:embed/>
                  </p:oleObj>
                </mc:Choice>
                <mc:Fallback>
                  <p:oleObj name="Equation" r:id="rId7" imgW="76149" imgH="95216"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76" y="3523"/>
                          <a:ext cx="3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93" name="Rectangle 12">
              <a:extLst>
                <a:ext uri="{FF2B5EF4-FFF2-40B4-BE49-F238E27FC236}">
                  <a16:creationId xmlns:a16="http://schemas.microsoft.com/office/drawing/2014/main" id="{5838D334-41E0-4C11-A673-60DD2B7A4011}"/>
                </a:ext>
              </a:extLst>
            </p:cNvPr>
            <p:cNvSpPr>
              <a:spLocks noChangeArrowheads="1"/>
            </p:cNvSpPr>
            <p:nvPr/>
          </p:nvSpPr>
          <p:spPr bwMode="auto">
            <a:xfrm>
              <a:off x="4416" y="3504"/>
              <a:ext cx="1152"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楷体_GB2312" pitchFamily="49" charset="-122"/>
                </a:rPr>
                <a:t>—</a:t>
              </a:r>
              <a:r>
                <a:rPr kumimoji="1" lang="en-US" altLang="zh-CN">
                  <a:latin typeface="楷体_GB2312" pitchFamily="49" charset="-122"/>
                  <a:ea typeface="楷体_GB2312" pitchFamily="49" charset="-122"/>
                </a:rPr>
                <a:t> </a:t>
              </a:r>
              <a:r>
                <a:rPr kumimoji="1" lang="zh-CN" altLang="en-US">
                  <a:latin typeface="楷体_GB2312" pitchFamily="49" charset="-122"/>
                  <a:ea typeface="楷体_GB2312" pitchFamily="49" charset="-122"/>
                </a:rPr>
                <a:t>张力</a:t>
              </a:r>
            </a:p>
          </p:txBody>
        </p:sp>
      </p:grpSp>
      <p:grpSp>
        <p:nvGrpSpPr>
          <p:cNvPr id="19469" name="Group 13">
            <a:extLst>
              <a:ext uri="{FF2B5EF4-FFF2-40B4-BE49-F238E27FC236}">
                <a16:creationId xmlns:a16="http://schemas.microsoft.com/office/drawing/2014/main" id="{F56E5FFB-FFDB-43B4-9AF8-67618D2716DB}"/>
              </a:ext>
            </a:extLst>
          </p:cNvPr>
          <p:cNvGrpSpPr>
            <a:grpSpLocks/>
          </p:cNvGrpSpPr>
          <p:nvPr/>
        </p:nvGrpSpPr>
        <p:grpSpPr bwMode="auto">
          <a:xfrm>
            <a:off x="4592638" y="4356100"/>
            <a:ext cx="2286000" cy="457200"/>
            <a:chOff x="4128" y="3792"/>
            <a:chExt cx="1440" cy="311"/>
          </a:xfrm>
        </p:grpSpPr>
        <p:graphicFrame>
          <p:nvGraphicFramePr>
            <p:cNvPr id="7190" name="Object 14">
              <a:extLst>
                <a:ext uri="{FF2B5EF4-FFF2-40B4-BE49-F238E27FC236}">
                  <a16:creationId xmlns:a16="http://schemas.microsoft.com/office/drawing/2014/main" id="{862C9758-A516-4F7B-9DE0-E8D0D33FDE13}"/>
                </a:ext>
              </a:extLst>
            </p:cNvPr>
            <p:cNvGraphicFramePr>
              <a:graphicFrameLocks noChangeAspect="1"/>
            </p:cNvGraphicFramePr>
            <p:nvPr/>
          </p:nvGraphicFramePr>
          <p:xfrm>
            <a:off x="4128" y="3840"/>
            <a:ext cx="371" cy="250"/>
          </p:xfrm>
          <a:graphic>
            <a:graphicData uri="http://schemas.openxmlformats.org/presentationml/2006/ole">
              <mc:AlternateContent xmlns:mc="http://schemas.openxmlformats.org/markup-compatibility/2006">
                <mc:Choice xmlns:v="urn:schemas-microsoft-com:vml" Requires="v">
                  <p:oleObj spid="_x0000_s7203" name="Equation" r:id="rId9" imgW="85629" imgH="95216" progId="Equation.3">
                    <p:embed/>
                  </p:oleObj>
                </mc:Choice>
                <mc:Fallback>
                  <p:oleObj name="Equation" r:id="rId9" imgW="85629" imgH="95216"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28" y="3840"/>
                          <a:ext cx="37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91" name="Rectangle 15">
              <a:extLst>
                <a:ext uri="{FF2B5EF4-FFF2-40B4-BE49-F238E27FC236}">
                  <a16:creationId xmlns:a16="http://schemas.microsoft.com/office/drawing/2014/main" id="{D2E32349-C118-496E-AD08-2D0BE31BFCE1}"/>
                </a:ext>
              </a:extLst>
            </p:cNvPr>
            <p:cNvSpPr>
              <a:spLocks noChangeArrowheads="1"/>
            </p:cNvSpPr>
            <p:nvPr/>
          </p:nvSpPr>
          <p:spPr bwMode="auto">
            <a:xfrm>
              <a:off x="4416" y="3792"/>
              <a:ext cx="1152"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楷体_GB2312" pitchFamily="49" charset="-122"/>
                </a:rPr>
                <a:t>—</a:t>
              </a:r>
              <a:r>
                <a:rPr kumimoji="1" lang="en-US" altLang="zh-CN">
                  <a:latin typeface="楷体_GB2312" pitchFamily="49" charset="-122"/>
                  <a:ea typeface="楷体_GB2312" pitchFamily="49" charset="-122"/>
                </a:rPr>
                <a:t> </a:t>
              </a:r>
              <a:r>
                <a:rPr kumimoji="1" lang="zh-CN" altLang="en-US">
                  <a:latin typeface="楷体_GB2312" pitchFamily="49" charset="-122"/>
                  <a:ea typeface="楷体_GB2312" pitchFamily="49" charset="-122"/>
                </a:rPr>
                <a:t>线密度</a:t>
              </a:r>
            </a:p>
          </p:txBody>
        </p:sp>
      </p:grpSp>
      <p:sp>
        <p:nvSpPr>
          <p:cNvPr id="19472" name="AutoShape 16">
            <a:extLst>
              <a:ext uri="{FF2B5EF4-FFF2-40B4-BE49-F238E27FC236}">
                <a16:creationId xmlns:a16="http://schemas.microsoft.com/office/drawing/2014/main" id="{72649B4A-295B-4330-A4C1-F6AEE2A58B11}"/>
              </a:ext>
            </a:extLst>
          </p:cNvPr>
          <p:cNvSpPr>
            <a:spLocks/>
          </p:cNvSpPr>
          <p:nvPr/>
        </p:nvSpPr>
        <p:spPr bwMode="auto">
          <a:xfrm>
            <a:off x="4211638" y="3933825"/>
            <a:ext cx="215900" cy="774700"/>
          </a:xfrm>
          <a:prstGeom prst="leftBrace">
            <a:avLst>
              <a:gd name="adj1" fmla="val 29902"/>
              <a:gd name="adj2" fmla="val 50000"/>
            </a:avLst>
          </a:prstGeom>
          <a:noFill/>
          <a:ln w="22225">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19474" name="Group 18">
            <a:extLst>
              <a:ext uri="{FF2B5EF4-FFF2-40B4-BE49-F238E27FC236}">
                <a16:creationId xmlns:a16="http://schemas.microsoft.com/office/drawing/2014/main" id="{BA251418-144E-4337-B7A4-000D3E8D576C}"/>
              </a:ext>
            </a:extLst>
          </p:cNvPr>
          <p:cNvGrpSpPr>
            <a:grpSpLocks/>
          </p:cNvGrpSpPr>
          <p:nvPr/>
        </p:nvGrpSpPr>
        <p:grpSpPr bwMode="auto">
          <a:xfrm>
            <a:off x="4572000" y="5373688"/>
            <a:ext cx="3986213" cy="1066800"/>
            <a:chOff x="3009" y="432"/>
            <a:chExt cx="2511" cy="672"/>
          </a:xfrm>
        </p:grpSpPr>
        <p:grpSp>
          <p:nvGrpSpPr>
            <p:cNvPr id="7184" name="Group 19">
              <a:extLst>
                <a:ext uri="{FF2B5EF4-FFF2-40B4-BE49-F238E27FC236}">
                  <a16:creationId xmlns:a16="http://schemas.microsoft.com/office/drawing/2014/main" id="{830AD145-8FB0-4A0C-B33D-DAE234D0AD84}"/>
                </a:ext>
              </a:extLst>
            </p:cNvPr>
            <p:cNvGrpSpPr>
              <a:grpSpLocks/>
            </p:cNvGrpSpPr>
            <p:nvPr/>
          </p:nvGrpSpPr>
          <p:grpSpPr bwMode="auto">
            <a:xfrm>
              <a:off x="3072" y="432"/>
              <a:ext cx="2448" cy="288"/>
              <a:chOff x="3072" y="432"/>
              <a:chExt cx="2448" cy="288"/>
            </a:xfrm>
          </p:grpSpPr>
          <p:graphicFrame>
            <p:nvGraphicFramePr>
              <p:cNvPr id="7188" name="Object 20">
                <a:extLst>
                  <a:ext uri="{FF2B5EF4-FFF2-40B4-BE49-F238E27FC236}">
                    <a16:creationId xmlns:a16="http://schemas.microsoft.com/office/drawing/2014/main" id="{EF6990BE-208A-4E25-8B3F-1F9FF42A4DF0}"/>
                  </a:ext>
                </a:extLst>
              </p:cNvPr>
              <p:cNvGraphicFramePr>
                <a:graphicFrameLocks noChangeAspect="1"/>
              </p:cNvGraphicFramePr>
              <p:nvPr/>
            </p:nvGraphicFramePr>
            <p:xfrm>
              <a:off x="3072" y="451"/>
              <a:ext cx="340" cy="250"/>
            </p:xfrm>
            <a:graphic>
              <a:graphicData uri="http://schemas.openxmlformats.org/presentationml/2006/ole">
                <mc:AlternateContent xmlns:mc="http://schemas.openxmlformats.org/markup-compatibility/2006">
                  <mc:Choice xmlns:v="urn:schemas-microsoft-com:vml" Requires="v">
                    <p:oleObj spid="_x0000_s7204" name="Equation" r:id="rId11" imgW="76149" imgH="95216" progId="Equation.3">
                      <p:embed/>
                    </p:oleObj>
                  </mc:Choice>
                  <mc:Fallback>
                    <p:oleObj name="Equation" r:id="rId11" imgW="76149" imgH="95216" progId="Equation.3">
                      <p:embed/>
                      <p:pic>
                        <p:nvPicPr>
                          <p:cNvPr id="0" name="Object 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72" y="451"/>
                            <a:ext cx="3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89" name="Rectangle 21">
                <a:extLst>
                  <a:ext uri="{FF2B5EF4-FFF2-40B4-BE49-F238E27FC236}">
                    <a16:creationId xmlns:a16="http://schemas.microsoft.com/office/drawing/2014/main" id="{21F68620-6F01-441B-828F-A9EB360DE506}"/>
                  </a:ext>
                </a:extLst>
              </p:cNvPr>
              <p:cNvSpPr>
                <a:spLocks noChangeArrowheads="1"/>
              </p:cNvSpPr>
              <p:nvPr/>
            </p:nvSpPr>
            <p:spPr bwMode="auto">
              <a:xfrm>
                <a:off x="3312" y="432"/>
                <a:ext cx="22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楷体_GB2312" pitchFamily="49" charset="-122"/>
                  </a:rPr>
                  <a:t>—</a:t>
                </a:r>
                <a:r>
                  <a:rPr kumimoji="1" lang="en-US" altLang="zh-CN">
                    <a:latin typeface="楷体_GB2312" pitchFamily="49" charset="-122"/>
                    <a:ea typeface="楷体_GB2312" pitchFamily="49" charset="-122"/>
                  </a:rPr>
                  <a:t> </a:t>
                </a:r>
                <a:r>
                  <a:rPr kumimoji="1" lang="zh-CN" altLang="en-US">
                    <a:latin typeface="楷体_GB2312" pitchFamily="49" charset="-122"/>
                    <a:ea typeface="楷体_GB2312" pitchFamily="49" charset="-122"/>
                  </a:rPr>
                  <a:t>固体棒的杨氏模量</a:t>
                </a:r>
              </a:p>
            </p:txBody>
          </p:sp>
        </p:grpSp>
        <p:grpSp>
          <p:nvGrpSpPr>
            <p:cNvPr id="7185" name="Group 22">
              <a:extLst>
                <a:ext uri="{FF2B5EF4-FFF2-40B4-BE49-F238E27FC236}">
                  <a16:creationId xmlns:a16="http://schemas.microsoft.com/office/drawing/2014/main" id="{BA9DA8D9-EEB8-4232-913B-A537E1909777}"/>
                </a:ext>
              </a:extLst>
            </p:cNvPr>
            <p:cNvGrpSpPr>
              <a:grpSpLocks/>
            </p:cNvGrpSpPr>
            <p:nvPr/>
          </p:nvGrpSpPr>
          <p:grpSpPr bwMode="auto">
            <a:xfrm>
              <a:off x="3009" y="816"/>
              <a:ext cx="2463" cy="288"/>
              <a:chOff x="3009" y="816"/>
              <a:chExt cx="2463" cy="288"/>
            </a:xfrm>
          </p:grpSpPr>
          <p:graphicFrame>
            <p:nvGraphicFramePr>
              <p:cNvPr id="7186" name="Object 23">
                <a:extLst>
                  <a:ext uri="{FF2B5EF4-FFF2-40B4-BE49-F238E27FC236}">
                    <a16:creationId xmlns:a16="http://schemas.microsoft.com/office/drawing/2014/main" id="{88667385-38E0-4BBB-84A5-13337D14CDA8}"/>
                  </a:ext>
                </a:extLst>
              </p:cNvPr>
              <p:cNvGraphicFramePr>
                <a:graphicFrameLocks noChangeAspect="1"/>
              </p:cNvGraphicFramePr>
              <p:nvPr/>
            </p:nvGraphicFramePr>
            <p:xfrm>
              <a:off x="3009" y="835"/>
              <a:ext cx="371" cy="250"/>
            </p:xfrm>
            <a:graphic>
              <a:graphicData uri="http://schemas.openxmlformats.org/presentationml/2006/ole">
                <mc:AlternateContent xmlns:mc="http://schemas.openxmlformats.org/markup-compatibility/2006">
                  <mc:Choice xmlns:v="urn:schemas-microsoft-com:vml" Requires="v">
                    <p:oleObj spid="_x0000_s7205" name="Equation" r:id="rId13" imgW="85629" imgH="95216" progId="Equation.3">
                      <p:embed/>
                    </p:oleObj>
                  </mc:Choice>
                  <mc:Fallback>
                    <p:oleObj name="Equation" r:id="rId13" imgW="85629" imgH="95216" progId="Equation.3">
                      <p:embed/>
                      <p:pic>
                        <p:nvPicPr>
                          <p:cNvPr id="0" name="Object 2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09" y="835"/>
                            <a:ext cx="37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87" name="Rectangle 24">
                <a:extLst>
                  <a:ext uri="{FF2B5EF4-FFF2-40B4-BE49-F238E27FC236}">
                    <a16:creationId xmlns:a16="http://schemas.microsoft.com/office/drawing/2014/main" id="{E9425D6F-A1B3-4869-ACAD-53B082BB298D}"/>
                  </a:ext>
                </a:extLst>
              </p:cNvPr>
              <p:cNvSpPr>
                <a:spLocks noChangeArrowheads="1"/>
              </p:cNvSpPr>
              <p:nvPr/>
            </p:nvSpPr>
            <p:spPr bwMode="auto">
              <a:xfrm>
                <a:off x="3264" y="816"/>
                <a:ext cx="22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楷体_GB2312" pitchFamily="49" charset="-122"/>
                  </a:rPr>
                  <a:t>—</a:t>
                </a:r>
                <a:r>
                  <a:rPr kumimoji="1" lang="en-US" altLang="zh-CN">
                    <a:latin typeface="楷体_GB2312" pitchFamily="49" charset="-122"/>
                    <a:ea typeface="楷体_GB2312" pitchFamily="49" charset="-122"/>
                  </a:rPr>
                  <a:t> </a:t>
                </a:r>
                <a:r>
                  <a:rPr kumimoji="1" lang="zh-CN" altLang="en-US">
                    <a:latin typeface="楷体_GB2312" pitchFamily="49" charset="-122"/>
                    <a:ea typeface="楷体_GB2312" pitchFamily="49" charset="-122"/>
                  </a:rPr>
                  <a:t>固体棒的密度</a:t>
                </a:r>
              </a:p>
            </p:txBody>
          </p:sp>
        </p:grpSp>
      </p:grpSp>
      <p:sp>
        <p:nvSpPr>
          <p:cNvPr id="19486" name="AutoShape 30">
            <a:extLst>
              <a:ext uri="{FF2B5EF4-FFF2-40B4-BE49-F238E27FC236}">
                <a16:creationId xmlns:a16="http://schemas.microsoft.com/office/drawing/2014/main" id="{0E5C6B96-8E2B-4C05-B35A-FF6EB4ED5F5F}"/>
              </a:ext>
            </a:extLst>
          </p:cNvPr>
          <p:cNvSpPr>
            <a:spLocks noChangeArrowheads="1"/>
          </p:cNvSpPr>
          <p:nvPr/>
        </p:nvSpPr>
        <p:spPr bwMode="auto">
          <a:xfrm>
            <a:off x="323850" y="331788"/>
            <a:ext cx="360363" cy="576262"/>
          </a:xfrm>
          <a:prstGeom prst="star4">
            <a:avLst>
              <a:gd name="adj" fmla="val 18519"/>
            </a:avLst>
          </a:prstGeom>
          <a:gradFill rotWithShape="0">
            <a:gsLst>
              <a:gs pos="0">
                <a:srgbClr val="99FF99"/>
              </a:gs>
              <a:gs pos="100000">
                <a:srgbClr val="477647"/>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487" name="Rectangle 31">
            <a:extLst>
              <a:ext uri="{FF2B5EF4-FFF2-40B4-BE49-F238E27FC236}">
                <a16:creationId xmlns:a16="http://schemas.microsoft.com/office/drawing/2014/main" id="{B4DE13C9-D8D0-4E16-8F99-2FB8F1C9432C}"/>
              </a:ext>
            </a:extLst>
          </p:cNvPr>
          <p:cNvSpPr>
            <a:spLocks noChangeArrowheads="1"/>
          </p:cNvSpPr>
          <p:nvPr/>
        </p:nvSpPr>
        <p:spPr bwMode="auto">
          <a:xfrm>
            <a:off x="684213" y="2781300"/>
            <a:ext cx="15113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lnSpc>
                <a:spcPct val="125000"/>
              </a:lnSpc>
              <a:spcBef>
                <a:spcPct val="50000"/>
              </a:spcBef>
            </a:pPr>
            <a:r>
              <a:rPr kumimoji="1" lang="zh-CN" altLang="en-US">
                <a:ea typeface="楷体_GB2312" pitchFamily="49" charset="-122"/>
              </a:rPr>
              <a:t>例如：</a:t>
            </a:r>
          </a:p>
        </p:txBody>
      </p:sp>
      <p:sp>
        <p:nvSpPr>
          <p:cNvPr id="19490" name="AutoShape 34">
            <a:extLst>
              <a:ext uri="{FF2B5EF4-FFF2-40B4-BE49-F238E27FC236}">
                <a16:creationId xmlns:a16="http://schemas.microsoft.com/office/drawing/2014/main" id="{A26715C0-6556-4D80-ADD5-8CAB61CC965F}"/>
              </a:ext>
            </a:extLst>
          </p:cNvPr>
          <p:cNvSpPr>
            <a:spLocks/>
          </p:cNvSpPr>
          <p:nvPr/>
        </p:nvSpPr>
        <p:spPr bwMode="auto">
          <a:xfrm>
            <a:off x="4211638" y="5534025"/>
            <a:ext cx="215900" cy="774700"/>
          </a:xfrm>
          <a:prstGeom prst="leftBrace">
            <a:avLst>
              <a:gd name="adj1" fmla="val 29902"/>
              <a:gd name="adj2" fmla="val 50000"/>
            </a:avLst>
          </a:prstGeom>
          <a:noFill/>
          <a:ln w="22225">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19486"/>
                                        </p:tgtEl>
                                        <p:attrNameLst>
                                          <p:attrName>style.visibility</p:attrName>
                                        </p:attrNameLst>
                                      </p:cBhvr>
                                      <p:to>
                                        <p:strVal val="visible"/>
                                      </p:to>
                                    </p:set>
                                    <p:anim calcmode="lin" valueType="num">
                                      <p:cBhvr>
                                        <p:cTn id="7" dur="500" fill="hold"/>
                                        <p:tgtEl>
                                          <p:spTgt spid="19486"/>
                                        </p:tgtEl>
                                        <p:attrNameLst>
                                          <p:attrName>ppt_w</p:attrName>
                                        </p:attrNameLst>
                                      </p:cBhvr>
                                      <p:tavLst>
                                        <p:tav tm="0">
                                          <p:val>
                                            <p:strVal val="4*#ppt_w"/>
                                          </p:val>
                                        </p:tav>
                                        <p:tav tm="100000">
                                          <p:val>
                                            <p:strVal val="#ppt_w"/>
                                          </p:val>
                                        </p:tav>
                                      </p:tavLst>
                                    </p:anim>
                                    <p:anim calcmode="lin" valueType="num">
                                      <p:cBhvr>
                                        <p:cTn id="8" dur="500" fill="hold"/>
                                        <p:tgtEl>
                                          <p:spTgt spid="19486"/>
                                        </p:tgtEl>
                                        <p:attrNameLst>
                                          <p:attrName>ppt_h</p:attrName>
                                        </p:attrNameLst>
                                      </p:cBhvr>
                                      <p:tavLst>
                                        <p:tav tm="0">
                                          <p:val>
                                            <p:strVal val="4*#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946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19458">
                                            <p:txEl>
                                              <p:pRg st="0" end="0"/>
                                            </p:txEl>
                                          </p:spTgt>
                                        </p:tgtEl>
                                        <p:attrNameLst>
                                          <p:attrName>style.visibility</p:attrName>
                                        </p:attrNameLst>
                                      </p:cBhvr>
                                      <p:to>
                                        <p:strVal val="visible"/>
                                      </p:to>
                                    </p:set>
                                    <p:animEffect transition="in" filter="wipe(left)">
                                      <p:cBhvr>
                                        <p:cTn id="17" dur="300"/>
                                        <p:tgtEl>
                                          <p:spTgt spid="19458">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463"/>
                                        </p:tgtEl>
                                        <p:attrNameLst>
                                          <p:attrName>style.visibility</p:attrName>
                                        </p:attrNameLst>
                                      </p:cBhvr>
                                      <p:to>
                                        <p:strVal val="visible"/>
                                      </p:to>
                                    </p:set>
                                    <p:animEffect transition="in" filter="wipe(left)">
                                      <p:cBhvr>
                                        <p:cTn id="22" dur="500"/>
                                        <p:tgtEl>
                                          <p:spTgt spid="1946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48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9460"/>
                                        </p:tgtEl>
                                        <p:attrNameLst>
                                          <p:attrName>style.visibility</p:attrName>
                                        </p:attrNameLst>
                                      </p:cBhvr>
                                      <p:to>
                                        <p:strVal val="visible"/>
                                      </p:to>
                                    </p:set>
                                    <p:animEffect transition="in" filter="wipe(left)">
                                      <p:cBhvr>
                                        <p:cTn id="31" dur="500"/>
                                        <p:tgtEl>
                                          <p:spTgt spid="1946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499"/>
                                          </p:stCondLst>
                                        </p:cTn>
                                        <p:tgtEl>
                                          <p:spTgt spid="19461"/>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19466"/>
                                        </p:tgtEl>
                                        <p:attrNameLst>
                                          <p:attrName>style.visibility</p:attrName>
                                        </p:attrNameLst>
                                      </p:cBhvr>
                                      <p:to>
                                        <p:strVal val="visible"/>
                                      </p:to>
                                    </p:set>
                                    <p:animEffect transition="in" filter="wipe(left)">
                                      <p:cBhvr>
                                        <p:cTn id="40" dur="500"/>
                                        <p:tgtEl>
                                          <p:spTgt spid="19466"/>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19469"/>
                                        </p:tgtEl>
                                        <p:attrNameLst>
                                          <p:attrName>style.visibility</p:attrName>
                                        </p:attrNameLst>
                                      </p:cBhvr>
                                      <p:to>
                                        <p:strVal val="visible"/>
                                      </p:to>
                                    </p:set>
                                    <p:animEffect transition="in" filter="wipe(left)">
                                      <p:cBhvr>
                                        <p:cTn id="45" dur="500"/>
                                        <p:tgtEl>
                                          <p:spTgt spid="19469"/>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19472"/>
                                        </p:tgtEl>
                                        <p:attrNameLst>
                                          <p:attrName>style.visibility</p:attrName>
                                        </p:attrNameLst>
                                      </p:cBhvr>
                                      <p:to>
                                        <p:strVal val="visible"/>
                                      </p:to>
                                    </p:set>
                                    <p:animEffect transition="in" filter="wipe(up)">
                                      <p:cBhvr>
                                        <p:cTn id="50" dur="500"/>
                                        <p:tgtEl>
                                          <p:spTgt spid="19472"/>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9462"/>
                                        </p:tgtEl>
                                        <p:attrNameLst>
                                          <p:attrName>style.visibility</p:attrName>
                                        </p:attrNameLst>
                                      </p:cBhvr>
                                      <p:to>
                                        <p:strVal val="visible"/>
                                      </p:to>
                                    </p:set>
                                    <p:animEffect transition="in" filter="wipe(left)">
                                      <p:cBhvr>
                                        <p:cTn id="55" dur="500"/>
                                        <p:tgtEl>
                                          <p:spTgt spid="19462"/>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nodeType="clickEffect">
                                  <p:stCondLst>
                                    <p:cond delay="0"/>
                                  </p:stCondLst>
                                  <p:childTnLst>
                                    <p:set>
                                      <p:cBhvr>
                                        <p:cTn id="59" dur="1" fill="hold">
                                          <p:stCondLst>
                                            <p:cond delay="499"/>
                                          </p:stCondLst>
                                        </p:cTn>
                                        <p:tgtEl>
                                          <p:spTgt spid="19459"/>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nodeType="clickEffect">
                                  <p:stCondLst>
                                    <p:cond delay="0"/>
                                  </p:stCondLst>
                                  <p:childTnLst>
                                    <p:set>
                                      <p:cBhvr>
                                        <p:cTn id="63" dur="1" fill="hold">
                                          <p:stCondLst>
                                            <p:cond delay="0"/>
                                          </p:stCondLst>
                                        </p:cTn>
                                        <p:tgtEl>
                                          <p:spTgt spid="19474"/>
                                        </p:tgtEl>
                                        <p:attrNameLst>
                                          <p:attrName>style.visibility</p:attrName>
                                        </p:attrNameLst>
                                      </p:cBhvr>
                                      <p:to>
                                        <p:strVal val="visible"/>
                                      </p:to>
                                    </p:set>
                                    <p:animEffect transition="in" filter="wipe(left)">
                                      <p:cBhvr>
                                        <p:cTn id="64" dur="500"/>
                                        <p:tgtEl>
                                          <p:spTgt spid="19474"/>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1" fill="hold" grpId="0" nodeType="clickEffect">
                                  <p:stCondLst>
                                    <p:cond delay="0"/>
                                  </p:stCondLst>
                                  <p:childTnLst>
                                    <p:set>
                                      <p:cBhvr>
                                        <p:cTn id="68" dur="1" fill="hold">
                                          <p:stCondLst>
                                            <p:cond delay="0"/>
                                          </p:stCondLst>
                                        </p:cTn>
                                        <p:tgtEl>
                                          <p:spTgt spid="19490"/>
                                        </p:tgtEl>
                                        <p:attrNameLst>
                                          <p:attrName>style.visibility</p:attrName>
                                        </p:attrNameLst>
                                      </p:cBhvr>
                                      <p:to>
                                        <p:strVal val="visible"/>
                                      </p:to>
                                    </p:set>
                                    <p:animEffect transition="in" filter="wipe(up)">
                                      <p:cBhvr>
                                        <p:cTn id="69" dur="500"/>
                                        <p:tgtEl>
                                          <p:spTgt spid="194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build="p" autoUpdateAnimBg="0"/>
      <p:bldP spid="19460" grpId="0" autoUpdateAnimBg="0"/>
      <p:bldP spid="19462" grpId="0" autoUpdateAnimBg="0"/>
      <p:bldP spid="19463" grpId="0" autoUpdateAnimBg="0"/>
      <p:bldP spid="19464" grpId="0" autoUpdateAnimBg="0"/>
      <p:bldP spid="19472" grpId="0" animBg="1"/>
      <p:bldP spid="19486" grpId="0" animBg="1"/>
      <p:bldP spid="19487" grpId="0"/>
      <p:bldP spid="1949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Object 2">
            <a:extLst>
              <a:ext uri="{FF2B5EF4-FFF2-40B4-BE49-F238E27FC236}">
                <a16:creationId xmlns:a16="http://schemas.microsoft.com/office/drawing/2014/main" id="{449D8A8E-D29C-4752-A0A0-0AFD1C8E7A19}"/>
              </a:ext>
            </a:extLst>
          </p:cNvPr>
          <p:cNvGraphicFramePr>
            <a:graphicFrameLocks/>
          </p:cNvGraphicFramePr>
          <p:nvPr/>
        </p:nvGraphicFramePr>
        <p:xfrm>
          <a:off x="1547813" y="3170238"/>
          <a:ext cx="1195387" cy="906462"/>
        </p:xfrm>
        <a:graphic>
          <a:graphicData uri="http://schemas.openxmlformats.org/presentationml/2006/ole">
            <mc:AlternateContent xmlns:mc="http://schemas.openxmlformats.org/markup-compatibility/2006">
              <mc:Choice xmlns:v="urn:schemas-microsoft-com:vml" Requires="v">
                <p:oleObj spid="_x0000_s8237" name="公式" r:id="rId3" imgW="1123886" imgH="838268" progId="Equation.3">
                  <p:embed/>
                </p:oleObj>
              </mc:Choice>
              <mc:Fallback>
                <p:oleObj name="公式" r:id="rId3" imgW="1123886" imgH="838268" progId="Equation.3">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3170238"/>
                        <a:ext cx="1195387" cy="90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83" name="Rectangle 3">
            <a:extLst>
              <a:ext uri="{FF2B5EF4-FFF2-40B4-BE49-F238E27FC236}">
                <a16:creationId xmlns:a16="http://schemas.microsoft.com/office/drawing/2014/main" id="{854B407A-DCC5-4EB2-AE8A-8E163FDC9C7B}"/>
              </a:ext>
            </a:extLst>
          </p:cNvPr>
          <p:cNvSpPr>
            <a:spLocks noChangeArrowheads="1"/>
          </p:cNvSpPr>
          <p:nvPr/>
        </p:nvSpPr>
        <p:spPr bwMode="auto">
          <a:xfrm>
            <a:off x="762000" y="2438400"/>
            <a:ext cx="815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r>
              <a:rPr kumimoji="1" lang="en-US" altLang="zh-CN">
                <a:latin typeface="Times New Roman" panose="02020603050405020304" pitchFamily="18" charset="0"/>
                <a:ea typeface="楷体_GB2312" pitchFamily="49" charset="-122"/>
              </a:rPr>
              <a:t>d. </a:t>
            </a:r>
            <a:r>
              <a:rPr kumimoji="1" lang="zh-CN" altLang="en-US">
                <a:latin typeface="楷体_GB2312" pitchFamily="49" charset="-122"/>
                <a:ea typeface="楷体_GB2312" pitchFamily="49" charset="-122"/>
              </a:rPr>
              <a:t>液体和气体只能传播纵波，其波速由下式给出</a:t>
            </a:r>
          </a:p>
        </p:txBody>
      </p:sp>
      <p:sp>
        <p:nvSpPr>
          <p:cNvPr id="20484" name="Rectangle 4">
            <a:extLst>
              <a:ext uri="{FF2B5EF4-FFF2-40B4-BE49-F238E27FC236}">
                <a16:creationId xmlns:a16="http://schemas.microsoft.com/office/drawing/2014/main" id="{D49BE206-4CE5-4051-A690-710E32DA68D6}"/>
              </a:ext>
            </a:extLst>
          </p:cNvPr>
          <p:cNvSpPr>
            <a:spLocks noChangeArrowheads="1"/>
          </p:cNvSpPr>
          <p:nvPr/>
        </p:nvSpPr>
        <p:spPr bwMode="auto">
          <a:xfrm>
            <a:off x="762000" y="365125"/>
            <a:ext cx="6015038"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lnSpc>
                <a:spcPct val="125000"/>
              </a:lnSpc>
              <a:spcBef>
                <a:spcPct val="30000"/>
              </a:spcBef>
            </a:pPr>
            <a:r>
              <a:rPr kumimoji="1" lang="en-US" altLang="zh-CN">
                <a:latin typeface="Times New Roman" panose="02020603050405020304" pitchFamily="18" charset="0"/>
                <a:ea typeface="楷体_GB2312" pitchFamily="49" charset="-122"/>
              </a:rPr>
              <a:t>c. </a:t>
            </a:r>
            <a:r>
              <a:rPr kumimoji="1" lang="zh-CN" altLang="en-US">
                <a:latin typeface="楷体_GB2312" pitchFamily="49" charset="-122"/>
                <a:ea typeface="楷体_GB2312" pitchFamily="49" charset="-122"/>
              </a:rPr>
              <a:t>固体媒质中传播的横波速率由下式给出：</a:t>
            </a:r>
          </a:p>
        </p:txBody>
      </p:sp>
      <p:graphicFrame>
        <p:nvGraphicFramePr>
          <p:cNvPr id="20485" name="Object 5">
            <a:extLst>
              <a:ext uri="{FF2B5EF4-FFF2-40B4-BE49-F238E27FC236}">
                <a16:creationId xmlns:a16="http://schemas.microsoft.com/office/drawing/2014/main" id="{B3FDA363-14FA-45AD-919C-C20A17FFF86B}"/>
              </a:ext>
            </a:extLst>
          </p:cNvPr>
          <p:cNvGraphicFramePr>
            <a:graphicFrameLocks noChangeAspect="1"/>
          </p:cNvGraphicFramePr>
          <p:nvPr/>
        </p:nvGraphicFramePr>
        <p:xfrm>
          <a:off x="1524000" y="1219200"/>
          <a:ext cx="1535113" cy="758825"/>
        </p:xfrm>
        <a:graphic>
          <a:graphicData uri="http://schemas.openxmlformats.org/presentationml/2006/ole">
            <mc:AlternateContent xmlns:mc="http://schemas.openxmlformats.org/markup-compatibility/2006">
              <mc:Choice xmlns:v="urn:schemas-microsoft-com:vml" Requires="v">
                <p:oleObj spid="_x0000_s8238" name="公式" r:id="rId5" imgW="1143153" imgH="885723" progId="Equation.3">
                  <p:embed/>
                </p:oleObj>
              </mc:Choice>
              <mc:Fallback>
                <p:oleObj name="公式" r:id="rId5" imgW="1143153" imgH="885723"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1219200"/>
                        <a:ext cx="1535113" cy="75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0486" name="Group 6">
            <a:extLst>
              <a:ext uri="{FF2B5EF4-FFF2-40B4-BE49-F238E27FC236}">
                <a16:creationId xmlns:a16="http://schemas.microsoft.com/office/drawing/2014/main" id="{22A770F4-9551-49EA-AD3D-844F435E3538}"/>
              </a:ext>
            </a:extLst>
          </p:cNvPr>
          <p:cNvGrpSpPr>
            <a:grpSpLocks/>
          </p:cNvGrpSpPr>
          <p:nvPr/>
        </p:nvGrpSpPr>
        <p:grpSpPr bwMode="auto">
          <a:xfrm>
            <a:off x="3467100" y="1066800"/>
            <a:ext cx="4343400" cy="1066800"/>
            <a:chOff x="2784" y="1488"/>
            <a:chExt cx="2736" cy="672"/>
          </a:xfrm>
        </p:grpSpPr>
        <p:sp>
          <p:nvSpPr>
            <p:cNvPr id="8219" name="AutoShape 7">
              <a:extLst>
                <a:ext uri="{FF2B5EF4-FFF2-40B4-BE49-F238E27FC236}">
                  <a16:creationId xmlns:a16="http://schemas.microsoft.com/office/drawing/2014/main" id="{10B460C9-D886-4D09-8922-5FB04C9A4F06}"/>
                </a:ext>
              </a:extLst>
            </p:cNvPr>
            <p:cNvSpPr>
              <a:spLocks/>
            </p:cNvSpPr>
            <p:nvPr/>
          </p:nvSpPr>
          <p:spPr bwMode="auto">
            <a:xfrm>
              <a:off x="2784" y="1488"/>
              <a:ext cx="192" cy="672"/>
            </a:xfrm>
            <a:prstGeom prst="leftBrace">
              <a:avLst>
                <a:gd name="adj1" fmla="val 29167"/>
                <a:gd name="adj2" fmla="val 50000"/>
              </a:avLst>
            </a:prstGeom>
            <a:noFill/>
            <a:ln w="22225">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8220" name="Group 8">
              <a:extLst>
                <a:ext uri="{FF2B5EF4-FFF2-40B4-BE49-F238E27FC236}">
                  <a16:creationId xmlns:a16="http://schemas.microsoft.com/office/drawing/2014/main" id="{EF55277F-0A2B-4F25-91BC-D9612E6451B6}"/>
                </a:ext>
              </a:extLst>
            </p:cNvPr>
            <p:cNvGrpSpPr>
              <a:grpSpLocks/>
            </p:cNvGrpSpPr>
            <p:nvPr/>
          </p:nvGrpSpPr>
          <p:grpSpPr bwMode="auto">
            <a:xfrm>
              <a:off x="3024" y="1488"/>
              <a:ext cx="2496" cy="672"/>
              <a:chOff x="3024" y="1488"/>
              <a:chExt cx="2496" cy="672"/>
            </a:xfrm>
          </p:grpSpPr>
          <p:grpSp>
            <p:nvGrpSpPr>
              <p:cNvPr id="8221" name="Group 9">
                <a:extLst>
                  <a:ext uri="{FF2B5EF4-FFF2-40B4-BE49-F238E27FC236}">
                    <a16:creationId xmlns:a16="http://schemas.microsoft.com/office/drawing/2014/main" id="{3105289B-1724-428F-BF8F-97C8C6055BAF}"/>
                  </a:ext>
                </a:extLst>
              </p:cNvPr>
              <p:cNvGrpSpPr>
                <a:grpSpLocks/>
              </p:cNvGrpSpPr>
              <p:nvPr/>
            </p:nvGrpSpPr>
            <p:grpSpPr bwMode="auto">
              <a:xfrm>
                <a:off x="3024" y="1488"/>
                <a:ext cx="2496" cy="288"/>
                <a:chOff x="3072" y="1488"/>
                <a:chExt cx="2496" cy="288"/>
              </a:xfrm>
            </p:grpSpPr>
            <p:sp>
              <p:nvSpPr>
                <p:cNvPr id="8225" name="Rectangle 10">
                  <a:extLst>
                    <a:ext uri="{FF2B5EF4-FFF2-40B4-BE49-F238E27FC236}">
                      <a16:creationId xmlns:a16="http://schemas.microsoft.com/office/drawing/2014/main" id="{B059E535-6E7C-4E4A-BE04-DD521BEB306F}"/>
                    </a:ext>
                  </a:extLst>
                </p:cNvPr>
                <p:cNvSpPr>
                  <a:spLocks noChangeArrowheads="1"/>
                </p:cNvSpPr>
                <p:nvPr/>
              </p:nvSpPr>
              <p:spPr bwMode="auto">
                <a:xfrm>
                  <a:off x="3360" y="1488"/>
                  <a:ext cx="22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楷体_GB2312" pitchFamily="49" charset="-122"/>
                    </a:rPr>
                    <a:t>—</a:t>
                  </a:r>
                  <a:r>
                    <a:rPr kumimoji="1" lang="en-US" altLang="zh-CN">
                      <a:latin typeface="楷体_GB2312" pitchFamily="49" charset="-122"/>
                      <a:ea typeface="楷体_GB2312" pitchFamily="49" charset="-122"/>
                    </a:rPr>
                    <a:t> </a:t>
                  </a:r>
                  <a:r>
                    <a:rPr kumimoji="1" lang="zh-CN" altLang="en-US">
                      <a:latin typeface="楷体_GB2312" pitchFamily="49" charset="-122"/>
                      <a:ea typeface="楷体_GB2312" pitchFamily="49" charset="-122"/>
                    </a:rPr>
                    <a:t>固体的切变弹性模量</a:t>
                  </a:r>
                </a:p>
              </p:txBody>
            </p:sp>
            <p:graphicFrame>
              <p:nvGraphicFramePr>
                <p:cNvPr id="8226" name="Object 11">
                  <a:extLst>
                    <a:ext uri="{FF2B5EF4-FFF2-40B4-BE49-F238E27FC236}">
                      <a16:creationId xmlns:a16="http://schemas.microsoft.com/office/drawing/2014/main" id="{79E98024-D365-42AF-9EEE-22F573533F90}"/>
                    </a:ext>
                  </a:extLst>
                </p:cNvPr>
                <p:cNvGraphicFramePr>
                  <a:graphicFrameLocks noChangeAspect="1"/>
                </p:cNvGraphicFramePr>
                <p:nvPr/>
              </p:nvGraphicFramePr>
              <p:xfrm>
                <a:off x="3072" y="1488"/>
                <a:ext cx="402" cy="269"/>
              </p:xfrm>
              <a:graphic>
                <a:graphicData uri="http://schemas.openxmlformats.org/presentationml/2006/ole">
                  <mc:AlternateContent xmlns:mc="http://schemas.openxmlformats.org/markup-compatibility/2006">
                    <mc:Choice xmlns:v="urn:schemas-microsoft-com:vml" Requires="v">
                      <p:oleObj spid="_x0000_s8239" name="Equation" r:id="rId7" imgW="95110" imgH="114198" progId="Equation.3">
                        <p:embed/>
                      </p:oleObj>
                    </mc:Choice>
                    <mc:Fallback>
                      <p:oleObj name="Equation" r:id="rId7" imgW="95110" imgH="114198"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72" y="1488"/>
                              <a:ext cx="402"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8222" name="Group 12">
                <a:extLst>
                  <a:ext uri="{FF2B5EF4-FFF2-40B4-BE49-F238E27FC236}">
                    <a16:creationId xmlns:a16="http://schemas.microsoft.com/office/drawing/2014/main" id="{7FEBF2F8-02D7-4315-B07D-5C76510C6505}"/>
                  </a:ext>
                </a:extLst>
              </p:cNvPr>
              <p:cNvGrpSpPr>
                <a:grpSpLocks/>
              </p:cNvGrpSpPr>
              <p:nvPr/>
            </p:nvGrpSpPr>
            <p:grpSpPr bwMode="auto">
              <a:xfrm>
                <a:off x="3024" y="1872"/>
                <a:ext cx="1665" cy="288"/>
                <a:chOff x="3087" y="1872"/>
                <a:chExt cx="1665" cy="288"/>
              </a:xfrm>
            </p:grpSpPr>
            <p:sp>
              <p:nvSpPr>
                <p:cNvPr id="8223" name="Rectangle 13">
                  <a:extLst>
                    <a:ext uri="{FF2B5EF4-FFF2-40B4-BE49-F238E27FC236}">
                      <a16:creationId xmlns:a16="http://schemas.microsoft.com/office/drawing/2014/main" id="{8FA3F921-BED7-43A7-B2D8-EEEF7B36BE89}"/>
                    </a:ext>
                  </a:extLst>
                </p:cNvPr>
                <p:cNvSpPr>
                  <a:spLocks noChangeArrowheads="1"/>
                </p:cNvSpPr>
                <p:nvPr/>
              </p:nvSpPr>
              <p:spPr bwMode="auto">
                <a:xfrm>
                  <a:off x="3360" y="1872"/>
                  <a:ext cx="13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楷体_GB2312" pitchFamily="49" charset="-122"/>
                    </a:rPr>
                    <a:t>—</a:t>
                  </a:r>
                  <a:r>
                    <a:rPr kumimoji="1" lang="en-US" altLang="zh-CN">
                      <a:latin typeface="楷体_GB2312" pitchFamily="49" charset="-122"/>
                      <a:ea typeface="楷体_GB2312" pitchFamily="49" charset="-122"/>
                    </a:rPr>
                    <a:t> </a:t>
                  </a:r>
                  <a:r>
                    <a:rPr kumimoji="1" lang="zh-CN" altLang="en-US">
                      <a:latin typeface="楷体_GB2312" pitchFamily="49" charset="-122"/>
                      <a:ea typeface="楷体_GB2312" pitchFamily="49" charset="-122"/>
                    </a:rPr>
                    <a:t>固体密度</a:t>
                  </a:r>
                </a:p>
              </p:txBody>
            </p:sp>
            <p:graphicFrame>
              <p:nvGraphicFramePr>
                <p:cNvPr id="8224" name="Object 14">
                  <a:extLst>
                    <a:ext uri="{FF2B5EF4-FFF2-40B4-BE49-F238E27FC236}">
                      <a16:creationId xmlns:a16="http://schemas.microsoft.com/office/drawing/2014/main" id="{73680189-DFDE-497A-B762-51E0B7C69C19}"/>
                    </a:ext>
                  </a:extLst>
                </p:cNvPr>
                <p:cNvGraphicFramePr>
                  <a:graphicFrameLocks noChangeAspect="1"/>
                </p:cNvGraphicFramePr>
                <p:nvPr/>
              </p:nvGraphicFramePr>
              <p:xfrm>
                <a:off x="3087" y="1881"/>
                <a:ext cx="371" cy="250"/>
              </p:xfrm>
              <a:graphic>
                <a:graphicData uri="http://schemas.openxmlformats.org/presentationml/2006/ole">
                  <mc:AlternateContent xmlns:mc="http://schemas.openxmlformats.org/markup-compatibility/2006">
                    <mc:Choice xmlns:v="urn:schemas-microsoft-com:vml" Requires="v">
                      <p:oleObj spid="_x0000_s8240" name="Equation" r:id="rId9" imgW="85629" imgH="95216" progId="Equation.3">
                        <p:embed/>
                      </p:oleObj>
                    </mc:Choice>
                    <mc:Fallback>
                      <p:oleObj name="Equation" r:id="rId9" imgW="85629" imgH="95216"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87" y="1881"/>
                              <a:ext cx="37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grpSp>
      <p:grpSp>
        <p:nvGrpSpPr>
          <p:cNvPr id="20495" name="Group 15">
            <a:extLst>
              <a:ext uri="{FF2B5EF4-FFF2-40B4-BE49-F238E27FC236}">
                <a16:creationId xmlns:a16="http://schemas.microsoft.com/office/drawing/2014/main" id="{135DFC3B-B33A-4E23-8358-59D0F6CBB5AA}"/>
              </a:ext>
            </a:extLst>
          </p:cNvPr>
          <p:cNvGrpSpPr>
            <a:grpSpLocks/>
          </p:cNvGrpSpPr>
          <p:nvPr/>
        </p:nvGrpSpPr>
        <p:grpSpPr bwMode="auto">
          <a:xfrm>
            <a:off x="3492500" y="3068638"/>
            <a:ext cx="4751388" cy="1066800"/>
            <a:chOff x="2784" y="2448"/>
            <a:chExt cx="2688" cy="672"/>
          </a:xfrm>
        </p:grpSpPr>
        <p:sp>
          <p:nvSpPr>
            <p:cNvPr id="8211" name="AutoShape 16">
              <a:extLst>
                <a:ext uri="{FF2B5EF4-FFF2-40B4-BE49-F238E27FC236}">
                  <a16:creationId xmlns:a16="http://schemas.microsoft.com/office/drawing/2014/main" id="{A59A6A05-1DAC-45EB-91F0-612FB9172163}"/>
                </a:ext>
              </a:extLst>
            </p:cNvPr>
            <p:cNvSpPr>
              <a:spLocks/>
            </p:cNvSpPr>
            <p:nvPr/>
          </p:nvSpPr>
          <p:spPr bwMode="auto">
            <a:xfrm>
              <a:off x="2784" y="2448"/>
              <a:ext cx="192" cy="672"/>
            </a:xfrm>
            <a:prstGeom prst="leftBrace">
              <a:avLst>
                <a:gd name="adj1" fmla="val 29167"/>
                <a:gd name="adj2" fmla="val 50000"/>
              </a:avLst>
            </a:prstGeom>
            <a:noFill/>
            <a:ln w="22225">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8212" name="Group 17">
              <a:extLst>
                <a:ext uri="{FF2B5EF4-FFF2-40B4-BE49-F238E27FC236}">
                  <a16:creationId xmlns:a16="http://schemas.microsoft.com/office/drawing/2014/main" id="{CB594F67-F4C5-48DE-8875-4D91A87FFE54}"/>
                </a:ext>
              </a:extLst>
            </p:cNvPr>
            <p:cNvGrpSpPr>
              <a:grpSpLocks/>
            </p:cNvGrpSpPr>
            <p:nvPr/>
          </p:nvGrpSpPr>
          <p:grpSpPr bwMode="auto">
            <a:xfrm>
              <a:off x="3087" y="2448"/>
              <a:ext cx="2385" cy="672"/>
              <a:chOff x="3087" y="2448"/>
              <a:chExt cx="2385" cy="672"/>
            </a:xfrm>
          </p:grpSpPr>
          <p:grpSp>
            <p:nvGrpSpPr>
              <p:cNvPr id="8213" name="Group 18">
                <a:extLst>
                  <a:ext uri="{FF2B5EF4-FFF2-40B4-BE49-F238E27FC236}">
                    <a16:creationId xmlns:a16="http://schemas.microsoft.com/office/drawing/2014/main" id="{B0A5E36E-0BB6-43D7-8635-A5C993A7CED5}"/>
                  </a:ext>
                </a:extLst>
              </p:cNvPr>
              <p:cNvGrpSpPr>
                <a:grpSpLocks/>
              </p:cNvGrpSpPr>
              <p:nvPr/>
            </p:nvGrpSpPr>
            <p:grpSpPr bwMode="auto">
              <a:xfrm>
                <a:off x="3087" y="2448"/>
                <a:ext cx="2385" cy="288"/>
                <a:chOff x="3087" y="2544"/>
                <a:chExt cx="2385" cy="288"/>
              </a:xfrm>
            </p:grpSpPr>
            <p:sp>
              <p:nvSpPr>
                <p:cNvPr id="8217" name="Rectangle 19">
                  <a:extLst>
                    <a:ext uri="{FF2B5EF4-FFF2-40B4-BE49-F238E27FC236}">
                      <a16:creationId xmlns:a16="http://schemas.microsoft.com/office/drawing/2014/main" id="{CC6DA84F-0BAE-42F3-8750-940C7508CAD8}"/>
                    </a:ext>
                  </a:extLst>
                </p:cNvPr>
                <p:cNvSpPr>
                  <a:spLocks noChangeArrowheads="1"/>
                </p:cNvSpPr>
                <p:nvPr/>
              </p:nvSpPr>
              <p:spPr bwMode="auto">
                <a:xfrm>
                  <a:off x="3360" y="2544"/>
                  <a:ext cx="21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楷体_GB2312" pitchFamily="49" charset="-122"/>
                    </a:rPr>
                    <a:t>—</a:t>
                  </a:r>
                  <a:r>
                    <a:rPr kumimoji="1" lang="en-US" altLang="zh-CN">
                      <a:latin typeface="楷体_GB2312" pitchFamily="49" charset="-122"/>
                      <a:ea typeface="楷体_GB2312" pitchFamily="49" charset="-122"/>
                    </a:rPr>
                    <a:t> </a:t>
                  </a:r>
                  <a:r>
                    <a:rPr kumimoji="1" lang="zh-CN" altLang="en-US">
                      <a:latin typeface="楷体_GB2312" pitchFamily="49" charset="-122"/>
                      <a:ea typeface="楷体_GB2312" pitchFamily="49" charset="-122"/>
                    </a:rPr>
                    <a:t>流体的容变弹性模量</a:t>
                  </a:r>
                </a:p>
              </p:txBody>
            </p:sp>
            <p:graphicFrame>
              <p:nvGraphicFramePr>
                <p:cNvPr id="8218" name="Object 20">
                  <a:extLst>
                    <a:ext uri="{FF2B5EF4-FFF2-40B4-BE49-F238E27FC236}">
                      <a16:creationId xmlns:a16="http://schemas.microsoft.com/office/drawing/2014/main" id="{F98C3722-46BC-424D-9C8D-25B689365640}"/>
                    </a:ext>
                  </a:extLst>
                </p:cNvPr>
                <p:cNvGraphicFramePr>
                  <a:graphicFrameLocks noChangeAspect="1"/>
                </p:cNvGraphicFramePr>
                <p:nvPr/>
              </p:nvGraphicFramePr>
              <p:xfrm>
                <a:off x="3087" y="2553"/>
                <a:ext cx="371" cy="250"/>
              </p:xfrm>
              <a:graphic>
                <a:graphicData uri="http://schemas.openxmlformats.org/presentationml/2006/ole">
                  <mc:AlternateContent xmlns:mc="http://schemas.openxmlformats.org/markup-compatibility/2006">
                    <mc:Choice xmlns:v="urn:schemas-microsoft-com:vml" Requires="v">
                      <p:oleObj spid="_x0000_s8241" name="Equation" r:id="rId11" imgW="85629" imgH="95216" progId="Equation.3">
                        <p:embed/>
                      </p:oleObj>
                    </mc:Choice>
                    <mc:Fallback>
                      <p:oleObj name="Equation" r:id="rId11" imgW="85629" imgH="95216" progId="Equation.3">
                        <p:embed/>
                        <p:pic>
                          <p:nvPicPr>
                            <p:cNvPr id="0" name="Object 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87" y="2553"/>
                              <a:ext cx="37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8214" name="Group 21">
                <a:extLst>
                  <a:ext uri="{FF2B5EF4-FFF2-40B4-BE49-F238E27FC236}">
                    <a16:creationId xmlns:a16="http://schemas.microsoft.com/office/drawing/2014/main" id="{A823791B-8FA9-4DD8-B1AF-472B421EF486}"/>
                  </a:ext>
                </a:extLst>
              </p:cNvPr>
              <p:cNvGrpSpPr>
                <a:grpSpLocks/>
              </p:cNvGrpSpPr>
              <p:nvPr/>
            </p:nvGrpSpPr>
            <p:grpSpPr bwMode="auto">
              <a:xfrm>
                <a:off x="3087" y="2832"/>
                <a:ext cx="1713" cy="288"/>
                <a:chOff x="3087" y="2832"/>
                <a:chExt cx="1713" cy="288"/>
              </a:xfrm>
            </p:grpSpPr>
            <p:sp>
              <p:nvSpPr>
                <p:cNvPr id="8215" name="Rectangle 22">
                  <a:extLst>
                    <a:ext uri="{FF2B5EF4-FFF2-40B4-BE49-F238E27FC236}">
                      <a16:creationId xmlns:a16="http://schemas.microsoft.com/office/drawing/2014/main" id="{0C652D92-E274-4AEE-9C48-56769AD7795D}"/>
                    </a:ext>
                  </a:extLst>
                </p:cNvPr>
                <p:cNvSpPr>
                  <a:spLocks noChangeArrowheads="1"/>
                </p:cNvSpPr>
                <p:nvPr/>
              </p:nvSpPr>
              <p:spPr bwMode="auto">
                <a:xfrm>
                  <a:off x="3360" y="2832"/>
                  <a:ext cx="14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楷体_GB2312" pitchFamily="49" charset="-122"/>
                    </a:rPr>
                    <a:t>—</a:t>
                  </a:r>
                  <a:r>
                    <a:rPr kumimoji="1" lang="en-US" altLang="zh-CN">
                      <a:latin typeface="楷体_GB2312" pitchFamily="49" charset="-122"/>
                      <a:ea typeface="楷体_GB2312" pitchFamily="49" charset="-122"/>
                    </a:rPr>
                    <a:t> </a:t>
                  </a:r>
                  <a:r>
                    <a:rPr kumimoji="1" lang="zh-CN" altLang="en-US">
                      <a:latin typeface="楷体_GB2312" pitchFamily="49" charset="-122"/>
                      <a:ea typeface="楷体_GB2312" pitchFamily="49" charset="-122"/>
                    </a:rPr>
                    <a:t>流体的密度</a:t>
                  </a:r>
                </a:p>
              </p:txBody>
            </p:sp>
            <p:graphicFrame>
              <p:nvGraphicFramePr>
                <p:cNvPr id="8216" name="Object 23">
                  <a:extLst>
                    <a:ext uri="{FF2B5EF4-FFF2-40B4-BE49-F238E27FC236}">
                      <a16:creationId xmlns:a16="http://schemas.microsoft.com/office/drawing/2014/main" id="{321B06F3-3FD3-4369-8633-99DA7F6939D4}"/>
                    </a:ext>
                  </a:extLst>
                </p:cNvPr>
                <p:cNvGraphicFramePr>
                  <a:graphicFrameLocks noChangeAspect="1"/>
                </p:cNvGraphicFramePr>
                <p:nvPr/>
              </p:nvGraphicFramePr>
              <p:xfrm>
                <a:off x="3087" y="2841"/>
                <a:ext cx="371" cy="250"/>
              </p:xfrm>
              <a:graphic>
                <a:graphicData uri="http://schemas.openxmlformats.org/presentationml/2006/ole">
                  <mc:AlternateContent xmlns:mc="http://schemas.openxmlformats.org/markup-compatibility/2006">
                    <mc:Choice xmlns:v="urn:schemas-microsoft-com:vml" Requires="v">
                      <p:oleObj spid="_x0000_s8242" name="Equation" r:id="rId13" imgW="85629" imgH="95216" progId="Equation.3">
                        <p:embed/>
                      </p:oleObj>
                    </mc:Choice>
                    <mc:Fallback>
                      <p:oleObj name="Equation" r:id="rId13" imgW="85629" imgH="95216" progId="Equation.3">
                        <p:embed/>
                        <p:pic>
                          <p:nvPicPr>
                            <p:cNvPr id="0" name="Object 2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87" y="2841"/>
                              <a:ext cx="37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grpSp>
      <p:sp>
        <p:nvSpPr>
          <p:cNvPr id="20504" name="Rectangle 24">
            <a:extLst>
              <a:ext uri="{FF2B5EF4-FFF2-40B4-BE49-F238E27FC236}">
                <a16:creationId xmlns:a16="http://schemas.microsoft.com/office/drawing/2014/main" id="{7937743E-FC88-4983-AD62-F48F56EF67B8}"/>
              </a:ext>
            </a:extLst>
          </p:cNvPr>
          <p:cNvSpPr>
            <a:spLocks noChangeArrowheads="1"/>
          </p:cNvSpPr>
          <p:nvPr/>
        </p:nvSpPr>
        <p:spPr bwMode="auto">
          <a:xfrm>
            <a:off x="684213" y="4419600"/>
            <a:ext cx="3935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r>
              <a:rPr kumimoji="1" lang="en-US" altLang="zh-CN">
                <a:latin typeface="Times New Roman" panose="02020603050405020304" pitchFamily="18" charset="0"/>
                <a:ea typeface="楷体_GB2312" pitchFamily="49" charset="-122"/>
              </a:rPr>
              <a:t> e. </a:t>
            </a:r>
            <a:r>
              <a:rPr kumimoji="1" lang="zh-CN" altLang="en-US">
                <a:latin typeface="楷体_GB2312" pitchFamily="49" charset="-122"/>
                <a:ea typeface="楷体_GB2312" pitchFamily="49" charset="-122"/>
              </a:rPr>
              <a:t>稀薄大气中的纵波波速为</a:t>
            </a:r>
          </a:p>
        </p:txBody>
      </p:sp>
      <p:graphicFrame>
        <p:nvGraphicFramePr>
          <p:cNvPr id="20505" name="Object 25">
            <a:extLst>
              <a:ext uri="{FF2B5EF4-FFF2-40B4-BE49-F238E27FC236}">
                <a16:creationId xmlns:a16="http://schemas.microsoft.com/office/drawing/2014/main" id="{99AC87B6-40F5-4F19-B99F-C1ACDA1ED6F4}"/>
              </a:ext>
            </a:extLst>
          </p:cNvPr>
          <p:cNvGraphicFramePr>
            <a:graphicFrameLocks/>
          </p:cNvGraphicFramePr>
          <p:nvPr/>
        </p:nvGraphicFramePr>
        <p:xfrm>
          <a:off x="1468438" y="5108575"/>
          <a:ext cx="2874962" cy="990600"/>
        </p:xfrm>
        <a:graphic>
          <a:graphicData uri="http://schemas.openxmlformats.org/presentationml/2006/ole">
            <mc:AlternateContent xmlns:mc="http://schemas.openxmlformats.org/markup-compatibility/2006">
              <mc:Choice xmlns:v="urn:schemas-microsoft-com:vml" Requires="v">
                <p:oleObj spid="_x0000_s8243" name="公式" r:id="rId15" imgW="2819349" imgH="923993" progId="Equation.3">
                  <p:embed/>
                </p:oleObj>
              </mc:Choice>
              <mc:Fallback>
                <p:oleObj name="公式" r:id="rId15" imgW="2819349" imgH="923993" progId="Equation.3">
                  <p:embed/>
                  <p:pic>
                    <p:nvPicPr>
                      <p:cNvPr id="0" name="Object 25"/>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68438" y="5108575"/>
                        <a:ext cx="2874962"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0506" name="Group 26">
            <a:extLst>
              <a:ext uri="{FF2B5EF4-FFF2-40B4-BE49-F238E27FC236}">
                <a16:creationId xmlns:a16="http://schemas.microsoft.com/office/drawing/2014/main" id="{8DE768F1-1D16-4F86-8062-8288AF243DFD}"/>
              </a:ext>
            </a:extLst>
          </p:cNvPr>
          <p:cNvGrpSpPr>
            <a:grpSpLocks/>
          </p:cNvGrpSpPr>
          <p:nvPr/>
        </p:nvGrpSpPr>
        <p:grpSpPr bwMode="auto">
          <a:xfrm>
            <a:off x="4514850" y="4860925"/>
            <a:ext cx="3657600" cy="1387475"/>
            <a:chOff x="3456" y="3312"/>
            <a:chExt cx="2304" cy="874"/>
          </a:xfrm>
        </p:grpSpPr>
        <p:sp>
          <p:nvSpPr>
            <p:cNvPr id="8203" name="AutoShape 27">
              <a:extLst>
                <a:ext uri="{FF2B5EF4-FFF2-40B4-BE49-F238E27FC236}">
                  <a16:creationId xmlns:a16="http://schemas.microsoft.com/office/drawing/2014/main" id="{590E0028-5044-4021-8FF5-2A51C2650E69}"/>
                </a:ext>
              </a:extLst>
            </p:cNvPr>
            <p:cNvSpPr>
              <a:spLocks/>
            </p:cNvSpPr>
            <p:nvPr/>
          </p:nvSpPr>
          <p:spPr bwMode="auto">
            <a:xfrm>
              <a:off x="3456" y="3456"/>
              <a:ext cx="192" cy="672"/>
            </a:xfrm>
            <a:prstGeom prst="leftBrace">
              <a:avLst>
                <a:gd name="adj1" fmla="val 29167"/>
                <a:gd name="adj2" fmla="val 50000"/>
              </a:avLst>
            </a:prstGeom>
            <a:noFill/>
            <a:ln w="22225">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8204" name="Group 28">
              <a:extLst>
                <a:ext uri="{FF2B5EF4-FFF2-40B4-BE49-F238E27FC236}">
                  <a16:creationId xmlns:a16="http://schemas.microsoft.com/office/drawing/2014/main" id="{5B91B9A3-7827-46DB-8BAC-1CA6C6F06AAD}"/>
                </a:ext>
              </a:extLst>
            </p:cNvPr>
            <p:cNvGrpSpPr>
              <a:grpSpLocks/>
            </p:cNvGrpSpPr>
            <p:nvPr/>
          </p:nvGrpSpPr>
          <p:grpSpPr bwMode="auto">
            <a:xfrm>
              <a:off x="3696" y="3312"/>
              <a:ext cx="2064" cy="874"/>
              <a:chOff x="3696" y="3312"/>
              <a:chExt cx="2064" cy="874"/>
            </a:xfrm>
          </p:grpSpPr>
          <p:sp>
            <p:nvSpPr>
              <p:cNvPr id="8205" name="Rectangle 29">
                <a:extLst>
                  <a:ext uri="{FF2B5EF4-FFF2-40B4-BE49-F238E27FC236}">
                    <a16:creationId xmlns:a16="http://schemas.microsoft.com/office/drawing/2014/main" id="{E8F2ADD5-3CB0-4961-BB5C-11A99226B4AD}"/>
                  </a:ext>
                </a:extLst>
              </p:cNvPr>
              <p:cNvSpPr>
                <a:spLocks noChangeArrowheads="1"/>
              </p:cNvSpPr>
              <p:nvPr/>
            </p:nvSpPr>
            <p:spPr bwMode="auto">
              <a:xfrm>
                <a:off x="3984" y="3312"/>
                <a:ext cx="17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楷体_GB2312" pitchFamily="49" charset="-122"/>
                  </a:rPr>
                  <a:t>—</a:t>
                </a:r>
                <a:r>
                  <a:rPr kumimoji="1" lang="en-US" altLang="zh-CN">
                    <a:latin typeface="楷体_GB2312" pitchFamily="49" charset="-122"/>
                    <a:ea typeface="楷体_GB2312" pitchFamily="49" charset="-122"/>
                  </a:rPr>
                  <a:t> </a:t>
                </a:r>
                <a:r>
                  <a:rPr kumimoji="1" lang="zh-CN" altLang="en-US">
                    <a:latin typeface="楷体_GB2312" pitchFamily="49" charset="-122"/>
                    <a:ea typeface="楷体_GB2312" pitchFamily="49" charset="-122"/>
                  </a:rPr>
                  <a:t>气体摩尔热容比</a:t>
                </a:r>
              </a:p>
            </p:txBody>
          </p:sp>
          <p:graphicFrame>
            <p:nvGraphicFramePr>
              <p:cNvPr id="8206" name="Object 30">
                <a:extLst>
                  <a:ext uri="{FF2B5EF4-FFF2-40B4-BE49-F238E27FC236}">
                    <a16:creationId xmlns:a16="http://schemas.microsoft.com/office/drawing/2014/main" id="{0153C2C8-8E9E-43C0-9519-F9E0D69EEE4C}"/>
                  </a:ext>
                </a:extLst>
              </p:cNvPr>
              <p:cNvGraphicFramePr>
                <a:graphicFrameLocks noChangeAspect="1"/>
              </p:cNvGraphicFramePr>
              <p:nvPr/>
            </p:nvGraphicFramePr>
            <p:xfrm>
              <a:off x="3744" y="3360"/>
              <a:ext cx="309" cy="250"/>
            </p:xfrm>
            <a:graphic>
              <a:graphicData uri="http://schemas.openxmlformats.org/presentationml/2006/ole">
                <mc:AlternateContent xmlns:mc="http://schemas.openxmlformats.org/markup-compatibility/2006">
                  <mc:Choice xmlns:v="urn:schemas-microsoft-com:vml" Requires="v">
                    <p:oleObj spid="_x0000_s8244" name="Equation" r:id="rId17" imgW="57188" imgH="95216" progId="Equation.3">
                      <p:embed/>
                    </p:oleObj>
                  </mc:Choice>
                  <mc:Fallback>
                    <p:oleObj name="Equation" r:id="rId17" imgW="57188" imgH="95216" progId="Equation.3">
                      <p:embed/>
                      <p:pic>
                        <p:nvPicPr>
                          <p:cNvPr id="0" name="Object 3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744" y="3360"/>
                            <a:ext cx="3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07" name="Object 31">
                <a:extLst>
                  <a:ext uri="{FF2B5EF4-FFF2-40B4-BE49-F238E27FC236}">
                    <a16:creationId xmlns:a16="http://schemas.microsoft.com/office/drawing/2014/main" id="{2C81E287-D8D2-4D4C-A2F9-9B2CD9DE4479}"/>
                  </a:ext>
                </a:extLst>
              </p:cNvPr>
              <p:cNvGraphicFramePr>
                <a:graphicFrameLocks noChangeAspect="1"/>
              </p:cNvGraphicFramePr>
              <p:nvPr/>
            </p:nvGraphicFramePr>
            <p:xfrm>
              <a:off x="3696" y="3600"/>
              <a:ext cx="494" cy="250"/>
            </p:xfrm>
            <a:graphic>
              <a:graphicData uri="http://schemas.openxmlformats.org/presentationml/2006/ole">
                <mc:AlternateContent xmlns:mc="http://schemas.openxmlformats.org/markup-compatibility/2006">
                  <mc:Choice xmlns:v="urn:schemas-microsoft-com:vml" Requires="v">
                    <p:oleObj spid="_x0000_s8245" name="Equation" r:id="rId19" imgW="133337" imgH="95216" progId="Equation.3">
                      <p:embed/>
                    </p:oleObj>
                  </mc:Choice>
                  <mc:Fallback>
                    <p:oleObj name="Equation" r:id="rId19" imgW="133337" imgH="95216" progId="Equation.3">
                      <p:embed/>
                      <p:pic>
                        <p:nvPicPr>
                          <p:cNvPr id="0" name="Object 3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696" y="3600"/>
                            <a:ext cx="49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08" name="Rectangle 32">
                <a:extLst>
                  <a:ext uri="{FF2B5EF4-FFF2-40B4-BE49-F238E27FC236}">
                    <a16:creationId xmlns:a16="http://schemas.microsoft.com/office/drawing/2014/main" id="{833BBD24-80E1-41D7-B27E-A74DFCD0C4C2}"/>
                  </a:ext>
                </a:extLst>
              </p:cNvPr>
              <p:cNvSpPr>
                <a:spLocks noChangeArrowheads="1"/>
              </p:cNvSpPr>
              <p:nvPr/>
            </p:nvSpPr>
            <p:spPr bwMode="auto">
              <a:xfrm>
                <a:off x="3984" y="3600"/>
                <a:ext cx="17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楷体_GB2312" pitchFamily="49" charset="-122"/>
                  </a:rPr>
                  <a:t>—</a:t>
                </a:r>
                <a:r>
                  <a:rPr kumimoji="1" lang="en-US" altLang="zh-CN">
                    <a:latin typeface="楷体_GB2312" pitchFamily="49" charset="-122"/>
                    <a:ea typeface="楷体_GB2312" pitchFamily="49" charset="-122"/>
                  </a:rPr>
                  <a:t> </a:t>
                </a:r>
                <a:r>
                  <a:rPr kumimoji="1" lang="zh-CN" altLang="en-US">
                    <a:latin typeface="楷体_GB2312" pitchFamily="49" charset="-122"/>
                    <a:ea typeface="楷体_GB2312" pitchFamily="49" charset="-122"/>
                  </a:rPr>
                  <a:t>气体摩尔质量</a:t>
                </a:r>
              </a:p>
            </p:txBody>
          </p:sp>
          <p:graphicFrame>
            <p:nvGraphicFramePr>
              <p:cNvPr id="8209" name="Object 33">
                <a:extLst>
                  <a:ext uri="{FF2B5EF4-FFF2-40B4-BE49-F238E27FC236}">
                    <a16:creationId xmlns:a16="http://schemas.microsoft.com/office/drawing/2014/main" id="{AEEB2A90-045E-4D96-85F3-01363AEC89E2}"/>
                  </a:ext>
                </a:extLst>
              </p:cNvPr>
              <p:cNvGraphicFramePr>
                <a:graphicFrameLocks noChangeAspect="1"/>
              </p:cNvGraphicFramePr>
              <p:nvPr/>
            </p:nvGraphicFramePr>
            <p:xfrm>
              <a:off x="3696" y="3936"/>
              <a:ext cx="371" cy="250"/>
            </p:xfrm>
            <a:graphic>
              <a:graphicData uri="http://schemas.openxmlformats.org/presentationml/2006/ole">
                <mc:AlternateContent xmlns:mc="http://schemas.openxmlformats.org/markup-compatibility/2006">
                  <mc:Choice xmlns:v="urn:schemas-microsoft-com:vml" Requires="v">
                    <p:oleObj spid="_x0000_s8246" name="Equation" r:id="rId21" imgW="85629" imgH="95216" progId="Equation.3">
                      <p:embed/>
                    </p:oleObj>
                  </mc:Choice>
                  <mc:Fallback>
                    <p:oleObj name="Equation" r:id="rId21" imgW="85629" imgH="95216" progId="Equation.3">
                      <p:embed/>
                      <p:pic>
                        <p:nvPicPr>
                          <p:cNvPr id="0" name="Object 3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696" y="3936"/>
                            <a:ext cx="37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10" name="Rectangle 34">
                <a:extLst>
                  <a:ext uri="{FF2B5EF4-FFF2-40B4-BE49-F238E27FC236}">
                    <a16:creationId xmlns:a16="http://schemas.microsoft.com/office/drawing/2014/main" id="{10E87B4E-1646-49A4-8AE6-15151BBD1E75}"/>
                  </a:ext>
                </a:extLst>
              </p:cNvPr>
              <p:cNvSpPr>
                <a:spLocks noChangeArrowheads="1"/>
              </p:cNvSpPr>
              <p:nvPr/>
            </p:nvSpPr>
            <p:spPr bwMode="auto">
              <a:xfrm>
                <a:off x="3984" y="3888"/>
                <a:ext cx="17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a:latin typeface="Times New Roman" panose="02020603050405020304" pitchFamily="18" charset="0"/>
                    <a:ea typeface="楷体_GB2312" pitchFamily="49" charset="-122"/>
                  </a:rPr>
                  <a:t>—</a:t>
                </a:r>
                <a:r>
                  <a:rPr kumimoji="1" lang="en-US" altLang="zh-CN">
                    <a:latin typeface="楷体_GB2312" pitchFamily="49" charset="-122"/>
                    <a:ea typeface="楷体_GB2312" pitchFamily="49" charset="-122"/>
                  </a:rPr>
                  <a:t> </a:t>
                </a:r>
                <a:r>
                  <a:rPr kumimoji="1" lang="zh-CN" altLang="en-US">
                    <a:latin typeface="楷体_GB2312" pitchFamily="49" charset="-122"/>
                    <a:ea typeface="楷体_GB2312" pitchFamily="49" charset="-122"/>
                  </a:rPr>
                  <a:t>气体摩尔常数</a:t>
                </a:r>
              </a:p>
            </p:txBody>
          </p:sp>
        </p:grpSp>
      </p:gr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wipe(left)">
                                      <p:cBhvr>
                                        <p:cTn id="7" dur="500"/>
                                        <p:tgtEl>
                                          <p:spTgt spid="204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20485"/>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20486"/>
                                        </p:tgtEl>
                                        <p:attrNameLst>
                                          <p:attrName>style.visibility</p:attrName>
                                        </p:attrNameLst>
                                      </p:cBhvr>
                                      <p:to>
                                        <p:strVal val="visible"/>
                                      </p:to>
                                    </p:set>
                                    <p:animEffect transition="in" filter="wipe(left)">
                                      <p:cBhvr>
                                        <p:cTn id="16" dur="500"/>
                                        <p:tgtEl>
                                          <p:spTgt spid="2048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0483"/>
                                        </p:tgtEl>
                                        <p:attrNameLst>
                                          <p:attrName>style.visibility</p:attrName>
                                        </p:attrNameLst>
                                      </p:cBhvr>
                                      <p:to>
                                        <p:strVal val="visible"/>
                                      </p:to>
                                    </p:set>
                                    <p:animEffect transition="in" filter="wipe(left)">
                                      <p:cBhvr>
                                        <p:cTn id="21" dur="500"/>
                                        <p:tgtEl>
                                          <p:spTgt spid="2048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499"/>
                                          </p:stCondLst>
                                        </p:cTn>
                                        <p:tgtEl>
                                          <p:spTgt spid="20482"/>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20495"/>
                                        </p:tgtEl>
                                        <p:attrNameLst>
                                          <p:attrName>style.visibility</p:attrName>
                                        </p:attrNameLst>
                                      </p:cBhvr>
                                      <p:to>
                                        <p:strVal val="visible"/>
                                      </p:to>
                                    </p:set>
                                    <p:animEffect transition="in" filter="wipe(left)">
                                      <p:cBhvr>
                                        <p:cTn id="30" dur="500"/>
                                        <p:tgtEl>
                                          <p:spTgt spid="2049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0504"/>
                                        </p:tgtEl>
                                        <p:attrNameLst>
                                          <p:attrName>style.visibility</p:attrName>
                                        </p:attrNameLst>
                                      </p:cBhvr>
                                      <p:to>
                                        <p:strVal val="visible"/>
                                      </p:to>
                                    </p:set>
                                    <p:animEffect transition="in" filter="wipe(left)">
                                      <p:cBhvr>
                                        <p:cTn id="35" dur="500"/>
                                        <p:tgtEl>
                                          <p:spTgt spid="20504"/>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499"/>
                                          </p:stCondLst>
                                        </p:cTn>
                                        <p:tgtEl>
                                          <p:spTgt spid="20505"/>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1" fill="hold" nodeType="clickEffect">
                                  <p:stCondLst>
                                    <p:cond delay="0"/>
                                  </p:stCondLst>
                                  <p:childTnLst>
                                    <p:set>
                                      <p:cBhvr>
                                        <p:cTn id="43" dur="1" fill="hold">
                                          <p:stCondLst>
                                            <p:cond delay="0"/>
                                          </p:stCondLst>
                                        </p:cTn>
                                        <p:tgtEl>
                                          <p:spTgt spid="20506"/>
                                        </p:tgtEl>
                                        <p:attrNameLst>
                                          <p:attrName>style.visibility</p:attrName>
                                        </p:attrNameLst>
                                      </p:cBhvr>
                                      <p:to>
                                        <p:strVal val="visible"/>
                                      </p:to>
                                    </p:set>
                                    <p:animEffect transition="in" filter="wipe(up)">
                                      <p:cBhvr>
                                        <p:cTn id="44" dur="500"/>
                                        <p:tgtEl>
                                          <p:spTgt spid="205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autoUpdateAnimBg="0"/>
      <p:bldP spid="20484" grpId="0" autoUpdateAnimBg="0"/>
      <p:bldP spid="20504"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A30578E2-EB0F-4277-A7A6-3D8126140D93}"/>
              </a:ext>
            </a:extLst>
          </p:cNvPr>
          <p:cNvSpPr>
            <a:spLocks noChangeArrowheads="1"/>
          </p:cNvSpPr>
          <p:nvPr/>
        </p:nvSpPr>
        <p:spPr bwMode="auto">
          <a:xfrm>
            <a:off x="2555875" y="2212975"/>
            <a:ext cx="3240088"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nSpc>
                <a:spcPct val="150000"/>
              </a:lnSpc>
            </a:pPr>
            <a:r>
              <a:rPr kumimoji="1" lang="zh-CN" altLang="en-US">
                <a:latin typeface="宋体" panose="02010600030101010101" pitchFamily="2" charset="-122"/>
              </a:rPr>
              <a:t>波面为平面的简谐波</a:t>
            </a:r>
          </a:p>
        </p:txBody>
      </p:sp>
      <p:sp>
        <p:nvSpPr>
          <p:cNvPr id="28675" name="Rectangle 3">
            <a:extLst>
              <a:ext uri="{FF2B5EF4-FFF2-40B4-BE49-F238E27FC236}">
                <a16:creationId xmlns:a16="http://schemas.microsoft.com/office/drawing/2014/main" id="{856DD105-728A-4CC3-B57B-29C2F08776DD}"/>
              </a:ext>
            </a:extLst>
          </p:cNvPr>
          <p:cNvSpPr>
            <a:spLocks noChangeArrowheads="1"/>
          </p:cNvSpPr>
          <p:nvPr/>
        </p:nvSpPr>
        <p:spPr bwMode="auto">
          <a:xfrm>
            <a:off x="2547938" y="376238"/>
            <a:ext cx="38242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spcBef>
                <a:spcPct val="30000"/>
              </a:spcBef>
            </a:pPr>
            <a:r>
              <a:rPr kumimoji="1" lang="en-US" altLang="zh-CN" sz="3200">
                <a:solidFill>
                  <a:srgbClr val="00FF00"/>
                </a:solidFill>
                <a:latin typeface="Times New Roman" panose="02020603050405020304" pitchFamily="18" charset="0"/>
                <a:ea typeface="黑体" panose="02010609060101010101" pitchFamily="49" charset="-122"/>
              </a:rPr>
              <a:t>§8.2  </a:t>
            </a:r>
            <a:r>
              <a:rPr kumimoji="1" lang="zh-CN" altLang="en-US" sz="3200">
                <a:solidFill>
                  <a:srgbClr val="00FF00"/>
                </a:solidFill>
                <a:latin typeface="Times New Roman" panose="02020603050405020304" pitchFamily="18" charset="0"/>
                <a:ea typeface="黑体" panose="02010609060101010101" pitchFamily="49" charset="-122"/>
              </a:rPr>
              <a:t>平面简谐波</a:t>
            </a:r>
          </a:p>
        </p:txBody>
      </p:sp>
      <p:sp>
        <p:nvSpPr>
          <p:cNvPr id="28676" name="Rectangle 4">
            <a:extLst>
              <a:ext uri="{FF2B5EF4-FFF2-40B4-BE49-F238E27FC236}">
                <a16:creationId xmlns:a16="http://schemas.microsoft.com/office/drawing/2014/main" id="{F13D15F2-9268-4894-9C86-5F78AE6F377E}"/>
              </a:ext>
            </a:extLst>
          </p:cNvPr>
          <p:cNvSpPr>
            <a:spLocks noChangeArrowheads="1"/>
          </p:cNvSpPr>
          <p:nvPr/>
        </p:nvSpPr>
        <p:spPr bwMode="auto">
          <a:xfrm>
            <a:off x="738188" y="979488"/>
            <a:ext cx="79375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246188" indent="-1246188">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lnSpc>
                <a:spcPct val="150000"/>
              </a:lnSpc>
            </a:pPr>
            <a:r>
              <a:rPr kumimoji="1" lang="zh-CN" altLang="en-US">
                <a:solidFill>
                  <a:srgbClr val="66FFFF"/>
                </a:solidFill>
                <a:latin typeface="Bookman Old Style" panose="02050604050505020204" pitchFamily="18" charset="0"/>
              </a:rPr>
              <a:t>简谐波   </a:t>
            </a:r>
            <a:r>
              <a:rPr kumimoji="1" lang="zh-CN" altLang="en-US">
                <a:latin typeface="Times New Roman" panose="02020603050405020304" pitchFamily="18" charset="0"/>
              </a:rPr>
              <a:t>介质传播的是谐振动，且波所到之处，介质中各质点作同频率的谐振动。</a:t>
            </a:r>
          </a:p>
        </p:txBody>
      </p:sp>
      <p:sp>
        <p:nvSpPr>
          <p:cNvPr id="28677" name="Rectangle 5">
            <a:extLst>
              <a:ext uri="{FF2B5EF4-FFF2-40B4-BE49-F238E27FC236}">
                <a16:creationId xmlns:a16="http://schemas.microsoft.com/office/drawing/2014/main" id="{445B4D28-9792-4FC5-AC7F-0BF3B54B7AAA}"/>
              </a:ext>
            </a:extLst>
          </p:cNvPr>
          <p:cNvSpPr>
            <a:spLocks noChangeArrowheads="1"/>
          </p:cNvSpPr>
          <p:nvPr/>
        </p:nvSpPr>
        <p:spPr bwMode="auto">
          <a:xfrm>
            <a:off x="722313" y="5157788"/>
            <a:ext cx="8005762"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nSpc>
                <a:spcPct val="150000"/>
              </a:lnSpc>
            </a:pPr>
            <a:r>
              <a:rPr kumimoji="1" lang="zh-CN" altLang="en-US">
                <a:latin typeface="楷体_GB2312" pitchFamily="49" charset="-122"/>
                <a:ea typeface="楷体_GB2312" pitchFamily="49" charset="-122"/>
              </a:rPr>
              <a:t>本节主要讨论在无吸收（即不吸收所传播的振动能量）、各向同性、均匀无限大媒质中传播的平面简谐波。</a:t>
            </a:r>
          </a:p>
        </p:txBody>
      </p:sp>
      <p:sp>
        <p:nvSpPr>
          <p:cNvPr id="28678" name="Rectangle 6">
            <a:extLst>
              <a:ext uri="{FF2B5EF4-FFF2-40B4-BE49-F238E27FC236}">
                <a16:creationId xmlns:a16="http://schemas.microsoft.com/office/drawing/2014/main" id="{0747D7ED-EAB1-44FE-B556-CD2CEC4A9B28}"/>
              </a:ext>
            </a:extLst>
          </p:cNvPr>
          <p:cNvSpPr>
            <a:spLocks noChangeArrowheads="1"/>
          </p:cNvSpPr>
          <p:nvPr/>
        </p:nvSpPr>
        <p:spPr bwMode="auto">
          <a:xfrm>
            <a:off x="395288" y="2362200"/>
            <a:ext cx="2444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r>
              <a:rPr kumimoji="1" lang="zh-CN" altLang="en-US">
                <a:solidFill>
                  <a:srgbClr val="66FFFF"/>
                </a:solidFill>
                <a:latin typeface="宋体" panose="02010600030101010101" pitchFamily="2" charset="-122"/>
              </a:rPr>
              <a:t>平面简谐波</a:t>
            </a:r>
          </a:p>
        </p:txBody>
      </p:sp>
      <p:sp>
        <p:nvSpPr>
          <p:cNvPr id="28679" name="Rectangle 7">
            <a:extLst>
              <a:ext uri="{FF2B5EF4-FFF2-40B4-BE49-F238E27FC236}">
                <a16:creationId xmlns:a16="http://schemas.microsoft.com/office/drawing/2014/main" id="{E6B985E1-2F31-441C-A157-C9929F40BE0C}"/>
              </a:ext>
            </a:extLst>
          </p:cNvPr>
          <p:cNvSpPr>
            <a:spLocks noChangeArrowheads="1"/>
          </p:cNvSpPr>
          <p:nvPr/>
        </p:nvSpPr>
        <p:spPr bwMode="auto">
          <a:xfrm>
            <a:off x="5870575" y="4616450"/>
            <a:ext cx="23733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r>
              <a:rPr kumimoji="1" lang="zh-CN" altLang="en-US" sz="2000">
                <a:solidFill>
                  <a:srgbClr val="66FFFF"/>
                </a:solidFill>
                <a:latin typeface="楷体_GB2312" pitchFamily="49" charset="-122"/>
                <a:ea typeface="楷体_GB2312" pitchFamily="49" charset="-122"/>
              </a:rPr>
              <a:t>平面简谐波</a:t>
            </a:r>
          </a:p>
        </p:txBody>
      </p:sp>
      <p:pic>
        <p:nvPicPr>
          <p:cNvPr id="28680" name="Picture 8" descr="平行四边形">
            <a:extLst>
              <a:ext uri="{FF2B5EF4-FFF2-40B4-BE49-F238E27FC236}">
                <a16:creationId xmlns:a16="http://schemas.microsoft.com/office/drawing/2014/main" id="{37A3B752-2D48-4309-AC56-418462944B4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334250" y="2165350"/>
            <a:ext cx="690563" cy="206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1" name="Picture 9" descr="平行四边形">
            <a:extLst>
              <a:ext uri="{FF2B5EF4-FFF2-40B4-BE49-F238E27FC236}">
                <a16:creationId xmlns:a16="http://schemas.microsoft.com/office/drawing/2014/main" id="{1B00AA8E-EC91-4DCA-B806-3769DAB17796}"/>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599238" y="2162175"/>
            <a:ext cx="690562" cy="206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2" name="Picture 10" descr="平行四边形">
            <a:extLst>
              <a:ext uri="{FF2B5EF4-FFF2-40B4-BE49-F238E27FC236}">
                <a16:creationId xmlns:a16="http://schemas.microsoft.com/office/drawing/2014/main" id="{7EBCC936-414E-4247-B72A-C65484D4473B}"/>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51500" y="2282825"/>
            <a:ext cx="688975" cy="206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3" name="Picture 11" descr="平行四边形">
            <a:extLst>
              <a:ext uri="{FF2B5EF4-FFF2-40B4-BE49-F238E27FC236}">
                <a16:creationId xmlns:a16="http://schemas.microsoft.com/office/drawing/2014/main" id="{59FA432F-7B9B-4A67-A463-CE6E0A740DB7}"/>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853363" y="2286000"/>
            <a:ext cx="688975" cy="206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4" name="Text Box 12">
            <a:extLst>
              <a:ext uri="{FF2B5EF4-FFF2-40B4-BE49-F238E27FC236}">
                <a16:creationId xmlns:a16="http://schemas.microsoft.com/office/drawing/2014/main" id="{43C41546-92AE-4AC1-BB84-3532DC67F4BA}"/>
              </a:ext>
            </a:extLst>
          </p:cNvPr>
          <p:cNvSpPr txBox="1">
            <a:spLocks noChangeArrowheads="1"/>
          </p:cNvSpPr>
          <p:nvPr/>
        </p:nvSpPr>
        <p:spPr bwMode="auto">
          <a:xfrm>
            <a:off x="684213" y="3068638"/>
            <a:ext cx="9445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r>
              <a:rPr kumimoji="1" lang="zh-CN" altLang="en-US">
                <a:solidFill>
                  <a:srgbClr val="FFFF00"/>
                </a:solidFill>
                <a:latin typeface="宋体" panose="02010600030101010101" pitchFamily="2" charset="-122"/>
              </a:rPr>
              <a:t>说明</a:t>
            </a:r>
          </a:p>
        </p:txBody>
      </p:sp>
      <p:pic>
        <p:nvPicPr>
          <p:cNvPr id="28685" name="Picture 13" descr="波前3">
            <a:extLst>
              <a:ext uri="{FF2B5EF4-FFF2-40B4-BE49-F238E27FC236}">
                <a16:creationId xmlns:a16="http://schemas.microsoft.com/office/drawing/2014/main" id="{6DC1308C-5734-4DF9-8FE2-627A2892E851}"/>
              </a:ext>
            </a:extLst>
          </p:cNvPr>
          <p:cNvPicPr>
            <a:picLocks noChangeAspect="1" noChangeArrowheads="1"/>
          </p:cNvPicPr>
          <p:nvPr/>
        </p:nvPicPr>
        <p:blipFill>
          <a:blip r:embed="rId3">
            <a:clrChange>
              <a:clrFrom>
                <a:srgbClr val="336598"/>
              </a:clrFrom>
              <a:clrTo>
                <a:srgbClr val="336598">
                  <a:alpha val="0"/>
                </a:srgbClr>
              </a:clrTo>
            </a:clrChange>
            <a:extLst>
              <a:ext uri="{28A0092B-C50C-407E-A947-70E740481C1C}">
                <a14:useLocalDpi xmlns:a14="http://schemas.microsoft.com/office/drawing/2010/main" val="0"/>
              </a:ext>
            </a:extLst>
          </a:blip>
          <a:srcRect l="10051" t="5447" r="5450" b="10065"/>
          <a:stretch>
            <a:fillRect/>
          </a:stretch>
        </p:blipFill>
        <p:spPr bwMode="auto">
          <a:xfrm>
            <a:off x="5540375" y="1905000"/>
            <a:ext cx="3048000" cy="269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6" name="AutoShape 14">
            <a:extLst>
              <a:ext uri="{FF2B5EF4-FFF2-40B4-BE49-F238E27FC236}">
                <a16:creationId xmlns:a16="http://schemas.microsoft.com/office/drawing/2014/main" id="{455F1C16-4C9B-41FD-91C2-C41340CC4F3C}"/>
              </a:ext>
            </a:extLst>
          </p:cNvPr>
          <p:cNvSpPr>
            <a:spLocks noChangeArrowheads="1"/>
          </p:cNvSpPr>
          <p:nvPr/>
        </p:nvSpPr>
        <p:spPr bwMode="auto">
          <a:xfrm>
            <a:off x="323850" y="3027363"/>
            <a:ext cx="360363" cy="576262"/>
          </a:xfrm>
          <a:prstGeom prst="star4">
            <a:avLst>
              <a:gd name="adj" fmla="val 18519"/>
            </a:avLst>
          </a:prstGeom>
          <a:gradFill rotWithShape="0">
            <a:gsLst>
              <a:gs pos="0">
                <a:srgbClr val="99FF99"/>
              </a:gs>
              <a:gs pos="100000">
                <a:srgbClr val="477647"/>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687" name="Rectangle 15">
            <a:extLst>
              <a:ext uri="{FF2B5EF4-FFF2-40B4-BE49-F238E27FC236}">
                <a16:creationId xmlns:a16="http://schemas.microsoft.com/office/drawing/2014/main" id="{C4958715-5F88-456F-A316-F009BF993201}"/>
              </a:ext>
            </a:extLst>
          </p:cNvPr>
          <p:cNvSpPr>
            <a:spLocks noChangeArrowheads="1"/>
          </p:cNvSpPr>
          <p:nvPr/>
        </p:nvSpPr>
        <p:spPr bwMode="auto">
          <a:xfrm>
            <a:off x="725488" y="3571875"/>
            <a:ext cx="4465637"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lnSpc>
                <a:spcPct val="125000"/>
              </a:lnSpc>
            </a:pPr>
            <a:r>
              <a:rPr kumimoji="1" lang="zh-CN" altLang="en-US">
                <a:latin typeface="楷体_GB2312" pitchFamily="49" charset="-122"/>
                <a:ea typeface="楷体_GB2312" pitchFamily="49" charset="-122"/>
              </a:rPr>
              <a:t>简谐波是一种最简单、最基本的波，研究简谐波的波动规律是研究更复杂波的基础。</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675"/>
                                        </p:tgtEl>
                                        <p:attrNameLst>
                                          <p:attrName>style.visibility</p:attrName>
                                        </p:attrNameLst>
                                      </p:cBhvr>
                                      <p:to>
                                        <p:strVal val="visible"/>
                                      </p:to>
                                    </p:set>
                                    <p:animEffect transition="in" filter="wipe(left)">
                                      <p:cBhvr>
                                        <p:cTn id="7" dur="500"/>
                                        <p:tgtEl>
                                          <p:spTgt spid="286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676"/>
                                        </p:tgtEl>
                                        <p:attrNameLst>
                                          <p:attrName>style.visibility</p:attrName>
                                        </p:attrNameLst>
                                      </p:cBhvr>
                                      <p:to>
                                        <p:strVal val="visible"/>
                                      </p:to>
                                    </p:set>
                                    <p:animEffect transition="in" filter="wipe(left)">
                                      <p:cBhvr>
                                        <p:cTn id="12" dur="500"/>
                                        <p:tgtEl>
                                          <p:spTgt spid="2867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678"/>
                                        </p:tgtEl>
                                        <p:attrNameLst>
                                          <p:attrName>style.visibility</p:attrName>
                                        </p:attrNameLst>
                                      </p:cBhvr>
                                      <p:to>
                                        <p:strVal val="visible"/>
                                      </p:to>
                                    </p:set>
                                    <p:animEffect transition="in" filter="wipe(left)">
                                      <p:cBhvr>
                                        <p:cTn id="17" dur="500"/>
                                        <p:tgtEl>
                                          <p:spTgt spid="2867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8685"/>
                                        </p:tgtEl>
                                        <p:attrNameLst>
                                          <p:attrName>style.visibility</p:attrName>
                                        </p:attrNameLst>
                                      </p:cBhvr>
                                      <p:to>
                                        <p:strVal val="visible"/>
                                      </p:to>
                                    </p:set>
                                    <p:animEffect transition="in" filter="wipe(left)">
                                      <p:cBhvr>
                                        <p:cTn id="22" dur="500"/>
                                        <p:tgtEl>
                                          <p:spTgt spid="2868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28682"/>
                                        </p:tgtEl>
                                        <p:attrNameLst>
                                          <p:attrName>style.visibility</p:attrName>
                                        </p:attrNameLst>
                                      </p:cBhvr>
                                      <p:to>
                                        <p:strVal val="visible"/>
                                      </p:to>
                                    </p:set>
                                    <p:animEffect transition="in" filter="wipe(up)">
                                      <p:cBhvr>
                                        <p:cTn id="27" dur="500"/>
                                        <p:tgtEl>
                                          <p:spTgt spid="2868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28681"/>
                                        </p:tgtEl>
                                        <p:attrNameLst>
                                          <p:attrName>style.visibility</p:attrName>
                                        </p:attrNameLst>
                                      </p:cBhvr>
                                      <p:to>
                                        <p:strVal val="visible"/>
                                      </p:to>
                                    </p:set>
                                    <p:animEffect transition="in" filter="wipe(up)">
                                      <p:cBhvr>
                                        <p:cTn id="32" dur="500"/>
                                        <p:tgtEl>
                                          <p:spTgt spid="2868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28680"/>
                                        </p:tgtEl>
                                        <p:attrNameLst>
                                          <p:attrName>style.visibility</p:attrName>
                                        </p:attrNameLst>
                                      </p:cBhvr>
                                      <p:to>
                                        <p:strVal val="visible"/>
                                      </p:to>
                                    </p:set>
                                    <p:animEffect transition="in" filter="wipe(up)">
                                      <p:cBhvr>
                                        <p:cTn id="37" dur="500"/>
                                        <p:tgtEl>
                                          <p:spTgt spid="2868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28683"/>
                                        </p:tgtEl>
                                        <p:attrNameLst>
                                          <p:attrName>style.visibility</p:attrName>
                                        </p:attrNameLst>
                                      </p:cBhvr>
                                      <p:to>
                                        <p:strVal val="visible"/>
                                      </p:to>
                                    </p:set>
                                    <p:animEffect transition="in" filter="wipe(up)">
                                      <p:cBhvr>
                                        <p:cTn id="42" dur="500"/>
                                        <p:tgtEl>
                                          <p:spTgt spid="2868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8679"/>
                                        </p:tgtEl>
                                        <p:attrNameLst>
                                          <p:attrName>style.visibility</p:attrName>
                                        </p:attrNameLst>
                                      </p:cBhvr>
                                      <p:to>
                                        <p:strVal val="visible"/>
                                      </p:to>
                                    </p:set>
                                    <p:animEffect transition="in" filter="wipe(left)">
                                      <p:cBhvr>
                                        <p:cTn id="47" dur="500"/>
                                        <p:tgtEl>
                                          <p:spTgt spid="2867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iterate type="lt">
                                    <p:tmPct val="100000"/>
                                  </p:iterate>
                                  <p:childTnLst>
                                    <p:set>
                                      <p:cBhvr>
                                        <p:cTn id="51" dur="1" fill="hold">
                                          <p:stCondLst>
                                            <p:cond delay="0"/>
                                          </p:stCondLst>
                                        </p:cTn>
                                        <p:tgtEl>
                                          <p:spTgt spid="28674">
                                            <p:txEl>
                                              <p:pRg st="0" end="0"/>
                                            </p:txEl>
                                          </p:spTgt>
                                        </p:tgtEl>
                                        <p:attrNameLst>
                                          <p:attrName>style.visibility</p:attrName>
                                        </p:attrNameLst>
                                      </p:cBhvr>
                                      <p:to>
                                        <p:strVal val="visible"/>
                                      </p:to>
                                    </p:set>
                                    <p:animEffect transition="in" filter="wipe(left)">
                                      <p:cBhvr>
                                        <p:cTn id="52" dur="75"/>
                                        <p:tgtEl>
                                          <p:spTgt spid="28674">
                                            <p:txEl>
                                              <p:pRg st="0" end="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3" presetClass="entr" presetSubtype="32" fill="hold" grpId="0" nodeType="clickEffect">
                                  <p:stCondLst>
                                    <p:cond delay="0"/>
                                  </p:stCondLst>
                                  <p:childTnLst>
                                    <p:set>
                                      <p:cBhvr>
                                        <p:cTn id="56" dur="1" fill="hold">
                                          <p:stCondLst>
                                            <p:cond delay="0"/>
                                          </p:stCondLst>
                                        </p:cTn>
                                        <p:tgtEl>
                                          <p:spTgt spid="28686"/>
                                        </p:tgtEl>
                                        <p:attrNameLst>
                                          <p:attrName>style.visibility</p:attrName>
                                        </p:attrNameLst>
                                      </p:cBhvr>
                                      <p:to>
                                        <p:strVal val="visible"/>
                                      </p:to>
                                    </p:set>
                                    <p:anim calcmode="lin" valueType="num">
                                      <p:cBhvr>
                                        <p:cTn id="57" dur="500" fill="hold"/>
                                        <p:tgtEl>
                                          <p:spTgt spid="28686"/>
                                        </p:tgtEl>
                                        <p:attrNameLst>
                                          <p:attrName>ppt_w</p:attrName>
                                        </p:attrNameLst>
                                      </p:cBhvr>
                                      <p:tavLst>
                                        <p:tav tm="0">
                                          <p:val>
                                            <p:strVal val="4*#ppt_w"/>
                                          </p:val>
                                        </p:tav>
                                        <p:tav tm="100000">
                                          <p:val>
                                            <p:strVal val="#ppt_w"/>
                                          </p:val>
                                        </p:tav>
                                      </p:tavLst>
                                    </p:anim>
                                    <p:anim calcmode="lin" valueType="num">
                                      <p:cBhvr>
                                        <p:cTn id="58" dur="500" fill="hold"/>
                                        <p:tgtEl>
                                          <p:spTgt spid="28686"/>
                                        </p:tgtEl>
                                        <p:attrNameLst>
                                          <p:attrName>ppt_h</p:attrName>
                                        </p:attrNameLst>
                                      </p:cBhvr>
                                      <p:tavLst>
                                        <p:tav tm="0">
                                          <p:val>
                                            <p:strVal val="4*#ppt_h"/>
                                          </p:val>
                                        </p:tav>
                                        <p:tav tm="100000">
                                          <p:val>
                                            <p:strVal val="#ppt_h"/>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28684"/>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8687"/>
                                        </p:tgtEl>
                                        <p:attrNameLst>
                                          <p:attrName>style.visibility</p:attrName>
                                        </p:attrNameLst>
                                      </p:cBhvr>
                                      <p:to>
                                        <p:strVal val="visible"/>
                                      </p:to>
                                    </p:set>
                                    <p:animEffect transition="in" filter="wipe(left)">
                                      <p:cBhvr>
                                        <p:cTn id="67" dur="500"/>
                                        <p:tgtEl>
                                          <p:spTgt spid="28687"/>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8677"/>
                                        </p:tgtEl>
                                        <p:attrNameLst>
                                          <p:attrName>style.visibility</p:attrName>
                                        </p:attrNameLst>
                                      </p:cBhvr>
                                      <p:to>
                                        <p:strVal val="visible"/>
                                      </p:to>
                                    </p:set>
                                    <p:animEffect transition="in" filter="wipe(left)">
                                      <p:cBhvr>
                                        <p:cTn id="72" dur="500"/>
                                        <p:tgtEl>
                                          <p:spTgt spid="286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build="p" autoUpdateAnimBg="0"/>
      <p:bldP spid="28675" grpId="0" autoUpdateAnimBg="0"/>
      <p:bldP spid="28676" grpId="0" autoUpdateAnimBg="0"/>
      <p:bldP spid="28677" grpId="0" autoUpdateAnimBg="0"/>
      <p:bldP spid="28678" grpId="0" autoUpdateAnimBg="0"/>
      <p:bldP spid="28679" grpId="0" autoUpdateAnimBg="0"/>
      <p:bldP spid="28684" grpId="0" autoUpdateAnimBg="0"/>
      <p:bldP spid="28686" grpId="0" animBg="1"/>
      <p:bldP spid="28687"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E0454FCB-CCBB-4D7F-9E4F-E7423F715239}"/>
              </a:ext>
            </a:extLst>
          </p:cNvPr>
          <p:cNvSpPr>
            <a:spLocks noChangeArrowheads="1"/>
          </p:cNvSpPr>
          <p:nvPr/>
        </p:nvSpPr>
        <p:spPr bwMode="auto">
          <a:xfrm>
            <a:off x="182563" y="339725"/>
            <a:ext cx="45370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spcBef>
                <a:spcPct val="30000"/>
              </a:spcBef>
            </a:pPr>
            <a:r>
              <a:rPr kumimoji="1" lang="zh-CN" altLang="en-US" sz="2800">
                <a:solidFill>
                  <a:srgbClr val="FFFF00"/>
                </a:solidFill>
                <a:latin typeface="宋体" panose="02010600030101010101" pitchFamily="2" charset="-122"/>
              </a:rPr>
              <a:t>一</a:t>
            </a:r>
            <a:r>
              <a:rPr kumimoji="1" lang="en-US" altLang="zh-CN" sz="2800">
                <a:solidFill>
                  <a:srgbClr val="FFFF00"/>
                </a:solidFill>
                <a:latin typeface="Times New Roman" panose="02020603050405020304" pitchFamily="18" charset="0"/>
              </a:rPr>
              <a:t>. </a:t>
            </a:r>
            <a:r>
              <a:rPr kumimoji="1" lang="zh-CN" altLang="en-US" sz="2800">
                <a:solidFill>
                  <a:srgbClr val="FFFF00"/>
                </a:solidFill>
                <a:latin typeface="宋体" panose="02010600030101010101" pitchFamily="2" charset="-122"/>
              </a:rPr>
              <a:t>平面简谐波的波函数</a:t>
            </a:r>
          </a:p>
        </p:txBody>
      </p:sp>
      <p:graphicFrame>
        <p:nvGraphicFramePr>
          <p:cNvPr id="29699" name="Object 3">
            <a:extLst>
              <a:ext uri="{FF2B5EF4-FFF2-40B4-BE49-F238E27FC236}">
                <a16:creationId xmlns:a16="http://schemas.microsoft.com/office/drawing/2014/main" id="{1AB68AFE-8080-4123-BA51-D01670CB6C62}"/>
              </a:ext>
            </a:extLst>
          </p:cNvPr>
          <p:cNvGraphicFramePr>
            <a:graphicFrameLocks/>
          </p:cNvGraphicFramePr>
          <p:nvPr/>
        </p:nvGraphicFramePr>
        <p:xfrm>
          <a:off x="2555875" y="1020763"/>
          <a:ext cx="1517650" cy="392112"/>
        </p:xfrm>
        <a:graphic>
          <a:graphicData uri="http://schemas.openxmlformats.org/presentationml/2006/ole">
            <mc:AlternateContent xmlns:mc="http://schemas.openxmlformats.org/markup-compatibility/2006">
              <mc:Choice xmlns:v="urn:schemas-microsoft-com:vml" Requires="v">
                <p:oleObj spid="_x0000_s10282" name="公式" r:id="rId3" imgW="1457229" imgH="323918" progId="Equation.3">
                  <p:embed/>
                </p:oleObj>
              </mc:Choice>
              <mc:Fallback>
                <p:oleObj name="公式" r:id="rId3" imgW="1457229" imgH="323918" progId="Equation.3">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1020763"/>
                        <a:ext cx="1517650"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700" name="Object 4">
            <a:extLst>
              <a:ext uri="{FF2B5EF4-FFF2-40B4-BE49-F238E27FC236}">
                <a16:creationId xmlns:a16="http://schemas.microsoft.com/office/drawing/2014/main" id="{52854D07-7379-491A-8C10-3FCEA4928CD3}"/>
              </a:ext>
            </a:extLst>
          </p:cNvPr>
          <p:cNvGraphicFramePr>
            <a:graphicFrameLocks noChangeAspect="1"/>
          </p:cNvGraphicFramePr>
          <p:nvPr/>
        </p:nvGraphicFramePr>
        <p:xfrm>
          <a:off x="1609725" y="2921000"/>
          <a:ext cx="2746375" cy="430213"/>
        </p:xfrm>
        <a:graphic>
          <a:graphicData uri="http://schemas.openxmlformats.org/presentationml/2006/ole">
            <mc:AlternateContent xmlns:mc="http://schemas.openxmlformats.org/markup-compatibility/2006">
              <mc:Choice xmlns:v="urn:schemas-microsoft-com:vml" Requires="v">
                <p:oleObj spid="_x0000_s10283" name="公式" r:id="rId5" imgW="2676531" imgH="361882" progId="Equation.3">
                  <p:embed/>
                </p:oleObj>
              </mc:Choice>
              <mc:Fallback>
                <p:oleObj name="公式" r:id="rId5" imgW="2676531" imgH="361882"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9725" y="2921000"/>
                        <a:ext cx="27463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701" name="Text Box 5">
            <a:extLst>
              <a:ext uri="{FF2B5EF4-FFF2-40B4-BE49-F238E27FC236}">
                <a16:creationId xmlns:a16="http://schemas.microsoft.com/office/drawing/2014/main" id="{ABA0A591-5CB5-4D96-B352-5F9A709B5C1F}"/>
              </a:ext>
            </a:extLst>
          </p:cNvPr>
          <p:cNvSpPr txBox="1">
            <a:spLocks noChangeArrowheads="1"/>
          </p:cNvSpPr>
          <p:nvPr/>
        </p:nvSpPr>
        <p:spPr bwMode="auto">
          <a:xfrm>
            <a:off x="755650" y="981075"/>
            <a:ext cx="2303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spcBef>
                <a:spcPct val="50000"/>
              </a:spcBef>
            </a:pPr>
            <a:r>
              <a:rPr kumimoji="1" lang="zh-CN" altLang="en-US">
                <a:solidFill>
                  <a:srgbClr val="66FFFF"/>
                </a:solidFill>
                <a:latin typeface="宋体" panose="02010600030101010101" pitchFamily="2" charset="-122"/>
              </a:rPr>
              <a:t>一般波函数</a:t>
            </a:r>
          </a:p>
        </p:txBody>
      </p:sp>
      <p:sp>
        <p:nvSpPr>
          <p:cNvPr id="29702" name="Text Box 6">
            <a:extLst>
              <a:ext uri="{FF2B5EF4-FFF2-40B4-BE49-F238E27FC236}">
                <a16:creationId xmlns:a16="http://schemas.microsoft.com/office/drawing/2014/main" id="{A03D8601-3B41-4F03-AFCE-EC615C63DE56}"/>
              </a:ext>
            </a:extLst>
          </p:cNvPr>
          <p:cNvSpPr txBox="1">
            <a:spLocks noChangeArrowheads="1"/>
          </p:cNvSpPr>
          <p:nvPr/>
        </p:nvSpPr>
        <p:spPr bwMode="auto">
          <a:xfrm>
            <a:off x="5919788" y="908050"/>
            <a:ext cx="403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spcBef>
                <a:spcPct val="50000"/>
              </a:spcBef>
            </a:pPr>
            <a:r>
              <a:rPr kumimoji="1" lang="en-US" altLang="zh-CN" i="1">
                <a:latin typeface="Times New Roman" panose="02020603050405020304" pitchFamily="18" charset="0"/>
              </a:rPr>
              <a:t>y</a:t>
            </a:r>
          </a:p>
        </p:txBody>
      </p:sp>
      <p:sp>
        <p:nvSpPr>
          <p:cNvPr id="29703" name="Line 7">
            <a:extLst>
              <a:ext uri="{FF2B5EF4-FFF2-40B4-BE49-F238E27FC236}">
                <a16:creationId xmlns:a16="http://schemas.microsoft.com/office/drawing/2014/main" id="{AACAF8CC-51D2-4CA8-95EF-8D51AAC9CCD3}"/>
              </a:ext>
            </a:extLst>
          </p:cNvPr>
          <p:cNvSpPr>
            <a:spLocks noChangeShapeType="1"/>
          </p:cNvSpPr>
          <p:nvPr/>
        </p:nvSpPr>
        <p:spPr bwMode="auto">
          <a:xfrm>
            <a:off x="5761038" y="2132013"/>
            <a:ext cx="2720975" cy="0"/>
          </a:xfrm>
          <a:prstGeom prst="line">
            <a:avLst/>
          </a:prstGeom>
          <a:noFill/>
          <a:ln w="28575">
            <a:solidFill>
              <a:schemeClr val="bg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04" name="Line 8">
            <a:extLst>
              <a:ext uri="{FF2B5EF4-FFF2-40B4-BE49-F238E27FC236}">
                <a16:creationId xmlns:a16="http://schemas.microsoft.com/office/drawing/2014/main" id="{BB3807CA-3CB2-4A19-8BC3-74790F2EB161}"/>
              </a:ext>
            </a:extLst>
          </p:cNvPr>
          <p:cNvSpPr>
            <a:spLocks noChangeShapeType="1"/>
          </p:cNvSpPr>
          <p:nvPr/>
        </p:nvSpPr>
        <p:spPr bwMode="auto">
          <a:xfrm flipV="1">
            <a:off x="6073775" y="1444625"/>
            <a:ext cx="0" cy="1447800"/>
          </a:xfrm>
          <a:prstGeom prst="line">
            <a:avLst/>
          </a:prstGeom>
          <a:noFill/>
          <a:ln w="28575">
            <a:solidFill>
              <a:schemeClr val="bg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05" name="Line 9">
            <a:extLst>
              <a:ext uri="{FF2B5EF4-FFF2-40B4-BE49-F238E27FC236}">
                <a16:creationId xmlns:a16="http://schemas.microsoft.com/office/drawing/2014/main" id="{A9682D5A-D7A2-47A4-8EF2-F02EAEDF9151}"/>
              </a:ext>
            </a:extLst>
          </p:cNvPr>
          <p:cNvSpPr>
            <a:spLocks noChangeShapeType="1"/>
          </p:cNvSpPr>
          <p:nvPr/>
        </p:nvSpPr>
        <p:spPr bwMode="auto">
          <a:xfrm>
            <a:off x="7885113" y="2100263"/>
            <a:ext cx="25400" cy="392112"/>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06" name="Line 10">
            <a:extLst>
              <a:ext uri="{FF2B5EF4-FFF2-40B4-BE49-F238E27FC236}">
                <a16:creationId xmlns:a16="http://schemas.microsoft.com/office/drawing/2014/main" id="{DFE0B89C-E3AE-4D69-9A18-879B0901C92F}"/>
              </a:ext>
            </a:extLst>
          </p:cNvPr>
          <p:cNvSpPr>
            <a:spLocks noChangeShapeType="1"/>
          </p:cNvSpPr>
          <p:nvPr/>
        </p:nvSpPr>
        <p:spPr bwMode="auto">
          <a:xfrm>
            <a:off x="6089650" y="2282825"/>
            <a:ext cx="1793875" cy="0"/>
          </a:xfrm>
          <a:prstGeom prst="line">
            <a:avLst/>
          </a:prstGeom>
          <a:noFill/>
          <a:ln w="28575">
            <a:solidFill>
              <a:srgbClr val="FF99FF"/>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07" name="Line 11">
            <a:extLst>
              <a:ext uri="{FF2B5EF4-FFF2-40B4-BE49-F238E27FC236}">
                <a16:creationId xmlns:a16="http://schemas.microsoft.com/office/drawing/2014/main" id="{E2A61E80-43BC-4E1B-B21E-A9EC4213A0E6}"/>
              </a:ext>
            </a:extLst>
          </p:cNvPr>
          <p:cNvSpPr>
            <a:spLocks noChangeShapeType="1"/>
          </p:cNvSpPr>
          <p:nvPr/>
        </p:nvSpPr>
        <p:spPr bwMode="auto">
          <a:xfrm>
            <a:off x="6777038" y="1597025"/>
            <a:ext cx="454025" cy="0"/>
          </a:xfrm>
          <a:prstGeom prst="line">
            <a:avLst/>
          </a:prstGeom>
          <a:noFill/>
          <a:ln w="28575">
            <a:solidFill>
              <a:srgbClr val="FF99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08" name="Text Box 12">
            <a:extLst>
              <a:ext uri="{FF2B5EF4-FFF2-40B4-BE49-F238E27FC236}">
                <a16:creationId xmlns:a16="http://schemas.microsoft.com/office/drawing/2014/main" id="{EA6A6CD2-650E-4EF7-96BF-077280442BFF}"/>
              </a:ext>
            </a:extLst>
          </p:cNvPr>
          <p:cNvSpPr txBox="1">
            <a:spLocks noChangeArrowheads="1"/>
          </p:cNvSpPr>
          <p:nvPr/>
        </p:nvSpPr>
        <p:spPr bwMode="auto">
          <a:xfrm>
            <a:off x="8540750" y="1825625"/>
            <a:ext cx="352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spcBef>
                <a:spcPct val="50000"/>
              </a:spcBef>
            </a:pPr>
            <a:r>
              <a:rPr kumimoji="1" lang="en-US" altLang="zh-CN" i="1">
                <a:latin typeface="Times New Roman" panose="02020603050405020304" pitchFamily="18" charset="0"/>
              </a:rPr>
              <a:t>x</a:t>
            </a:r>
          </a:p>
        </p:txBody>
      </p:sp>
      <p:sp>
        <p:nvSpPr>
          <p:cNvPr id="29709" name="Text Box 13">
            <a:extLst>
              <a:ext uri="{FF2B5EF4-FFF2-40B4-BE49-F238E27FC236}">
                <a16:creationId xmlns:a16="http://schemas.microsoft.com/office/drawing/2014/main" id="{7ABF7001-8841-403C-923C-FA0C3C844962}"/>
              </a:ext>
            </a:extLst>
          </p:cNvPr>
          <p:cNvSpPr txBox="1">
            <a:spLocks noChangeArrowheads="1"/>
          </p:cNvSpPr>
          <p:nvPr/>
        </p:nvSpPr>
        <p:spPr bwMode="auto">
          <a:xfrm>
            <a:off x="6827838" y="2206625"/>
            <a:ext cx="352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spcBef>
                <a:spcPct val="50000"/>
              </a:spcBef>
            </a:pPr>
            <a:r>
              <a:rPr kumimoji="1" lang="en-US" altLang="zh-CN" i="1">
                <a:solidFill>
                  <a:srgbClr val="FFFF00"/>
                </a:solidFill>
                <a:latin typeface="Times New Roman" panose="02020603050405020304" pitchFamily="18" charset="0"/>
              </a:rPr>
              <a:t>x</a:t>
            </a:r>
          </a:p>
        </p:txBody>
      </p:sp>
      <p:sp>
        <p:nvSpPr>
          <p:cNvPr id="10254" name="Text Box 14">
            <a:extLst>
              <a:ext uri="{FF2B5EF4-FFF2-40B4-BE49-F238E27FC236}">
                <a16:creationId xmlns:a16="http://schemas.microsoft.com/office/drawing/2014/main" id="{D75F0C8E-BBF5-4BC3-87B8-3DB310F30FF3}"/>
              </a:ext>
            </a:extLst>
          </p:cNvPr>
          <p:cNvSpPr txBox="1">
            <a:spLocks noChangeArrowheads="1"/>
          </p:cNvSpPr>
          <p:nvPr/>
        </p:nvSpPr>
        <p:spPr bwMode="auto">
          <a:xfrm>
            <a:off x="7331075" y="1597025"/>
            <a:ext cx="30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spcBef>
                <a:spcPct val="50000"/>
              </a:spcBef>
            </a:pPr>
            <a:endParaRPr kumimoji="1" lang="zh-CN" altLang="zh-CN">
              <a:solidFill>
                <a:srgbClr val="FFFF00"/>
              </a:solidFill>
              <a:latin typeface="宋体" panose="02010600030101010101" pitchFamily="2" charset="-122"/>
            </a:endParaRPr>
          </a:p>
        </p:txBody>
      </p:sp>
      <p:graphicFrame>
        <p:nvGraphicFramePr>
          <p:cNvPr id="29711" name="Object 15">
            <a:extLst>
              <a:ext uri="{FF2B5EF4-FFF2-40B4-BE49-F238E27FC236}">
                <a16:creationId xmlns:a16="http://schemas.microsoft.com/office/drawing/2014/main" id="{F167B1FE-839E-4C0E-B022-DF3265D0C6B0}"/>
              </a:ext>
            </a:extLst>
          </p:cNvPr>
          <p:cNvGraphicFramePr>
            <a:graphicFrameLocks noChangeAspect="1"/>
          </p:cNvGraphicFramePr>
          <p:nvPr/>
        </p:nvGraphicFramePr>
        <p:xfrm>
          <a:off x="7292975" y="1341438"/>
          <a:ext cx="231775" cy="457200"/>
        </p:xfrm>
        <a:graphic>
          <a:graphicData uri="http://schemas.openxmlformats.org/presentationml/2006/ole">
            <mc:AlternateContent xmlns:mc="http://schemas.openxmlformats.org/markup-compatibility/2006">
              <mc:Choice xmlns:v="urn:schemas-microsoft-com:vml" Requires="v">
                <p:oleObj spid="_x0000_s10284" name="Equation" r:id="rId7" imgW="57188" imgH="95216" progId="Equation.3">
                  <p:embed/>
                </p:oleObj>
              </mc:Choice>
              <mc:Fallback>
                <p:oleObj name="Equation" r:id="rId7" imgW="57188" imgH="95216" progId="Equation.3">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92975" y="1341438"/>
                        <a:ext cx="2317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12" name="Text Box 16">
            <a:extLst>
              <a:ext uri="{FF2B5EF4-FFF2-40B4-BE49-F238E27FC236}">
                <a16:creationId xmlns:a16="http://schemas.microsoft.com/office/drawing/2014/main" id="{F2BEB732-B0E9-4361-8FD5-954F1F637E23}"/>
              </a:ext>
            </a:extLst>
          </p:cNvPr>
          <p:cNvSpPr txBox="1">
            <a:spLocks noChangeArrowheads="1"/>
          </p:cNvSpPr>
          <p:nvPr/>
        </p:nvSpPr>
        <p:spPr bwMode="auto">
          <a:xfrm>
            <a:off x="7667625" y="1643063"/>
            <a:ext cx="576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spcBef>
                <a:spcPct val="50000"/>
              </a:spcBef>
            </a:pPr>
            <a:r>
              <a:rPr kumimoji="1" lang="en-US" altLang="zh-CN" i="1">
                <a:solidFill>
                  <a:srgbClr val="FFFF00"/>
                </a:solidFill>
                <a:latin typeface="宋体" panose="02010600030101010101" pitchFamily="2" charset="-122"/>
              </a:rPr>
              <a:t>P</a:t>
            </a:r>
          </a:p>
        </p:txBody>
      </p:sp>
      <p:sp>
        <p:nvSpPr>
          <p:cNvPr id="29713" name="Text Box 17">
            <a:extLst>
              <a:ext uri="{FF2B5EF4-FFF2-40B4-BE49-F238E27FC236}">
                <a16:creationId xmlns:a16="http://schemas.microsoft.com/office/drawing/2014/main" id="{DF3DC09C-0C8C-4082-99F3-A9CF7BD8C8D5}"/>
              </a:ext>
            </a:extLst>
          </p:cNvPr>
          <p:cNvSpPr txBox="1">
            <a:spLocks noChangeArrowheads="1"/>
          </p:cNvSpPr>
          <p:nvPr/>
        </p:nvSpPr>
        <p:spPr bwMode="auto">
          <a:xfrm>
            <a:off x="5746750" y="2051050"/>
            <a:ext cx="409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spcBef>
                <a:spcPct val="50000"/>
              </a:spcBef>
            </a:pPr>
            <a:r>
              <a:rPr kumimoji="1" lang="en-US" altLang="zh-CN" i="1">
                <a:latin typeface="宋体" panose="02010600030101010101" pitchFamily="2" charset="-122"/>
              </a:rPr>
              <a:t>O</a:t>
            </a:r>
          </a:p>
        </p:txBody>
      </p:sp>
      <p:sp>
        <p:nvSpPr>
          <p:cNvPr id="29714" name="Rectangle 18">
            <a:extLst>
              <a:ext uri="{FF2B5EF4-FFF2-40B4-BE49-F238E27FC236}">
                <a16:creationId xmlns:a16="http://schemas.microsoft.com/office/drawing/2014/main" id="{40AB0E75-B361-4C92-9A09-EDBA87DFA3B2}"/>
              </a:ext>
            </a:extLst>
          </p:cNvPr>
          <p:cNvSpPr>
            <a:spLocks noChangeArrowheads="1"/>
          </p:cNvSpPr>
          <p:nvPr/>
        </p:nvSpPr>
        <p:spPr bwMode="auto">
          <a:xfrm>
            <a:off x="755650" y="2251075"/>
            <a:ext cx="1584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just"/>
            <a:r>
              <a:rPr kumimoji="1" lang="zh-CN" altLang="en-US">
                <a:solidFill>
                  <a:srgbClr val="FFFF66"/>
                </a:solidFill>
                <a:latin typeface="宋体" panose="02010600030101010101" pitchFamily="2" charset="-122"/>
              </a:rPr>
              <a:t>简谐振动</a:t>
            </a:r>
          </a:p>
        </p:txBody>
      </p:sp>
      <p:sp>
        <p:nvSpPr>
          <p:cNvPr id="29715" name="Text Box 19" descr="绿色大理石">
            <a:extLst>
              <a:ext uri="{FF2B5EF4-FFF2-40B4-BE49-F238E27FC236}">
                <a16:creationId xmlns:a16="http://schemas.microsoft.com/office/drawing/2014/main" id="{2AC0D615-9B9F-4127-8BF7-6FD2806DFC6E}"/>
              </a:ext>
            </a:extLst>
          </p:cNvPr>
          <p:cNvSpPr txBox="1">
            <a:spLocks noChangeArrowheads="1"/>
          </p:cNvSpPr>
          <p:nvPr/>
        </p:nvSpPr>
        <p:spPr bwMode="auto">
          <a:xfrm>
            <a:off x="755650" y="3429000"/>
            <a:ext cx="8064500" cy="639763"/>
          </a:xfrm>
          <a:prstGeom prst="rect">
            <a:avLst/>
          </a:prstGeom>
          <a:noFill/>
          <a:ln>
            <a:noFill/>
          </a:ln>
          <a:effectLst/>
          <a:extLst>
            <a:ext uri="{909E8E84-426E-40DD-AFC4-6F175D3DCCD1}">
              <a14:hiddenFill xmlns:a14="http://schemas.microsoft.com/office/drawing/2010/main">
                <a:blipFill dpi="0" rotWithShape="0">
                  <a:blip r:embed="rId9"/>
                  <a:srcRect/>
                  <a:tile tx="0" ty="0" sx="100000" sy="100000" flip="none" algn="tl"/>
                </a:blipFill>
              </a14:hiddenFill>
            </a:ext>
            <a:ext uri="{91240B29-F687-4F45-9708-019B960494DF}">
              <a14:hiddenLine xmlns:a14="http://schemas.microsoft.com/office/drawing/2010/main" w="9525">
                <a:solidFill>
                  <a:srgbClr val="FF66FF"/>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nSpc>
                <a:spcPct val="150000"/>
              </a:lnSpc>
              <a:spcBef>
                <a:spcPct val="50000"/>
              </a:spcBef>
            </a:pPr>
            <a:r>
              <a:rPr kumimoji="1" lang="zh-CN" altLang="en-US">
                <a:latin typeface="宋体" panose="02010600030101010101" pitchFamily="2" charset="-122"/>
              </a:rPr>
              <a:t>从时间看</a:t>
            </a:r>
            <a:r>
              <a:rPr kumimoji="1" lang="en-US" altLang="zh-CN">
                <a:latin typeface="宋体" panose="02010600030101010101" pitchFamily="2" charset="-122"/>
              </a:rPr>
              <a:t>, </a:t>
            </a:r>
            <a:r>
              <a:rPr kumimoji="1" lang="en-US" altLang="zh-CN" i="1">
                <a:solidFill>
                  <a:srgbClr val="00FFFF"/>
                </a:solidFill>
                <a:latin typeface="Times New Roman" panose="02020603050405020304" pitchFamily="18" charset="0"/>
              </a:rPr>
              <a:t>P</a:t>
            </a:r>
            <a:r>
              <a:rPr kumimoji="1" lang="en-US" altLang="zh-CN" i="1">
                <a:latin typeface="Times New Roman" panose="02020603050405020304" pitchFamily="18" charset="0"/>
              </a:rPr>
              <a:t>  </a:t>
            </a:r>
            <a:r>
              <a:rPr kumimoji="1" lang="zh-CN" altLang="en-US">
                <a:latin typeface="宋体" panose="02010600030101010101" pitchFamily="2" charset="-122"/>
              </a:rPr>
              <a:t>点</a:t>
            </a:r>
            <a:r>
              <a:rPr kumimoji="1" lang="zh-CN" altLang="en-US">
                <a:solidFill>
                  <a:srgbClr val="00FFFF"/>
                </a:solidFill>
                <a:latin typeface="Times New Roman" panose="02020603050405020304" pitchFamily="18" charset="0"/>
              </a:rPr>
              <a:t> </a:t>
            </a:r>
            <a:r>
              <a:rPr kumimoji="1" lang="en-US" altLang="zh-CN" i="1">
                <a:solidFill>
                  <a:srgbClr val="00FFFF"/>
                </a:solidFill>
                <a:latin typeface="Times New Roman" panose="02020603050405020304" pitchFamily="18" charset="0"/>
              </a:rPr>
              <a:t>t  </a:t>
            </a:r>
            <a:r>
              <a:rPr kumimoji="1" lang="zh-CN" altLang="en-US">
                <a:latin typeface="宋体" panose="02010600030101010101" pitchFamily="2" charset="-122"/>
              </a:rPr>
              <a:t>时刻的位移是</a:t>
            </a:r>
            <a:r>
              <a:rPr kumimoji="1" lang="en-US" altLang="zh-CN" i="1">
                <a:solidFill>
                  <a:srgbClr val="00FFFF"/>
                </a:solidFill>
                <a:latin typeface="Times New Roman" panose="02020603050405020304" pitchFamily="18" charset="0"/>
              </a:rPr>
              <a:t>O </a:t>
            </a:r>
            <a:r>
              <a:rPr kumimoji="1" lang="zh-CN" altLang="en-US">
                <a:latin typeface="宋体" panose="02010600030101010101" pitchFamily="2" charset="-122"/>
              </a:rPr>
              <a:t>点</a:t>
            </a:r>
          </a:p>
        </p:txBody>
      </p:sp>
      <p:graphicFrame>
        <p:nvGraphicFramePr>
          <p:cNvPr id="29716" name="Object 20">
            <a:extLst>
              <a:ext uri="{FF2B5EF4-FFF2-40B4-BE49-F238E27FC236}">
                <a16:creationId xmlns:a16="http://schemas.microsoft.com/office/drawing/2014/main" id="{90A630FA-91AC-49A6-BC68-CADFFEBA40CD}"/>
              </a:ext>
            </a:extLst>
          </p:cNvPr>
          <p:cNvGraphicFramePr>
            <a:graphicFrameLocks noChangeAspect="1"/>
          </p:cNvGraphicFramePr>
          <p:nvPr/>
        </p:nvGraphicFramePr>
        <p:xfrm>
          <a:off x="5872163" y="3392488"/>
          <a:ext cx="1076325" cy="828675"/>
        </p:xfrm>
        <a:graphic>
          <a:graphicData uri="http://schemas.openxmlformats.org/presentationml/2006/ole">
            <mc:AlternateContent xmlns:mc="http://schemas.openxmlformats.org/markup-compatibility/2006">
              <mc:Choice xmlns:v="urn:schemas-microsoft-com:vml" Requires="v">
                <p:oleObj spid="_x0000_s10285" name="公式" r:id="rId10" imgW="609498" imgH="762034" progId="Equation.3">
                  <p:embed/>
                </p:oleObj>
              </mc:Choice>
              <mc:Fallback>
                <p:oleObj name="公式" r:id="rId10" imgW="609498" imgH="762034" progId="Equation.3">
                  <p:embed/>
                  <p:pic>
                    <p:nvPicPr>
                      <p:cNvPr id="0" name="Object 2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872163" y="3392488"/>
                        <a:ext cx="1076325" cy="828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17" name="Rectangle 21">
            <a:extLst>
              <a:ext uri="{FF2B5EF4-FFF2-40B4-BE49-F238E27FC236}">
                <a16:creationId xmlns:a16="http://schemas.microsoft.com/office/drawing/2014/main" id="{88E0E1BF-A8C6-45D0-AE06-C735362A0B64}"/>
              </a:ext>
            </a:extLst>
          </p:cNvPr>
          <p:cNvSpPr>
            <a:spLocks noChangeArrowheads="1"/>
          </p:cNvSpPr>
          <p:nvPr/>
        </p:nvSpPr>
        <p:spPr bwMode="auto">
          <a:xfrm>
            <a:off x="534988" y="1557338"/>
            <a:ext cx="18716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a:r>
              <a:rPr kumimoji="1" lang="zh-CN" altLang="en-US">
                <a:solidFill>
                  <a:srgbClr val="66FFFF"/>
                </a:solidFill>
                <a:latin typeface="宋体" panose="02010600030101010101" pitchFamily="2" charset="-122"/>
              </a:rPr>
              <a:t>简谐振动</a:t>
            </a:r>
          </a:p>
        </p:txBody>
      </p:sp>
      <p:graphicFrame>
        <p:nvGraphicFramePr>
          <p:cNvPr id="29718" name="Object 22">
            <a:extLst>
              <a:ext uri="{FF2B5EF4-FFF2-40B4-BE49-F238E27FC236}">
                <a16:creationId xmlns:a16="http://schemas.microsoft.com/office/drawing/2014/main" id="{A2BDDDFE-B500-4DF7-9058-6C63B60CDDEE}"/>
              </a:ext>
            </a:extLst>
          </p:cNvPr>
          <p:cNvGraphicFramePr>
            <a:graphicFrameLocks/>
          </p:cNvGraphicFramePr>
          <p:nvPr/>
        </p:nvGraphicFramePr>
        <p:xfrm>
          <a:off x="2514600" y="1597025"/>
          <a:ext cx="2489200" cy="392113"/>
        </p:xfrm>
        <a:graphic>
          <a:graphicData uri="http://schemas.openxmlformats.org/presentationml/2006/ole">
            <mc:AlternateContent xmlns:mc="http://schemas.openxmlformats.org/markup-compatibility/2006">
              <mc:Choice xmlns:v="urn:schemas-microsoft-com:vml" Requires="v">
                <p:oleObj spid="_x0000_s10286" name="公式" r:id="rId12" imgW="2419337" imgH="323918" progId="Equation.3">
                  <p:embed/>
                </p:oleObj>
              </mc:Choice>
              <mc:Fallback>
                <p:oleObj name="公式" r:id="rId12" imgW="2419337" imgH="323918" progId="Equation.3">
                  <p:embed/>
                  <p:pic>
                    <p:nvPicPr>
                      <p:cNvPr id="0" name="Object 22"/>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14600" y="1597025"/>
                        <a:ext cx="2489200" cy="39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719" name="AutoShape 23">
            <a:extLst>
              <a:ext uri="{FF2B5EF4-FFF2-40B4-BE49-F238E27FC236}">
                <a16:creationId xmlns:a16="http://schemas.microsoft.com/office/drawing/2014/main" id="{F5125F1F-9721-43AF-AE98-530BDA77F475}"/>
              </a:ext>
            </a:extLst>
          </p:cNvPr>
          <p:cNvSpPr>
            <a:spLocks noChangeArrowheads="1"/>
          </p:cNvSpPr>
          <p:nvPr/>
        </p:nvSpPr>
        <p:spPr bwMode="auto">
          <a:xfrm>
            <a:off x="2155825" y="2349500"/>
            <a:ext cx="687388" cy="307975"/>
          </a:xfrm>
          <a:prstGeom prst="rightArrow">
            <a:avLst>
              <a:gd name="adj1" fmla="val 50000"/>
              <a:gd name="adj2" fmla="val 55799"/>
            </a:avLst>
          </a:prstGeom>
          <a:solidFill>
            <a:srgbClr val="FF99FF"/>
          </a:solidFill>
          <a:ln w="9525">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720" name="Rectangle 24">
            <a:extLst>
              <a:ext uri="{FF2B5EF4-FFF2-40B4-BE49-F238E27FC236}">
                <a16:creationId xmlns:a16="http://schemas.microsoft.com/office/drawing/2014/main" id="{13F6AFD9-7C6D-4CED-812D-6EF1AF90A522}"/>
              </a:ext>
            </a:extLst>
          </p:cNvPr>
          <p:cNvSpPr>
            <a:spLocks noChangeArrowheads="1"/>
          </p:cNvSpPr>
          <p:nvPr/>
        </p:nvSpPr>
        <p:spPr bwMode="auto">
          <a:xfrm>
            <a:off x="2781300" y="2276475"/>
            <a:ext cx="2930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r>
              <a:rPr kumimoji="1" lang="zh-CN" altLang="en-US">
                <a:solidFill>
                  <a:srgbClr val="FFFF66"/>
                </a:solidFill>
                <a:latin typeface="宋体" panose="02010600030101010101" pitchFamily="2" charset="-122"/>
              </a:rPr>
              <a:t>平面简谐波的波函数</a:t>
            </a:r>
          </a:p>
        </p:txBody>
      </p:sp>
      <p:sp>
        <p:nvSpPr>
          <p:cNvPr id="29721" name="Rectangle 25">
            <a:extLst>
              <a:ext uri="{FF2B5EF4-FFF2-40B4-BE49-F238E27FC236}">
                <a16:creationId xmlns:a16="http://schemas.microsoft.com/office/drawing/2014/main" id="{EF15C48C-134C-4BF5-B34D-61BB9C5617DF}"/>
              </a:ext>
            </a:extLst>
          </p:cNvPr>
          <p:cNvSpPr>
            <a:spLocks noChangeArrowheads="1"/>
          </p:cNvSpPr>
          <p:nvPr/>
        </p:nvSpPr>
        <p:spPr bwMode="auto">
          <a:xfrm>
            <a:off x="6750050" y="3573463"/>
            <a:ext cx="22145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a:spcBef>
                <a:spcPct val="50000"/>
              </a:spcBef>
            </a:pPr>
            <a:r>
              <a:rPr kumimoji="1" lang="zh-CN" altLang="en-US">
                <a:latin typeface="宋体" panose="02010600030101010101" pitchFamily="2" charset="-122"/>
              </a:rPr>
              <a:t>时刻的位移</a:t>
            </a:r>
            <a:r>
              <a:rPr kumimoji="1" lang="en-US" altLang="zh-CN">
                <a:latin typeface="宋体" panose="02010600030101010101" pitchFamily="2" charset="-122"/>
              </a:rPr>
              <a:t>;</a:t>
            </a:r>
          </a:p>
        </p:txBody>
      </p:sp>
      <p:graphicFrame>
        <p:nvGraphicFramePr>
          <p:cNvPr id="29722" name="Object 26">
            <a:extLst>
              <a:ext uri="{FF2B5EF4-FFF2-40B4-BE49-F238E27FC236}">
                <a16:creationId xmlns:a16="http://schemas.microsoft.com/office/drawing/2014/main" id="{E6C81D21-5B02-4BE7-AEA7-C955F975DE24}"/>
              </a:ext>
            </a:extLst>
          </p:cNvPr>
          <p:cNvGraphicFramePr>
            <a:graphicFrameLocks/>
          </p:cNvGraphicFramePr>
          <p:nvPr/>
        </p:nvGraphicFramePr>
        <p:xfrm>
          <a:off x="2555875" y="4913313"/>
          <a:ext cx="4195763" cy="820737"/>
        </p:xfrm>
        <a:graphic>
          <a:graphicData uri="http://schemas.openxmlformats.org/presentationml/2006/ole">
            <mc:AlternateContent xmlns:mc="http://schemas.openxmlformats.org/markup-compatibility/2006">
              <mc:Choice xmlns:v="urn:schemas-microsoft-com:vml" Requires="v">
                <p:oleObj spid="_x0000_s10287" name="Equation" r:id="rId14" imgW="4153027" imgH="762034" progId="Equation.3">
                  <p:embed/>
                </p:oleObj>
              </mc:Choice>
              <mc:Fallback>
                <p:oleObj name="Equation" r:id="rId14" imgW="4153027" imgH="762034" progId="Equation.3">
                  <p:embed/>
                  <p:pic>
                    <p:nvPicPr>
                      <p:cNvPr id="0" name="Object 26"/>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555875" y="4913313"/>
                        <a:ext cx="4195763" cy="820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723" name="Rectangle 27">
            <a:extLst>
              <a:ext uri="{FF2B5EF4-FFF2-40B4-BE49-F238E27FC236}">
                <a16:creationId xmlns:a16="http://schemas.microsoft.com/office/drawing/2014/main" id="{3FD8E424-F8A4-42C8-9DB5-07EB57C1D847}"/>
              </a:ext>
            </a:extLst>
          </p:cNvPr>
          <p:cNvSpPr>
            <a:spLocks noChangeArrowheads="1"/>
          </p:cNvSpPr>
          <p:nvPr/>
        </p:nvSpPr>
        <p:spPr bwMode="auto">
          <a:xfrm>
            <a:off x="755650" y="4192588"/>
            <a:ext cx="7902575" cy="639762"/>
          </a:xfrm>
          <a:prstGeom prst="rect">
            <a:avLst/>
          </a:prstGeom>
          <a:noFill/>
          <a:ln>
            <a:noFill/>
          </a:ln>
          <a:effectLst/>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9525">
                <a:solidFill>
                  <a:srgbClr val="FF66FF"/>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nSpc>
                <a:spcPct val="150000"/>
              </a:lnSpc>
            </a:pPr>
            <a:r>
              <a:rPr kumimoji="1" lang="zh-CN" altLang="en-US">
                <a:latin typeface="宋体" panose="02010600030101010101" pitchFamily="2" charset="-122"/>
              </a:rPr>
              <a:t>从相位看，</a:t>
            </a:r>
            <a:r>
              <a:rPr kumimoji="1" lang="en-US" altLang="zh-CN" i="1">
                <a:solidFill>
                  <a:srgbClr val="00FFFF"/>
                </a:solidFill>
                <a:latin typeface="Times New Roman" panose="02020603050405020304" pitchFamily="18" charset="0"/>
              </a:rPr>
              <a:t>P </a:t>
            </a:r>
            <a:r>
              <a:rPr kumimoji="1" lang="en-US" altLang="zh-CN" i="1">
                <a:latin typeface="Times New Roman" panose="02020603050405020304" pitchFamily="18" charset="0"/>
              </a:rPr>
              <a:t> </a:t>
            </a:r>
            <a:r>
              <a:rPr kumimoji="1" lang="zh-CN" altLang="en-US">
                <a:latin typeface="宋体" panose="02010600030101010101" pitchFamily="2" charset="-122"/>
              </a:rPr>
              <a:t>点处质点振动相位较</a:t>
            </a:r>
            <a:r>
              <a:rPr kumimoji="1" lang="en-US" altLang="zh-CN" i="1">
                <a:solidFill>
                  <a:srgbClr val="00FFFF"/>
                </a:solidFill>
                <a:latin typeface="Times New Roman" panose="02020603050405020304" pitchFamily="18" charset="0"/>
              </a:rPr>
              <a:t>O</a:t>
            </a:r>
            <a:r>
              <a:rPr kumimoji="1" lang="en-US" altLang="zh-CN" i="1">
                <a:latin typeface="Times New Roman" panose="02020603050405020304" pitchFamily="18" charset="0"/>
              </a:rPr>
              <a:t> </a:t>
            </a:r>
            <a:r>
              <a:rPr kumimoji="1" lang="zh-CN" altLang="en-US">
                <a:latin typeface="宋体" panose="02010600030101010101" pitchFamily="2" charset="-122"/>
              </a:rPr>
              <a:t>点处质点相位落后</a:t>
            </a:r>
          </a:p>
        </p:txBody>
      </p:sp>
      <p:graphicFrame>
        <p:nvGraphicFramePr>
          <p:cNvPr id="29724" name="Object 28">
            <a:extLst>
              <a:ext uri="{FF2B5EF4-FFF2-40B4-BE49-F238E27FC236}">
                <a16:creationId xmlns:a16="http://schemas.microsoft.com/office/drawing/2014/main" id="{DBED36BB-5FB7-4E67-9044-131C5945ACA2}"/>
              </a:ext>
            </a:extLst>
          </p:cNvPr>
          <p:cNvGraphicFramePr>
            <a:graphicFrameLocks noChangeAspect="1"/>
          </p:cNvGraphicFramePr>
          <p:nvPr/>
        </p:nvGraphicFramePr>
        <p:xfrm>
          <a:off x="8243888" y="4149725"/>
          <a:ext cx="579437" cy="823913"/>
        </p:xfrm>
        <a:graphic>
          <a:graphicData uri="http://schemas.openxmlformats.org/presentationml/2006/ole">
            <mc:AlternateContent xmlns:mc="http://schemas.openxmlformats.org/markup-compatibility/2006">
              <mc:Choice xmlns:v="urn:schemas-microsoft-com:vml" Requires="v">
                <p:oleObj spid="_x0000_s10288" name="公式" r:id="rId16" imgW="466680" imgH="762034" progId="Equation.3">
                  <p:embed/>
                </p:oleObj>
              </mc:Choice>
              <mc:Fallback>
                <p:oleObj name="公式" r:id="rId16" imgW="466680" imgH="762034" progId="Equation.3">
                  <p:embed/>
                  <p:pic>
                    <p:nvPicPr>
                      <p:cNvPr id="0" name="Object 2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243888" y="4149725"/>
                        <a:ext cx="579437" cy="823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25" name="Text Box 29">
            <a:extLst>
              <a:ext uri="{FF2B5EF4-FFF2-40B4-BE49-F238E27FC236}">
                <a16:creationId xmlns:a16="http://schemas.microsoft.com/office/drawing/2014/main" id="{DDD4D206-743F-4407-99D2-53394D5915F6}"/>
              </a:ext>
            </a:extLst>
          </p:cNvPr>
          <p:cNvSpPr txBox="1">
            <a:spLocks noChangeArrowheads="1"/>
          </p:cNvSpPr>
          <p:nvPr/>
        </p:nvSpPr>
        <p:spPr bwMode="auto">
          <a:xfrm>
            <a:off x="7713663" y="1506538"/>
            <a:ext cx="288925"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4800">
                <a:solidFill>
                  <a:srgbClr val="66FF33"/>
                </a:solidFill>
                <a:latin typeface="Times New Roman" panose="02020603050405020304" pitchFamily="18" charset="0"/>
                <a:ea typeface="仿宋_GB2312" pitchFamily="49" charset="-122"/>
                <a:sym typeface="Symbol" panose="05050102010706020507" pitchFamily="18" charset="2"/>
              </a:rPr>
              <a:t></a:t>
            </a:r>
          </a:p>
        </p:txBody>
      </p:sp>
      <p:sp>
        <p:nvSpPr>
          <p:cNvPr id="29726" name="Rectangle 30">
            <a:extLst>
              <a:ext uri="{FF2B5EF4-FFF2-40B4-BE49-F238E27FC236}">
                <a16:creationId xmlns:a16="http://schemas.microsoft.com/office/drawing/2014/main" id="{F1B0592C-36D6-42F9-B02B-591E1FB038CA}"/>
              </a:ext>
            </a:extLst>
          </p:cNvPr>
          <p:cNvSpPr>
            <a:spLocks noChangeArrowheads="1"/>
          </p:cNvSpPr>
          <p:nvPr/>
        </p:nvSpPr>
        <p:spPr bwMode="auto">
          <a:xfrm>
            <a:off x="755650" y="2914650"/>
            <a:ext cx="1584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gn="just"/>
            <a:r>
              <a:rPr kumimoji="1" lang="zh-CN" altLang="en-US">
                <a:latin typeface="宋体" panose="02010600030101010101" pitchFamily="2" charset="-122"/>
              </a:rPr>
              <a:t>若</a:t>
            </a:r>
          </a:p>
        </p:txBody>
      </p:sp>
      <p:graphicFrame>
        <p:nvGraphicFramePr>
          <p:cNvPr id="29727" name="Object 31">
            <a:extLst>
              <a:ext uri="{FF2B5EF4-FFF2-40B4-BE49-F238E27FC236}">
                <a16:creationId xmlns:a16="http://schemas.microsoft.com/office/drawing/2014/main" id="{5307116D-7148-405A-9221-A8BAD7874AA4}"/>
              </a:ext>
            </a:extLst>
          </p:cNvPr>
          <p:cNvGraphicFramePr>
            <a:graphicFrameLocks/>
          </p:cNvGraphicFramePr>
          <p:nvPr/>
        </p:nvGraphicFramePr>
        <p:xfrm>
          <a:off x="2747963" y="5738813"/>
          <a:ext cx="4056062" cy="820737"/>
        </p:xfrm>
        <a:graphic>
          <a:graphicData uri="http://schemas.openxmlformats.org/presentationml/2006/ole">
            <mc:AlternateContent xmlns:mc="http://schemas.openxmlformats.org/markup-compatibility/2006">
              <mc:Choice xmlns:v="urn:schemas-microsoft-com:vml" Requires="v">
                <p:oleObj spid="_x0000_s10289" name="公式" r:id="rId18" imgW="4009904" imgH="762034" progId="Equation.3">
                  <p:embed/>
                </p:oleObj>
              </mc:Choice>
              <mc:Fallback>
                <p:oleObj name="公式" r:id="rId18" imgW="4009904" imgH="762034" progId="Equation.3">
                  <p:embed/>
                  <p:pic>
                    <p:nvPicPr>
                      <p:cNvPr id="0" name="Object 31"/>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747963" y="5738813"/>
                        <a:ext cx="4056062" cy="820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728" name="Text Box 32" descr="绿色大理石">
            <a:extLst>
              <a:ext uri="{FF2B5EF4-FFF2-40B4-BE49-F238E27FC236}">
                <a16:creationId xmlns:a16="http://schemas.microsoft.com/office/drawing/2014/main" id="{752F95FE-5D8A-418F-9D50-680962FA3285}"/>
              </a:ext>
            </a:extLst>
          </p:cNvPr>
          <p:cNvSpPr txBox="1">
            <a:spLocks noChangeArrowheads="1"/>
          </p:cNvSpPr>
          <p:nvPr/>
        </p:nvSpPr>
        <p:spPr bwMode="auto">
          <a:xfrm>
            <a:off x="755650" y="5791200"/>
            <a:ext cx="2087563" cy="639763"/>
          </a:xfrm>
          <a:prstGeom prst="rect">
            <a:avLst/>
          </a:prstGeom>
          <a:noFill/>
          <a:ln>
            <a:noFill/>
          </a:ln>
          <a:effectLst/>
          <a:extLst>
            <a:ext uri="{909E8E84-426E-40DD-AFC4-6F175D3DCCD1}">
              <a14:hiddenFill xmlns:a14="http://schemas.microsoft.com/office/drawing/2010/main">
                <a:blipFill dpi="0" rotWithShape="0">
                  <a:blip r:embed="rId9"/>
                  <a:srcRect/>
                  <a:tile tx="0" ty="0" sx="100000" sy="100000" flip="none" algn="tl"/>
                </a:blipFill>
              </a14:hiddenFill>
            </a:ext>
            <a:ext uri="{91240B29-F687-4F45-9708-019B960494DF}">
              <a14:hiddenLine xmlns:a14="http://schemas.microsoft.com/office/drawing/2010/main" w="9525">
                <a:solidFill>
                  <a:srgbClr val="FF66FF"/>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a:lnSpc>
                <a:spcPct val="150000"/>
              </a:lnSpc>
              <a:spcBef>
                <a:spcPct val="50000"/>
              </a:spcBef>
            </a:pPr>
            <a:r>
              <a:rPr kumimoji="1" lang="en-US" altLang="zh-CN" i="1">
                <a:latin typeface="宋体" panose="02010600030101010101" pitchFamily="2" charset="-122"/>
              </a:rPr>
              <a:t>P </a:t>
            </a:r>
            <a:r>
              <a:rPr kumimoji="1" lang="zh-CN" altLang="en-US">
                <a:latin typeface="宋体" panose="02010600030101010101" pitchFamily="2" charset="-122"/>
              </a:rPr>
              <a:t>为任意点</a:t>
            </a:r>
          </a:p>
        </p:txBody>
      </p:sp>
      <p:sp>
        <p:nvSpPr>
          <p:cNvPr id="29729" name="Rectangle 33">
            <a:extLst>
              <a:ext uri="{FF2B5EF4-FFF2-40B4-BE49-F238E27FC236}">
                <a16:creationId xmlns:a16="http://schemas.microsoft.com/office/drawing/2014/main" id="{7CE7318B-6E5A-45EA-B862-8A1E25977DC0}"/>
              </a:ext>
            </a:extLst>
          </p:cNvPr>
          <p:cNvSpPr>
            <a:spLocks noChangeArrowheads="1"/>
          </p:cNvSpPr>
          <p:nvPr/>
        </p:nvSpPr>
        <p:spPr bwMode="auto">
          <a:xfrm>
            <a:off x="6948488" y="5924550"/>
            <a:ext cx="1311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Arial" panose="020B0604020202020204" pitchFamily="34" charset="0"/>
                <a:ea typeface="宋体" panose="02010600030101010101" pitchFamily="2" charset="-122"/>
              </a:defRPr>
            </a:lvl1pPr>
            <a:lvl2pPr marL="742950" indent="-285750">
              <a:defRPr sz="2400" b="1">
                <a:solidFill>
                  <a:schemeClr val="bg1"/>
                </a:solidFill>
                <a:latin typeface="Arial" panose="020B0604020202020204" pitchFamily="34" charset="0"/>
                <a:ea typeface="宋体" panose="02010600030101010101" pitchFamily="2" charset="-122"/>
              </a:defRPr>
            </a:lvl2pPr>
            <a:lvl3pPr marL="1143000" indent="-228600">
              <a:defRPr sz="2400" b="1">
                <a:solidFill>
                  <a:schemeClr val="bg1"/>
                </a:solidFill>
                <a:latin typeface="Arial" panose="020B0604020202020204" pitchFamily="34" charset="0"/>
                <a:ea typeface="宋体" panose="02010600030101010101" pitchFamily="2" charset="-122"/>
              </a:defRPr>
            </a:lvl3pPr>
            <a:lvl4pPr marL="1600200" indent="-228600">
              <a:defRPr sz="2400" b="1">
                <a:solidFill>
                  <a:schemeClr val="bg1"/>
                </a:solidFill>
                <a:latin typeface="Arial" panose="020B0604020202020204" pitchFamily="34" charset="0"/>
                <a:ea typeface="宋体" panose="02010600030101010101" pitchFamily="2" charset="-122"/>
              </a:defRPr>
            </a:lvl4pPr>
            <a:lvl5pPr marL="2057400" indent="-228600">
              <a:defRPr sz="24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bg1"/>
                </a:solidFill>
                <a:latin typeface="Arial" panose="020B0604020202020204" pitchFamily="34" charset="0"/>
                <a:ea typeface="宋体" panose="02010600030101010101" pitchFamily="2" charset="-122"/>
              </a:defRPr>
            </a:lvl9pPr>
          </a:lstStyle>
          <a:p>
            <a:pPr eaLnBrk="1" hangingPunct="1"/>
            <a:r>
              <a:rPr kumimoji="1" lang="en-US" altLang="zh-CN">
                <a:solidFill>
                  <a:srgbClr val="00FFFF"/>
                </a:solidFill>
                <a:latin typeface="Times New Roman" panose="02020603050405020304" pitchFamily="18" charset="0"/>
                <a:ea typeface="楷体_GB2312" pitchFamily="49" charset="-122"/>
              </a:rPr>
              <a:t>(</a:t>
            </a:r>
            <a:r>
              <a:rPr kumimoji="1" lang="zh-CN" altLang="en-US">
                <a:solidFill>
                  <a:srgbClr val="00FFFF"/>
                </a:solidFill>
                <a:latin typeface="Times New Roman" panose="02020603050405020304" pitchFamily="18" charset="0"/>
                <a:ea typeface="楷体_GB2312" pitchFamily="49" charset="-122"/>
              </a:rPr>
              <a:t>波函数</a:t>
            </a:r>
            <a:r>
              <a:rPr kumimoji="1" lang="en-US" altLang="zh-CN">
                <a:solidFill>
                  <a:srgbClr val="00FFFF"/>
                </a:solidFill>
                <a:latin typeface="Times New Roman" panose="02020603050405020304" pitchFamily="18" charset="0"/>
                <a:ea typeface="楷体_GB2312" pitchFamily="49" charset="-122"/>
              </a:rPr>
              <a:t>)</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698"/>
                                        </p:tgtEl>
                                        <p:attrNameLst>
                                          <p:attrName>style.visibility</p:attrName>
                                        </p:attrNameLst>
                                      </p:cBhvr>
                                      <p:to>
                                        <p:strVal val="visible"/>
                                      </p:to>
                                    </p:set>
                                    <p:animEffect transition="in" filter="wipe(left)">
                                      <p:cBhvr>
                                        <p:cTn id="7" dur="500"/>
                                        <p:tgtEl>
                                          <p:spTgt spid="296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29701"/>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499"/>
                                          </p:stCondLst>
                                        </p:cTn>
                                        <p:tgtEl>
                                          <p:spTgt spid="29699"/>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9717"/>
                                        </p:tgtEl>
                                        <p:attrNameLst>
                                          <p:attrName>style.visibility</p:attrName>
                                        </p:attrNameLst>
                                      </p:cBhvr>
                                      <p:to>
                                        <p:strVal val="visible"/>
                                      </p:to>
                                    </p:set>
                                    <p:animEffect transition="in" filter="wipe(left)">
                                      <p:cBhvr>
                                        <p:cTn id="20" dur="500"/>
                                        <p:tgtEl>
                                          <p:spTgt spid="2971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499"/>
                                          </p:stCondLst>
                                        </p:cTn>
                                        <p:tgtEl>
                                          <p:spTgt spid="29718"/>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9714"/>
                                        </p:tgtEl>
                                        <p:attrNameLst>
                                          <p:attrName>style.visibility</p:attrName>
                                        </p:attrNameLst>
                                      </p:cBhvr>
                                      <p:to>
                                        <p:strVal val="visible"/>
                                      </p:to>
                                    </p:set>
                                    <p:animEffect transition="in" filter="wipe(left)">
                                      <p:cBhvr>
                                        <p:cTn id="29" dur="500"/>
                                        <p:tgtEl>
                                          <p:spTgt spid="2971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9719"/>
                                        </p:tgtEl>
                                        <p:attrNameLst>
                                          <p:attrName>style.visibility</p:attrName>
                                        </p:attrNameLst>
                                      </p:cBhvr>
                                      <p:to>
                                        <p:strVal val="visible"/>
                                      </p:to>
                                    </p:set>
                                    <p:animEffect transition="in" filter="wipe(left)">
                                      <p:cBhvr>
                                        <p:cTn id="34" dur="500"/>
                                        <p:tgtEl>
                                          <p:spTgt spid="2971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9720"/>
                                        </p:tgtEl>
                                        <p:attrNameLst>
                                          <p:attrName>style.visibility</p:attrName>
                                        </p:attrNameLst>
                                      </p:cBhvr>
                                      <p:to>
                                        <p:strVal val="visible"/>
                                      </p:to>
                                    </p:set>
                                    <p:animEffect transition="in" filter="wipe(left)">
                                      <p:cBhvr>
                                        <p:cTn id="39" dur="500"/>
                                        <p:tgtEl>
                                          <p:spTgt spid="29720"/>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29703"/>
                                        </p:tgtEl>
                                        <p:attrNameLst>
                                          <p:attrName>style.visibility</p:attrName>
                                        </p:attrNameLst>
                                      </p:cBhvr>
                                      <p:to>
                                        <p:strVal val="visible"/>
                                      </p:to>
                                    </p:set>
                                    <p:animEffect transition="in" filter="wipe(left)">
                                      <p:cBhvr>
                                        <p:cTn id="44" dur="500"/>
                                        <p:tgtEl>
                                          <p:spTgt spid="29703"/>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9708"/>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4" fill="hold" nodeType="clickEffect">
                                  <p:stCondLst>
                                    <p:cond delay="0"/>
                                  </p:stCondLst>
                                  <p:childTnLst>
                                    <p:set>
                                      <p:cBhvr>
                                        <p:cTn id="52" dur="1" fill="hold">
                                          <p:stCondLst>
                                            <p:cond delay="0"/>
                                          </p:stCondLst>
                                        </p:cTn>
                                        <p:tgtEl>
                                          <p:spTgt spid="29704"/>
                                        </p:tgtEl>
                                        <p:attrNameLst>
                                          <p:attrName>style.visibility</p:attrName>
                                        </p:attrNameLst>
                                      </p:cBhvr>
                                      <p:to>
                                        <p:strVal val="visible"/>
                                      </p:to>
                                    </p:set>
                                    <p:animEffect transition="in" filter="wipe(down)">
                                      <p:cBhvr>
                                        <p:cTn id="53" dur="500"/>
                                        <p:tgtEl>
                                          <p:spTgt spid="29704"/>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29702"/>
                                        </p:tgtEl>
                                        <p:attrNameLst>
                                          <p:attrName>style.visibility</p:attrName>
                                        </p:attrNameLst>
                                      </p:cBhvr>
                                      <p:to>
                                        <p:strVal val="visible"/>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29713"/>
                                        </p:tgtEl>
                                        <p:attrNameLst>
                                          <p:attrName>style.visibility</p:attrName>
                                        </p:attrNameLst>
                                      </p:cBhvr>
                                      <p:to>
                                        <p:strVal val="visible"/>
                                      </p:to>
                                    </p:set>
                                    <p:animEffect transition="in" filter="wipe(down)">
                                      <p:cBhvr>
                                        <p:cTn id="62" dur="500"/>
                                        <p:tgtEl>
                                          <p:spTgt spid="2971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29707"/>
                                        </p:tgtEl>
                                        <p:attrNameLst>
                                          <p:attrName>style.visibility</p:attrName>
                                        </p:attrNameLst>
                                      </p:cBhvr>
                                      <p:to>
                                        <p:strVal val="visible"/>
                                      </p:to>
                                    </p:set>
                                    <p:animEffect transition="in" filter="wipe(left)">
                                      <p:cBhvr>
                                        <p:cTn id="67" dur="500"/>
                                        <p:tgtEl>
                                          <p:spTgt spid="29707"/>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ntr" presetSubtype="0" fill="hold" nodeType="clickEffect">
                                  <p:stCondLst>
                                    <p:cond delay="0"/>
                                  </p:stCondLst>
                                  <p:childTnLst>
                                    <p:set>
                                      <p:cBhvr>
                                        <p:cTn id="71" dur="1" fill="hold">
                                          <p:stCondLst>
                                            <p:cond delay="0"/>
                                          </p:stCondLst>
                                        </p:cTn>
                                        <p:tgtEl>
                                          <p:spTgt spid="29711"/>
                                        </p:tgtEl>
                                        <p:attrNameLst>
                                          <p:attrName>style.visibility</p:attrName>
                                        </p:attrNameLst>
                                      </p:cBhvr>
                                      <p:to>
                                        <p:strVal val="visible"/>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29726"/>
                                        </p:tgtEl>
                                        <p:attrNameLst>
                                          <p:attrName>style.visibility</p:attrName>
                                        </p:attrNameLst>
                                      </p:cBhvr>
                                      <p:to>
                                        <p:strVal val="visible"/>
                                      </p:to>
                                    </p:set>
                                    <p:animEffect transition="in" filter="wipe(left)">
                                      <p:cBhvr>
                                        <p:cTn id="76" dur="500"/>
                                        <p:tgtEl>
                                          <p:spTgt spid="29726"/>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nodeType="clickEffect">
                                  <p:stCondLst>
                                    <p:cond delay="0"/>
                                  </p:stCondLst>
                                  <p:childTnLst>
                                    <p:set>
                                      <p:cBhvr>
                                        <p:cTn id="80" dur="1" fill="hold">
                                          <p:stCondLst>
                                            <p:cond delay="499"/>
                                          </p:stCondLst>
                                        </p:cTn>
                                        <p:tgtEl>
                                          <p:spTgt spid="29700"/>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9712"/>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nodeType="clickEffect">
                                  <p:stCondLst>
                                    <p:cond delay="0"/>
                                  </p:stCondLst>
                                  <p:childTnLst>
                                    <p:set>
                                      <p:cBhvr>
                                        <p:cTn id="88" dur="1" fill="hold">
                                          <p:stCondLst>
                                            <p:cond delay="0"/>
                                          </p:stCondLst>
                                        </p:cTn>
                                        <p:tgtEl>
                                          <p:spTgt spid="29725">
                                            <p:txEl>
                                              <p:pRg st="0" end="0"/>
                                            </p:txEl>
                                          </p:spTgt>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1" fill="hold" nodeType="clickEffect">
                                  <p:stCondLst>
                                    <p:cond delay="0"/>
                                  </p:stCondLst>
                                  <p:childTnLst>
                                    <p:set>
                                      <p:cBhvr>
                                        <p:cTn id="92" dur="1" fill="hold">
                                          <p:stCondLst>
                                            <p:cond delay="0"/>
                                          </p:stCondLst>
                                        </p:cTn>
                                        <p:tgtEl>
                                          <p:spTgt spid="29705"/>
                                        </p:tgtEl>
                                        <p:attrNameLst>
                                          <p:attrName>style.visibility</p:attrName>
                                        </p:attrNameLst>
                                      </p:cBhvr>
                                      <p:to>
                                        <p:strVal val="visible"/>
                                      </p:to>
                                    </p:set>
                                    <p:animEffect transition="in" filter="wipe(up)">
                                      <p:cBhvr>
                                        <p:cTn id="93" dur="500"/>
                                        <p:tgtEl>
                                          <p:spTgt spid="29705"/>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55" presetClass="entr" presetSubtype="0" fill="hold" nodeType="clickEffect">
                                  <p:stCondLst>
                                    <p:cond delay="0"/>
                                  </p:stCondLst>
                                  <p:childTnLst>
                                    <p:set>
                                      <p:cBhvr>
                                        <p:cTn id="97" dur="1" fill="hold">
                                          <p:stCondLst>
                                            <p:cond delay="0"/>
                                          </p:stCondLst>
                                        </p:cTn>
                                        <p:tgtEl>
                                          <p:spTgt spid="29706"/>
                                        </p:tgtEl>
                                        <p:attrNameLst>
                                          <p:attrName>style.visibility</p:attrName>
                                        </p:attrNameLst>
                                      </p:cBhvr>
                                      <p:to>
                                        <p:strVal val="visible"/>
                                      </p:to>
                                    </p:set>
                                    <p:anim calcmode="lin" valueType="num">
                                      <p:cBhvr>
                                        <p:cTn id="98" dur="1000" fill="hold"/>
                                        <p:tgtEl>
                                          <p:spTgt spid="29706"/>
                                        </p:tgtEl>
                                        <p:attrNameLst>
                                          <p:attrName>ppt_w</p:attrName>
                                        </p:attrNameLst>
                                      </p:cBhvr>
                                      <p:tavLst>
                                        <p:tav tm="0">
                                          <p:val>
                                            <p:strVal val="#ppt_w*0.70"/>
                                          </p:val>
                                        </p:tav>
                                        <p:tav tm="100000">
                                          <p:val>
                                            <p:strVal val="#ppt_w"/>
                                          </p:val>
                                        </p:tav>
                                      </p:tavLst>
                                    </p:anim>
                                    <p:anim calcmode="lin" valueType="num">
                                      <p:cBhvr>
                                        <p:cTn id="99" dur="1000" fill="hold"/>
                                        <p:tgtEl>
                                          <p:spTgt spid="29706"/>
                                        </p:tgtEl>
                                        <p:attrNameLst>
                                          <p:attrName>ppt_h</p:attrName>
                                        </p:attrNameLst>
                                      </p:cBhvr>
                                      <p:tavLst>
                                        <p:tav tm="0">
                                          <p:val>
                                            <p:strVal val="#ppt_h"/>
                                          </p:val>
                                        </p:tav>
                                        <p:tav tm="100000">
                                          <p:val>
                                            <p:strVal val="#ppt_h"/>
                                          </p:val>
                                        </p:tav>
                                      </p:tavLst>
                                    </p:anim>
                                    <p:animEffect transition="in" filter="fade">
                                      <p:cBhvr>
                                        <p:cTn id="100" dur="1000"/>
                                        <p:tgtEl>
                                          <p:spTgt spid="29706"/>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29709"/>
                                        </p:tgtEl>
                                        <p:attrNameLst>
                                          <p:attrName>style.visibility</p:attrName>
                                        </p:attrNameLst>
                                      </p:cBhvr>
                                      <p:to>
                                        <p:strVal val="visible"/>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2" presetClass="entr" presetSubtype="8" fill="hold" grpId="0" nodeType="clickEffect">
                                  <p:stCondLst>
                                    <p:cond delay="0"/>
                                  </p:stCondLst>
                                  <p:childTnLst>
                                    <p:set>
                                      <p:cBhvr>
                                        <p:cTn id="108" dur="1" fill="hold">
                                          <p:stCondLst>
                                            <p:cond delay="0"/>
                                          </p:stCondLst>
                                        </p:cTn>
                                        <p:tgtEl>
                                          <p:spTgt spid="29715"/>
                                        </p:tgtEl>
                                        <p:attrNameLst>
                                          <p:attrName>style.visibility</p:attrName>
                                        </p:attrNameLst>
                                      </p:cBhvr>
                                      <p:to>
                                        <p:strVal val="visible"/>
                                      </p:to>
                                    </p:set>
                                    <p:animEffect transition="in" filter="wipe(left)">
                                      <p:cBhvr>
                                        <p:cTn id="109" dur="500"/>
                                        <p:tgtEl>
                                          <p:spTgt spid="29715"/>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 presetClass="entr" presetSubtype="0" fill="hold" nodeType="clickEffect">
                                  <p:stCondLst>
                                    <p:cond delay="0"/>
                                  </p:stCondLst>
                                  <p:childTnLst>
                                    <p:set>
                                      <p:cBhvr>
                                        <p:cTn id="113" dur="1" fill="hold">
                                          <p:stCondLst>
                                            <p:cond delay="0"/>
                                          </p:stCondLst>
                                        </p:cTn>
                                        <p:tgtEl>
                                          <p:spTgt spid="29716"/>
                                        </p:tgtEl>
                                        <p:attrNameLst>
                                          <p:attrName>style.visibility</p:attrName>
                                        </p:attrNameLst>
                                      </p:cBhvr>
                                      <p:to>
                                        <p:strVal val="visible"/>
                                      </p:to>
                                    </p:se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22" presetClass="entr" presetSubtype="8" fill="hold" grpId="0" nodeType="clickEffect">
                                  <p:stCondLst>
                                    <p:cond delay="0"/>
                                  </p:stCondLst>
                                  <p:childTnLst>
                                    <p:set>
                                      <p:cBhvr>
                                        <p:cTn id="117" dur="1" fill="hold">
                                          <p:stCondLst>
                                            <p:cond delay="0"/>
                                          </p:stCondLst>
                                        </p:cTn>
                                        <p:tgtEl>
                                          <p:spTgt spid="29721"/>
                                        </p:tgtEl>
                                        <p:attrNameLst>
                                          <p:attrName>style.visibility</p:attrName>
                                        </p:attrNameLst>
                                      </p:cBhvr>
                                      <p:to>
                                        <p:strVal val="visible"/>
                                      </p:to>
                                    </p:set>
                                    <p:animEffect transition="in" filter="wipe(left)">
                                      <p:cBhvr>
                                        <p:cTn id="118" dur="500"/>
                                        <p:tgtEl>
                                          <p:spTgt spid="29721"/>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22" presetClass="entr" presetSubtype="8" fill="hold" grpId="0" nodeType="clickEffect">
                                  <p:stCondLst>
                                    <p:cond delay="0"/>
                                  </p:stCondLst>
                                  <p:childTnLst>
                                    <p:set>
                                      <p:cBhvr>
                                        <p:cTn id="122" dur="1" fill="hold">
                                          <p:stCondLst>
                                            <p:cond delay="0"/>
                                          </p:stCondLst>
                                        </p:cTn>
                                        <p:tgtEl>
                                          <p:spTgt spid="29723"/>
                                        </p:tgtEl>
                                        <p:attrNameLst>
                                          <p:attrName>style.visibility</p:attrName>
                                        </p:attrNameLst>
                                      </p:cBhvr>
                                      <p:to>
                                        <p:strVal val="visible"/>
                                      </p:to>
                                    </p:set>
                                    <p:animEffect transition="in" filter="wipe(left)">
                                      <p:cBhvr>
                                        <p:cTn id="123" dur="500"/>
                                        <p:tgtEl>
                                          <p:spTgt spid="29723"/>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1" presetClass="entr" presetSubtype="0" fill="hold" nodeType="clickEffect">
                                  <p:stCondLst>
                                    <p:cond delay="0"/>
                                  </p:stCondLst>
                                  <p:childTnLst>
                                    <p:set>
                                      <p:cBhvr>
                                        <p:cTn id="127" dur="1" fill="hold">
                                          <p:stCondLst>
                                            <p:cond delay="0"/>
                                          </p:stCondLst>
                                        </p:cTn>
                                        <p:tgtEl>
                                          <p:spTgt spid="29724"/>
                                        </p:tgtEl>
                                        <p:attrNameLst>
                                          <p:attrName>style.visibility</p:attrName>
                                        </p:attrNameLst>
                                      </p:cBhvr>
                                      <p:to>
                                        <p:strVal val="visible"/>
                                      </p:to>
                                    </p:se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22" presetClass="entr" presetSubtype="8" fill="hold" nodeType="clickEffect">
                                  <p:stCondLst>
                                    <p:cond delay="0"/>
                                  </p:stCondLst>
                                  <p:childTnLst>
                                    <p:set>
                                      <p:cBhvr>
                                        <p:cTn id="131" dur="1" fill="hold">
                                          <p:stCondLst>
                                            <p:cond delay="0"/>
                                          </p:stCondLst>
                                        </p:cTn>
                                        <p:tgtEl>
                                          <p:spTgt spid="29722"/>
                                        </p:tgtEl>
                                        <p:attrNameLst>
                                          <p:attrName>style.visibility</p:attrName>
                                        </p:attrNameLst>
                                      </p:cBhvr>
                                      <p:to>
                                        <p:strVal val="visible"/>
                                      </p:to>
                                    </p:set>
                                    <p:animEffect transition="in" filter="wipe(left)">
                                      <p:cBhvr>
                                        <p:cTn id="132" dur="500"/>
                                        <p:tgtEl>
                                          <p:spTgt spid="29722"/>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22" presetClass="entr" presetSubtype="8" fill="hold" grpId="0" nodeType="clickEffect">
                                  <p:stCondLst>
                                    <p:cond delay="0"/>
                                  </p:stCondLst>
                                  <p:childTnLst>
                                    <p:set>
                                      <p:cBhvr>
                                        <p:cTn id="136" dur="1" fill="hold">
                                          <p:stCondLst>
                                            <p:cond delay="0"/>
                                          </p:stCondLst>
                                        </p:cTn>
                                        <p:tgtEl>
                                          <p:spTgt spid="29728"/>
                                        </p:tgtEl>
                                        <p:attrNameLst>
                                          <p:attrName>style.visibility</p:attrName>
                                        </p:attrNameLst>
                                      </p:cBhvr>
                                      <p:to>
                                        <p:strVal val="visible"/>
                                      </p:to>
                                    </p:set>
                                    <p:animEffect transition="in" filter="wipe(left)">
                                      <p:cBhvr>
                                        <p:cTn id="137" dur="500"/>
                                        <p:tgtEl>
                                          <p:spTgt spid="29728"/>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22" presetClass="entr" presetSubtype="8" fill="hold" nodeType="clickEffect">
                                  <p:stCondLst>
                                    <p:cond delay="0"/>
                                  </p:stCondLst>
                                  <p:childTnLst>
                                    <p:set>
                                      <p:cBhvr>
                                        <p:cTn id="141" dur="1" fill="hold">
                                          <p:stCondLst>
                                            <p:cond delay="0"/>
                                          </p:stCondLst>
                                        </p:cTn>
                                        <p:tgtEl>
                                          <p:spTgt spid="29727"/>
                                        </p:tgtEl>
                                        <p:attrNameLst>
                                          <p:attrName>style.visibility</p:attrName>
                                        </p:attrNameLst>
                                      </p:cBhvr>
                                      <p:to>
                                        <p:strVal val="visible"/>
                                      </p:to>
                                    </p:set>
                                    <p:animEffect transition="in" filter="wipe(left)">
                                      <p:cBhvr>
                                        <p:cTn id="142" dur="500"/>
                                        <p:tgtEl>
                                          <p:spTgt spid="29727"/>
                                        </p:tgtEl>
                                      </p:cBhvr>
                                    </p:animEffec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22" presetClass="entr" presetSubtype="8" fill="hold" grpId="0" nodeType="clickEffect">
                                  <p:stCondLst>
                                    <p:cond delay="0"/>
                                  </p:stCondLst>
                                  <p:childTnLst>
                                    <p:set>
                                      <p:cBhvr>
                                        <p:cTn id="146" dur="1" fill="hold">
                                          <p:stCondLst>
                                            <p:cond delay="0"/>
                                          </p:stCondLst>
                                        </p:cTn>
                                        <p:tgtEl>
                                          <p:spTgt spid="29729"/>
                                        </p:tgtEl>
                                        <p:attrNameLst>
                                          <p:attrName>style.visibility</p:attrName>
                                        </p:attrNameLst>
                                      </p:cBhvr>
                                      <p:to>
                                        <p:strVal val="visible"/>
                                      </p:to>
                                    </p:set>
                                    <p:animEffect transition="in" filter="wipe(left)">
                                      <p:cBhvr>
                                        <p:cTn id="147" dur="500"/>
                                        <p:tgtEl>
                                          <p:spTgt spid="297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autoUpdateAnimBg="0"/>
      <p:bldP spid="29701" grpId="0" autoUpdateAnimBg="0"/>
      <p:bldP spid="29702" grpId="0"/>
      <p:bldP spid="29708" grpId="0"/>
      <p:bldP spid="29709" grpId="0"/>
      <p:bldP spid="29712" grpId="0"/>
      <p:bldP spid="29713" grpId="0"/>
      <p:bldP spid="29714" grpId="0"/>
      <p:bldP spid="29715" grpId="0"/>
      <p:bldP spid="29717" grpId="0"/>
      <p:bldP spid="29719" grpId="0" animBg="1"/>
      <p:bldP spid="29720" grpId="0"/>
      <p:bldP spid="29721" grpId="0"/>
      <p:bldP spid="29723" grpId="0"/>
      <p:bldP spid="29726" grpId="0"/>
      <p:bldP spid="29728" grpId="0"/>
      <p:bldP spid="29729" grpId="0"/>
    </p:bldLst>
  </p:timing>
</p:sld>
</file>

<file path=ppt/theme/theme1.xml><?xml version="1.0" encoding="utf-8"?>
<a:theme xmlns:a="http://schemas.openxmlformats.org/drawingml/2006/main" name="2_默认设计模板">
  <a:themeElements>
    <a:clrScheme name="2_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2_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chemeClr val="bg1"/>
            </a:solidFill>
            <a:effectLst/>
            <a:latin typeface="Arial"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chemeClr val="bg1"/>
            </a:solidFill>
            <a:effectLst/>
            <a:latin typeface="Arial" charset="0"/>
            <a:ea typeface="宋体" charset="-122"/>
          </a:defRPr>
        </a:defPPr>
      </a:lstStyle>
    </a:lnDef>
  </a:objectDefaults>
  <a:extraClrSchemeLst>
    <a:extraClrScheme>
      <a:clrScheme name="2_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625</TotalTime>
  <Words>3197</Words>
  <Application>Microsoft Office PowerPoint</Application>
  <PresentationFormat>全屏显示(4:3)</PresentationFormat>
  <Paragraphs>469</Paragraphs>
  <Slides>50</Slides>
  <Notes>2</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vt:i4>
      </vt:variant>
      <vt:variant>
        <vt:lpstr>幻灯片标题</vt:lpstr>
      </vt:variant>
      <vt:variant>
        <vt:i4>50</vt:i4>
      </vt:variant>
    </vt:vector>
  </HeadingPairs>
  <TitlesOfParts>
    <vt:vector size="66" baseType="lpstr">
      <vt:lpstr>Arial</vt:lpstr>
      <vt:lpstr>宋体</vt:lpstr>
      <vt:lpstr>Times New Roman</vt:lpstr>
      <vt:lpstr>隶书</vt:lpstr>
      <vt:lpstr>黑体</vt:lpstr>
      <vt:lpstr>楷体_GB2312</vt:lpstr>
      <vt:lpstr>仿宋_GB2312</vt:lpstr>
      <vt:lpstr>Bookman Old Style</vt:lpstr>
      <vt:lpstr>Symbol</vt:lpstr>
      <vt:lpstr>CMMI9</vt:lpstr>
      <vt:lpstr>CMR9</vt:lpstr>
      <vt:lpstr>CMSY9</vt:lpstr>
      <vt:lpstr>Wingdings</vt:lpstr>
      <vt:lpstr>2_默认设计模板</vt:lpstr>
      <vt:lpstr>Microsoft 公式 3.0</vt:lpstr>
      <vt:lpstr>MathType 6.0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xjtu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大学物理电子教案</dc:title>
  <dc:subject>CH13-1 机械波的产生和传播</dc:subject>
  <dc:creator>苏亚凤</dc:creator>
  <cp:lastModifiedBy>苑 伟锋</cp:lastModifiedBy>
  <cp:revision>76</cp:revision>
  <dcterms:created xsi:type="dcterms:W3CDTF">2002-06-04T02:31:53Z</dcterms:created>
  <dcterms:modified xsi:type="dcterms:W3CDTF">2020-04-29T10:53:28Z</dcterms:modified>
</cp:coreProperties>
</file>