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629" r:id="rId4"/>
    <p:sldId id="630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00"/>
    <a:srgbClr val="FFCC66"/>
    <a:srgbClr val="660066"/>
    <a:srgbClr val="FF0000"/>
    <a:srgbClr val="AA86AC"/>
    <a:srgbClr val="B17AB8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80355" autoAdjust="0"/>
  </p:normalViewPr>
  <p:slideViewPr>
    <p:cSldViewPr showGuides="1">
      <p:cViewPr varScale="1">
        <p:scale>
          <a:sx n="65" d="100"/>
          <a:sy n="65" d="100"/>
        </p:scale>
        <p:origin x="672" y="53"/>
      </p:cViewPr>
      <p:guideLst>
        <p:guide orient="horz" pos="22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fontAlgn="base"/>
            <a:fld id="{8E0EA9AB-1604-41B1-90B5-8BC60D737628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fontAlgn="base"/>
            <a:fld id="{477C048F-ABAE-4C2F-B8CF-E215B8181615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4598085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fontAlgn="base"/>
            <a:fld id="{B5E7EFD4-C64B-4821-9C75-8FF7A87898D1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/>
            <a:fld id="{09500E8A-0042-40AC-A194-C20DC9C097BB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  <p:pic>
        <p:nvPicPr>
          <p:cNvPr id="1031" name="Picture 7" descr="图片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fontAlgn="base"/>
            <a:fld id="{85CFF6A7-4255-4179-B255-61942FDB57BC}" type="datetimeFigureOut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2022/12/1</a:t>
            </a:fld>
            <a:endParaRPr lang="zh-CN" altLang="en-US" strike="noStrike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/>
            <a:fld id="{5A40B135-409F-443D-B1DF-E04CFC9571AD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fontAlgn="base"/>
              <a:t>‹#›</a:t>
            </a:fld>
            <a:endParaRPr lang="en-US" strike="noStrike" noProof="1"/>
          </a:p>
        </p:txBody>
      </p:sp>
      <p:pic>
        <p:nvPicPr>
          <p:cNvPr id="2055" name="Picture 7" descr="图片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/>
          </p:cNvSpPr>
          <p:nvPr>
            <p:ph type="ctrTitle"/>
          </p:nvPr>
        </p:nvSpPr>
        <p:spPr>
          <a:xfrm>
            <a:off x="323776" y="2276872"/>
            <a:ext cx="8496448" cy="1747838"/>
          </a:xfrm>
        </p:spPr>
        <p:txBody>
          <a:bodyPr wrap="square" lIns="91440" tIns="45720" rIns="91440" bIns="45720" anchor="t"/>
          <a:lstStyle>
            <a:lvl1pPr lvl="0">
              <a:defRPr/>
            </a:lvl1pPr>
          </a:lstStyle>
          <a:p>
            <a:pPr lvl="0"/>
            <a:r>
              <a:rPr lang="en-US" altLang="zh-CN" sz="6000" b="1" dirty="0">
                <a:solidFill>
                  <a:srgbClr val="660066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 </a:t>
            </a:r>
            <a:r>
              <a:rPr lang="zh-CN" altLang="en-US" sz="6000" b="1" dirty="0">
                <a:solidFill>
                  <a:srgbClr val="660066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智慧云平台创新</a:t>
            </a:r>
            <a:br>
              <a:rPr lang="en-US" altLang="zh-CN" sz="6000" b="1" dirty="0">
                <a:solidFill>
                  <a:srgbClr val="660066"/>
                </a:solidFill>
                <a:latin typeface="隶书" panose="02010509060101010101" pitchFamily="1" charset="-122"/>
                <a:ea typeface="隶书" panose="02010509060101010101" pitchFamily="1" charset="-122"/>
              </a:rPr>
            </a:br>
            <a:br>
              <a:rPr lang="en-US" altLang="zh-CN" sz="6000" b="1" dirty="0">
                <a:solidFill>
                  <a:srgbClr val="660066"/>
                </a:solidFill>
                <a:latin typeface="隶书" panose="02010509060101010101" pitchFamily="1" charset="-122"/>
                <a:ea typeface="隶书" panose="02010509060101010101" pitchFamily="1" charset="-122"/>
              </a:rPr>
            </a:br>
            <a:br>
              <a:rPr lang="en-US" altLang="zh-CN" sz="6000" b="1" dirty="0">
                <a:solidFill>
                  <a:srgbClr val="660066"/>
                </a:solidFill>
                <a:latin typeface="隶书" panose="02010509060101010101" pitchFamily="1" charset="-122"/>
                <a:ea typeface="隶书" panose="02010509060101010101" pitchFamily="1" charset="-122"/>
              </a:rPr>
            </a:br>
            <a:endParaRPr lang="zh-CN" altLang="en-US" sz="2400" b="1" dirty="0">
              <a:solidFill>
                <a:srgbClr val="660066"/>
              </a:solidFill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75785" y="54029"/>
            <a:ext cx="2520175" cy="8547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1"/>
    </mc:Choice>
    <mc:Fallback xmlns="">
      <p:transition spd="slow" advTm="47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7AB8E2-6771-DC48-B64B-C8E26320E5EA}"/>
              </a:ext>
            </a:extLst>
          </p:cNvPr>
          <p:cNvSpPr/>
          <p:nvPr/>
        </p:nvSpPr>
        <p:spPr>
          <a:xfrm>
            <a:off x="611560" y="1772816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latin typeface="宋体" panose="02010600030101010101" pitchFamily="2" charset="-122"/>
              </a:rPr>
              <a:t>1.</a:t>
            </a:r>
            <a:r>
              <a:rPr lang="zh-CN" altLang="en-US" sz="3200" kern="0" dirty="0">
                <a:latin typeface="宋体" panose="02010600030101010101" pitchFamily="2" charset="-122"/>
              </a:rPr>
              <a:t>完成作品：两个人一组合作完成一个完整的云平台（包括硬件感知部分，软件移动应用、网页应用、钉钉机器人），主题和功能自拟。</a:t>
            </a:r>
            <a:endParaRPr lang="en-US" altLang="zh-CN" sz="3200" kern="0" dirty="0">
              <a:latin typeface="宋体" panose="02010600030101010101" pitchFamily="2" charset="-122"/>
            </a:endParaRPr>
          </a:p>
          <a:p>
            <a:r>
              <a:rPr lang="en-US" altLang="zh-CN" sz="3200" kern="0" dirty="0">
                <a:latin typeface="宋体" panose="02010600030101010101" pitchFamily="2" charset="-122"/>
              </a:rPr>
              <a:t>2.</a:t>
            </a:r>
            <a:r>
              <a:rPr lang="zh-CN" altLang="en-US" sz="3200" kern="0" dirty="0">
                <a:latin typeface="宋体" panose="02010600030101010101" pitchFamily="2" charset="-122"/>
              </a:rPr>
              <a:t>展示功能：最后一次课演示完成的作品功能，并通过</a:t>
            </a:r>
            <a:r>
              <a:rPr lang="en-US" altLang="zh-CN" sz="3200" kern="0" dirty="0">
                <a:latin typeface="宋体" panose="02010600030101010101" pitchFamily="2" charset="-122"/>
              </a:rPr>
              <a:t>PPT</a:t>
            </a:r>
            <a:r>
              <a:rPr lang="zh-CN" altLang="en-US" sz="3200" kern="0" dirty="0">
                <a:latin typeface="宋体" panose="02010600030101010101" pitchFamily="2" charset="-122"/>
              </a:rPr>
              <a:t>介绍自己的作品。（组内两个人都要介绍自己完成的哪一部分工作）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24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453C79-414E-1E34-A404-06073A9B0EF1}"/>
              </a:ext>
            </a:extLst>
          </p:cNvPr>
          <p:cNvSpPr txBox="1"/>
          <p:nvPr/>
        </p:nvSpPr>
        <p:spPr>
          <a:xfrm>
            <a:off x="827584" y="1124744"/>
            <a:ext cx="79208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kern="0" dirty="0">
                <a:latin typeface="宋体" panose="02010600030101010101" pitchFamily="2" charset="-122"/>
              </a:rPr>
              <a:t>PPT</a:t>
            </a:r>
            <a:r>
              <a:rPr lang="zh-CN" altLang="en-US" sz="3200" kern="0" dirty="0">
                <a:latin typeface="宋体" panose="02010600030101010101" pitchFamily="2" charset="-122"/>
              </a:rPr>
              <a:t>必要部分</a:t>
            </a:r>
            <a:endParaRPr lang="en-US" altLang="zh-CN" sz="3200" kern="0" dirty="0">
              <a:latin typeface="宋体" panose="02010600030101010101" pitchFamily="2" charset="-122"/>
            </a:endParaRPr>
          </a:p>
          <a:p>
            <a:r>
              <a:rPr lang="en-US" altLang="zh-CN" sz="3200" kern="0" dirty="0">
                <a:latin typeface="宋体" panose="02010600030101010101" pitchFamily="2" charset="-122"/>
              </a:rPr>
              <a:t>1.</a:t>
            </a:r>
            <a:r>
              <a:rPr lang="zh-CN" altLang="en-US" sz="3200" kern="0" dirty="0">
                <a:latin typeface="宋体" panose="02010600030101010101" pitchFamily="2" charset="-122"/>
              </a:rPr>
              <a:t>系统简介、系统架构</a:t>
            </a:r>
            <a:endParaRPr lang="en-US" altLang="zh-CN" sz="3200" kern="0" dirty="0">
              <a:latin typeface="宋体" panose="02010600030101010101" pitchFamily="2" charset="-122"/>
            </a:endParaRPr>
          </a:p>
          <a:p>
            <a:r>
              <a:rPr lang="en-US" altLang="zh-CN" sz="3200" kern="0" dirty="0">
                <a:latin typeface="宋体" panose="02010600030101010101" pitchFamily="2" charset="-122"/>
              </a:rPr>
              <a:t>2.</a:t>
            </a:r>
            <a:r>
              <a:rPr lang="zh-CN" altLang="en-US" sz="3200" kern="0" dirty="0">
                <a:latin typeface="宋体" panose="02010600030101010101" pitchFamily="2" charset="-122"/>
              </a:rPr>
              <a:t>系统实现：硬件电路、逻辑控制部分代码、</a:t>
            </a:r>
            <a:r>
              <a:rPr lang="en-US" altLang="zh-CN" sz="3200" kern="0" dirty="0">
                <a:latin typeface="宋体" panose="02010600030101010101" pitchFamily="2" charset="-122"/>
              </a:rPr>
              <a:t>web</a:t>
            </a:r>
            <a:r>
              <a:rPr lang="zh-CN" altLang="en-US" sz="3200" kern="0" dirty="0">
                <a:latin typeface="宋体" panose="02010600030101010101" pitchFamily="2" charset="-122"/>
              </a:rPr>
              <a:t>端或者</a:t>
            </a:r>
            <a:r>
              <a:rPr lang="en-US" altLang="zh-CN" sz="3200" kern="0" dirty="0">
                <a:latin typeface="宋体" panose="02010600030101010101" pitchFamily="2" charset="-122"/>
              </a:rPr>
              <a:t>APP</a:t>
            </a:r>
            <a:r>
              <a:rPr lang="zh-CN" altLang="en-US" sz="3200" kern="0" dirty="0">
                <a:latin typeface="宋体" panose="02010600030101010101" pitchFamily="2" charset="-122"/>
              </a:rPr>
              <a:t>端或钉钉机器人展示</a:t>
            </a:r>
            <a:endParaRPr lang="en-US" altLang="zh-CN" sz="3200" kern="0" dirty="0">
              <a:latin typeface="宋体" panose="02010600030101010101" pitchFamily="2" charset="-122"/>
            </a:endParaRPr>
          </a:p>
          <a:p>
            <a:r>
              <a:rPr lang="en-US" altLang="zh-CN" sz="3200" kern="0" dirty="0">
                <a:latin typeface="宋体" panose="02010600030101010101" pitchFamily="2" charset="-122"/>
              </a:rPr>
              <a:t>3.</a:t>
            </a:r>
            <a:r>
              <a:rPr lang="zh-CN" altLang="en-US" sz="3200" kern="0" dirty="0">
                <a:latin typeface="宋体" panose="02010600030101010101" pitchFamily="2" charset="-122"/>
              </a:rPr>
              <a:t>效果展示：视频</a:t>
            </a:r>
            <a:endParaRPr lang="en-US" altLang="zh-CN" sz="3200" kern="0" dirty="0">
              <a:latin typeface="宋体" panose="02010600030101010101" pitchFamily="2" charset="-122"/>
            </a:endParaRPr>
          </a:p>
          <a:p>
            <a:r>
              <a:rPr lang="en-US" altLang="zh-CN" sz="3200" kern="0" dirty="0">
                <a:latin typeface="宋体" panose="02010600030101010101" pitchFamily="2" charset="-122"/>
              </a:rPr>
              <a:t>4.</a:t>
            </a:r>
            <a:r>
              <a:rPr lang="zh-CN" altLang="en-US" sz="3200" kern="0" dirty="0">
                <a:latin typeface="宋体" panose="02010600030101010101" pitchFamily="2" charset="-122"/>
              </a:rPr>
              <a:t>总结与展望</a:t>
            </a:r>
            <a:endParaRPr lang="en-US" altLang="zh-CN" sz="3200" kern="0" dirty="0">
              <a:latin typeface="宋体" panose="02010600030101010101" pitchFamily="2" charset="-122"/>
            </a:endParaRPr>
          </a:p>
          <a:p>
            <a:r>
              <a:rPr lang="zh-CN" altLang="en-US" sz="3200" kern="0" dirty="0">
                <a:latin typeface="宋体" panose="02010600030101010101" pitchFamily="2" charset="-122"/>
              </a:rPr>
              <a:t>系统实现部分为主要部分，小组成员自己介绍自己实现的部分。</a:t>
            </a:r>
          </a:p>
        </p:txBody>
      </p:sp>
    </p:spTree>
    <p:extLst>
      <p:ext uri="{BB962C8B-B14F-4D97-AF65-F5344CB8AC3E}">
        <p14:creationId xmlns:p14="http://schemas.microsoft.com/office/powerpoint/2010/main" val="2580094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3"/>
  <p:tag name="KSO_WM_TEMPLATE_SCENE_ID" val="1"/>
  <p:tag name="KSO_WM_TEMPLATE_JOB_ID" val="3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自定义设计方案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vert="eaVert" wrap="square" rtlCol="0">
        <a:spAutoFit/>
        <a:scene3d>
          <a:camera prst="orthographicFront"/>
          <a:lightRig rig="soft" dir="t">
            <a:rot lat="0" lon="0" rev="15600000"/>
          </a:lightRig>
        </a:scene3d>
        <a:sp3d extrusionH="57150" prstMaterial="softEdge">
          <a:bevelT w="25400" h="38100"/>
        </a:sp3d>
      </a:bodyPr>
      <a:lstStyle>
        <a:defPPr algn="ctr">
          <a:defRPr lang="zh-CN" altLang="en-US" sz="2400" noProof="0">
            <a:ln>
              <a:noFill/>
            </a:ln>
            <a:solidFill>
              <a:srgbClr val="5C5CFE"/>
            </a:solidFill>
            <a:uLnTx/>
            <a:uFillTx/>
            <a:latin typeface="+mn-lt"/>
            <a:ea typeface="微软雅黑" panose="020B0503020204020204" charset="-122"/>
          </a:defRPr>
        </a:defPPr>
      </a:lstStyle>
    </a:txDef>
  </a:objectDefaults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17571</TotalTime>
  <Words>143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隶书</vt:lpstr>
      <vt:lpstr>宋体</vt:lpstr>
      <vt:lpstr>Arial</vt:lpstr>
      <vt:lpstr>Calibri</vt:lpstr>
      <vt:lpstr>自定义设计方案</vt:lpstr>
      <vt:lpstr>自定义设计方案_2</vt:lpstr>
      <vt:lpstr> 智慧云平台创新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lxp</cp:lastModifiedBy>
  <cp:revision>769</cp:revision>
  <dcterms:created xsi:type="dcterms:W3CDTF">2012-02-15T07:57:00Z</dcterms:created>
  <dcterms:modified xsi:type="dcterms:W3CDTF">2022-12-01T10:06:07Z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  <property fmtid="{D5CDD505-2E9C-101B-9397-08002B2CF9AE}" pid="3" name="KSORubyTemplateID">
    <vt:lpwstr>2</vt:lpwstr>
  </property>
</Properties>
</file>