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67" r:id="rId13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94" autoAdjust="0"/>
  </p:normalViewPr>
  <p:slideViewPr>
    <p:cSldViewPr snapToGrid="0">
      <p:cViewPr varScale="1">
        <p:scale>
          <a:sx n="62" d="100"/>
          <a:sy n="62" d="100"/>
        </p:scale>
        <p:origin x="27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D5FA2-7138-446F-AFFF-4D3311F92A7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1143000"/>
            <a:ext cx="1930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96AF1-833D-450F-85F0-8EFB3C71B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21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157</a:t>
            </a:r>
            <a:r>
              <a:rPr lang="zh-CN" altLang="en-US" dirty="0"/>
              <a:t>；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96AF1-833D-450F-85F0-8EFB3C71B95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261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171   11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96AF1-833D-450F-85F0-8EFB3C71B9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240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169 6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96AF1-833D-450F-85F0-8EFB3C71B95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90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96AF1-833D-450F-85F0-8EFB3C71B9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74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96AF1-833D-450F-85F0-8EFB3C71B95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77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C81FC-6371-305D-0316-49D60BE7B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</p:spTree>
    <p:extLst>
      <p:ext uri="{BB962C8B-B14F-4D97-AF65-F5344CB8AC3E}">
        <p14:creationId xmlns:p14="http://schemas.microsoft.com/office/powerpoint/2010/main" val="212200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03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88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../media/image3.tmp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26.png"/><Relationship Id="rId5" Type="http://schemas.openxmlformats.org/officeDocument/2006/relationships/tags" Target="../tags/tag63.xml"/><Relationship Id="rId10" Type="http://schemas.openxmlformats.org/officeDocument/2006/relationships/image" Target="../media/image25.png"/><Relationship Id="rId4" Type="http://schemas.openxmlformats.org/officeDocument/2006/relationships/tags" Target="../tags/tag62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3.tmp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29.png"/><Relationship Id="rId5" Type="http://schemas.openxmlformats.org/officeDocument/2006/relationships/tags" Target="../tags/tag70.xml"/><Relationship Id="rId10" Type="http://schemas.openxmlformats.org/officeDocument/2006/relationships/image" Target="../media/image28.png"/><Relationship Id="rId4" Type="http://schemas.openxmlformats.org/officeDocument/2006/relationships/tags" Target="../tags/tag69.xml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3.tmp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2.png"/><Relationship Id="rId5" Type="http://schemas.openxmlformats.org/officeDocument/2006/relationships/tags" Target="../tags/tag7.xml"/><Relationship Id="rId10" Type="http://schemas.openxmlformats.org/officeDocument/2006/relationships/image" Target="../media/image1.png"/><Relationship Id="rId4" Type="http://schemas.openxmlformats.org/officeDocument/2006/relationships/tags" Target="../tags/tag6.xml"/><Relationship Id="rId9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.tmp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5.jpg"/><Relationship Id="rId5" Type="http://schemas.openxmlformats.org/officeDocument/2006/relationships/tags" Target="../tags/tag14.xml"/><Relationship Id="rId10" Type="http://schemas.openxmlformats.org/officeDocument/2006/relationships/image" Target="../media/image4.png"/><Relationship Id="rId4" Type="http://schemas.openxmlformats.org/officeDocument/2006/relationships/tags" Target="../tags/tag13.xml"/><Relationship Id="rId9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.tmp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9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8.png"/><Relationship Id="rId5" Type="http://schemas.openxmlformats.org/officeDocument/2006/relationships/tags" Target="../tags/tag21.xml"/><Relationship Id="rId10" Type="http://schemas.openxmlformats.org/officeDocument/2006/relationships/image" Target="../media/image7.png"/><Relationship Id="rId4" Type="http://schemas.openxmlformats.org/officeDocument/2006/relationships/tags" Target="../tags/tag20.xml"/><Relationship Id="rId9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.tmp"/><Relationship Id="rId5" Type="http://schemas.openxmlformats.org/officeDocument/2006/relationships/tags" Target="../tags/tag28.xml"/><Relationship Id="rId10" Type="http://schemas.openxmlformats.org/officeDocument/2006/relationships/image" Target="../media/image11.jpg"/><Relationship Id="rId4" Type="http://schemas.openxmlformats.org/officeDocument/2006/relationships/tags" Target="../tags/tag27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3.tmp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13.png"/><Relationship Id="rId5" Type="http://schemas.openxmlformats.org/officeDocument/2006/relationships/tags" Target="../tags/tag35.xml"/><Relationship Id="rId10" Type="http://schemas.openxmlformats.org/officeDocument/2006/relationships/image" Target="../media/image12.png"/><Relationship Id="rId4" Type="http://schemas.openxmlformats.org/officeDocument/2006/relationships/tags" Target="../tags/tag34.xml"/><Relationship Id="rId9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image" Target="../media/image3.tmp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15.png"/><Relationship Id="rId5" Type="http://schemas.openxmlformats.org/officeDocument/2006/relationships/tags" Target="../tags/tag42.xml"/><Relationship Id="rId10" Type="http://schemas.openxmlformats.org/officeDocument/2006/relationships/image" Target="../media/image14.jpg"/><Relationship Id="rId4" Type="http://schemas.openxmlformats.org/officeDocument/2006/relationships/tags" Target="../tags/tag41.xml"/><Relationship Id="rId9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image" Target="../media/image3.tmp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18.png"/><Relationship Id="rId5" Type="http://schemas.openxmlformats.org/officeDocument/2006/relationships/tags" Target="../tags/tag49.xml"/><Relationship Id="rId10" Type="http://schemas.openxmlformats.org/officeDocument/2006/relationships/image" Target="../media/image17.png"/><Relationship Id="rId4" Type="http://schemas.openxmlformats.org/officeDocument/2006/relationships/tags" Target="../tags/tag48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3.tmp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21.jpg"/><Relationship Id="rId5" Type="http://schemas.openxmlformats.org/officeDocument/2006/relationships/tags" Target="../tags/tag56.xml"/><Relationship Id="rId10" Type="http://schemas.openxmlformats.org/officeDocument/2006/relationships/image" Target="../media/image20.png"/><Relationship Id="rId4" Type="http://schemas.openxmlformats.org/officeDocument/2006/relationships/tags" Target="../tags/tag55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29DB5-92F4-F0E3-9558-0D6A00CC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第七章作业习题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821312-5822-0B83-7E85-16B9F9575A0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总分</a:t>
            </a:r>
            <a:r>
              <a:rPr lang="en-US" altLang="zh-CN" sz="2000">
                <a:solidFill>
                  <a:srgbClr val="000000"/>
                </a:solidFill>
              </a:rPr>
              <a:t>: 100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0A53A2-17C2-6B74-D1E1-B70525A0D577}"/>
              </a:ext>
            </a:extLst>
          </p:cNvPr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532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2308FA7-D5B4-1412-8D2B-740D43427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732"/>
            <a:ext cx="5715000" cy="47714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06A0ED-3F93-2763-B5FE-DD6ACE5AC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218"/>
            <a:ext cx="5715000" cy="306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4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769434B-08AA-8235-928F-360E8FE0AF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081"/>
            <a:ext cx="5715000" cy="6459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9469296-6D80-4A8C-1FD4-606C148FED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2396"/>
            <a:ext cx="5715000" cy="7392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4912620-341E-B638-CC4E-E6137D372A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062928"/>
            <a:ext cx="4953429" cy="9221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653A1A53-196A-1775-0273-30BA12D620E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BA1F6BF3-7992-FF64-77A3-5F7F6F7C90C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7F989C56-68E4-8849-C827-B6FCFDB36EF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7C0BF78D-85D6-BFB2-DA50-7CC272DFCD2E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4192206D-0C61-C2B9-3CBD-90025543A835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FDC64FE-B331-E658-EF72-92B018F61A5C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2471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E5DD9165-9D09-676F-CB9D-9EC63331E52F}"/>
              </a:ext>
            </a:extLst>
          </p:cNvPr>
          <p:cNvGrpSpPr/>
          <p:nvPr/>
        </p:nvGrpSpPr>
        <p:grpSpPr>
          <a:xfrm>
            <a:off x="0" y="1096904"/>
            <a:ext cx="5715000" cy="1546266"/>
            <a:chOff x="0" y="2041784"/>
            <a:chExt cx="5715000" cy="1546266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861EA6F-9CEB-6B02-C62F-3D6C118BC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41784"/>
              <a:ext cx="5715000" cy="1546266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B2FA0F8-8422-3305-1AF9-6A0AE2B795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73" b="3180"/>
            <a:stretch/>
          </p:blipFill>
          <p:spPr>
            <a:xfrm>
              <a:off x="122737" y="2378237"/>
              <a:ext cx="2167525" cy="436680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EC1E9EC8-4D9E-1EED-6E51-2321F63B73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7639"/>
            <a:ext cx="5037257" cy="169178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2E80D9A3-E9F3-DB79-BA43-1D0B3DA149D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672B9D05-6D76-0DB3-2969-1D65A54CA39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E9D68F83-6A1F-2614-79B6-CC3EA708C80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19E8DE3C-A811-AD4A-FBEE-5098A4B5CBB7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215E4D2F-5709-E5DA-C6D7-4678D1442CAF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818E499-C55D-5DB3-E60B-2501037BA84E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129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AEE686-EC0D-DEC5-1808-955F907C34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718"/>
            <a:ext cx="5715000" cy="20765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92B8E6-42C0-27B5-5624-BFC99F40E5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1096"/>
            <a:ext cx="5715000" cy="3275449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1398D90A-760C-28E0-D335-6A3B79AD918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627F17D9-D525-F42F-7316-A5DE9A2C9EB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B61B39E7-A5B3-861B-BB20-B4EC6D3FCAC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6D40F840-C708-CBD8-DC67-C7BAACE62CEF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C8C987E4-CB23-294E-6865-29A8AD279EC7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1199BF2-53D0-1C54-FC66-9398C884645D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453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3A393B7-D0D4-AF55-AD0E-0F51F57F30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6981"/>
            <a:ext cx="5715000" cy="68184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14C645A-04DF-8B0C-4E7B-FAA8443F34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2136"/>
            <a:ext cx="5715000" cy="11597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49639D3-7F6D-E3E9-67F7-B81EEECC11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9988"/>
            <a:ext cx="5715000" cy="455016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440BF9A7-D294-B459-FA88-03E075920D0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68680443-9998-6F8A-61A0-D680F4BB8FC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59EA24C1-A077-62B0-D66A-7544C2E2DD2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74B3095D-8612-CEBD-80D8-226F2AE70A0B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B8BAC1BC-7742-C229-27D4-10E359AC9F83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EA20206-1752-2A0E-CF90-F44025743C50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453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E995F42-65C5-3335-E595-D164370505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154"/>
            <a:ext cx="5715000" cy="18280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17F359B-49B4-5714-B188-26FE13DAC9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2595451"/>
            <a:ext cx="2862580" cy="61040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B529DE6-2148-BA75-744E-80252532D2AB}"/>
              </a:ext>
            </a:extLst>
          </p:cNvPr>
          <p:cNvSpPr/>
          <p:nvPr/>
        </p:nvSpPr>
        <p:spPr>
          <a:xfrm>
            <a:off x="323088" y="1158240"/>
            <a:ext cx="128016" cy="292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0732F25-5D31-2226-CC84-10F62DABB6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5854"/>
            <a:ext cx="5715000" cy="6012354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9FE437DD-5639-9EE7-5ACB-EA25597692F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60C8A65B-9ADF-DA51-E87B-5ECE8FA3A3D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1A02B822-28C7-2DA3-8F4F-1056646ABF2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EC0C36B4-2BE9-C845-0223-16E4A5B5EF0C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576BB06D-F661-BEE5-8F31-6C1FAADCBA02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43807DD-5296-3AF0-47EB-9A5E6A15BCBF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282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052E10D-B32D-21D2-D370-44DF37F8FE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351"/>
            <a:ext cx="5715000" cy="6265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6E64424-62E6-002E-AB3E-EE6F857372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5929"/>
            <a:ext cx="5715000" cy="154037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EF05B137-7D04-3842-5875-E98EE71E2C5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AC4A7063-07F6-B5D6-DD03-15B2DEBB3B3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4D06F718-F89B-D762-2F86-2487E3B6711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97D1184E-BBC1-9F64-27DE-8989133198B0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90E7AC5C-ACE2-9EA9-7658-DAC9EA6AB0FB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FA2DB35-509C-E9EE-24DF-B31510672324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111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4BA0C39-66FB-9097-9D38-32AB6036CE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7607"/>
            <a:ext cx="5715000" cy="18160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8E1CA1-2F6D-C886-9213-A4FD2127E8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1880"/>
            <a:ext cx="5715000" cy="215696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BA4AE79B-24BE-7789-F551-DD30EA09CDC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3E35DC7C-BF81-4B63-175C-83FEBAC7E0A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02D13428-003B-D9DE-328A-0231329A6F2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E56B2CEC-8C2E-80BB-39D5-D8B4676CD27B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F7BE9C54-402B-BBA7-70D6-F58888D93996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7519FB5-86D6-8963-235B-91072AB4BF43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369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C403C2E-77D0-6B62-EADA-EBAE835C07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8296"/>
            <a:ext cx="5715000" cy="9525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0CB8768-F438-1F79-C7FB-95E32B6F47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3254092"/>
            <a:ext cx="5715000" cy="523502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7EDDFE27-ABF6-75B5-3A6C-FCE4E57FD1A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DE8BA0EC-B31F-7059-C630-60F77F20338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82B4963A-3A72-47D7-5923-A5D24B44107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3B42956A-B68A-45A5-94EF-E4B1353B8A45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0F9C51F7-6927-2668-B64E-2803A5D9C2C0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D18291A-4899-1ED8-485F-2FD3FD1545F6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096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963AADC-B1D8-8A76-5A56-79FF53122E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880"/>
            <a:ext cx="5715000" cy="143506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427E3E0-2562-F056-D536-BA865475DE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3775007"/>
            <a:ext cx="5715000" cy="29467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F359C44-51E5-506B-3BA9-7BB1B7F50A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6305" y="6721804"/>
            <a:ext cx="4282758" cy="84923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F5752BD2-5701-2786-A564-4B6F4F00881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C60189B1-0265-9F10-D964-143CB4A4216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B343BC69-A098-6583-615E-8D50F5467E8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409CEF23-03EA-30E4-43B5-AD11CA595352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B31703D1-798D-BF43-A813-3F1F94CA1AEB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3758B33-B01E-FDFE-50CB-98A9F7CFAC35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397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0E50AAD-DB0C-1600-7AE8-2BE2F5D45ECE}"/>
              </a:ext>
            </a:extLst>
          </p:cNvPr>
          <p:cNvGrpSpPr/>
          <p:nvPr/>
        </p:nvGrpSpPr>
        <p:grpSpPr>
          <a:xfrm>
            <a:off x="0" y="1008745"/>
            <a:ext cx="5715000" cy="2967389"/>
            <a:chOff x="0" y="1008745"/>
            <a:chExt cx="5715000" cy="2967389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9CDCB53-5862-66B0-B522-EE90ADDA5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59745"/>
              <a:ext cx="5715000" cy="2716389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2815B48-D359-30ED-1BC2-4A8B25510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8745"/>
              <a:ext cx="5715000" cy="1457230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25AC6C1C-D5BE-0FF9-5A02-C157AF3AB8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3466"/>
            <a:ext cx="5715000" cy="268781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2E759350-847A-B923-7616-5CF08A37AF9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62840F57-C4C5-F43B-8417-4A69CF495D9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44AB531F-0221-4097-3EAE-009EE6C6B67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9F7C714E-7071-CFDD-82B9-9551E0343F36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AA0E962F-D1FD-3AB0-90F3-224975AD7222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3DC0C46-F612-407A-ACE2-E8819DB08167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186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87</Words>
  <Application>Microsoft Office PowerPoint</Application>
  <PresentationFormat>全屏显示(16:10)</PresentationFormat>
  <Paragraphs>32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Microsoft Yahei</vt:lpstr>
      <vt:lpstr>Arial</vt:lpstr>
      <vt:lpstr>Office 主题​​</vt:lpstr>
      <vt:lpstr>第七章作业习题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zhangchao</dc:creator>
  <cp:lastModifiedBy>zhangchao</cp:lastModifiedBy>
  <cp:revision>27</cp:revision>
  <dcterms:created xsi:type="dcterms:W3CDTF">2022-11-14T04:10:07Z</dcterms:created>
  <dcterms:modified xsi:type="dcterms:W3CDTF">2022-12-07T04:06:57Z</dcterms:modified>
</cp:coreProperties>
</file>