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77" r:id="rId8"/>
    <p:sldId id="278" r:id="rId9"/>
    <p:sldId id="279" r:id="rId10"/>
    <p:sldId id="280" r:id="rId11"/>
    <p:sldId id="276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3D61C7B-1855-478F-9BDD-ADC5CEB76832}" type="slidenum">
              <a:rPr kumimoji="0" lang="en-US" altLang="zh-CN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pic>
          <p:nvPicPr>
            <p:cNvPr id="2056" name="Picture 3" descr="R0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56" y="3006"/>
              <a:ext cx="4704" cy="1314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7" name="Picture 4" descr="R0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062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58" name="Picture 5" descr="R0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92" y="864"/>
              <a:ext cx="5376" cy="2376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5126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0" name="Rectangle 8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buFontTx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A27832E-77D4-4CD5-8CF5-B32F453F40F8}" type="slidenum">
              <a:rPr kumimoji="0" lang="en-US" altLang="zh-CN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0350" y="381000"/>
            <a:ext cx="2000250" cy="60960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5848350" cy="60960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14600" y="381000"/>
            <a:ext cx="29718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638800" y="381000"/>
            <a:ext cx="2971800" cy="6096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R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4303713"/>
            <a:ext cx="9144000" cy="25542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R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9600" y="0"/>
            <a:ext cx="16859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81000"/>
            <a:ext cx="1371600" cy="609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1" smtClean="0"/>
              <a:t>单击此处编辑母版标题样式</a:t>
            </a:r>
            <a:endParaRPr lang="zh-CN" altLang="en-US" noProof="1" smtClean="0"/>
          </a:p>
        </p:txBody>
      </p:sp>
      <p:sp>
        <p:nvSpPr>
          <p:cNvPr id="1029" name="Rectangle 5"/>
          <p:cNvSpPr>
            <a:spLocks noGrp="1"/>
          </p:cNvSpPr>
          <p:nvPr>
            <p:ph type="body"/>
          </p:nvPr>
        </p:nvSpPr>
        <p:spPr>
          <a:xfrm>
            <a:off x="2514600" y="381000"/>
            <a:ext cx="6096000" cy="6096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|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z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]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l"/>
        <a:defRPr sz="2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SzPct val="70000"/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曲艺发展的春天</a:t>
            </a:r>
            <a:endParaRPr kumimoji="0" lang="zh-CN" altLang="en-US" sz="66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sz="quarter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r" eaLnBrk="1" hangingPunct="1">
              <a:buClr>
                <a:srgbClr val="FF3300"/>
              </a:buClr>
              <a:buSzPct val="70000"/>
            </a:pPr>
            <a:r>
              <a:rPr lang="en-US" altLang="zh-CN" sz="4400" dirty="0">
                <a:latin typeface="Arial" panose="020B0604020202020204" pitchFamily="34" charset="0"/>
                <a:ea typeface="+mn-ea"/>
                <a:cs typeface="+mn-cs"/>
              </a:rPr>
              <a:t>——</a:t>
            </a:r>
            <a:r>
              <a:rPr lang="zh-CN" altLang="en-US" sz="4400" dirty="0">
                <a:latin typeface="+mn-lt"/>
                <a:ea typeface="+mn-ea"/>
                <a:cs typeface="+mn-cs"/>
              </a:rPr>
              <a:t>新中国成立以来</a:t>
            </a:r>
            <a:endParaRPr lang="zh-CN" altLang="en-US" sz="4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idx="1"/>
          </p:nvPr>
        </p:nvSpPr>
        <p:spPr>
          <a:xfrm>
            <a:off x="2514600" y="381000"/>
            <a:ext cx="6629400" cy="6288088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北京琴书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考神婆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相声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开会迷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京东大鼓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拆西厢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天津时调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怯五更</a:t>
            </a:r>
            <a:r>
              <a:rPr lang="en-US" altLang="zh-CN" sz="2600" b="1" dirty="0"/>
              <a:t>》《</a:t>
            </a:r>
            <a:r>
              <a:rPr lang="zh-CN" altLang="en-US" sz="2600" b="1" dirty="0"/>
              <a:t>军民鱼水情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相声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帽子工厂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京韵大鼓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活捉三郎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天津快板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黛玉走四方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相声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夸住宅</a:t>
            </a:r>
            <a:r>
              <a:rPr lang="en-US" altLang="zh-CN" sz="2600" b="1" dirty="0"/>
              <a:t>》《</a:t>
            </a:r>
            <a:r>
              <a:rPr lang="zh-CN" altLang="en-US" sz="2600" b="1" dirty="0"/>
              <a:t>逗你玩儿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京韵大鼓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重整河山待后生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相声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证明的证明</a:t>
            </a:r>
            <a:r>
              <a:rPr lang="en-US" altLang="zh-CN" sz="2600" b="1" dirty="0"/>
              <a:t>》《</a:t>
            </a:r>
            <a:r>
              <a:rPr lang="zh-CN" altLang="en-US" sz="2600" b="1" dirty="0"/>
              <a:t>我这一辈子</a:t>
            </a:r>
            <a:r>
              <a:rPr lang="en-US" altLang="zh-CN" sz="2600" b="1" dirty="0"/>
              <a:t>》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</a:pPr>
            <a:r>
              <a:rPr lang="zh-CN" altLang="en-US" sz="2600" b="1" dirty="0"/>
              <a:t>小品</a:t>
            </a:r>
            <a:r>
              <a:rPr lang="en-US" altLang="zh-CN" sz="2600" b="1" dirty="0"/>
              <a:t>《</a:t>
            </a:r>
            <a:r>
              <a:rPr lang="zh-CN" altLang="en-US" sz="2600" b="1" dirty="0"/>
              <a:t>吃面条</a:t>
            </a:r>
            <a:r>
              <a:rPr lang="en-US" altLang="zh-CN" sz="2600" b="1" dirty="0"/>
              <a:t>》《</a:t>
            </a:r>
            <a:r>
              <a:rPr lang="zh-CN" altLang="en-US" sz="2600" b="1" dirty="0"/>
              <a:t>打工奇遇</a:t>
            </a:r>
            <a:r>
              <a:rPr lang="en-US" altLang="zh-CN" sz="2600" b="1" dirty="0"/>
              <a:t>》《</a:t>
            </a:r>
            <a:r>
              <a:rPr lang="zh-CN" altLang="en-US" sz="2600" b="1" dirty="0"/>
              <a:t>卖拐</a:t>
            </a:r>
            <a:r>
              <a:rPr lang="en-US" altLang="zh-CN" sz="2600" b="1" dirty="0"/>
              <a:t>》</a:t>
            </a:r>
            <a:endParaRPr lang="en-US" altLang="zh-CN" sz="2600" b="1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title"/>
          </p:nvPr>
        </p:nvSpPr>
        <p:spPr>
          <a:xfrm>
            <a:off x="900113" y="115888"/>
            <a:ext cx="1081088" cy="66262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唱段欣赏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4" name="Rectangle 6"/>
          <p:cNvSpPr>
            <a:spLocks noGrp="1" noChangeArrowheads="1"/>
          </p:cNvSpPr>
          <p:nvPr>
            <p:ph type="title"/>
          </p:nvPr>
        </p:nvSpPr>
        <p:spPr>
          <a:xfrm>
            <a:off x="900113" y="381000"/>
            <a:ext cx="1081088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曲艺发展的春天</a:t>
            </a:r>
            <a:endParaRPr kumimoji="0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147" name="Rectangle 7"/>
          <p:cNvSpPr>
            <a:spLocks noGrp="1"/>
          </p:cNvSpPr>
          <p:nvPr>
            <p:ph type="body" orient="vert" idx="1"/>
          </p:nvPr>
        </p:nvSpPr>
        <p:spPr>
          <a:ln/>
        </p:spPr>
        <p:txBody>
          <a:bodyPr wrap="square" lIns="91440" tIns="45720" rIns="91440" bIns="45720" anchor="t" anchorCtr="0"/>
          <a:p>
            <a:pPr eaLnBrk="1" hangingPunct="1">
              <a:lnSpc>
                <a:spcPct val="200000"/>
              </a:lnSpc>
            </a:pPr>
            <a:r>
              <a:rPr lang="zh-CN" altLang="en-US" dirty="0"/>
              <a:t>新中国成立头十七年的曲艺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文化大革命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时期的曲艺</a:t>
            </a:r>
            <a:endParaRPr lang="zh-CN" altLang="en-US" dirty="0"/>
          </a:p>
          <a:p>
            <a:pPr eaLnBrk="1" hangingPunct="1">
              <a:lnSpc>
                <a:spcPct val="200000"/>
              </a:lnSpc>
            </a:pPr>
            <a:r>
              <a:rPr lang="zh-CN" altLang="en-US" dirty="0"/>
              <a:t>改革开放以来的曲艺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0"/>
            <a:ext cx="1009650" cy="6858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新中国成立头十七年的曲艺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2514600" y="381000"/>
            <a:ext cx="6305550" cy="60960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全国文代会的召开和曲艺的命名</a:t>
            </a:r>
            <a:endParaRPr lang="zh-CN" altLang="en-US" dirty="0"/>
          </a:p>
          <a:p>
            <a:pPr eaLnBrk="1" hangingPunct="1"/>
            <a:r>
              <a:rPr lang="en-US" altLang="zh-CN" sz="2000" dirty="0"/>
              <a:t>1949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月，第一次中华全国文艺工作者代表大会</a:t>
            </a:r>
            <a:endParaRPr lang="zh-CN" altLang="en-US" sz="2000" dirty="0"/>
          </a:p>
          <a:p>
            <a:pPr eaLnBrk="1" hangingPunct="1"/>
            <a:r>
              <a:rPr lang="zh-CN" altLang="en-US" dirty="0"/>
              <a:t>曲艺的改革和创新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改人、改制、改艺</a:t>
            </a:r>
            <a:endParaRPr lang="zh-CN" altLang="en-US" sz="2800" dirty="0"/>
          </a:p>
          <a:p>
            <a:pPr eaLnBrk="1" hangingPunct="1"/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/>
              <a:t>艺人解毒班</a:t>
            </a:r>
            <a:r>
              <a:rPr lang="zh-CN" altLang="en-US" sz="2000" dirty="0">
                <a:latin typeface="Arial" panose="020B0604020202020204" pitchFamily="34" charset="0"/>
              </a:rPr>
              <a:t>”</a:t>
            </a:r>
            <a:r>
              <a:rPr lang="zh-CN" altLang="en-US" sz="2000" dirty="0"/>
              <a:t>、扫盲班、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/>
              <a:t>中国人民赴朝慰问团</a:t>
            </a:r>
            <a:r>
              <a:rPr lang="zh-CN" altLang="en-US" sz="2000" dirty="0">
                <a:latin typeface="Arial" panose="020B0604020202020204" pitchFamily="34" charset="0"/>
              </a:rPr>
              <a:t>”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取缔</a:t>
            </a:r>
            <a:r>
              <a:rPr lang="zh-CN" altLang="en-US" sz="2000" dirty="0">
                <a:latin typeface="Arial" panose="020B0604020202020204" pitchFamily="34" charset="0"/>
              </a:rPr>
              <a:t>“</a:t>
            </a:r>
            <a:r>
              <a:rPr lang="zh-CN" altLang="en-US" sz="2000" dirty="0"/>
              <a:t>养女制</a:t>
            </a:r>
            <a:r>
              <a:rPr lang="zh-CN" altLang="en-US" sz="2000" dirty="0">
                <a:latin typeface="Arial" panose="020B0604020202020204" pitchFamily="34" charset="0"/>
              </a:rPr>
              <a:t>”“</a:t>
            </a:r>
            <a:r>
              <a:rPr lang="zh-CN" altLang="en-US" sz="2000" dirty="0"/>
              <a:t>诨穴班</a:t>
            </a:r>
            <a:r>
              <a:rPr lang="zh-CN" altLang="en-US" sz="2000" dirty="0">
                <a:latin typeface="Arial" panose="020B0604020202020204" pitchFamily="34" charset="0"/>
              </a:rPr>
              <a:t>”“</a:t>
            </a:r>
            <a:r>
              <a:rPr lang="zh-CN" altLang="en-US" sz="2000" dirty="0"/>
              <a:t>旧师徒制</a:t>
            </a:r>
            <a:r>
              <a:rPr lang="zh-CN" altLang="en-US" sz="2000" dirty="0">
                <a:latin typeface="Arial" panose="020B0604020202020204" pitchFamily="34" charset="0"/>
              </a:rPr>
              <a:t>”</a:t>
            </a:r>
            <a:r>
              <a:rPr lang="zh-CN" altLang="en-US" sz="2000" dirty="0"/>
              <a:t>，成立专业团体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禁演、清理旧曲目，创编新唱段</a:t>
            </a:r>
            <a:endParaRPr lang="zh-CN" altLang="en-US" sz="2000" dirty="0"/>
          </a:p>
          <a:p>
            <a:pPr eaLnBrk="1" hangingPunct="1"/>
            <a:r>
              <a:rPr lang="zh-CN" altLang="en-US" sz="2800" dirty="0"/>
              <a:t>继承传统 推陈出新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相声的讽刺与歌颂</a:t>
            </a:r>
            <a:endParaRPr lang="zh-CN" altLang="en-US" sz="2800" dirty="0"/>
          </a:p>
          <a:p>
            <a:pPr eaLnBrk="1" hangingPunct="1"/>
            <a:r>
              <a:rPr lang="zh-CN" altLang="en-US" sz="2000" dirty="0"/>
              <a:t>相声艺术的净化</a:t>
            </a:r>
            <a:endParaRPr lang="zh-CN" altLang="en-US" sz="2000" dirty="0"/>
          </a:p>
          <a:p>
            <a:pPr eaLnBrk="1" hangingPunct="1"/>
            <a:r>
              <a:rPr lang="zh-CN" altLang="en-US" sz="2000" dirty="0"/>
              <a:t>讽刺型相声</a:t>
            </a:r>
            <a:r>
              <a:rPr lang="en-US" altLang="zh-CN" sz="2000" dirty="0"/>
              <a:t>《</a:t>
            </a:r>
            <a:r>
              <a:rPr lang="zh-CN" altLang="en-US" sz="2000" dirty="0"/>
              <a:t>买猴儿</a:t>
            </a:r>
            <a:r>
              <a:rPr lang="en-US" altLang="zh-CN" sz="2000" dirty="0"/>
              <a:t>》</a:t>
            </a:r>
            <a:endParaRPr lang="en-US" altLang="zh-CN" sz="2000" dirty="0"/>
          </a:p>
          <a:p>
            <a:pPr eaLnBrk="1" hangingPunct="1"/>
            <a:r>
              <a:rPr lang="zh-CN" altLang="en-US" sz="2000" dirty="0"/>
              <a:t>歌颂型相声的兴起</a:t>
            </a:r>
            <a:endParaRPr lang="zh-CN" altLang="en-US" sz="2000" dirty="0"/>
          </a:p>
          <a:p>
            <a:pPr eaLnBrk="1" hangingPunct="1"/>
            <a:r>
              <a:rPr lang="zh-CN" altLang="en-US" dirty="0"/>
              <a:t>建立团队 培养新人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5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0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49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58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8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08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23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3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4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50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61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charRg st="170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0"/>
            <a:ext cx="1081088" cy="6858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文化大革命时期的曲艺</a:t>
            </a:r>
            <a:endParaRPr kumimoji="0" lang="zh-CN" altLang="en-US" sz="3600" b="1" i="0" u="none" strike="noStrike" kern="0" cap="none" spc="0" normalizeH="0" baseline="0" noProof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百花凋零 耆宿凋谢</a:t>
            </a: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曲艺为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四人帮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所利用</a:t>
            </a:r>
            <a:endParaRPr lang="zh-CN" altLang="en-US" dirty="0"/>
          </a:p>
        </p:txBody>
      </p:sp>
    </p:spTree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1009650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改革开放以来的曲艺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dirty="0"/>
              <a:t>曲艺的复兴与衰落</a:t>
            </a:r>
            <a:endParaRPr lang="zh-CN" altLang="en-US" dirty="0"/>
          </a:p>
          <a:p>
            <a:pPr eaLnBrk="1" hangingPunct="1"/>
            <a:r>
              <a:rPr lang="zh-CN" altLang="en-US" sz="2800" dirty="0"/>
              <a:t>相声的重生、衰落与复兴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评书评话的繁盛与衰落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小品的异军突起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其他曲艺形式的状况</a:t>
            </a:r>
            <a:endParaRPr lang="zh-CN" altLang="en-US" sz="2800" dirty="0"/>
          </a:p>
          <a:p>
            <a:pPr eaLnBrk="1" hangingPunct="1"/>
            <a:r>
              <a:rPr lang="zh-CN" altLang="en-US" dirty="0"/>
              <a:t>曲艺理论研究</a:t>
            </a:r>
            <a:endParaRPr lang="zh-CN" altLang="en-US" dirty="0"/>
          </a:p>
        </p:txBody>
      </p:sp>
      <p:pic>
        <p:nvPicPr>
          <p:cNvPr id="7174" name="Picture 6" descr="https://imgsa.baidu.com/baike/c0%3Dbaike80%2C5%2C5%2C80%2C26/sign=86b6f1cbd43f8794c7f2407cb3726591/6c224f4a20a446231d04b7119822720e0df3d7f2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5950" y="3857625"/>
            <a:ext cx="2330450" cy="2928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6" name="Picture 8" descr="https://imgsa.baidu.com/baike/c0%3Dbaike80%2C5%2C5%2C80%2C26/sign=c672864fdef9d72a0369184fb5434351/241f95cad1c8a7861529a87e6009c93d70cf50b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700" y="3857625"/>
            <a:ext cx="2463800" cy="2928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2540000" y="381000"/>
            <a:ext cx="6280150" cy="6096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200" dirty="0"/>
              <a:t>张寿臣《小神仙》《三近视》《贼说话》</a:t>
            </a:r>
            <a:endParaRPr lang="zh-CN" altLang="en-US" sz="2200" dirty="0"/>
          </a:p>
          <a:p>
            <a:r>
              <a:rPr lang="zh-CN" altLang="en-US" sz="2200" dirty="0"/>
              <a:t>常连安《追车》《山东斗法》《山中奇兽》</a:t>
            </a:r>
            <a:endParaRPr lang="zh-CN" altLang="en-US" sz="2200" dirty="0"/>
          </a:p>
          <a:p>
            <a:r>
              <a:rPr lang="zh-CN" altLang="en-US" sz="2200" dirty="0"/>
              <a:t>马三立</a:t>
            </a:r>
            <a:r>
              <a:rPr lang="zh-CN" altLang="en-US" sz="2200" dirty="0">
                <a:sym typeface="宋体" panose="02010600030101010101" pitchFamily="2" charset="-122"/>
              </a:rPr>
              <a:t>《白事会》《吃元宵》《扒马褂》《卖挂票》《开粥厂》《文章会》《吃饺子》《黄鹤楼》《夸住宅》《对对子》《买猴儿》《开会迷》《十点钟开始》《似曾相识的人》</a:t>
            </a:r>
            <a:r>
              <a:rPr lang="zh-CN" altLang="en-US" sz="2200" dirty="0"/>
              <a:t>《秘方》</a:t>
            </a:r>
            <a:r>
              <a:rPr lang="zh-CN" altLang="en-US" sz="2200" dirty="0">
                <a:sym typeface="宋体" panose="02010600030101010101" pitchFamily="2" charset="-122"/>
              </a:rPr>
              <a:t>《练气功》</a:t>
            </a:r>
            <a:r>
              <a:rPr lang="zh-CN" altLang="en-US" sz="2200" dirty="0"/>
              <a:t>《逗你玩儿》</a:t>
            </a:r>
            <a:endParaRPr lang="zh-CN" altLang="en-US" sz="2200" dirty="0"/>
          </a:p>
          <a:p>
            <a:r>
              <a:rPr lang="zh-CN" altLang="en-US" sz="2200" dirty="0"/>
              <a:t>郭荣起《打牌论》《拉洋片》《绕口令》</a:t>
            </a:r>
            <a:endParaRPr lang="zh-CN" altLang="en-US" sz="2200" dirty="0"/>
          </a:p>
          <a:p>
            <a:r>
              <a:rPr lang="zh-CN" altLang="en-US" sz="2200" dirty="0"/>
              <a:t>侯宝林《改行》《关公战秦琼》《夜行记》《买佛龛》《三棒鼓》</a:t>
            </a:r>
            <a:endParaRPr lang="zh-CN" altLang="en-US" sz="2200" dirty="0"/>
          </a:p>
          <a:p>
            <a:r>
              <a:rPr lang="zh-CN" altLang="en-US" sz="2200" dirty="0"/>
              <a:t>刘宝瑞《连升三级》《珍珠翡翠白玉汤》《官场斗》《解学士》</a:t>
            </a:r>
            <a:endParaRPr lang="zh-CN" altLang="en-US" sz="2200" dirty="0"/>
          </a:p>
          <a:p>
            <a:r>
              <a:rPr lang="zh-CN" altLang="en-US" sz="2200" dirty="0"/>
              <a:t>马志明《大保镖》《地理图》《论拳》《报菜名》《开粥厂》《拴娃娃》《戒烟》《扔狗》《纠纷》《五味俱全》《黄袍加身》</a:t>
            </a:r>
            <a:endParaRPr lang="zh-CN" altLang="en-US" sz="2200" dirty="0"/>
          </a:p>
          <a:p>
            <a:r>
              <a:rPr lang="zh-CN" altLang="en-US" sz="2200" dirty="0"/>
              <a:t>于宝林、冯宝华《卖布头》《哭四出》《铡美案》《白吃猴》《师父经》</a:t>
            </a:r>
            <a:endParaRPr lang="zh-CN" altLang="en-US" sz="2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1009650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相声名家代表作品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2514600" y="381000"/>
            <a:ext cx="6629400" cy="6096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200" dirty="0"/>
              <a:t>田立禾《帮厨》《训徒》《家庭论》《抬杠铺》 《窝头论》《哭的艺术》《评关羽》  </a:t>
            </a:r>
            <a:endParaRPr lang="zh-CN" altLang="en-US" sz="2200" dirty="0"/>
          </a:p>
          <a:p>
            <a:r>
              <a:rPr lang="zh-CN" altLang="en-US" sz="2200" dirty="0"/>
              <a:t>常贵田 常宝华《昨天》《帽子工厂》</a:t>
            </a:r>
            <a:endParaRPr lang="zh-CN" altLang="en-US" sz="2200" dirty="0"/>
          </a:p>
          <a:p>
            <a:r>
              <a:rPr lang="zh-CN" altLang="en-US" sz="2200" dirty="0"/>
              <a:t>苏文茂</a:t>
            </a:r>
            <a:r>
              <a:rPr lang="en-US" altLang="zh-CN" sz="2200" dirty="0"/>
              <a:t>《</a:t>
            </a:r>
            <a:r>
              <a:rPr lang="zh-CN" altLang="en-US" sz="2200" dirty="0"/>
              <a:t>文章会</a:t>
            </a:r>
            <a:r>
              <a:rPr lang="en-US" altLang="zh-CN" sz="2200" dirty="0"/>
              <a:t>》</a:t>
            </a:r>
            <a:r>
              <a:rPr lang="zh-CN" altLang="en-US" sz="2200" dirty="0"/>
              <a:t>《论捧逗》《汾河湾》《美名远扬》《废品翻身记》《新局长到来之后》</a:t>
            </a:r>
            <a:endParaRPr lang="zh-CN" altLang="en-US" sz="2200" dirty="0"/>
          </a:p>
          <a:p>
            <a:r>
              <a:rPr lang="zh-CN" altLang="en-US" sz="2200" dirty="0"/>
              <a:t>李伯祥 杜国芝《聊天》</a:t>
            </a:r>
            <a:r>
              <a:rPr lang="en-US" altLang="zh-CN" sz="2200" dirty="0"/>
              <a:t>《</a:t>
            </a:r>
            <a:r>
              <a:rPr lang="zh-CN" altLang="en-US" sz="2200" dirty="0"/>
              <a:t>财迷回家</a:t>
            </a:r>
            <a:r>
              <a:rPr lang="en-US" altLang="zh-CN" sz="2200" dirty="0"/>
              <a:t>》《</a:t>
            </a:r>
            <a:r>
              <a:rPr lang="zh-CN" altLang="en-US" sz="2200" dirty="0"/>
              <a:t>醋点灯</a:t>
            </a:r>
            <a:r>
              <a:rPr lang="en-US" altLang="zh-CN" sz="2200" dirty="0"/>
              <a:t>》《</a:t>
            </a:r>
            <a:r>
              <a:rPr lang="zh-CN" altLang="en-US" sz="2200" dirty="0"/>
              <a:t>夸讲究</a:t>
            </a:r>
            <a:r>
              <a:rPr lang="en-US" altLang="zh-CN" sz="2200" dirty="0"/>
              <a:t>》</a:t>
            </a:r>
            <a:r>
              <a:rPr lang="zh-CN" altLang="en-US" sz="2200" dirty="0"/>
              <a:t>《报菜名》</a:t>
            </a:r>
            <a:r>
              <a:rPr lang="en-US" altLang="zh-CN" sz="2200" dirty="0"/>
              <a:t>《</a:t>
            </a:r>
            <a:r>
              <a:rPr lang="zh-CN" altLang="en-US" sz="2200" dirty="0"/>
              <a:t>大戏魔</a:t>
            </a:r>
            <a:r>
              <a:rPr lang="en-US" altLang="zh-CN" sz="2200" dirty="0"/>
              <a:t>》</a:t>
            </a:r>
            <a:r>
              <a:rPr lang="zh-CN" altLang="en-US" sz="2200" dirty="0"/>
              <a:t>《看红岩》</a:t>
            </a:r>
            <a:endParaRPr lang="zh-CN" altLang="en-US" sz="2200" dirty="0"/>
          </a:p>
          <a:p>
            <a:r>
              <a:rPr lang="zh-CN" altLang="en-US" sz="2200" dirty="0"/>
              <a:t>马季《宇宙牌香烟》《五官争功》《打电话》</a:t>
            </a:r>
            <a:endParaRPr lang="zh-CN" altLang="en-US" sz="2200" dirty="0"/>
          </a:p>
          <a:p>
            <a:r>
              <a:rPr lang="zh-CN" altLang="en-US" sz="2200" dirty="0"/>
              <a:t>侯跃文 石富宽《糖醋活鱼》《口吐莲花》《京九演义》</a:t>
            </a:r>
            <a:endParaRPr lang="zh-CN" altLang="en-US" sz="2200" dirty="0"/>
          </a:p>
          <a:p>
            <a:r>
              <a:rPr lang="zh-CN" altLang="en-US" sz="2200" dirty="0"/>
              <a:t>高英培 范振钰《钓鱼》《不正之风》《教训》</a:t>
            </a:r>
            <a:endParaRPr lang="zh-CN" altLang="en-US" sz="2200" dirty="0"/>
          </a:p>
          <a:p>
            <a:r>
              <a:rPr lang="zh-CN" altLang="en-US" sz="2200" dirty="0"/>
              <a:t>赵振铎 赵世忠《八扇屏》《指妈为马》《媳妇往哪儿娶》</a:t>
            </a:r>
            <a:endParaRPr lang="zh-CN" altLang="en-US" sz="2200" dirty="0"/>
          </a:p>
          <a:p>
            <a:r>
              <a:rPr lang="zh-CN" altLang="en-US" sz="2200" dirty="0"/>
              <a:t>佟守本《偷论》 《买卖论》《万人迷》《同仁堂》《生肖趣谈》</a:t>
            </a:r>
            <a:endParaRPr lang="zh-CN" altLang="en-US" sz="2200" dirty="0"/>
          </a:p>
          <a:p>
            <a:r>
              <a:rPr lang="zh-CN" altLang="en-US" sz="2200" dirty="0"/>
              <a:t>佟有为 马树春《奥运梦》《教练梦》《发财梦》《明星梦》《黛玉走四方》</a:t>
            </a:r>
            <a:r>
              <a:rPr lang="en-US" altLang="zh-CN" sz="2200" dirty="0"/>
              <a:t>《</a:t>
            </a:r>
            <a:r>
              <a:rPr lang="zh-CN" altLang="en-US" sz="2200" dirty="0"/>
              <a:t>白吃猴</a:t>
            </a:r>
            <a:r>
              <a:rPr lang="en-US" altLang="zh-CN" sz="2200" dirty="0"/>
              <a:t>》</a:t>
            </a:r>
            <a:endParaRPr lang="zh-CN" altLang="en-US" sz="2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1009650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相声名家代表作品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zh-CN" altLang="en-US" sz="2200" dirty="0"/>
              <a:t>魏文亮</a:t>
            </a:r>
            <a:r>
              <a:rPr lang="en-US" altLang="zh-CN" sz="2200" dirty="0"/>
              <a:t>《</a:t>
            </a:r>
            <a:r>
              <a:rPr lang="zh-CN" altLang="en-US" sz="2200" dirty="0"/>
              <a:t>要条件</a:t>
            </a:r>
            <a:r>
              <a:rPr lang="en-US" altLang="zh-CN" sz="2200" dirty="0"/>
              <a:t>》《</a:t>
            </a:r>
            <a:r>
              <a:rPr lang="zh-CN" altLang="en-US" sz="2200" dirty="0"/>
              <a:t>戏迷游街</a:t>
            </a:r>
            <a:r>
              <a:rPr lang="en-US" altLang="zh-CN" sz="2200" dirty="0"/>
              <a:t>》《</a:t>
            </a:r>
            <a:r>
              <a:rPr lang="zh-CN" altLang="en-US" sz="2200" dirty="0"/>
              <a:t>揭瓦</a:t>
            </a:r>
            <a:r>
              <a:rPr lang="en-US" altLang="zh-CN" sz="2200" dirty="0"/>
              <a:t>》《</a:t>
            </a:r>
            <a:r>
              <a:rPr lang="zh-CN" altLang="en-US" sz="2200" dirty="0"/>
              <a:t>评剧新貌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刘文亨</a:t>
            </a:r>
            <a:r>
              <a:rPr lang="en-US" altLang="zh-CN" sz="2200" dirty="0"/>
              <a:t>《</a:t>
            </a:r>
            <a:r>
              <a:rPr lang="zh-CN" altLang="en-US" sz="2200" dirty="0"/>
              <a:t>学越剧</a:t>
            </a:r>
            <a:r>
              <a:rPr lang="en-US" altLang="zh-CN" sz="2200" dirty="0"/>
              <a:t>》《</a:t>
            </a:r>
            <a:r>
              <a:rPr lang="zh-CN" altLang="en-US" sz="2200" dirty="0"/>
              <a:t>评书漫谈</a:t>
            </a:r>
            <a:r>
              <a:rPr lang="en-US" altLang="zh-CN" sz="2200" dirty="0"/>
              <a:t>》《</a:t>
            </a:r>
            <a:r>
              <a:rPr lang="zh-CN" altLang="en-US" sz="2200" dirty="0"/>
              <a:t>打金枝</a:t>
            </a:r>
            <a:r>
              <a:rPr lang="en-US" altLang="zh-CN" sz="2200" dirty="0"/>
              <a:t>》《</a:t>
            </a:r>
            <a:r>
              <a:rPr lang="zh-CN" altLang="en-US" sz="2200" dirty="0"/>
              <a:t>请剧团</a:t>
            </a:r>
            <a:r>
              <a:rPr lang="en-US" altLang="zh-CN" sz="2200" dirty="0"/>
              <a:t>》《</a:t>
            </a:r>
            <a:r>
              <a:rPr lang="zh-CN" altLang="en-US" sz="2200" dirty="0"/>
              <a:t>王宝钏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杨议 </a:t>
            </a:r>
            <a:r>
              <a:rPr lang="en-US" altLang="zh-CN" sz="2200" dirty="0"/>
              <a:t>《</a:t>
            </a:r>
            <a:r>
              <a:rPr lang="zh-CN" altLang="en-US" sz="2200" dirty="0"/>
              <a:t>如此办学</a:t>
            </a:r>
            <a:r>
              <a:rPr lang="en-US" altLang="zh-CN" sz="2200" dirty="0"/>
              <a:t>》《</a:t>
            </a:r>
            <a:r>
              <a:rPr lang="zh-CN" altLang="en-US" sz="2200" dirty="0"/>
              <a:t>肉烂在锅里</a:t>
            </a:r>
            <a:r>
              <a:rPr lang="en-US" altLang="zh-CN" sz="2200" dirty="0"/>
              <a:t>》</a:t>
            </a:r>
            <a:endParaRPr lang="zh-CN" altLang="en-US" sz="2200" dirty="0"/>
          </a:p>
          <a:p>
            <a:r>
              <a:rPr lang="zh-CN" altLang="en-US" sz="2200" dirty="0"/>
              <a:t>赵伟洲 杨少华</a:t>
            </a:r>
            <a:r>
              <a:rPr lang="en-US" altLang="zh-CN" sz="2200" dirty="0"/>
              <a:t>《</a:t>
            </a:r>
            <a:r>
              <a:rPr lang="zh-CN" altLang="en-US" sz="2200" dirty="0"/>
              <a:t>聘文书</a:t>
            </a:r>
            <a:r>
              <a:rPr lang="en-US" altLang="zh-CN" sz="2200" dirty="0"/>
              <a:t>》《</a:t>
            </a:r>
            <a:r>
              <a:rPr lang="zh-CN" altLang="en-US" sz="2200" dirty="0"/>
              <a:t>枯木逢春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杨振华 金炳昶</a:t>
            </a:r>
            <a:r>
              <a:rPr lang="en-US" altLang="zh-CN" sz="2200" dirty="0"/>
              <a:t>《</a:t>
            </a:r>
            <a:r>
              <a:rPr lang="zh-CN" altLang="en-US" sz="2200" dirty="0"/>
              <a:t>特殊生活</a:t>
            </a:r>
            <a:r>
              <a:rPr lang="en-US" altLang="zh-CN" sz="2200" dirty="0"/>
              <a:t>》《</a:t>
            </a:r>
            <a:r>
              <a:rPr lang="zh-CN" altLang="en-US" sz="2200" dirty="0"/>
              <a:t>好梦不长</a:t>
            </a:r>
            <a:r>
              <a:rPr lang="en-US" altLang="zh-CN" sz="2200" dirty="0"/>
              <a:t>》《</a:t>
            </a:r>
            <a:r>
              <a:rPr lang="zh-CN" altLang="en-US" sz="2200" dirty="0"/>
              <a:t>假大空</a:t>
            </a:r>
            <a:r>
              <a:rPr lang="en-US" altLang="zh-CN" sz="2200" dirty="0"/>
              <a:t>》《</a:t>
            </a:r>
            <a:r>
              <a:rPr lang="zh-CN" altLang="en-US" sz="2200" dirty="0"/>
              <a:t>油水大</a:t>
            </a:r>
            <a:r>
              <a:rPr lang="en-US" altLang="zh-CN" sz="2200" dirty="0"/>
              <a:t>》《</a:t>
            </a:r>
            <a:r>
              <a:rPr lang="zh-CN" altLang="en-US" sz="2200" dirty="0"/>
              <a:t>下象棋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李金斗</a:t>
            </a:r>
            <a:r>
              <a:rPr lang="en-US" altLang="zh-CN" sz="2200" dirty="0"/>
              <a:t>《</a:t>
            </a:r>
            <a:r>
              <a:rPr lang="zh-CN" altLang="en-US" sz="2200" dirty="0"/>
              <a:t>武松打虎</a:t>
            </a:r>
            <a:r>
              <a:rPr lang="en-US" altLang="zh-CN" sz="2200" dirty="0"/>
              <a:t>》《</a:t>
            </a:r>
            <a:r>
              <a:rPr lang="zh-CN" altLang="en-US" sz="2200" dirty="0"/>
              <a:t>捉放曹</a:t>
            </a:r>
            <a:r>
              <a:rPr lang="en-US" altLang="zh-CN" sz="2200" dirty="0"/>
              <a:t>》《</a:t>
            </a:r>
            <a:r>
              <a:rPr lang="zh-CN" altLang="en-US" sz="2200" dirty="0"/>
              <a:t>老鼠秘语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姜昆</a:t>
            </a:r>
            <a:r>
              <a:rPr lang="en-US" altLang="zh-CN" sz="2200" dirty="0"/>
              <a:t>《</a:t>
            </a:r>
            <a:r>
              <a:rPr lang="zh-CN" altLang="en-US" sz="2200" dirty="0"/>
              <a:t>如此照相</a:t>
            </a:r>
            <a:r>
              <a:rPr lang="en-US" altLang="zh-CN" sz="2200" dirty="0"/>
              <a:t>》《</a:t>
            </a:r>
            <a:r>
              <a:rPr lang="zh-CN" altLang="en-US" sz="2200" dirty="0"/>
              <a:t>着急</a:t>
            </a:r>
            <a:r>
              <a:rPr lang="en-US" altLang="zh-CN" sz="2200" dirty="0"/>
              <a:t>》《</a:t>
            </a:r>
            <a:r>
              <a:rPr lang="zh-CN" altLang="en-US" sz="2200" dirty="0"/>
              <a:t>楼道曲</a:t>
            </a:r>
            <a:r>
              <a:rPr lang="en-US" altLang="zh-CN" sz="2200" dirty="0"/>
              <a:t>》《</a:t>
            </a:r>
            <a:r>
              <a:rPr lang="zh-CN" altLang="en-US" sz="2200" dirty="0"/>
              <a:t>祖爷爷的烦恼</a:t>
            </a:r>
            <a:r>
              <a:rPr lang="en-US" altLang="zh-CN" sz="2200" dirty="0"/>
              <a:t>》《</a:t>
            </a:r>
            <a:r>
              <a:rPr lang="zh-CN" altLang="en-US" sz="2200" dirty="0"/>
              <a:t>虎口遐想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牛群</a:t>
            </a:r>
            <a:r>
              <a:rPr lang="en-US" altLang="zh-CN" sz="2200" dirty="0"/>
              <a:t>《</a:t>
            </a:r>
            <a:r>
              <a:rPr lang="zh-CN" altLang="en-US" sz="2200" dirty="0"/>
              <a:t>小偷公司</a:t>
            </a:r>
            <a:r>
              <a:rPr lang="en-US" altLang="zh-CN" sz="2200" dirty="0"/>
              <a:t>》《</a:t>
            </a:r>
            <a:r>
              <a:rPr lang="zh-CN" altLang="en-US" sz="2200" dirty="0"/>
              <a:t>巧立名目</a:t>
            </a:r>
            <a:r>
              <a:rPr lang="en-US" altLang="zh-CN" sz="2200" dirty="0"/>
              <a:t>》《</a:t>
            </a:r>
            <a:r>
              <a:rPr lang="zh-CN" altLang="en-US" sz="2200" dirty="0"/>
              <a:t>生日祝辞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冯巩</a:t>
            </a:r>
            <a:r>
              <a:rPr lang="en-US" altLang="zh-CN" sz="2200" dirty="0"/>
              <a:t>《</a:t>
            </a:r>
            <a:r>
              <a:rPr lang="zh-CN" altLang="en-US" sz="2200" dirty="0"/>
              <a:t>旧曲新歌</a:t>
            </a:r>
            <a:r>
              <a:rPr lang="en-US" altLang="zh-CN" sz="2200" dirty="0"/>
              <a:t>》《</a:t>
            </a:r>
            <a:r>
              <a:rPr lang="zh-CN" altLang="en-US" sz="2200" dirty="0"/>
              <a:t>坐享其成</a:t>
            </a:r>
            <a:r>
              <a:rPr lang="en-US" altLang="zh-CN" sz="2200" dirty="0"/>
              <a:t>》《</a:t>
            </a:r>
            <a:r>
              <a:rPr lang="zh-CN" altLang="en-US" sz="2200" dirty="0"/>
              <a:t>得寸进尺</a:t>
            </a:r>
            <a:r>
              <a:rPr lang="en-US" altLang="zh-CN" sz="2200" dirty="0"/>
              <a:t>》</a:t>
            </a:r>
            <a:endParaRPr lang="zh-CN" altLang="en-US" sz="2200" dirty="0"/>
          </a:p>
          <a:p>
            <a:endParaRPr lang="zh-CN" altLang="en-US" sz="2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1009650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相声名家代表作品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内容占位符 2"/>
          <p:cNvSpPr>
            <a:spLocks noGrp="1"/>
          </p:cNvSpPr>
          <p:nvPr>
            <p:ph idx="1"/>
          </p:nvPr>
        </p:nvSpPr>
        <p:spPr>
          <a:xfrm>
            <a:off x="2514600" y="381000"/>
            <a:ext cx="6096000" cy="6477000"/>
          </a:xfrm>
          <a:ln/>
        </p:spPr>
        <p:txBody>
          <a:bodyPr vert="horz" wrap="square" lIns="91440" tIns="45720" rIns="91440" bIns="45720" anchor="t" anchorCtr="0"/>
          <a:p>
            <a:r>
              <a:rPr lang="zh-CN" altLang="en-US" sz="2200" dirty="0"/>
              <a:t>陈佩斯 朱时茂</a:t>
            </a:r>
            <a:r>
              <a:rPr lang="en-US" altLang="zh-CN" sz="2200" dirty="0"/>
              <a:t>《</a:t>
            </a:r>
            <a:r>
              <a:rPr lang="zh-CN" altLang="en-US" sz="2200" dirty="0"/>
              <a:t>吃面条</a:t>
            </a:r>
            <a:r>
              <a:rPr lang="en-US" altLang="zh-CN" sz="2200" dirty="0"/>
              <a:t>》《</a:t>
            </a:r>
            <a:r>
              <a:rPr lang="zh-CN" altLang="en-US" sz="2200" dirty="0"/>
              <a:t>主角与配角</a:t>
            </a:r>
            <a:r>
              <a:rPr lang="en-US" altLang="zh-CN" sz="2200" dirty="0"/>
              <a:t>》《</a:t>
            </a:r>
            <a:r>
              <a:rPr lang="zh-CN" altLang="en-US" sz="2200" dirty="0"/>
              <a:t>警察与小偷</a:t>
            </a:r>
            <a:r>
              <a:rPr lang="en-US" altLang="zh-CN" sz="2200" dirty="0"/>
              <a:t>》《</a:t>
            </a:r>
            <a:r>
              <a:rPr lang="zh-CN" altLang="en-US" sz="2200" dirty="0"/>
              <a:t>羊肉串</a:t>
            </a:r>
            <a:r>
              <a:rPr lang="en-US" altLang="zh-CN" sz="2200" dirty="0"/>
              <a:t>》《</a:t>
            </a:r>
            <a:r>
              <a:rPr lang="zh-CN" altLang="en-US" sz="2200" dirty="0"/>
              <a:t>王爷与邮差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黄宏 </a:t>
            </a:r>
            <a:r>
              <a:rPr lang="en-US" altLang="zh-CN" sz="2200" dirty="0"/>
              <a:t>《</a:t>
            </a:r>
            <a:r>
              <a:rPr lang="zh-CN" altLang="en-US" sz="2200" dirty="0"/>
              <a:t>超生游击队</a:t>
            </a:r>
            <a:r>
              <a:rPr lang="en-US" altLang="zh-CN" sz="2200" dirty="0"/>
              <a:t>》《</a:t>
            </a:r>
            <a:r>
              <a:rPr lang="zh-CN" altLang="en-US" sz="2200" dirty="0"/>
              <a:t>打扑克</a:t>
            </a:r>
            <a:r>
              <a:rPr lang="en-US" altLang="zh-CN" sz="2200" dirty="0"/>
              <a:t>》《</a:t>
            </a:r>
            <a:r>
              <a:rPr lang="zh-CN" altLang="en-US" sz="2200" dirty="0"/>
              <a:t>找焦点</a:t>
            </a:r>
            <a:r>
              <a:rPr lang="en-US" altLang="zh-CN" sz="2200" dirty="0"/>
              <a:t>》《</a:t>
            </a:r>
            <a:r>
              <a:rPr lang="zh-CN" altLang="en-US" sz="2200" dirty="0"/>
              <a:t>装修</a:t>
            </a:r>
            <a:r>
              <a:rPr lang="en-US" altLang="zh-CN" sz="2200" dirty="0"/>
              <a:t>》《</a:t>
            </a:r>
            <a:r>
              <a:rPr lang="zh-CN" altLang="en-US" sz="2200" dirty="0"/>
              <a:t>邻居</a:t>
            </a:r>
            <a:r>
              <a:rPr lang="en-US" altLang="zh-CN" sz="2200" dirty="0"/>
              <a:t>》《</a:t>
            </a:r>
            <a:r>
              <a:rPr lang="zh-CN" altLang="en-US" sz="2200" dirty="0"/>
              <a:t>开锁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宋丹丹</a:t>
            </a:r>
            <a:r>
              <a:rPr lang="en-US" altLang="zh-CN" sz="2200" dirty="0"/>
              <a:t>《</a:t>
            </a:r>
            <a:r>
              <a:rPr lang="zh-CN" altLang="en-US" sz="2200" dirty="0"/>
              <a:t>懒汉相亲</a:t>
            </a:r>
            <a:r>
              <a:rPr lang="en-US" altLang="zh-CN" sz="2200" dirty="0"/>
              <a:t>》《</a:t>
            </a:r>
            <a:r>
              <a:rPr lang="zh-CN" altLang="en-US" sz="2200" dirty="0"/>
              <a:t>小保姆与小木匠</a:t>
            </a:r>
            <a:r>
              <a:rPr lang="en-US" altLang="zh-CN" sz="2200" dirty="0"/>
              <a:t>》《</a:t>
            </a:r>
            <a:r>
              <a:rPr lang="zh-CN" altLang="en-US" sz="2200" dirty="0"/>
              <a:t>手拉手</a:t>
            </a:r>
            <a:r>
              <a:rPr lang="en-US" altLang="zh-CN" sz="2200" dirty="0"/>
              <a:t>》《</a:t>
            </a:r>
            <a:r>
              <a:rPr lang="zh-CN" altLang="en-US" sz="2200" dirty="0"/>
              <a:t>回家</a:t>
            </a:r>
            <a:r>
              <a:rPr lang="en-US" altLang="zh-CN" sz="2200" dirty="0"/>
              <a:t>》《</a:t>
            </a:r>
            <a:r>
              <a:rPr lang="zh-CN" altLang="en-US" sz="2200" dirty="0"/>
              <a:t>钟点工</a:t>
            </a:r>
            <a:r>
              <a:rPr lang="en-US" altLang="zh-CN" sz="2200" dirty="0"/>
              <a:t>》《</a:t>
            </a:r>
            <a:r>
              <a:rPr lang="zh-CN" altLang="en-US" sz="2200" dirty="0"/>
              <a:t>说事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郭达</a:t>
            </a:r>
            <a:r>
              <a:rPr lang="en-US" altLang="zh-CN" sz="2200" dirty="0"/>
              <a:t>《</a:t>
            </a:r>
            <a:r>
              <a:rPr lang="zh-CN" altLang="en-US" sz="2200" dirty="0"/>
              <a:t>产房门前</a:t>
            </a:r>
            <a:r>
              <a:rPr lang="en-US" altLang="zh-CN" sz="2200" dirty="0"/>
              <a:t>》《</a:t>
            </a:r>
            <a:r>
              <a:rPr lang="zh-CN" altLang="en-US" sz="2200" dirty="0"/>
              <a:t>黄土坡</a:t>
            </a:r>
            <a:r>
              <a:rPr lang="en-US" altLang="zh-CN" sz="2200" dirty="0"/>
              <a:t>》《</a:t>
            </a:r>
            <a:r>
              <a:rPr lang="zh-CN" altLang="en-US" sz="2200" dirty="0"/>
              <a:t>送礼</a:t>
            </a:r>
            <a:r>
              <a:rPr lang="en-US" altLang="zh-CN" sz="2200" dirty="0"/>
              <a:t>》《</a:t>
            </a:r>
            <a:r>
              <a:rPr lang="zh-CN" altLang="en-US" sz="2200" dirty="0"/>
              <a:t>梦幻家园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蔡明</a:t>
            </a:r>
            <a:r>
              <a:rPr lang="en-US" altLang="zh-CN" sz="2200" dirty="0"/>
              <a:t>《</a:t>
            </a:r>
            <a:r>
              <a:rPr lang="zh-CN" altLang="en-US" sz="2200" dirty="0"/>
              <a:t>追星族</a:t>
            </a:r>
            <a:r>
              <a:rPr lang="en-US" altLang="zh-CN" sz="2200" dirty="0"/>
              <a:t>》《</a:t>
            </a:r>
            <a:r>
              <a:rPr lang="zh-CN" altLang="en-US" sz="2200" dirty="0"/>
              <a:t>机器人趣话</a:t>
            </a:r>
            <a:r>
              <a:rPr lang="en-US" altLang="zh-CN" sz="2200" dirty="0"/>
              <a:t>》《</a:t>
            </a:r>
            <a:r>
              <a:rPr lang="zh-CN" altLang="en-US" sz="2200" dirty="0"/>
              <a:t>天网恢恢</a:t>
            </a:r>
            <a:r>
              <a:rPr lang="en-US" altLang="zh-CN" sz="2200" dirty="0"/>
              <a:t>》《</a:t>
            </a:r>
            <a:r>
              <a:rPr lang="zh-CN" altLang="en-US" sz="2200" dirty="0"/>
              <a:t>想跳就跳</a:t>
            </a:r>
            <a:r>
              <a:rPr lang="en-US" altLang="zh-CN" sz="2200" dirty="0"/>
              <a:t>》《</a:t>
            </a:r>
            <a:r>
              <a:rPr lang="zh-CN" altLang="en-US" sz="2200" dirty="0"/>
              <a:t>扰民了你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赵丽蓉</a:t>
            </a:r>
            <a:r>
              <a:rPr lang="en-US" altLang="zh-CN" sz="2200" dirty="0"/>
              <a:t>《</a:t>
            </a:r>
            <a:r>
              <a:rPr lang="zh-CN" altLang="en-US" sz="2200" dirty="0"/>
              <a:t>英雄母亲的一天</a:t>
            </a:r>
            <a:r>
              <a:rPr lang="en-US" altLang="zh-CN" sz="2200" dirty="0"/>
              <a:t>》《</a:t>
            </a:r>
            <a:r>
              <a:rPr lang="zh-CN" altLang="en-US" sz="2200" dirty="0"/>
              <a:t>如此包装</a:t>
            </a:r>
            <a:r>
              <a:rPr lang="en-US" altLang="zh-CN" sz="2200" dirty="0"/>
              <a:t>》《</a:t>
            </a:r>
            <a:r>
              <a:rPr lang="zh-CN" altLang="en-US" sz="2200" dirty="0"/>
              <a:t>打工奇遇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赵本山</a:t>
            </a:r>
            <a:r>
              <a:rPr lang="en-US" altLang="zh-CN" sz="2200" dirty="0"/>
              <a:t>《</a:t>
            </a:r>
            <a:r>
              <a:rPr lang="zh-CN" altLang="en-US" sz="2200" dirty="0"/>
              <a:t>小草</a:t>
            </a:r>
            <a:r>
              <a:rPr lang="en-US" altLang="zh-CN" sz="2200" dirty="0"/>
              <a:t>》《</a:t>
            </a:r>
            <a:r>
              <a:rPr lang="zh-CN" altLang="en-US" sz="2200" dirty="0"/>
              <a:t>小九老乐</a:t>
            </a:r>
            <a:r>
              <a:rPr lang="en-US" altLang="zh-CN" sz="2200" dirty="0"/>
              <a:t>》《</a:t>
            </a:r>
            <a:r>
              <a:rPr lang="zh-CN" altLang="en-US" sz="2200" dirty="0"/>
              <a:t>拜年</a:t>
            </a:r>
            <a:r>
              <a:rPr lang="en-US" altLang="zh-CN" sz="2200" dirty="0"/>
              <a:t>》《</a:t>
            </a:r>
            <a:r>
              <a:rPr lang="zh-CN" altLang="en-US" sz="2200" dirty="0"/>
              <a:t>红高粱模特队</a:t>
            </a:r>
            <a:r>
              <a:rPr lang="en-US" altLang="zh-CN" sz="2200" dirty="0"/>
              <a:t>》《</a:t>
            </a:r>
            <a:r>
              <a:rPr lang="zh-CN" altLang="en-US" sz="2200" dirty="0"/>
              <a:t>卖拐</a:t>
            </a:r>
            <a:r>
              <a:rPr lang="en-US" altLang="zh-CN" sz="2200" dirty="0"/>
              <a:t>》</a:t>
            </a:r>
            <a:r>
              <a:rPr lang="zh-CN" altLang="en-US" sz="2200" dirty="0"/>
              <a:t>三部曲</a:t>
            </a:r>
            <a:r>
              <a:rPr lang="en-US" altLang="zh-CN" sz="2200" dirty="0"/>
              <a:t>《</a:t>
            </a:r>
            <a:r>
              <a:rPr lang="zh-CN" altLang="en-US" sz="2200" dirty="0"/>
              <a:t>昨天今天明天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潘长江</a:t>
            </a:r>
            <a:r>
              <a:rPr lang="en-US" altLang="zh-CN" sz="2200" dirty="0"/>
              <a:t>《</a:t>
            </a:r>
            <a:r>
              <a:rPr lang="zh-CN" altLang="en-US" sz="2200" dirty="0"/>
              <a:t>过河</a:t>
            </a:r>
            <a:r>
              <a:rPr lang="en-US" altLang="zh-CN" sz="2200" dirty="0"/>
              <a:t>》《</a:t>
            </a:r>
            <a:r>
              <a:rPr lang="zh-CN" altLang="en-US" sz="2200" dirty="0"/>
              <a:t>想跳就跳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r>
              <a:rPr lang="zh-CN" altLang="en-US" sz="2200" dirty="0"/>
              <a:t>郭冬临</a:t>
            </a:r>
            <a:r>
              <a:rPr lang="en-US" altLang="zh-CN" sz="2200" dirty="0"/>
              <a:t>《</a:t>
            </a:r>
            <a:r>
              <a:rPr lang="zh-CN" altLang="en-US" sz="2200" dirty="0"/>
              <a:t>有事您说话</a:t>
            </a:r>
            <a:r>
              <a:rPr lang="en-US" altLang="zh-CN" sz="2200" dirty="0"/>
              <a:t>》《</a:t>
            </a:r>
            <a:r>
              <a:rPr lang="zh-CN" altLang="en-US" sz="2200" dirty="0"/>
              <a:t>一句话的事儿</a:t>
            </a:r>
            <a:r>
              <a:rPr lang="en-US" altLang="zh-CN" sz="2200" dirty="0"/>
              <a:t>》</a:t>
            </a:r>
            <a:endParaRPr lang="en-US" altLang="zh-CN" sz="2200" dirty="0"/>
          </a:p>
          <a:p>
            <a:endParaRPr lang="zh-CN" altLang="en-US" sz="220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381000"/>
            <a:ext cx="1009650" cy="6096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小品演员代表作品</a:t>
            </a:r>
            <a:endParaRPr kumimoji="0" lang="zh-CN" altLang="en-US" sz="40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spd="slow">
    <p:randomBar dir="vert"/>
  </p:transition>
</p:sld>
</file>

<file path=ppt/tags/tag1.xml><?xml version="1.0" encoding="utf-8"?>
<p:tagLst xmlns:p="http://schemas.openxmlformats.org/presentationml/2006/main">
  <p:tag name="KSO_WPP_MARK_KEY" val="b4f99e15-71fe-484b-a9d1-06694608ff06"/>
  <p:tag name="COMMONDATA" val="eyJoZGlkIjoiMjIyZTBlN2Q5MGUzN2YwM2U5ZGE5ZTQ3NWIyYjU2MjEifQ=="/>
</p:tagLst>
</file>

<file path=ppt/theme/theme1.xml><?xml version="1.0" encoding="utf-8"?>
<a:theme xmlns:a="http://schemas.openxmlformats.org/drawingml/2006/main" name="谈古论今">
  <a:themeElements>
    <a:clrScheme name="谈古论今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谈古论今">
      <a:majorFont>
        <a:latin typeface="Times New Roman"/>
        <a:ea typeface="宋体"/>
        <a:cs typeface="Times New Roman"/>
      </a:majorFont>
      <a:minorFont>
        <a:latin typeface="Times New Roman"/>
        <a:ea typeface="宋体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谈古论今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谈古论今 3">
        <a:dk1>
          <a:srgbClr val="000000"/>
        </a:dk1>
        <a:lt1>
          <a:srgbClr val="FFFFCC"/>
        </a:lt1>
        <a:dk2>
          <a:srgbClr val="808000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谈古论今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CDESIGNE</Template>
  <TotalTime>0</TotalTime>
  <Words>1550</Words>
  <Application>WPS 演示</Application>
  <PresentationFormat>全屏显示(4:3)</PresentationFormat>
  <Paragraphs>105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谈古论今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曲艺的孕育</dc:title>
  <dc:creator>user</dc:creator>
  <cp:lastModifiedBy>Linye</cp:lastModifiedBy>
  <cp:revision>36</cp:revision>
  <dcterms:created xsi:type="dcterms:W3CDTF">2010-09-28T03:07:30Z</dcterms:created>
  <dcterms:modified xsi:type="dcterms:W3CDTF">2022-12-02T04:57:36Z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0351DC3F02EB42F08B0F3848F7AB9FAF</vt:lpwstr>
  </property>
</Properties>
</file>