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54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53" r:id="rId5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238" autoAdjust="0"/>
  </p:normalViewPr>
  <p:slideViewPr>
    <p:cSldViewPr>
      <p:cViewPr varScale="1">
        <p:scale>
          <a:sx n="110" d="100"/>
          <a:sy n="110" d="100"/>
        </p:scale>
        <p:origin x="120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w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12" Type="http://schemas.openxmlformats.org/officeDocument/2006/relationships/image" Target="../media/image95.w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wmf"/><Relationship Id="rId5" Type="http://schemas.openxmlformats.org/officeDocument/2006/relationships/image" Target="../media/image88.emf"/><Relationship Id="rId10" Type="http://schemas.openxmlformats.org/officeDocument/2006/relationships/image" Target="../media/image93.wmf"/><Relationship Id="rId4" Type="http://schemas.openxmlformats.org/officeDocument/2006/relationships/image" Target="../media/image87.emf"/><Relationship Id="rId9" Type="http://schemas.openxmlformats.org/officeDocument/2006/relationships/image" Target="../media/image92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21.emf"/><Relationship Id="rId18" Type="http://schemas.openxmlformats.org/officeDocument/2006/relationships/image" Target="../media/image126.wmf"/><Relationship Id="rId3" Type="http://schemas.openxmlformats.org/officeDocument/2006/relationships/image" Target="../media/image111.emf"/><Relationship Id="rId21" Type="http://schemas.openxmlformats.org/officeDocument/2006/relationships/image" Target="../media/image127.wmf"/><Relationship Id="rId7" Type="http://schemas.openxmlformats.org/officeDocument/2006/relationships/image" Target="../media/image115.wmf"/><Relationship Id="rId12" Type="http://schemas.openxmlformats.org/officeDocument/2006/relationships/image" Target="../media/image120.emf"/><Relationship Id="rId17" Type="http://schemas.openxmlformats.org/officeDocument/2006/relationships/image" Target="../media/image125.wmf"/><Relationship Id="rId2" Type="http://schemas.openxmlformats.org/officeDocument/2006/relationships/image" Target="../media/image110.emf"/><Relationship Id="rId16" Type="http://schemas.openxmlformats.org/officeDocument/2006/relationships/image" Target="../media/image124.wmf"/><Relationship Id="rId20" Type="http://schemas.openxmlformats.org/officeDocument/2006/relationships/image" Target="../media/image34.w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11" Type="http://schemas.openxmlformats.org/officeDocument/2006/relationships/image" Target="../media/image119.emf"/><Relationship Id="rId5" Type="http://schemas.openxmlformats.org/officeDocument/2006/relationships/image" Target="../media/image113.emf"/><Relationship Id="rId15" Type="http://schemas.openxmlformats.org/officeDocument/2006/relationships/image" Target="../media/image123.wmf"/><Relationship Id="rId23" Type="http://schemas.openxmlformats.org/officeDocument/2006/relationships/image" Target="../media/image129.wmf"/><Relationship Id="rId10" Type="http://schemas.openxmlformats.org/officeDocument/2006/relationships/image" Target="../media/image118.wmf"/><Relationship Id="rId19" Type="http://schemas.openxmlformats.org/officeDocument/2006/relationships/image" Target="../media/image33.wmf"/><Relationship Id="rId4" Type="http://schemas.openxmlformats.org/officeDocument/2006/relationships/image" Target="../media/image112.emf"/><Relationship Id="rId9" Type="http://schemas.openxmlformats.org/officeDocument/2006/relationships/image" Target="../media/image117.wmf"/><Relationship Id="rId14" Type="http://schemas.openxmlformats.org/officeDocument/2006/relationships/image" Target="../media/image122.emf"/><Relationship Id="rId22" Type="http://schemas.openxmlformats.org/officeDocument/2006/relationships/image" Target="../media/image12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7" Type="http://schemas.openxmlformats.org/officeDocument/2006/relationships/image" Target="../media/image136.w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12" Type="http://schemas.openxmlformats.org/officeDocument/2006/relationships/image" Target="../media/image148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11" Type="http://schemas.openxmlformats.org/officeDocument/2006/relationships/image" Target="../media/image147.wmf"/><Relationship Id="rId5" Type="http://schemas.openxmlformats.org/officeDocument/2006/relationships/image" Target="../media/image141.wmf"/><Relationship Id="rId10" Type="http://schemas.openxmlformats.org/officeDocument/2006/relationships/image" Target="../media/image146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161.e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12" Type="http://schemas.openxmlformats.org/officeDocument/2006/relationships/image" Target="../media/image160.emf"/><Relationship Id="rId2" Type="http://schemas.openxmlformats.org/officeDocument/2006/relationships/image" Target="../media/image150.e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11" Type="http://schemas.openxmlformats.org/officeDocument/2006/relationships/image" Target="../media/image159.emf"/><Relationship Id="rId5" Type="http://schemas.openxmlformats.org/officeDocument/2006/relationships/image" Target="../media/image153.wmf"/><Relationship Id="rId15" Type="http://schemas.openxmlformats.org/officeDocument/2006/relationships/image" Target="../media/image163.e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emf"/><Relationship Id="rId14" Type="http://schemas.openxmlformats.org/officeDocument/2006/relationships/image" Target="../media/image162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image" Target="../media/image166.emf"/><Relationship Id="rId7" Type="http://schemas.openxmlformats.org/officeDocument/2006/relationships/image" Target="../media/image170.wmf"/><Relationship Id="rId12" Type="http://schemas.openxmlformats.org/officeDocument/2006/relationships/image" Target="../media/image175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4.wmf"/><Relationship Id="rId5" Type="http://schemas.openxmlformats.org/officeDocument/2006/relationships/image" Target="../media/image168.wmf"/><Relationship Id="rId10" Type="http://schemas.openxmlformats.org/officeDocument/2006/relationships/image" Target="../media/image173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emf"/><Relationship Id="rId1" Type="http://schemas.openxmlformats.org/officeDocument/2006/relationships/image" Target="../media/image176.wmf"/><Relationship Id="rId6" Type="http://schemas.openxmlformats.org/officeDocument/2006/relationships/image" Target="../media/image181.e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Relationship Id="rId9" Type="http://schemas.openxmlformats.org/officeDocument/2006/relationships/image" Target="../media/image184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02.wmf"/><Relationship Id="rId7" Type="http://schemas.openxmlformats.org/officeDocument/2006/relationships/image" Target="../media/image205.wmf"/><Relationship Id="rId12" Type="http://schemas.openxmlformats.org/officeDocument/2006/relationships/image" Target="../media/image210.wmf"/><Relationship Id="rId2" Type="http://schemas.openxmlformats.org/officeDocument/2006/relationships/image" Target="../media/image139.wmf"/><Relationship Id="rId1" Type="http://schemas.openxmlformats.org/officeDocument/2006/relationships/image" Target="../media/image201.wmf"/><Relationship Id="rId6" Type="http://schemas.openxmlformats.org/officeDocument/2006/relationships/image" Target="../media/image204.wmf"/><Relationship Id="rId11" Type="http://schemas.openxmlformats.org/officeDocument/2006/relationships/image" Target="../media/image209.wmf"/><Relationship Id="rId5" Type="http://schemas.openxmlformats.org/officeDocument/2006/relationships/image" Target="../media/image143.wmf"/><Relationship Id="rId10" Type="http://schemas.openxmlformats.org/officeDocument/2006/relationships/image" Target="../media/image208.wmf"/><Relationship Id="rId4" Type="http://schemas.openxmlformats.org/officeDocument/2006/relationships/image" Target="../media/image203.wmf"/><Relationship Id="rId9" Type="http://schemas.openxmlformats.org/officeDocument/2006/relationships/image" Target="../media/image20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9" Type="http://schemas.openxmlformats.org/officeDocument/2006/relationships/image" Target="../media/image21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emf"/><Relationship Id="rId13" Type="http://schemas.openxmlformats.org/officeDocument/2006/relationships/image" Target="../media/image232.wmf"/><Relationship Id="rId18" Type="http://schemas.openxmlformats.org/officeDocument/2006/relationships/image" Target="../media/image237.wmf"/><Relationship Id="rId3" Type="http://schemas.openxmlformats.org/officeDocument/2006/relationships/image" Target="../media/image222.wmf"/><Relationship Id="rId21" Type="http://schemas.openxmlformats.org/officeDocument/2006/relationships/image" Target="../media/image240.wmf"/><Relationship Id="rId7" Type="http://schemas.openxmlformats.org/officeDocument/2006/relationships/image" Target="../media/image226.wmf"/><Relationship Id="rId12" Type="http://schemas.openxmlformats.org/officeDocument/2006/relationships/image" Target="../media/image231.emf"/><Relationship Id="rId17" Type="http://schemas.openxmlformats.org/officeDocument/2006/relationships/image" Target="../media/image236.wmf"/><Relationship Id="rId2" Type="http://schemas.openxmlformats.org/officeDocument/2006/relationships/image" Target="../media/image221.wmf"/><Relationship Id="rId16" Type="http://schemas.openxmlformats.org/officeDocument/2006/relationships/image" Target="../media/image235.wmf"/><Relationship Id="rId20" Type="http://schemas.openxmlformats.org/officeDocument/2006/relationships/image" Target="../media/image239.wmf"/><Relationship Id="rId1" Type="http://schemas.openxmlformats.org/officeDocument/2006/relationships/image" Target="../media/image220.emf"/><Relationship Id="rId6" Type="http://schemas.openxmlformats.org/officeDocument/2006/relationships/image" Target="../media/image225.wmf"/><Relationship Id="rId11" Type="http://schemas.openxmlformats.org/officeDocument/2006/relationships/image" Target="../media/image230.emf"/><Relationship Id="rId5" Type="http://schemas.openxmlformats.org/officeDocument/2006/relationships/image" Target="../media/image224.emf"/><Relationship Id="rId15" Type="http://schemas.openxmlformats.org/officeDocument/2006/relationships/image" Target="../media/image234.wmf"/><Relationship Id="rId10" Type="http://schemas.openxmlformats.org/officeDocument/2006/relationships/image" Target="../media/image229.emf"/><Relationship Id="rId19" Type="http://schemas.openxmlformats.org/officeDocument/2006/relationships/image" Target="../media/image238.wmf"/><Relationship Id="rId4" Type="http://schemas.openxmlformats.org/officeDocument/2006/relationships/image" Target="../media/image223.emf"/><Relationship Id="rId9" Type="http://schemas.openxmlformats.org/officeDocument/2006/relationships/image" Target="../media/image228.emf"/><Relationship Id="rId14" Type="http://schemas.openxmlformats.org/officeDocument/2006/relationships/image" Target="../media/image233.emf"/><Relationship Id="rId22" Type="http://schemas.openxmlformats.org/officeDocument/2006/relationships/image" Target="../media/image241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13" Type="http://schemas.openxmlformats.org/officeDocument/2006/relationships/image" Target="../media/image254.emf"/><Relationship Id="rId3" Type="http://schemas.openxmlformats.org/officeDocument/2006/relationships/image" Target="../media/image244.wmf"/><Relationship Id="rId7" Type="http://schemas.openxmlformats.org/officeDocument/2006/relationships/image" Target="../media/image248.emf"/><Relationship Id="rId12" Type="http://schemas.openxmlformats.org/officeDocument/2006/relationships/image" Target="../media/image253.e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11" Type="http://schemas.openxmlformats.org/officeDocument/2006/relationships/image" Target="../media/image252.emf"/><Relationship Id="rId5" Type="http://schemas.openxmlformats.org/officeDocument/2006/relationships/image" Target="../media/image246.emf"/><Relationship Id="rId15" Type="http://schemas.openxmlformats.org/officeDocument/2006/relationships/image" Target="../media/image256.wmf"/><Relationship Id="rId10" Type="http://schemas.openxmlformats.org/officeDocument/2006/relationships/image" Target="../media/image251.emf"/><Relationship Id="rId4" Type="http://schemas.openxmlformats.org/officeDocument/2006/relationships/image" Target="../media/image245.emf"/><Relationship Id="rId9" Type="http://schemas.openxmlformats.org/officeDocument/2006/relationships/image" Target="../media/image250.wmf"/><Relationship Id="rId14" Type="http://schemas.openxmlformats.org/officeDocument/2006/relationships/image" Target="../media/image25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10" Type="http://schemas.openxmlformats.org/officeDocument/2006/relationships/image" Target="../media/image266.wmf"/><Relationship Id="rId4" Type="http://schemas.openxmlformats.org/officeDocument/2006/relationships/image" Target="../media/image260.wmf"/><Relationship Id="rId9" Type="http://schemas.openxmlformats.org/officeDocument/2006/relationships/image" Target="../media/image265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image" Target="../media/image268.wmf"/><Relationship Id="rId7" Type="http://schemas.openxmlformats.org/officeDocument/2006/relationships/image" Target="../media/image271.wmf"/><Relationship Id="rId2" Type="http://schemas.openxmlformats.org/officeDocument/2006/relationships/image" Target="../media/image258.wmf"/><Relationship Id="rId1" Type="http://schemas.openxmlformats.org/officeDocument/2006/relationships/image" Target="../media/image267.wmf"/><Relationship Id="rId6" Type="http://schemas.openxmlformats.org/officeDocument/2006/relationships/image" Target="../media/image262.wmf"/><Relationship Id="rId11" Type="http://schemas.openxmlformats.org/officeDocument/2006/relationships/image" Target="../media/image274.wmf"/><Relationship Id="rId5" Type="http://schemas.openxmlformats.org/officeDocument/2006/relationships/image" Target="../media/image270.wmf"/><Relationship Id="rId10" Type="http://schemas.openxmlformats.org/officeDocument/2006/relationships/image" Target="../media/image273.wmf"/><Relationship Id="rId4" Type="http://schemas.openxmlformats.org/officeDocument/2006/relationships/image" Target="../media/image269.wmf"/><Relationship Id="rId9" Type="http://schemas.openxmlformats.org/officeDocument/2006/relationships/image" Target="../media/image27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e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hyperlink" Target="../../&#22823;&#23398;&#25945;&#23398;/&#39640;&#31561;&#25968;&#23398;&#30005;&#23376;&#25945;&#26696;/&#21160;&#30011;&#28436;&#31034;/&#25968;&#21015;&#26497;&#38480;(1-3).ppt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3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8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41.e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slide" Target="slide18.xml"/><Relationship Id="rId5" Type="http://schemas.openxmlformats.org/officeDocument/2006/relationships/hyperlink" Target="../../&#22823;&#23398;&#25945;&#23398;/&#39640;&#31561;&#25968;&#23398;&#30005;&#23376;&#25945;&#26696;/&#21160;&#30011;&#28436;&#31034;/&#25968;&#21015;&#26497;&#38480;(1-3).ppt" TargetMode="Externa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png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png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png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png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png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slide" Target="slide4.xml"/><Relationship Id="rId4" Type="http://schemas.openxmlformats.org/officeDocument/2006/relationships/hyperlink" Target="../../&#22823;&#23398;&#25945;&#23398;/&#39640;&#31561;&#25968;&#23398;&#30005;&#23376;&#25945;&#26696;/&#21160;&#30011;&#28436;&#31034;/&#21106;&#22278;&#26415;(1-3).ppt#-1,1,&#27809;&#26377;&#24187;&#28783;&#29255;&#26631;&#39064;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slide" Target="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png"/><Relationship Id="rId5" Type="http://schemas.openxmlformats.org/officeDocument/2006/relationships/image" Target="../media/image64.wmf"/><Relationship Id="rId4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4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78.wmf"/><Relationship Id="rId26" Type="http://schemas.openxmlformats.org/officeDocument/2006/relationships/image" Target="../media/image82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81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83.wmf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76.wmf"/><Relationship Id="rId22" Type="http://schemas.openxmlformats.org/officeDocument/2006/relationships/image" Target="../media/image80.wmf"/><Relationship Id="rId27" Type="http://schemas.openxmlformats.org/officeDocument/2006/relationships/oleObject" Target="../embeddings/oleObject6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91.emf"/><Relationship Id="rId26" Type="http://schemas.openxmlformats.org/officeDocument/2006/relationships/image" Target="../media/image95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96.wmf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89.emf"/><Relationship Id="rId22" Type="http://schemas.openxmlformats.org/officeDocument/2006/relationships/image" Target="../media/image93.wmf"/><Relationship Id="rId27" Type="http://schemas.openxmlformats.org/officeDocument/2006/relationships/oleObject" Target="../embeddings/oleObject7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104.wmf"/><Relationship Id="rId26" Type="http://schemas.openxmlformats.org/officeDocument/2006/relationships/oleObject" Target="../embeddings/oleObject89.bin"/><Relationship Id="rId3" Type="http://schemas.openxmlformats.org/officeDocument/2006/relationships/oleObject" Target="../embeddings/oleObject77.bin"/><Relationship Id="rId21" Type="http://schemas.openxmlformats.org/officeDocument/2006/relationships/image" Target="../media/image105.wmf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84.bin"/><Relationship Id="rId25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oleObject" Target="../embeddings/oleObject86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81.bin"/><Relationship Id="rId24" Type="http://schemas.openxmlformats.org/officeDocument/2006/relationships/oleObject" Target="../embeddings/oleObject88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image" Target="../media/image106.wmf"/><Relationship Id="rId28" Type="http://schemas.openxmlformats.org/officeDocument/2006/relationships/image" Target="../media/image108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102.wmf"/><Relationship Id="rId22" Type="http://schemas.openxmlformats.org/officeDocument/2006/relationships/oleObject" Target="../embeddings/oleObject87.bin"/><Relationship Id="rId27" Type="http://schemas.openxmlformats.org/officeDocument/2006/relationships/oleObject" Target="../embeddings/oleObject90.bin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16.wmf"/><Relationship Id="rId26" Type="http://schemas.openxmlformats.org/officeDocument/2006/relationships/image" Target="../media/image120.emf"/><Relationship Id="rId39" Type="http://schemas.openxmlformats.org/officeDocument/2006/relationships/oleObject" Target="../embeddings/oleObject109.bin"/><Relationship Id="rId21" Type="http://schemas.openxmlformats.org/officeDocument/2006/relationships/oleObject" Target="../embeddings/oleObject100.bin"/><Relationship Id="rId34" Type="http://schemas.openxmlformats.org/officeDocument/2006/relationships/image" Target="../media/image124.wmf"/><Relationship Id="rId42" Type="http://schemas.openxmlformats.org/officeDocument/2006/relationships/image" Target="../media/image34.wmf"/><Relationship Id="rId47" Type="http://schemas.openxmlformats.org/officeDocument/2006/relationships/oleObject" Target="../embeddings/oleObject113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9" Type="http://schemas.openxmlformats.org/officeDocument/2006/relationships/oleObject" Target="../embeddings/oleObject104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19.emf"/><Relationship Id="rId32" Type="http://schemas.openxmlformats.org/officeDocument/2006/relationships/image" Target="../media/image123.wmf"/><Relationship Id="rId37" Type="http://schemas.openxmlformats.org/officeDocument/2006/relationships/oleObject" Target="../embeddings/oleObject108.bin"/><Relationship Id="rId40" Type="http://schemas.openxmlformats.org/officeDocument/2006/relationships/image" Target="../media/image33.wmf"/><Relationship Id="rId45" Type="http://schemas.openxmlformats.org/officeDocument/2006/relationships/oleObject" Target="../embeddings/oleObject112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121.emf"/><Relationship Id="rId36" Type="http://schemas.openxmlformats.org/officeDocument/2006/relationships/image" Target="../media/image125.wmf"/><Relationship Id="rId10" Type="http://schemas.openxmlformats.org/officeDocument/2006/relationships/image" Target="../media/image112.emf"/><Relationship Id="rId19" Type="http://schemas.openxmlformats.org/officeDocument/2006/relationships/oleObject" Target="../embeddings/oleObject99.bin"/><Relationship Id="rId31" Type="http://schemas.openxmlformats.org/officeDocument/2006/relationships/oleObject" Target="../embeddings/oleObject105.bin"/><Relationship Id="rId44" Type="http://schemas.openxmlformats.org/officeDocument/2006/relationships/image" Target="../media/image127.w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14.emf"/><Relationship Id="rId22" Type="http://schemas.openxmlformats.org/officeDocument/2006/relationships/image" Target="../media/image118.wmf"/><Relationship Id="rId27" Type="http://schemas.openxmlformats.org/officeDocument/2006/relationships/oleObject" Target="../embeddings/oleObject103.bin"/><Relationship Id="rId30" Type="http://schemas.openxmlformats.org/officeDocument/2006/relationships/image" Target="../media/image122.emf"/><Relationship Id="rId35" Type="http://schemas.openxmlformats.org/officeDocument/2006/relationships/oleObject" Target="../embeddings/oleObject107.bin"/><Relationship Id="rId43" Type="http://schemas.openxmlformats.org/officeDocument/2006/relationships/oleObject" Target="../embeddings/oleObject111.bin"/><Relationship Id="rId48" Type="http://schemas.openxmlformats.org/officeDocument/2006/relationships/image" Target="../media/image129.wmf"/><Relationship Id="rId8" Type="http://schemas.openxmlformats.org/officeDocument/2006/relationships/image" Target="../media/image111.emf"/><Relationship Id="rId3" Type="http://schemas.openxmlformats.org/officeDocument/2006/relationships/oleObject" Target="../embeddings/oleObject91.bin"/><Relationship Id="rId12" Type="http://schemas.openxmlformats.org/officeDocument/2006/relationships/image" Target="../media/image113.e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33" Type="http://schemas.openxmlformats.org/officeDocument/2006/relationships/oleObject" Target="../embeddings/oleObject106.bin"/><Relationship Id="rId38" Type="http://schemas.openxmlformats.org/officeDocument/2006/relationships/image" Target="../media/image126.wmf"/><Relationship Id="rId46" Type="http://schemas.openxmlformats.org/officeDocument/2006/relationships/image" Target="../media/image128.wmf"/><Relationship Id="rId20" Type="http://schemas.openxmlformats.org/officeDocument/2006/relationships/image" Target="../media/image117.wmf"/><Relationship Id="rId41" Type="http://schemas.openxmlformats.org/officeDocument/2006/relationships/oleObject" Target="../embeddings/oleObject11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33.wmf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3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44.wmf"/><Relationship Id="rId26" Type="http://schemas.openxmlformats.org/officeDocument/2006/relationships/image" Target="../media/image148.w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20" Type="http://schemas.openxmlformats.org/officeDocument/2006/relationships/image" Target="../media/image145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47.w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42.wmf"/><Relationship Id="rId22" Type="http://schemas.openxmlformats.org/officeDocument/2006/relationships/image" Target="../media/image14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56.emf"/><Relationship Id="rId26" Type="http://schemas.openxmlformats.org/officeDocument/2006/relationships/image" Target="../media/image160.e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20" Type="http://schemas.openxmlformats.org/officeDocument/2006/relationships/image" Target="../media/image157.e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59.emf"/><Relationship Id="rId32" Type="http://schemas.openxmlformats.org/officeDocument/2006/relationships/image" Target="../media/image163.e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61.emf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54.wmf"/><Relationship Id="rId22" Type="http://schemas.openxmlformats.org/officeDocument/2006/relationships/image" Target="../media/image158.w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62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71.emf"/><Relationship Id="rId26" Type="http://schemas.openxmlformats.org/officeDocument/2006/relationships/image" Target="../media/image175.w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image" Target="../media/image172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74.wmf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10" Type="http://schemas.openxmlformats.org/officeDocument/2006/relationships/image" Target="../media/image167.e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69.wmf"/><Relationship Id="rId22" Type="http://schemas.openxmlformats.org/officeDocument/2006/relationships/image" Target="../media/image17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83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2.wmf"/><Relationship Id="rId20" Type="http://schemas.openxmlformats.org/officeDocument/2006/relationships/image" Target="../media/image184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7.e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81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92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20" Type="http://schemas.openxmlformats.org/officeDocument/2006/relationships/image" Target="../media/image193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9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9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97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9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206.wmf"/><Relationship Id="rId26" Type="http://schemas.openxmlformats.org/officeDocument/2006/relationships/image" Target="../media/image210.wmf"/><Relationship Id="rId3" Type="http://schemas.openxmlformats.org/officeDocument/2006/relationships/oleObject" Target="../embeddings/oleObject185.bin"/><Relationship Id="rId21" Type="http://schemas.openxmlformats.org/officeDocument/2006/relationships/oleObject" Target="../embeddings/oleObject194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wmf"/><Relationship Id="rId20" Type="http://schemas.openxmlformats.org/officeDocument/2006/relationships/image" Target="../media/image20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209.wmf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10" Type="http://schemas.openxmlformats.org/officeDocument/2006/relationships/image" Target="../media/image203.w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204.wmf"/><Relationship Id="rId22" Type="http://schemas.openxmlformats.org/officeDocument/2006/relationships/image" Target="../media/image20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218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15.w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7.wmf"/><Relationship Id="rId20" Type="http://schemas.openxmlformats.org/officeDocument/2006/relationships/image" Target="../media/image219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214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16.wmf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227.emf"/><Relationship Id="rId26" Type="http://schemas.openxmlformats.org/officeDocument/2006/relationships/image" Target="../media/image231.emf"/><Relationship Id="rId39" Type="http://schemas.openxmlformats.org/officeDocument/2006/relationships/oleObject" Target="../embeddings/oleObject224.bin"/><Relationship Id="rId21" Type="http://schemas.openxmlformats.org/officeDocument/2006/relationships/oleObject" Target="../embeddings/oleObject215.bin"/><Relationship Id="rId34" Type="http://schemas.openxmlformats.org/officeDocument/2006/relationships/image" Target="../media/image235.wmf"/><Relationship Id="rId42" Type="http://schemas.openxmlformats.org/officeDocument/2006/relationships/image" Target="../media/image239.wmf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wmf"/><Relationship Id="rId29" Type="http://schemas.openxmlformats.org/officeDocument/2006/relationships/oleObject" Target="../embeddings/oleObject219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10.bin"/><Relationship Id="rId24" Type="http://schemas.openxmlformats.org/officeDocument/2006/relationships/image" Target="../media/image230.emf"/><Relationship Id="rId32" Type="http://schemas.openxmlformats.org/officeDocument/2006/relationships/image" Target="../media/image234.wmf"/><Relationship Id="rId37" Type="http://schemas.openxmlformats.org/officeDocument/2006/relationships/oleObject" Target="../embeddings/oleObject223.bin"/><Relationship Id="rId40" Type="http://schemas.openxmlformats.org/officeDocument/2006/relationships/image" Target="../media/image238.wmf"/><Relationship Id="rId45" Type="http://schemas.openxmlformats.org/officeDocument/2006/relationships/oleObject" Target="../embeddings/oleObject227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oleObject" Target="../embeddings/oleObject216.bin"/><Relationship Id="rId28" Type="http://schemas.openxmlformats.org/officeDocument/2006/relationships/image" Target="../media/image232.wmf"/><Relationship Id="rId36" Type="http://schemas.openxmlformats.org/officeDocument/2006/relationships/image" Target="../media/image236.wmf"/><Relationship Id="rId10" Type="http://schemas.openxmlformats.org/officeDocument/2006/relationships/image" Target="../media/image223.emf"/><Relationship Id="rId19" Type="http://schemas.openxmlformats.org/officeDocument/2006/relationships/oleObject" Target="../embeddings/oleObject214.bin"/><Relationship Id="rId31" Type="http://schemas.openxmlformats.org/officeDocument/2006/relationships/oleObject" Target="../embeddings/oleObject220.bin"/><Relationship Id="rId44" Type="http://schemas.openxmlformats.org/officeDocument/2006/relationships/image" Target="../media/image240.wmf"/><Relationship Id="rId4" Type="http://schemas.openxmlformats.org/officeDocument/2006/relationships/image" Target="../media/image220.e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25.wmf"/><Relationship Id="rId22" Type="http://schemas.openxmlformats.org/officeDocument/2006/relationships/image" Target="../media/image229.emf"/><Relationship Id="rId27" Type="http://schemas.openxmlformats.org/officeDocument/2006/relationships/oleObject" Target="../embeddings/oleObject218.bin"/><Relationship Id="rId30" Type="http://schemas.openxmlformats.org/officeDocument/2006/relationships/image" Target="../media/image233.emf"/><Relationship Id="rId35" Type="http://schemas.openxmlformats.org/officeDocument/2006/relationships/oleObject" Target="../embeddings/oleObject222.bin"/><Relationship Id="rId43" Type="http://schemas.openxmlformats.org/officeDocument/2006/relationships/oleObject" Target="../embeddings/oleObject226.bin"/><Relationship Id="rId8" Type="http://schemas.openxmlformats.org/officeDocument/2006/relationships/image" Target="../media/image222.wmf"/><Relationship Id="rId3" Type="http://schemas.openxmlformats.org/officeDocument/2006/relationships/oleObject" Target="../embeddings/oleObject206.bin"/><Relationship Id="rId12" Type="http://schemas.openxmlformats.org/officeDocument/2006/relationships/image" Target="../media/image224.emf"/><Relationship Id="rId17" Type="http://schemas.openxmlformats.org/officeDocument/2006/relationships/oleObject" Target="../embeddings/oleObject213.bin"/><Relationship Id="rId25" Type="http://schemas.openxmlformats.org/officeDocument/2006/relationships/oleObject" Target="../embeddings/oleObject217.bin"/><Relationship Id="rId33" Type="http://schemas.openxmlformats.org/officeDocument/2006/relationships/oleObject" Target="../embeddings/oleObject221.bin"/><Relationship Id="rId38" Type="http://schemas.openxmlformats.org/officeDocument/2006/relationships/image" Target="../media/image237.wmf"/><Relationship Id="rId46" Type="http://schemas.openxmlformats.org/officeDocument/2006/relationships/image" Target="../media/image241.wmf"/><Relationship Id="rId20" Type="http://schemas.openxmlformats.org/officeDocument/2006/relationships/image" Target="../media/image228.emf"/><Relationship Id="rId41" Type="http://schemas.openxmlformats.org/officeDocument/2006/relationships/oleObject" Target="../embeddings/oleObject225.bin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49.emf"/><Relationship Id="rId26" Type="http://schemas.openxmlformats.org/officeDocument/2006/relationships/oleObject" Target="../embeddings/oleObject240.bin"/><Relationship Id="rId3" Type="http://schemas.openxmlformats.org/officeDocument/2006/relationships/oleObject" Target="../embeddings/oleObject228.bin"/><Relationship Id="rId21" Type="http://schemas.openxmlformats.org/officeDocument/2006/relationships/oleObject" Target="../embeddings/oleObject237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46.emf"/><Relationship Id="rId17" Type="http://schemas.openxmlformats.org/officeDocument/2006/relationships/oleObject" Target="../embeddings/oleObject235.bin"/><Relationship Id="rId25" Type="http://schemas.openxmlformats.org/officeDocument/2006/relationships/oleObject" Target="../embeddings/oleObject239.bin"/><Relationship Id="rId33" Type="http://schemas.openxmlformats.org/officeDocument/2006/relationships/image" Target="../media/image25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8.emf"/><Relationship Id="rId20" Type="http://schemas.openxmlformats.org/officeDocument/2006/relationships/image" Target="../media/image250.wmf"/><Relationship Id="rId29" Type="http://schemas.openxmlformats.org/officeDocument/2006/relationships/image" Target="../media/image254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252.emf"/><Relationship Id="rId32" Type="http://schemas.openxmlformats.org/officeDocument/2006/relationships/oleObject" Target="../embeddings/oleObject243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23" Type="http://schemas.openxmlformats.org/officeDocument/2006/relationships/oleObject" Target="../embeddings/oleObject238.bin"/><Relationship Id="rId28" Type="http://schemas.openxmlformats.org/officeDocument/2006/relationships/oleObject" Target="../embeddings/oleObject241.bin"/><Relationship Id="rId10" Type="http://schemas.openxmlformats.org/officeDocument/2006/relationships/image" Target="../media/image245.emf"/><Relationship Id="rId19" Type="http://schemas.openxmlformats.org/officeDocument/2006/relationships/oleObject" Target="../embeddings/oleObject236.bin"/><Relationship Id="rId31" Type="http://schemas.openxmlformats.org/officeDocument/2006/relationships/image" Target="../media/image25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47.wmf"/><Relationship Id="rId22" Type="http://schemas.openxmlformats.org/officeDocument/2006/relationships/image" Target="../media/image251.emf"/><Relationship Id="rId27" Type="http://schemas.openxmlformats.org/officeDocument/2006/relationships/image" Target="../media/image253.emf"/><Relationship Id="rId30" Type="http://schemas.openxmlformats.org/officeDocument/2006/relationships/oleObject" Target="../embeddings/oleObject242.bin"/><Relationship Id="rId8" Type="http://schemas.openxmlformats.org/officeDocument/2006/relationships/image" Target="../media/image24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64.wmf"/><Relationship Id="rId3" Type="http://schemas.openxmlformats.org/officeDocument/2006/relationships/oleObject" Target="../embeddings/oleObject244.bin"/><Relationship Id="rId21" Type="http://schemas.openxmlformats.org/officeDocument/2006/relationships/oleObject" Target="../embeddings/oleObject253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61.wmf"/><Relationship Id="rId17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3.wmf"/><Relationship Id="rId20" Type="http://schemas.openxmlformats.org/officeDocument/2006/relationships/image" Target="../media/image265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10" Type="http://schemas.openxmlformats.org/officeDocument/2006/relationships/image" Target="../media/image260.wmf"/><Relationship Id="rId19" Type="http://schemas.openxmlformats.org/officeDocument/2006/relationships/oleObject" Target="../embeddings/oleObject252.bin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62.wmf"/><Relationship Id="rId22" Type="http://schemas.openxmlformats.org/officeDocument/2006/relationships/image" Target="../media/image26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259.bin"/><Relationship Id="rId18" Type="http://schemas.openxmlformats.org/officeDocument/2006/relationships/image" Target="../media/image264.wmf"/><Relationship Id="rId3" Type="http://schemas.openxmlformats.org/officeDocument/2006/relationships/oleObject" Target="../embeddings/oleObject254.bin"/><Relationship Id="rId21" Type="http://schemas.openxmlformats.org/officeDocument/2006/relationships/oleObject" Target="../embeddings/oleObject263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70.wmf"/><Relationship Id="rId17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1.wmf"/><Relationship Id="rId20" Type="http://schemas.openxmlformats.org/officeDocument/2006/relationships/image" Target="../media/image272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58.bin"/><Relationship Id="rId24" Type="http://schemas.openxmlformats.org/officeDocument/2006/relationships/image" Target="../media/image274.wmf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23" Type="http://schemas.openxmlformats.org/officeDocument/2006/relationships/oleObject" Target="../embeddings/oleObject264.bin"/><Relationship Id="rId10" Type="http://schemas.openxmlformats.org/officeDocument/2006/relationships/image" Target="../media/image269.wmf"/><Relationship Id="rId19" Type="http://schemas.openxmlformats.org/officeDocument/2006/relationships/oleObject" Target="../embeddings/oleObject262.bin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62.wmf"/><Relationship Id="rId22" Type="http://schemas.openxmlformats.org/officeDocument/2006/relationships/image" Target="../media/image27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6.bin"/><Relationship Id="rId10" Type="http://schemas.openxmlformats.org/officeDocument/2006/relationships/image" Target="../media/image278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6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2639616" y="2420888"/>
            <a:ext cx="6840760" cy="936104"/>
          </a:xfrm>
          <a:prstGeom prst="rect">
            <a:avLst/>
          </a:prstGeom>
          <a:noFill/>
          <a:ln w="6350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zh-CN" altLang="en-US" sz="4400" dirty="0">
                <a:solidFill>
                  <a:srgbClr val="FF0000"/>
                </a:solidFill>
              </a:rPr>
              <a:t>第</a:t>
            </a:r>
            <a:r>
              <a:rPr lang="en-US" altLang="zh-CN" sz="4400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1</a:t>
            </a:r>
            <a:r>
              <a:rPr lang="zh-CN" altLang="en-US" sz="4400" dirty="0">
                <a:solidFill>
                  <a:srgbClr val="FF0000"/>
                </a:solidFill>
              </a:rPr>
              <a:t>章 极限与连续函数</a:t>
            </a:r>
          </a:p>
        </p:txBody>
      </p:sp>
    </p:spTree>
    <p:extLst>
      <p:ext uri="{BB962C8B-B14F-4D97-AF65-F5344CB8AC3E}">
        <p14:creationId xmlns:p14="http://schemas.microsoft.com/office/powerpoint/2010/main" val="227835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30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733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733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733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3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3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3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2438400" y="26035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pic>
        <p:nvPicPr>
          <p:cNvPr id="22733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27340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7341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729049667"/>
      </p:ext>
    </p:extLst>
  </p:cSld>
  <p:clrMapOvr>
    <a:masterClrMapping/>
  </p:clrMapOvr>
  <p:transition advTm="2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354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8355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8356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8357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58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59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60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2438400" y="26035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pic>
        <p:nvPicPr>
          <p:cNvPr id="2283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8365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977084185"/>
      </p:ext>
    </p:extLst>
  </p:cSld>
  <p:clrMapOvr>
    <a:masterClrMapping/>
  </p:clrMapOvr>
  <p:transition advTm="2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378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9379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9380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9381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382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383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384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2438400" y="26035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pic>
        <p:nvPicPr>
          <p:cNvPr id="22938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9389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  <p:sp>
        <p:nvSpPr>
          <p:cNvPr id="229390" name="AutoShape 14">
            <a:hlinkClick r:id="rId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904288" y="5229225"/>
            <a:ext cx="533400" cy="247650"/>
          </a:xfrm>
          <a:prstGeom prst="bevel">
            <a:avLst>
              <a:gd name="adj" fmla="val 14583"/>
            </a:avLst>
          </a:prstGeom>
          <a:solidFill>
            <a:schemeClr val="accent1"/>
          </a:solidFill>
          <a:ln w="317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hlinkClick r:id="rId5" action="ppaction://hlinksldjump"/>
              </a:rPr>
              <a:t>停止</a:t>
            </a:r>
            <a:endParaRPr kumimoji="1" lang="zh-CN" altLang="en-US" sz="1400" b="1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78285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466" name="Group 2"/>
          <p:cNvGrpSpPr>
            <a:grpSpLocks/>
          </p:cNvGrpSpPr>
          <p:nvPr/>
        </p:nvGrpSpPr>
        <p:grpSpPr bwMode="auto">
          <a:xfrm>
            <a:off x="7035800" y="1371600"/>
            <a:ext cx="2300288" cy="2713038"/>
            <a:chOff x="1440" y="1632"/>
            <a:chExt cx="1449" cy="1727"/>
          </a:xfrm>
        </p:grpSpPr>
        <p:sp>
          <p:nvSpPr>
            <p:cNvPr id="190467" name="AutoShape 3"/>
            <p:cNvSpPr>
              <a:spLocks noChangeArrowheads="1"/>
            </p:cNvSpPr>
            <p:nvPr/>
          </p:nvSpPr>
          <p:spPr bwMode="auto">
            <a:xfrm rot="3610635">
              <a:off x="2433" y="2079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68" name="AutoShape 4"/>
            <p:cNvSpPr>
              <a:spLocks noChangeArrowheads="1"/>
            </p:cNvSpPr>
            <p:nvPr/>
          </p:nvSpPr>
          <p:spPr bwMode="auto">
            <a:xfrm rot="-7127602">
              <a:off x="1080" y="2846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69" name="AutoShape 5"/>
            <p:cNvSpPr>
              <a:spLocks noChangeArrowheads="1"/>
            </p:cNvSpPr>
            <p:nvPr/>
          </p:nvSpPr>
          <p:spPr bwMode="auto">
            <a:xfrm rot="-3643826">
              <a:off x="1098" y="2049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70" name="AutoShape 6"/>
            <p:cNvSpPr>
              <a:spLocks noChangeArrowheads="1"/>
            </p:cNvSpPr>
            <p:nvPr/>
          </p:nvSpPr>
          <p:spPr bwMode="auto">
            <a:xfrm>
              <a:off x="1755" y="1632"/>
              <a:ext cx="816" cy="144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71" name="AutoShape 7"/>
            <p:cNvSpPr>
              <a:spLocks noChangeArrowheads="1"/>
            </p:cNvSpPr>
            <p:nvPr/>
          </p:nvSpPr>
          <p:spPr bwMode="auto">
            <a:xfrm rot="-10783826">
              <a:off x="1754" y="3239"/>
              <a:ext cx="816" cy="120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72" name="AutoShape 8"/>
            <p:cNvSpPr>
              <a:spLocks noChangeArrowheads="1"/>
            </p:cNvSpPr>
            <p:nvPr/>
          </p:nvSpPr>
          <p:spPr bwMode="auto">
            <a:xfrm rot="7194034">
              <a:off x="2424" y="2856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6858000" y="1576388"/>
            <a:ext cx="2667000" cy="2328862"/>
          </a:xfrm>
          <a:prstGeom prst="hexagon">
            <a:avLst>
              <a:gd name="adj" fmla="val 28699"/>
              <a:gd name="vf" fmla="val 115470"/>
            </a:avLst>
          </a:prstGeom>
          <a:solidFill>
            <a:srgbClr val="00FFFF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0474" name="Group 10"/>
          <p:cNvGrpSpPr>
            <a:grpSpLocks/>
          </p:cNvGrpSpPr>
          <p:nvPr/>
        </p:nvGrpSpPr>
        <p:grpSpPr bwMode="auto">
          <a:xfrm>
            <a:off x="6858000" y="1390651"/>
            <a:ext cx="2667000" cy="2695575"/>
            <a:chOff x="1344" y="1536"/>
            <a:chExt cx="1680" cy="1698"/>
          </a:xfrm>
        </p:grpSpPr>
        <p:sp>
          <p:nvSpPr>
            <p:cNvPr id="190475" name="Oval 11"/>
            <p:cNvSpPr>
              <a:spLocks noChangeArrowheads="1"/>
            </p:cNvSpPr>
            <p:nvPr/>
          </p:nvSpPr>
          <p:spPr bwMode="auto">
            <a:xfrm>
              <a:off x="1344" y="1536"/>
              <a:ext cx="1680" cy="169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76" name="Line 12"/>
            <p:cNvSpPr>
              <a:spLocks noChangeShapeType="1"/>
            </p:cNvSpPr>
            <p:nvPr/>
          </p:nvSpPr>
          <p:spPr bwMode="auto">
            <a:xfrm>
              <a:off x="2160" y="24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0477" name="Object 13"/>
            <p:cNvGraphicFramePr>
              <a:graphicFrameLocks noChangeAspect="1"/>
            </p:cNvGraphicFramePr>
            <p:nvPr/>
          </p:nvGraphicFramePr>
          <p:xfrm>
            <a:off x="2496" y="2201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8" name="公式" r:id="rId3" imgW="317160" imgH="317160" progId="Equation.3">
                    <p:embed/>
                  </p:oleObj>
                </mc:Choice>
                <mc:Fallback>
                  <p:oleObj name="公式" r:id="rId3" imgW="3171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1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0478" name="Group 14"/>
          <p:cNvGrpSpPr>
            <a:grpSpLocks/>
          </p:cNvGrpSpPr>
          <p:nvPr/>
        </p:nvGrpSpPr>
        <p:grpSpPr bwMode="auto">
          <a:xfrm>
            <a:off x="2514601" y="1447800"/>
            <a:ext cx="3071813" cy="533400"/>
            <a:chOff x="624" y="1968"/>
            <a:chExt cx="1935" cy="336"/>
          </a:xfrm>
        </p:grpSpPr>
        <p:sp>
          <p:nvSpPr>
            <p:cNvPr id="190479" name="Text Box 15"/>
            <p:cNvSpPr txBox="1">
              <a:spLocks noChangeArrowheads="1"/>
            </p:cNvSpPr>
            <p:nvPr/>
          </p:nvSpPr>
          <p:spPr bwMode="auto">
            <a:xfrm>
              <a:off x="624" y="1968"/>
              <a:ext cx="1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正六边形的面积</a:t>
              </a:r>
              <a:endParaRPr kumimoji="1"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90480" name="Object 16"/>
            <p:cNvGraphicFramePr>
              <a:graphicFrameLocks noChangeAspect="1"/>
            </p:cNvGraphicFramePr>
            <p:nvPr/>
          </p:nvGraphicFramePr>
          <p:xfrm>
            <a:off x="2304" y="201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9" name="公式" r:id="rId5" imgW="406080" imgH="457200" progId="Equation.3">
                    <p:embed/>
                  </p:oleObj>
                </mc:Choice>
                <mc:Fallback>
                  <p:oleObj name="公式" r:id="rId5" imgW="4060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01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0481" name="Group 17"/>
          <p:cNvGrpSpPr>
            <a:grpSpLocks/>
          </p:cNvGrpSpPr>
          <p:nvPr/>
        </p:nvGrpSpPr>
        <p:grpSpPr bwMode="auto">
          <a:xfrm>
            <a:off x="2514600" y="2286001"/>
            <a:ext cx="3460750" cy="519113"/>
            <a:chOff x="624" y="2457"/>
            <a:chExt cx="2180" cy="327"/>
          </a:xfrm>
        </p:grpSpPr>
        <p:sp>
          <p:nvSpPr>
            <p:cNvPr id="190482" name="Text Box 18"/>
            <p:cNvSpPr txBox="1">
              <a:spLocks noChangeArrowheads="1"/>
            </p:cNvSpPr>
            <p:nvPr/>
          </p:nvSpPr>
          <p:spPr bwMode="auto">
            <a:xfrm>
              <a:off x="624" y="2457"/>
              <a:ext cx="2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正十二边形的面积</a:t>
              </a:r>
              <a:endParaRPr kumimoji="1"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90483" name="Object 19"/>
            <p:cNvGraphicFramePr>
              <a:graphicFrameLocks noChangeAspect="1"/>
            </p:cNvGraphicFramePr>
            <p:nvPr/>
          </p:nvGraphicFramePr>
          <p:xfrm>
            <a:off x="2540" y="2496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0" name="公式" r:id="rId7" imgW="419040" imgH="457200" progId="Equation.3">
                    <p:embed/>
                  </p:oleObj>
                </mc:Choice>
                <mc:Fallback>
                  <p:oleObj name="公式" r:id="rId7" imgW="4190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2496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484" name="Object 20"/>
          <p:cNvGraphicFramePr>
            <a:graphicFrameLocks noChangeAspect="1"/>
          </p:cNvGraphicFramePr>
          <p:nvPr/>
        </p:nvGraphicFramePr>
        <p:xfrm>
          <a:off x="3213100" y="3240088"/>
          <a:ext cx="217170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1" name="公式" r:id="rId9" imgW="2171520" imgH="266400" progId="Equation.3">
                  <p:embed/>
                </p:oleObj>
              </mc:Choice>
              <mc:Fallback>
                <p:oleObj name="公式" r:id="rId9" imgW="21715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240088"/>
                        <a:ext cx="2171700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485" name="Group 21"/>
          <p:cNvGrpSpPr>
            <a:grpSpLocks/>
          </p:cNvGrpSpPr>
          <p:nvPr/>
        </p:nvGrpSpPr>
        <p:grpSpPr bwMode="auto">
          <a:xfrm>
            <a:off x="2514600" y="3748088"/>
            <a:ext cx="3581400" cy="519112"/>
            <a:chOff x="624" y="3024"/>
            <a:chExt cx="2256" cy="327"/>
          </a:xfrm>
        </p:grpSpPr>
        <p:sp>
          <p:nvSpPr>
            <p:cNvPr id="190486" name="Text Box 22"/>
            <p:cNvSpPr txBox="1">
              <a:spLocks noChangeArrowheads="1"/>
            </p:cNvSpPr>
            <p:nvPr/>
          </p:nvSpPr>
          <p:spPr bwMode="auto">
            <a:xfrm>
              <a:off x="624" y="3024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正             形的面积</a:t>
              </a:r>
              <a:endParaRPr kumimoji="1"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90487" name="Object 23"/>
            <p:cNvGraphicFramePr>
              <a:graphicFrameLocks noChangeAspect="1"/>
            </p:cNvGraphicFramePr>
            <p:nvPr/>
          </p:nvGraphicFramePr>
          <p:xfrm>
            <a:off x="912" y="3048"/>
            <a:ext cx="7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2" name="公式" r:id="rId11" imgW="1143000" imgH="419040" progId="Equation.3">
                    <p:embed/>
                  </p:oleObj>
                </mc:Choice>
                <mc:Fallback>
                  <p:oleObj name="公式" r:id="rId11" imgW="11430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048"/>
                          <a:ext cx="7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488" name="Object 24"/>
            <p:cNvGraphicFramePr>
              <a:graphicFrameLocks noChangeAspect="1"/>
            </p:cNvGraphicFramePr>
            <p:nvPr/>
          </p:nvGraphicFramePr>
          <p:xfrm>
            <a:off x="2609" y="3051"/>
            <a:ext cx="2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3" name="公式" r:id="rId13" imgW="431640" imgH="457200" progId="Equation.3">
                    <p:embed/>
                  </p:oleObj>
                </mc:Choice>
                <mc:Fallback>
                  <p:oleObj name="公式" r:id="rId13" imgW="4316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3051"/>
                          <a:ext cx="27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489" name="Object 25"/>
          <p:cNvGraphicFramePr>
            <a:graphicFrameLocks noChangeAspect="1"/>
          </p:cNvGraphicFramePr>
          <p:nvPr/>
        </p:nvGraphicFramePr>
        <p:xfrm>
          <a:off x="2667000" y="4724400"/>
          <a:ext cx="313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4" name="公式" r:id="rId15" imgW="3136680" imgH="457200" progId="Equation.3">
                  <p:embed/>
                </p:oleObj>
              </mc:Choice>
              <mc:Fallback>
                <p:oleObj name="公式" r:id="rId15" imgW="3136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3136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90" name="AutoShape 26"/>
          <p:cNvSpPr>
            <a:spLocks noChangeArrowheads="1"/>
          </p:cNvSpPr>
          <p:nvPr/>
        </p:nvSpPr>
        <p:spPr bwMode="auto">
          <a:xfrm>
            <a:off x="5943600" y="4876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0491" name="Object 27"/>
          <p:cNvGraphicFramePr>
            <a:graphicFrameLocks noChangeAspect="1"/>
          </p:cNvGraphicFramePr>
          <p:nvPr/>
        </p:nvGraphicFramePr>
        <p:xfrm>
          <a:off x="6553201" y="4800600"/>
          <a:ext cx="290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5" name="公式" r:id="rId17" imgW="291960" imgH="330120" progId="Equation.3">
                  <p:embed/>
                </p:oleObj>
              </mc:Choice>
              <mc:Fallback>
                <p:oleObj name="公式" r:id="rId17" imgW="291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4800600"/>
                        <a:ext cx="2905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420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3" grpId="0" animBg="1"/>
      <p:bldP spid="1904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2438400" y="853283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截丈问题：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2438400" y="1524001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8000"/>
                </a:solidFill>
                <a:latin typeface="Times New Roman" pitchFamily="18" charset="0"/>
              </a:rPr>
              <a:t>“一尺之棰，日截其半，万世不竭”</a:t>
            </a:r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2438400" y="2103438"/>
          <a:ext cx="45418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6" name="公式" r:id="rId3" imgW="4787640" imgH="888840" progId="Equation.3">
                  <p:embed/>
                </p:oleObj>
              </mc:Choice>
              <mc:Fallback>
                <p:oleObj name="公式" r:id="rId3" imgW="47876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03438"/>
                        <a:ext cx="4541838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2432050" y="2865438"/>
          <a:ext cx="60261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7" name="公式" r:id="rId5" imgW="6349680" imgH="901440" progId="Equation.3">
                  <p:embed/>
                </p:oleObj>
              </mc:Choice>
              <mc:Fallback>
                <p:oleObj name="公式" r:id="rId5" imgW="63496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2865438"/>
                        <a:ext cx="602615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3213100" y="3886201"/>
          <a:ext cx="21717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8" name="公式" r:id="rId7" imgW="2171520" imgH="266400" progId="Equation.3">
                  <p:embed/>
                </p:oleObj>
              </mc:Choice>
              <mc:Fallback>
                <p:oleObj name="公式" r:id="rId7" imgW="21715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886201"/>
                        <a:ext cx="21717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2419350" y="4160838"/>
          <a:ext cx="729138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9" name="公式" r:id="rId9" imgW="7683480" imgH="901440" progId="Equation.3">
                  <p:embed/>
                </p:oleObj>
              </mc:Choice>
              <mc:Fallback>
                <p:oleObj name="公式" r:id="rId9" imgW="76834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160838"/>
                        <a:ext cx="7291388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3276601" y="5075238"/>
          <a:ext cx="178276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0" name="公式" r:id="rId11" imgW="1879560" imgH="901440" progId="Equation.3">
                  <p:embed/>
                </p:oleObj>
              </mc:Choice>
              <mc:Fallback>
                <p:oleObj name="公式" r:id="rId11" imgW="18795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075238"/>
                        <a:ext cx="1782763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7" name="AutoShape 9"/>
          <p:cNvSpPr>
            <a:spLocks noChangeArrowheads="1"/>
          </p:cNvSpPr>
          <p:nvPr/>
        </p:nvSpPr>
        <p:spPr bwMode="auto">
          <a:xfrm>
            <a:off x="5410200" y="54102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1498" name="Object 10"/>
          <p:cNvGraphicFramePr>
            <a:graphicFrameLocks noChangeAspect="1"/>
          </p:cNvGraphicFramePr>
          <p:nvPr/>
        </p:nvGraphicFramePr>
        <p:xfrm>
          <a:off x="6553201" y="5349875"/>
          <a:ext cx="1809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1" name="公式" r:id="rId13" imgW="190440" imgH="317160" progId="Equation.3">
                  <p:embed/>
                </p:oleObj>
              </mc:Choice>
              <mc:Fallback>
                <p:oleObj name="公式" r:id="rId13" imgW="190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5349875"/>
                        <a:ext cx="1809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7455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utoUpdateAnimBg="0"/>
      <p:bldP spid="1914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330775"/>
            <a:ext cx="3456384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、数列的概念</a:t>
            </a:r>
          </a:p>
        </p:txBody>
      </p:sp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2476500" y="1657350"/>
          <a:ext cx="712470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2" name="文档" r:id="rId3" imgW="7131600" imgH="2533680" progId="Word.Document.8">
                  <p:embed/>
                </p:oleObj>
              </mc:Choice>
              <mc:Fallback>
                <p:oleObj name="文档" r:id="rId3" imgW="7131600" imgH="2533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657350"/>
                        <a:ext cx="7124700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2362200" y="41148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例如</a:t>
            </a:r>
          </a:p>
        </p:txBody>
      </p:sp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3657600" y="4167188"/>
          <a:ext cx="2387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3" name="公式" r:id="rId5" imgW="2387520" imgH="482400" progId="Equation.3">
                  <p:embed/>
                </p:oleObj>
              </mc:Choice>
              <mc:Fallback>
                <p:oleObj name="公式" r:id="rId5" imgW="2387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67188"/>
                        <a:ext cx="23876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3657600" y="4813300"/>
          <a:ext cx="2755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4" name="公式" r:id="rId7" imgW="2755800" imgH="901440" progId="Equation.3">
                  <p:embed/>
                </p:oleObj>
              </mc:Choice>
              <mc:Fallback>
                <p:oleObj name="公式" r:id="rId7" imgW="27558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13300"/>
                        <a:ext cx="2755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7467600" y="4191001"/>
          <a:ext cx="698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5" name="公式" r:id="rId9" imgW="698400" imgH="495000" progId="Equation.3">
                  <p:embed/>
                </p:oleObj>
              </mc:Choice>
              <mc:Fallback>
                <p:oleObj name="公式" r:id="rId9" imgW="6984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191001"/>
                        <a:ext cx="6985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0" name="Object 8"/>
          <p:cNvGraphicFramePr>
            <a:graphicFrameLocks noChangeAspect="1"/>
          </p:cNvGraphicFramePr>
          <p:nvPr/>
        </p:nvGraphicFramePr>
        <p:xfrm>
          <a:off x="7507288" y="4800600"/>
          <a:ext cx="7223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6" name="公式" r:id="rId11" imgW="723600" imgH="901440" progId="Equation.3">
                  <p:embed/>
                </p:oleObj>
              </mc:Choice>
              <mc:Fallback>
                <p:oleObj name="公式" r:id="rId11" imgW="7236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288" y="4800600"/>
                        <a:ext cx="7223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9816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2286000" y="35956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注意：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grpSp>
        <p:nvGrpSpPr>
          <p:cNvPr id="193539" name="Group 3"/>
          <p:cNvGrpSpPr>
            <a:grpSpLocks/>
          </p:cNvGrpSpPr>
          <p:nvPr/>
        </p:nvGrpSpPr>
        <p:grpSpPr bwMode="auto">
          <a:xfrm>
            <a:off x="3200400" y="3609975"/>
            <a:ext cx="6477000" cy="946150"/>
            <a:chOff x="1200" y="537"/>
            <a:chExt cx="4080" cy="596"/>
          </a:xfrm>
        </p:grpSpPr>
        <p:sp>
          <p:nvSpPr>
            <p:cNvPr id="193540" name="Text Box 4"/>
            <p:cNvSpPr txBox="1">
              <a:spLocks noChangeArrowheads="1"/>
            </p:cNvSpPr>
            <p:nvPr/>
          </p:nvSpPr>
          <p:spPr bwMode="auto">
            <a:xfrm>
              <a:off x="1200" y="537"/>
              <a:ext cx="40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1.</a:t>
              </a:r>
              <a:r>
                <a:rPr kumimoji="1" lang="zh-CN" altLang="en-US" sz="2800" b="1">
                  <a:latin typeface="Times New Roman" pitchFamily="18" charset="0"/>
                </a:rPr>
                <a:t>数列对应着数轴上一个点列</a:t>
              </a:r>
              <a:r>
                <a:rPr kumimoji="1" lang="en-US" altLang="zh-CN" sz="2800" b="1">
                  <a:latin typeface="Times New Roman" pitchFamily="18" charset="0"/>
                </a:rPr>
                <a:t>.</a:t>
              </a:r>
              <a:r>
                <a:rPr kumimoji="1" lang="zh-CN" altLang="en-US" sz="2800" b="1">
                  <a:latin typeface="Times New Roman" pitchFamily="18" charset="0"/>
                </a:rPr>
                <a:t>可看作一动点在数轴上依次取</a:t>
              </a:r>
            </a:p>
          </p:txBody>
        </p:sp>
        <p:graphicFrame>
          <p:nvGraphicFramePr>
            <p:cNvPr id="193541" name="Object 5"/>
            <p:cNvGraphicFramePr>
              <a:graphicFrameLocks noChangeAspect="1"/>
            </p:cNvGraphicFramePr>
            <p:nvPr/>
          </p:nvGraphicFramePr>
          <p:xfrm>
            <a:off x="3352" y="828"/>
            <a:ext cx="16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82" name="公式" r:id="rId3" imgW="2603160" imgH="457200" progId="Equation.3">
                    <p:embed/>
                  </p:oleObj>
                </mc:Choice>
                <mc:Fallback>
                  <p:oleObj name="公式" r:id="rId3" imgW="26031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" y="828"/>
                          <a:ext cx="16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3352800" y="4929188"/>
            <a:ext cx="502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3" name="Oval 7"/>
          <p:cNvSpPr>
            <a:spLocks noChangeArrowheads="1"/>
          </p:cNvSpPr>
          <p:nvPr/>
        </p:nvSpPr>
        <p:spPr bwMode="auto">
          <a:xfrm>
            <a:off x="3962400" y="48910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4" name="Oval 8"/>
          <p:cNvSpPr>
            <a:spLocks noChangeArrowheads="1"/>
          </p:cNvSpPr>
          <p:nvPr/>
        </p:nvSpPr>
        <p:spPr bwMode="auto">
          <a:xfrm>
            <a:off x="5410200" y="48910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5" name="Oval 9"/>
          <p:cNvSpPr>
            <a:spLocks noChangeArrowheads="1"/>
          </p:cNvSpPr>
          <p:nvPr/>
        </p:nvSpPr>
        <p:spPr bwMode="auto">
          <a:xfrm>
            <a:off x="5791200" y="48910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6" name="Oval 10"/>
          <p:cNvSpPr>
            <a:spLocks noChangeArrowheads="1"/>
          </p:cNvSpPr>
          <p:nvPr/>
        </p:nvSpPr>
        <p:spPr bwMode="auto">
          <a:xfrm>
            <a:off x="4953000" y="48910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7" name="Oval 11"/>
          <p:cNvSpPr>
            <a:spLocks noChangeArrowheads="1"/>
          </p:cNvSpPr>
          <p:nvPr/>
        </p:nvSpPr>
        <p:spPr bwMode="auto">
          <a:xfrm>
            <a:off x="6400800" y="48910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3548" name="Group 12"/>
          <p:cNvGrpSpPr>
            <a:grpSpLocks/>
          </p:cNvGrpSpPr>
          <p:nvPr/>
        </p:nvGrpSpPr>
        <p:grpSpPr bwMode="auto">
          <a:xfrm>
            <a:off x="5181600" y="4891088"/>
            <a:ext cx="368300" cy="519112"/>
            <a:chOff x="2304" y="2937"/>
            <a:chExt cx="232" cy="327"/>
          </a:xfrm>
        </p:grpSpPr>
        <p:sp>
          <p:nvSpPr>
            <p:cNvPr id="193549" name="Oval 13"/>
            <p:cNvSpPr>
              <a:spLocks noChangeArrowheads="1"/>
            </p:cNvSpPr>
            <p:nvPr/>
          </p:nvSpPr>
          <p:spPr bwMode="auto">
            <a:xfrm>
              <a:off x="235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50" name="Object 14"/>
            <p:cNvGraphicFramePr>
              <a:graphicFrameLocks noChangeAspect="1"/>
            </p:cNvGraphicFramePr>
            <p:nvPr/>
          </p:nvGraphicFramePr>
          <p:xfrm>
            <a:off x="2304" y="2976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83" name="公式" r:id="rId5" imgW="368280" imgH="457200" progId="Equation.3">
                    <p:embed/>
                  </p:oleObj>
                </mc:Choice>
                <mc:Fallback>
                  <p:oleObj name="公式" r:id="rId5" imgW="3682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976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3551" name="Group 15"/>
          <p:cNvGrpSpPr>
            <a:grpSpLocks/>
          </p:cNvGrpSpPr>
          <p:nvPr/>
        </p:nvGrpSpPr>
        <p:grpSpPr bwMode="auto">
          <a:xfrm>
            <a:off x="6084888" y="4891088"/>
            <a:ext cx="392112" cy="495300"/>
            <a:chOff x="2873" y="2937"/>
            <a:chExt cx="247" cy="312"/>
          </a:xfrm>
        </p:grpSpPr>
        <p:sp>
          <p:nvSpPr>
            <p:cNvPr id="193552" name="Oval 16"/>
            <p:cNvSpPr>
              <a:spLocks noChangeArrowheads="1"/>
            </p:cNvSpPr>
            <p:nvPr/>
          </p:nvSpPr>
          <p:spPr bwMode="auto">
            <a:xfrm>
              <a:off x="2928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53" name="Object 17"/>
            <p:cNvGraphicFramePr>
              <a:graphicFrameLocks noChangeAspect="1"/>
            </p:cNvGraphicFramePr>
            <p:nvPr/>
          </p:nvGraphicFramePr>
          <p:xfrm>
            <a:off x="2873" y="2961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84" name="公式" r:id="rId7" imgW="393480" imgH="457200" progId="Equation.3">
                    <p:embed/>
                  </p:oleObj>
                </mc:Choice>
                <mc:Fallback>
                  <p:oleObj name="公式" r:id="rId7" imgW="3934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2961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3554" name="Group 18"/>
          <p:cNvGrpSpPr>
            <a:grpSpLocks/>
          </p:cNvGrpSpPr>
          <p:nvPr/>
        </p:nvGrpSpPr>
        <p:grpSpPr bwMode="auto">
          <a:xfrm>
            <a:off x="4419601" y="4891088"/>
            <a:ext cx="392113" cy="519112"/>
            <a:chOff x="1824" y="2937"/>
            <a:chExt cx="247" cy="327"/>
          </a:xfrm>
        </p:grpSpPr>
        <p:sp>
          <p:nvSpPr>
            <p:cNvPr id="193555" name="Oval 19"/>
            <p:cNvSpPr>
              <a:spLocks noChangeArrowheads="1"/>
            </p:cNvSpPr>
            <p:nvPr/>
          </p:nvSpPr>
          <p:spPr bwMode="auto">
            <a:xfrm>
              <a:off x="187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56" name="Object 20"/>
            <p:cNvGraphicFramePr>
              <a:graphicFrameLocks noChangeAspect="1"/>
            </p:cNvGraphicFramePr>
            <p:nvPr/>
          </p:nvGraphicFramePr>
          <p:xfrm>
            <a:off x="1824" y="2976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85" name="公式" r:id="rId9" imgW="393480" imgH="457200" progId="Equation.3">
                    <p:embed/>
                  </p:oleObj>
                </mc:Choice>
                <mc:Fallback>
                  <p:oleObj name="公式" r:id="rId9" imgW="3934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976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3557" name="Group 21"/>
          <p:cNvGrpSpPr>
            <a:grpSpLocks/>
          </p:cNvGrpSpPr>
          <p:nvPr/>
        </p:nvGrpSpPr>
        <p:grpSpPr bwMode="auto">
          <a:xfrm>
            <a:off x="6553200" y="4891088"/>
            <a:ext cx="381000" cy="495300"/>
            <a:chOff x="3168" y="2937"/>
            <a:chExt cx="240" cy="312"/>
          </a:xfrm>
        </p:grpSpPr>
        <p:sp>
          <p:nvSpPr>
            <p:cNvPr id="193558" name="Oval 22"/>
            <p:cNvSpPr>
              <a:spLocks noChangeArrowheads="1"/>
            </p:cNvSpPr>
            <p:nvPr/>
          </p:nvSpPr>
          <p:spPr bwMode="auto">
            <a:xfrm>
              <a:off x="3216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59" name="Object 23"/>
            <p:cNvGraphicFramePr>
              <a:graphicFrameLocks noChangeAspect="1"/>
            </p:cNvGraphicFramePr>
            <p:nvPr/>
          </p:nvGraphicFramePr>
          <p:xfrm>
            <a:off x="3168" y="2961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86" name="公式" r:id="rId11" imgW="380880" imgH="457200" progId="Equation.3">
                    <p:embed/>
                  </p:oleObj>
                </mc:Choice>
                <mc:Fallback>
                  <p:oleObj name="公式" r:id="rId11" imgW="3808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61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3560" name="Group 24"/>
          <p:cNvGrpSpPr>
            <a:grpSpLocks/>
          </p:cNvGrpSpPr>
          <p:nvPr/>
        </p:nvGrpSpPr>
        <p:grpSpPr bwMode="auto">
          <a:xfrm>
            <a:off x="7467601" y="4891088"/>
            <a:ext cx="404813" cy="519112"/>
            <a:chOff x="3744" y="2937"/>
            <a:chExt cx="255" cy="327"/>
          </a:xfrm>
        </p:grpSpPr>
        <p:sp>
          <p:nvSpPr>
            <p:cNvPr id="193561" name="Oval 25"/>
            <p:cNvSpPr>
              <a:spLocks noChangeArrowheads="1"/>
            </p:cNvSpPr>
            <p:nvPr/>
          </p:nvSpPr>
          <p:spPr bwMode="auto">
            <a:xfrm>
              <a:off x="379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62" name="Object 26"/>
            <p:cNvGraphicFramePr>
              <a:graphicFrameLocks noChangeAspect="1"/>
            </p:cNvGraphicFramePr>
            <p:nvPr/>
          </p:nvGraphicFramePr>
          <p:xfrm>
            <a:off x="3744" y="297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87" name="公式" r:id="rId13" imgW="406080" imgH="457200" progId="Equation.3">
                    <p:embed/>
                  </p:oleObj>
                </mc:Choice>
                <mc:Fallback>
                  <p:oleObj name="公式" r:id="rId13" imgW="4060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3563" name="Oval 27"/>
          <p:cNvSpPr>
            <a:spLocks noChangeArrowheads="1"/>
          </p:cNvSpPr>
          <p:nvPr/>
        </p:nvSpPr>
        <p:spPr bwMode="auto">
          <a:xfrm>
            <a:off x="8077200" y="48910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3564" name="Group 28"/>
          <p:cNvGrpSpPr>
            <a:grpSpLocks/>
          </p:cNvGrpSpPr>
          <p:nvPr/>
        </p:nvGrpSpPr>
        <p:grpSpPr bwMode="auto">
          <a:xfrm>
            <a:off x="3276600" y="5576888"/>
            <a:ext cx="4648200" cy="519112"/>
            <a:chOff x="1248" y="1776"/>
            <a:chExt cx="2928" cy="327"/>
          </a:xfrm>
        </p:grpSpPr>
        <p:sp>
          <p:nvSpPr>
            <p:cNvPr id="193565" name="Text Box 29"/>
            <p:cNvSpPr txBox="1">
              <a:spLocks noChangeArrowheads="1"/>
            </p:cNvSpPr>
            <p:nvPr/>
          </p:nvSpPr>
          <p:spPr bwMode="auto">
            <a:xfrm>
              <a:off x="1248" y="1776"/>
              <a:ext cx="1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</a:rPr>
                <a:t>2.</a:t>
              </a:r>
              <a:r>
                <a:rPr kumimoji="1" lang="zh-CN" altLang="en-US" sz="2800" b="1" dirty="0">
                  <a:latin typeface="Times New Roman" pitchFamily="18" charset="0"/>
                </a:rPr>
                <a:t>数列是整标函数</a:t>
              </a:r>
            </a:p>
          </p:txBody>
        </p:sp>
        <p:graphicFrame>
          <p:nvGraphicFramePr>
            <p:cNvPr id="193566" name="Object 30"/>
            <p:cNvGraphicFramePr>
              <a:graphicFrameLocks noChangeAspect="1"/>
            </p:cNvGraphicFramePr>
            <p:nvPr/>
          </p:nvGraphicFramePr>
          <p:xfrm>
            <a:off x="3096" y="1788"/>
            <a:ext cx="10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88" name="公式" r:id="rId15" imgW="1714320" imgH="457200" progId="Equation.3">
                    <p:embed/>
                  </p:oleObj>
                </mc:Choice>
                <mc:Fallback>
                  <p:oleObj name="公式" r:id="rId15" imgW="17143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6" y="1788"/>
                          <a:ext cx="10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3567" name="Object 31"/>
          <p:cNvGraphicFramePr>
            <a:graphicFrameLocks noChangeAspect="1"/>
          </p:cNvGraphicFramePr>
          <p:nvPr/>
        </p:nvGraphicFramePr>
        <p:xfrm>
          <a:off x="2895600" y="1066801"/>
          <a:ext cx="3289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9" name="公式" r:id="rId17" imgW="3288960" imgH="495000" progId="Equation.3">
                  <p:embed/>
                </p:oleObj>
              </mc:Choice>
              <mc:Fallback>
                <p:oleObj name="公式" r:id="rId17" imgW="32889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066801"/>
                        <a:ext cx="32893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8" name="Object 32"/>
          <p:cNvGraphicFramePr>
            <a:graphicFrameLocks noChangeAspect="1"/>
          </p:cNvGraphicFramePr>
          <p:nvPr/>
        </p:nvGraphicFramePr>
        <p:xfrm>
          <a:off x="6667500" y="1066801"/>
          <a:ext cx="1409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0" name="公式" r:id="rId19" imgW="1409400" imgH="495000" progId="Equation.3">
                  <p:embed/>
                </p:oleObj>
              </mc:Choice>
              <mc:Fallback>
                <p:oleObj name="公式" r:id="rId19" imgW="14094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1066801"/>
                        <a:ext cx="1409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9" name="Object 33"/>
          <p:cNvGraphicFramePr>
            <a:graphicFrameLocks noChangeAspect="1"/>
          </p:cNvGraphicFramePr>
          <p:nvPr/>
        </p:nvGraphicFramePr>
        <p:xfrm>
          <a:off x="2679700" y="1752600"/>
          <a:ext cx="401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1" name="公式" r:id="rId21" imgW="4012920" imgH="952200" progId="Equation.3">
                  <p:embed/>
                </p:oleObj>
              </mc:Choice>
              <mc:Fallback>
                <p:oleObj name="公式" r:id="rId21" imgW="40129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752600"/>
                        <a:ext cx="4013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70" name="Object 34"/>
          <p:cNvGraphicFramePr>
            <a:graphicFrameLocks noChangeAspect="1"/>
          </p:cNvGraphicFramePr>
          <p:nvPr/>
        </p:nvGraphicFramePr>
        <p:xfrm>
          <a:off x="7112000" y="1752600"/>
          <a:ext cx="203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2" name="公式" r:id="rId23" imgW="2031840" imgH="952200" progId="Equation.3">
                  <p:embed/>
                </p:oleObj>
              </mc:Choice>
              <mc:Fallback>
                <p:oleObj name="公式" r:id="rId23" imgW="20318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1752600"/>
                        <a:ext cx="2032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71" name="Object 35"/>
          <p:cNvGraphicFramePr>
            <a:graphicFrameLocks noChangeAspect="1"/>
          </p:cNvGraphicFramePr>
          <p:nvPr/>
        </p:nvGraphicFramePr>
        <p:xfrm>
          <a:off x="2697164" y="2895600"/>
          <a:ext cx="56784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3" name="公式" r:id="rId25" imgW="5676840" imgH="520560" progId="Equation.3">
                  <p:embed/>
                </p:oleObj>
              </mc:Choice>
              <mc:Fallback>
                <p:oleObj name="公式" r:id="rId25" imgW="56768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4" y="2895600"/>
                        <a:ext cx="56784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72" name="Rectangle 36"/>
          <p:cNvSpPr>
            <a:spLocks noChangeArrowheads="1"/>
          </p:cNvSpPr>
          <p:nvPr/>
        </p:nvSpPr>
        <p:spPr bwMode="white">
          <a:xfrm>
            <a:off x="2667000" y="381001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二、数列的定义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36684122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utoUpdateAnimBg="0"/>
      <p:bldP spid="193542" grpId="0" animBg="1"/>
      <p:bldP spid="193543" grpId="0" animBg="1"/>
      <p:bldP spid="193544" grpId="0" animBg="1"/>
      <p:bldP spid="193545" grpId="0" animBg="1"/>
      <p:bldP spid="193546" grpId="0" animBg="1"/>
      <p:bldP spid="193547" grpId="0" animBg="1"/>
      <p:bldP spid="1935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1152" y="1536"/>
            <a:chExt cx="3600" cy="2256"/>
          </a:xfrm>
        </p:grpSpPr>
        <p:grpSp>
          <p:nvGrpSpPr>
            <p:cNvPr id="194563" name="Group 3"/>
            <p:cNvGrpSpPr>
              <a:grpSpLocks/>
            </p:cNvGrpSpPr>
            <p:nvPr/>
          </p:nvGrpSpPr>
          <p:grpSpPr bwMode="auto">
            <a:xfrm>
              <a:off x="1152" y="1536"/>
              <a:ext cx="3600" cy="2256"/>
              <a:chOff x="2687" y="410"/>
              <a:chExt cx="2725" cy="2950"/>
            </a:xfrm>
          </p:grpSpPr>
          <p:sp>
            <p:nvSpPr>
              <p:cNvPr id="194564" name="Rectangle 4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4565" name="Group 5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194566" name="AutoShape 6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567" name="AutoShape 7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568" name="AutoShape 8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569" name="AutoShape 9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19457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746"/>
              <a:ext cx="3000" cy="185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94572" name="AutoShape 12">
            <a:hlinkClick r:id="rId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343900" y="5619750"/>
            <a:ext cx="533400" cy="247650"/>
          </a:xfrm>
          <a:prstGeom prst="bevel">
            <a:avLst>
              <a:gd name="adj" fmla="val 14583"/>
            </a:avLst>
          </a:prstGeom>
          <a:solidFill>
            <a:schemeClr val="accent1"/>
          </a:solidFill>
          <a:ln w="317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hlinkClick r:id="rId6" action="ppaction://hlinksldjump"/>
              </a:rPr>
              <a:t>播放</a:t>
            </a:r>
            <a:endParaRPr kumimoji="1" lang="zh-CN" altLang="en-US" sz="1400" b="1" dirty="0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4573" name="Rectangle 13"/>
          <p:cNvSpPr>
            <a:spLocks noChangeArrowheads="1"/>
          </p:cNvSpPr>
          <p:nvPr/>
        </p:nvSpPr>
        <p:spPr bwMode="auto">
          <a:xfrm>
            <a:off x="2513957" y="688532"/>
            <a:ext cx="3729608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、数列极限的定义</a:t>
            </a:r>
          </a:p>
        </p:txBody>
      </p:sp>
      <p:sp>
        <p:nvSpPr>
          <p:cNvPr id="194574" name="Rectangle 14"/>
          <p:cNvSpPr>
            <a:spLocks noChangeArrowheads="1"/>
          </p:cNvSpPr>
          <p:nvPr/>
        </p:nvSpPr>
        <p:spPr bwMode="white">
          <a:xfrm>
            <a:off x="2667000" y="381001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二、数列的定义</a:t>
            </a:r>
            <a:endParaRPr lang="zh-CN" altLang="en-US" sz="2800" b="1">
              <a:ea typeface="宋体" charset="-122"/>
            </a:endParaRP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637258"/>
              </p:ext>
            </p:extLst>
          </p:nvPr>
        </p:nvGraphicFramePr>
        <p:xfrm>
          <a:off x="2526632" y="1391472"/>
          <a:ext cx="7814949" cy="98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5" name="Equation" r:id="rId7" imgW="3340080" imgH="419040" progId="Equation.DSMT4">
                  <p:embed/>
                </p:oleObj>
              </mc:Choice>
              <mc:Fallback>
                <p:oleObj name="Equation" r:id="rId7" imgW="3340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632" y="1391472"/>
                        <a:ext cx="7814949" cy="980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47322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402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040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040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0405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06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07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08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304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07456"/>
              </p:ext>
            </p:extLst>
          </p:nvPr>
        </p:nvGraphicFramePr>
        <p:xfrm>
          <a:off x="2324846" y="1362009"/>
          <a:ext cx="7814949" cy="98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8" name="Equation" r:id="rId5" imgW="3340080" imgH="419040" progId="Equation.DSMT4">
                  <p:embed/>
                </p:oleObj>
              </mc:Choice>
              <mc:Fallback>
                <p:oleObj name="Equation" r:id="rId5" imgW="3340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846" y="1362009"/>
                        <a:ext cx="7814949" cy="980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090341"/>
      </p:ext>
    </p:extLst>
  </p:cSld>
  <p:clrMapOvr>
    <a:masterClrMapping/>
  </p:clrMapOvr>
  <p:transition advTm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426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142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142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142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43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43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43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314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98488"/>
              </p:ext>
            </p:extLst>
          </p:nvPr>
        </p:nvGraphicFramePr>
        <p:xfrm>
          <a:off x="2438400" y="1335907"/>
          <a:ext cx="7814949" cy="98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2" name="Equation" r:id="rId5" imgW="3340080" imgH="419040" progId="Equation.DSMT4">
                  <p:embed/>
                </p:oleObj>
              </mc:Choice>
              <mc:Fallback>
                <p:oleObj name="Equation" r:id="rId5" imgW="3340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35907"/>
                        <a:ext cx="7814949" cy="980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464292"/>
      </p:ext>
    </p:extLst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791744" y="2996952"/>
            <a:ext cx="4392488" cy="648072"/>
          </a:xfrm>
          <a:prstGeom prst="rect">
            <a:avLst/>
          </a:prstGeom>
          <a:ln w="53975" cmpd="thickThin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New Century Schoolbook" panose="02040603050705020304" pitchFamily="18" charset="0"/>
                <a:ea typeface="宋体" pitchFamily="2" charset="-122"/>
              </a:rPr>
              <a:t>1.2</a:t>
            </a:r>
            <a:r>
              <a:rPr lang="zh-CN" altLang="en-US" sz="3600" b="1" dirty="0">
                <a:solidFill>
                  <a:srgbClr val="FF0000"/>
                </a:solidFill>
                <a:latin typeface="New Century Schoolbook" panose="02040603050705020304" pitchFamily="18" charset="0"/>
                <a:ea typeface="宋体" pitchFamily="2" charset="-122"/>
              </a:rPr>
              <a:t> </a:t>
            </a:r>
            <a:r>
              <a:rPr lang="zh-CN" altLang="en-US" sz="3600" b="1">
                <a:solidFill>
                  <a:srgbClr val="FF0000"/>
                </a:solidFill>
                <a:ea typeface="宋体" pitchFamily="2" charset="-122"/>
              </a:rPr>
              <a:t>数列</a:t>
            </a:r>
            <a:r>
              <a:rPr lang="zh-CN" altLang="en-US" sz="3600" b="1" dirty="0">
                <a:solidFill>
                  <a:srgbClr val="FF0000"/>
                </a:solidFill>
                <a:ea typeface="宋体" pitchFamily="2" charset="-122"/>
              </a:rPr>
              <a:t>的极限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9768408" y="404664"/>
            <a:ext cx="1566454" cy="52322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781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450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245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245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245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45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45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45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24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101918"/>
              </p:ext>
            </p:extLst>
          </p:nvPr>
        </p:nvGraphicFramePr>
        <p:xfrm>
          <a:off x="2438400" y="1290161"/>
          <a:ext cx="7814949" cy="98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6" name="Equation" r:id="rId4" imgW="3340080" imgH="419040" progId="Equation.DSMT4">
                  <p:embed/>
                </p:oleObj>
              </mc:Choice>
              <mc:Fallback>
                <p:oleObj name="Equation" r:id="rId4" imgW="3340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90161"/>
                        <a:ext cx="7814949" cy="980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24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2019"/>
      </p:ext>
    </p:extLst>
  </p:cSld>
  <p:clrMapOvr>
    <a:masterClrMapping/>
  </p:clrMapOvr>
  <p:transition advTm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474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3475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3476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3477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478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479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480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34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22693"/>
              </p:ext>
            </p:extLst>
          </p:nvPr>
        </p:nvGraphicFramePr>
        <p:xfrm>
          <a:off x="2423180" y="1279505"/>
          <a:ext cx="7924195" cy="100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0" name="Equation" r:id="rId4" imgW="3314520" imgH="419040" progId="Equation.DSMT4">
                  <p:embed/>
                </p:oleObj>
              </mc:Choice>
              <mc:Fallback>
                <p:oleObj name="Equation" r:id="rId4" imgW="331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180" y="1279505"/>
                        <a:ext cx="7924195" cy="1001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348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5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917091"/>
      </p:ext>
    </p:extLst>
  </p:cSld>
  <p:clrMapOvr>
    <a:masterClrMapping/>
  </p:clrMapOvr>
  <p:transition advTm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498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4499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4500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4501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02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03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04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345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5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203589"/>
              </p:ext>
            </p:extLst>
          </p:nvPr>
        </p:nvGraphicFramePr>
        <p:xfrm>
          <a:off x="2242959" y="1251885"/>
          <a:ext cx="7924195" cy="100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4" name="Equation" r:id="rId5" imgW="3314520" imgH="419040" progId="Equation.DSMT4">
                  <p:embed/>
                </p:oleObj>
              </mc:Choice>
              <mc:Fallback>
                <p:oleObj name="Equation" r:id="rId5" imgW="331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959" y="1251885"/>
                        <a:ext cx="7924195" cy="1001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342690"/>
      </p:ext>
    </p:extLst>
  </p:cSld>
  <p:clrMapOvr>
    <a:masterClrMapping/>
  </p:clrMapOvr>
  <p:transition advTm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22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552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52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5525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26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27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28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55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984737"/>
              </p:ext>
            </p:extLst>
          </p:nvPr>
        </p:nvGraphicFramePr>
        <p:xfrm>
          <a:off x="2438400" y="1275893"/>
          <a:ext cx="8102820" cy="1024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Equation" r:id="rId4" imgW="3314520" imgH="419040" progId="Equation.DSMT4">
                  <p:embed/>
                </p:oleObj>
              </mc:Choice>
              <mc:Fallback>
                <p:oleObj name="Equation" r:id="rId4" imgW="331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75893"/>
                        <a:ext cx="8102820" cy="1024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5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597133"/>
      </p:ext>
    </p:extLst>
  </p:cSld>
  <p:clrMapOvr>
    <a:masterClrMapping/>
  </p:clrMapOvr>
  <p:transition advTm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46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654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654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654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55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55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55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947503"/>
              </p:ext>
            </p:extLst>
          </p:nvPr>
        </p:nvGraphicFramePr>
        <p:xfrm>
          <a:off x="2279576" y="1260297"/>
          <a:ext cx="8136904" cy="102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2" name="Equation" r:id="rId4" imgW="3314520" imgH="419040" progId="Equation.DSMT4">
                  <p:embed/>
                </p:oleObj>
              </mc:Choice>
              <mc:Fallback>
                <p:oleObj name="Equation" r:id="rId4" imgW="331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1260297"/>
                        <a:ext cx="8136904" cy="102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5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126041"/>
      </p:ext>
    </p:extLst>
  </p:cSld>
  <p:clrMapOvr>
    <a:masterClrMapping/>
  </p:clrMapOvr>
  <p:transition advTm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70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757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757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757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57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57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57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7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337150"/>
              </p:ext>
            </p:extLst>
          </p:nvPr>
        </p:nvGraphicFramePr>
        <p:xfrm>
          <a:off x="2425691" y="1251885"/>
          <a:ext cx="7924195" cy="100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6" name="Equation" r:id="rId4" imgW="3314520" imgH="419040" progId="Equation.DSMT4">
                  <p:embed/>
                </p:oleObj>
              </mc:Choice>
              <mc:Fallback>
                <p:oleObj name="Equation" r:id="rId4" imgW="331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691" y="1251885"/>
                        <a:ext cx="7924195" cy="1001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757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921163"/>
      </p:ext>
    </p:extLst>
  </p:cSld>
  <p:clrMapOvr>
    <a:masterClrMapping/>
  </p:clrMapOvr>
  <p:transition advTm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594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8595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8596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8597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598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599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600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86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816733"/>
              </p:ext>
            </p:extLst>
          </p:nvPr>
        </p:nvGraphicFramePr>
        <p:xfrm>
          <a:off x="2261259" y="1294300"/>
          <a:ext cx="7690049" cy="9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0" name="Equation" r:id="rId4" imgW="3314520" imgH="419040" progId="Equation.DSMT4">
                  <p:embed/>
                </p:oleObj>
              </mc:Choice>
              <mc:Fallback>
                <p:oleObj name="Equation" r:id="rId4" imgW="331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259" y="1294300"/>
                        <a:ext cx="7690049" cy="971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860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822383"/>
      </p:ext>
    </p:extLst>
  </p:cSld>
  <p:clrMapOvr>
    <a:masterClrMapping/>
  </p:clrMapOvr>
  <p:transition advTm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39619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9620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9621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22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23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24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96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903079"/>
              </p:ext>
            </p:extLst>
          </p:nvPr>
        </p:nvGraphicFramePr>
        <p:xfrm>
          <a:off x="2267252" y="1248235"/>
          <a:ext cx="7924195" cy="100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4" name="Equation" r:id="rId4" imgW="3314520" imgH="419040" progId="Equation.DSMT4">
                  <p:embed/>
                </p:oleObj>
              </mc:Choice>
              <mc:Fallback>
                <p:oleObj name="Equation" r:id="rId4" imgW="331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252" y="1248235"/>
                        <a:ext cx="7924195" cy="1001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962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099703"/>
      </p:ext>
    </p:extLst>
  </p:cSld>
  <p:clrMapOvr>
    <a:masterClrMapping/>
  </p:clrMapOvr>
  <p:transition advTm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642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4064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64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40645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6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7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8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6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386544"/>
              </p:ext>
            </p:extLst>
          </p:nvPr>
        </p:nvGraphicFramePr>
        <p:xfrm>
          <a:off x="2351584" y="1269591"/>
          <a:ext cx="8047194" cy="100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" name="Equation" r:id="rId4" imgW="3340080" imgH="419040" progId="Equation.DSMT4">
                  <p:embed/>
                </p:oleObj>
              </mc:Choice>
              <mc:Fallback>
                <p:oleObj name="Equation" r:id="rId4" imgW="3340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1269591"/>
                        <a:ext cx="8047194" cy="1009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065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701154"/>
      </p:ext>
    </p:extLst>
  </p:cSld>
  <p:clrMapOvr>
    <a:masterClrMapping/>
  </p:clrMapOvr>
  <p:transition advTm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666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4166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166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4166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7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7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7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16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76267"/>
              </p:ext>
            </p:extLst>
          </p:nvPr>
        </p:nvGraphicFramePr>
        <p:xfrm>
          <a:off x="2414150" y="1317778"/>
          <a:ext cx="7858314" cy="985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2" name="Equation" r:id="rId4" imgW="3340080" imgH="419040" progId="Equation.DSMT4">
                  <p:embed/>
                </p:oleObj>
              </mc:Choice>
              <mc:Fallback>
                <p:oleObj name="Equation" r:id="rId4" imgW="3340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150" y="1317778"/>
                        <a:ext cx="7858314" cy="985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167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931558"/>
      </p:ext>
    </p:extLst>
  </p:cSld>
  <p:clrMapOvr>
    <a:masterClrMapping/>
  </p:clrMapOvr>
  <p:transition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2438400" y="26035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grpSp>
        <p:nvGrpSpPr>
          <p:cNvPr id="189443" name="Group 3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8" y="1200"/>
            <a:chExt cx="2544" cy="2352"/>
          </a:xfrm>
        </p:grpSpPr>
        <p:grpSp>
          <p:nvGrpSpPr>
            <p:cNvPr id="189444" name="Group 4"/>
            <p:cNvGrpSpPr>
              <a:grpSpLocks/>
            </p:cNvGrpSpPr>
            <p:nvPr/>
          </p:nvGrpSpPr>
          <p:grpSpPr bwMode="auto">
            <a:xfrm>
              <a:off x="2688" y="1200"/>
              <a:ext cx="2544" cy="2352"/>
              <a:chOff x="2687" y="410"/>
              <a:chExt cx="2725" cy="2950"/>
            </a:xfrm>
          </p:grpSpPr>
          <p:sp>
            <p:nvSpPr>
              <p:cNvPr id="189445" name="Rectangle 5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9446" name="Group 6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189447" name="AutoShape 7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9448" name="AutoShape 8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9449" name="AutoShape 9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9450" name="AutoShape 10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18945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1488"/>
              <a:ext cx="1740" cy="1740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89452" name="Text Box 12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189453" name="AutoShape 13">
            <a:hlinkClick r:id="rId4" action="ppaction://hlinkpres?slideindex=1&amp;slidetitle=没有幻灯片标题"/>
          </p:cNvPr>
          <p:cNvSpPr>
            <a:spLocks noChangeArrowheads="1"/>
          </p:cNvSpPr>
          <p:nvPr/>
        </p:nvSpPr>
        <p:spPr bwMode="auto">
          <a:xfrm>
            <a:off x="9109075" y="5222875"/>
            <a:ext cx="533400" cy="247650"/>
          </a:xfrm>
          <a:prstGeom prst="bevel">
            <a:avLst>
              <a:gd name="adj" fmla="val 14583"/>
            </a:avLst>
          </a:prstGeom>
          <a:solidFill>
            <a:schemeClr val="accent1"/>
          </a:solidFill>
          <a:ln w="317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hlinkClick r:id="rId5" action="ppaction://hlinksldjump"/>
              </a:rPr>
              <a:t>播放</a:t>
            </a:r>
            <a:endParaRPr kumimoji="1" lang="zh-CN" altLang="en-US" sz="1400" b="1" dirty="0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189455" name="Rectangle 15"/>
          <p:cNvSpPr>
            <a:spLocks noGrp="1" noChangeArrowheads="1"/>
          </p:cNvSpPr>
          <p:nvPr>
            <p:ph type="title"/>
          </p:nvPr>
        </p:nvSpPr>
        <p:spPr>
          <a:xfrm>
            <a:off x="2156500" y="836712"/>
            <a:ext cx="3240360" cy="778892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  <a:ea typeface="宋体" charset="-122"/>
              </a:rPr>
              <a:t>0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101470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62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12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62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utoUpdateAnimBg="0"/>
      <p:bldP spid="189452" grpId="0" autoUpdateAnimBg="0"/>
      <p:bldP spid="189453" grpId="0" animBg="1" autoUpdateAnimBg="0"/>
      <p:bldP spid="18945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90" name="Group 2"/>
          <p:cNvGrpSpPr>
            <a:grpSpLocks/>
          </p:cNvGrpSpPr>
          <p:nvPr/>
        </p:nvGrpSpPr>
        <p:grpSpPr bwMode="auto">
          <a:xfrm>
            <a:off x="3352800" y="2438400"/>
            <a:ext cx="5715000" cy="3581400"/>
            <a:chOff x="2687" y="410"/>
            <a:chExt cx="2725" cy="2950"/>
          </a:xfrm>
        </p:grpSpPr>
        <p:sp>
          <p:nvSpPr>
            <p:cNvPr id="24269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269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4269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69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69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69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26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436217"/>
              </p:ext>
            </p:extLst>
          </p:nvPr>
        </p:nvGraphicFramePr>
        <p:xfrm>
          <a:off x="2279576" y="1265609"/>
          <a:ext cx="7811494" cy="97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6" name="Equation" r:id="rId4" imgW="3340080" imgH="419040" progId="Equation.DSMT4">
                  <p:embed/>
                </p:oleObj>
              </mc:Choice>
              <mc:Fallback>
                <p:oleObj name="Equation" r:id="rId4" imgW="3340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1265609"/>
                        <a:ext cx="7811494" cy="979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269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2771776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三、数列的极限</a:t>
            </a:r>
            <a:endParaRPr lang="zh-CN" altLang="en-US">
              <a:ea typeface="宋体" charset="-122"/>
            </a:endParaRPr>
          </a:p>
        </p:txBody>
      </p:sp>
      <p:sp>
        <p:nvSpPr>
          <p:cNvPr id="242700" name="AutoShape 12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824788" y="5157788"/>
            <a:ext cx="533400" cy="247650"/>
          </a:xfrm>
          <a:prstGeom prst="bevel">
            <a:avLst>
              <a:gd name="adj" fmla="val 14583"/>
            </a:avLst>
          </a:prstGeom>
          <a:solidFill>
            <a:schemeClr val="accent1"/>
          </a:solidFill>
          <a:ln w="317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停止</a:t>
            </a:r>
          </a:p>
        </p:txBody>
      </p:sp>
    </p:spTree>
    <p:extLst>
      <p:ext uri="{BB962C8B-B14F-4D97-AF65-F5344CB8AC3E}">
        <p14:creationId xmlns:p14="http://schemas.microsoft.com/office/powerpoint/2010/main" val="385900200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2362200" y="10048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问题</a:t>
            </a:r>
            <a:r>
              <a:rPr kumimoji="1" lang="en-US" altLang="zh-CN" sz="2800" b="1">
                <a:latin typeface="Times New Roman" pitchFamily="18" charset="0"/>
              </a:rPr>
              <a:t>:</a:t>
            </a:r>
          </a:p>
        </p:txBody>
      </p:sp>
      <p:grpSp>
        <p:nvGrpSpPr>
          <p:cNvPr id="195587" name="Group 3"/>
          <p:cNvGrpSpPr>
            <a:grpSpLocks/>
          </p:cNvGrpSpPr>
          <p:nvPr/>
        </p:nvGrpSpPr>
        <p:grpSpPr bwMode="auto">
          <a:xfrm>
            <a:off x="3352800" y="990600"/>
            <a:ext cx="6477000" cy="946150"/>
            <a:chOff x="1104" y="2064"/>
            <a:chExt cx="4080" cy="596"/>
          </a:xfrm>
        </p:grpSpPr>
        <p:sp>
          <p:nvSpPr>
            <p:cNvPr id="195588" name="Text Box 4"/>
            <p:cNvSpPr txBox="1">
              <a:spLocks noChangeArrowheads="1"/>
            </p:cNvSpPr>
            <p:nvPr/>
          </p:nvSpPr>
          <p:spPr bwMode="auto">
            <a:xfrm>
              <a:off x="1104" y="2064"/>
              <a:ext cx="40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当</a:t>
              </a:r>
              <a:r>
                <a:rPr kumimoji="1" lang="en-US" altLang="en-US" sz="2800" b="1">
                  <a:latin typeface="Times New Roman" pitchFamily="18" charset="0"/>
                </a:rPr>
                <a:t>    </a:t>
              </a:r>
              <a:r>
                <a:rPr kumimoji="1" lang="zh-CN" altLang="en-US" sz="2800" b="1">
                  <a:latin typeface="Times New Roman" pitchFamily="18" charset="0"/>
                </a:rPr>
                <a:t>无限增大时</a:t>
              </a:r>
              <a:r>
                <a:rPr kumimoji="1" lang="en-US" altLang="zh-CN" sz="2800" b="1">
                  <a:latin typeface="Times New Roman" pitchFamily="18" charset="0"/>
                </a:rPr>
                <a:t>,     </a:t>
              </a:r>
              <a:r>
                <a:rPr kumimoji="1" lang="zh-CN" altLang="en-US" sz="2800" b="1">
                  <a:latin typeface="Times New Roman" pitchFamily="18" charset="0"/>
                </a:rPr>
                <a:t>是否无限接近于某一确定的数值</a:t>
              </a:r>
              <a:r>
                <a:rPr kumimoji="1" lang="en-US" altLang="zh-CN" sz="2800" b="1">
                  <a:latin typeface="Times New Roman" pitchFamily="18" charset="0"/>
                </a:rPr>
                <a:t>?</a:t>
              </a:r>
              <a:r>
                <a:rPr kumimoji="1" lang="zh-CN" altLang="en-US" sz="2800" b="1">
                  <a:latin typeface="Times New Roman" pitchFamily="18" charset="0"/>
                </a:rPr>
                <a:t>如果是</a:t>
              </a:r>
              <a:r>
                <a:rPr kumimoji="1" lang="en-US" altLang="zh-CN" sz="2800" b="1">
                  <a:latin typeface="Times New Roman" pitchFamily="18" charset="0"/>
                </a:rPr>
                <a:t>,</a:t>
              </a:r>
              <a:r>
                <a:rPr kumimoji="1" lang="zh-CN" altLang="en-US" sz="2800" b="1">
                  <a:latin typeface="Times New Roman" pitchFamily="18" charset="0"/>
                </a:rPr>
                <a:t>如何确定</a:t>
              </a:r>
              <a:r>
                <a:rPr kumimoji="1" lang="en-US" altLang="zh-CN" sz="2800" b="1">
                  <a:latin typeface="Times New Roman" pitchFamily="18" charset="0"/>
                </a:rPr>
                <a:t>?</a:t>
              </a:r>
            </a:p>
          </p:txBody>
        </p:sp>
        <p:graphicFrame>
          <p:nvGraphicFramePr>
            <p:cNvPr id="195589" name="Object 5"/>
            <p:cNvGraphicFramePr>
              <a:graphicFrameLocks noChangeAspect="1"/>
            </p:cNvGraphicFramePr>
            <p:nvPr/>
          </p:nvGraphicFramePr>
          <p:xfrm>
            <a:off x="2829" y="207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01" name="公式" r:id="rId3" imgW="406080" imgH="457200" progId="Equation.3">
                    <p:embed/>
                  </p:oleObj>
                </mc:Choice>
                <mc:Fallback>
                  <p:oleObj name="公式" r:id="rId3" imgW="4060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9" y="207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590" name="Object 6"/>
            <p:cNvGraphicFramePr>
              <a:graphicFrameLocks noChangeAspect="1"/>
            </p:cNvGraphicFramePr>
            <p:nvPr/>
          </p:nvGraphicFramePr>
          <p:xfrm>
            <a:off x="1440" y="2169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02" name="公式" r:id="rId5" imgW="241200" imgH="253800" progId="Equation.3">
                    <p:embed/>
                  </p:oleObj>
                </mc:Choice>
                <mc:Fallback>
                  <p:oleObj name="公式" r:id="rId5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169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591" name="Object 7"/>
          <p:cNvGraphicFramePr>
            <a:graphicFrameLocks noChangeAspect="1"/>
          </p:cNvGraphicFramePr>
          <p:nvPr/>
        </p:nvGraphicFramePr>
        <p:xfrm>
          <a:off x="2487614" y="2774950"/>
          <a:ext cx="71135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3" name="公式" r:id="rId7" imgW="7111800" imgH="876240" progId="Equation.3">
                  <p:embed/>
                </p:oleObj>
              </mc:Choice>
              <mc:Fallback>
                <p:oleObj name="公式" r:id="rId7" imgW="711180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4" y="2774950"/>
                        <a:ext cx="711358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362200" y="384175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问题</a:t>
            </a:r>
            <a:r>
              <a:rPr kumimoji="1" lang="en-US" altLang="zh-CN" sz="2800" b="1">
                <a:latin typeface="Times New Roman" pitchFamily="18" charset="0"/>
              </a:rPr>
              <a:t>: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3352800" y="3841750"/>
            <a:ext cx="6629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“无限接近”意味着什么</a:t>
            </a:r>
            <a:r>
              <a:rPr kumimoji="1" lang="en-US" altLang="zh-CN" sz="2800" b="1">
                <a:latin typeface="Times New Roman" pitchFamily="18" charset="0"/>
              </a:rPr>
              <a:t>?</a:t>
            </a:r>
            <a:r>
              <a:rPr kumimoji="1" lang="zh-CN" altLang="en-US" sz="2800" b="1">
                <a:latin typeface="Times New Roman" pitchFamily="18" charset="0"/>
              </a:rPr>
              <a:t>如何用数学语言刻划它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2540000" y="5181600"/>
          <a:ext cx="180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4" name="公式" r:id="rId9" imgW="1803240" imgH="469800" progId="Equation.3">
                  <p:embed/>
                </p:oleObj>
              </mc:Choice>
              <mc:Fallback>
                <p:oleObj name="公式" r:id="rId9" imgW="1803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5181600"/>
                        <a:ext cx="180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5" name="Object 11"/>
          <p:cNvGraphicFramePr>
            <a:graphicFrameLocks noChangeAspect="1"/>
          </p:cNvGraphicFramePr>
          <p:nvPr/>
        </p:nvGraphicFramePr>
        <p:xfrm>
          <a:off x="4406900" y="4933950"/>
          <a:ext cx="2146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5" name="公式" r:id="rId11" imgW="2145960" imgH="965160" progId="Equation.3">
                  <p:embed/>
                </p:oleObj>
              </mc:Choice>
              <mc:Fallback>
                <p:oleObj name="公式" r:id="rId11" imgW="21459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4933950"/>
                        <a:ext cx="2146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6" name="Text Box 12"/>
          <p:cNvSpPr txBox="1">
            <a:spLocks noChangeArrowheads="1"/>
          </p:cNvSpPr>
          <p:nvPr/>
        </p:nvSpPr>
        <p:spPr bwMode="auto">
          <a:xfrm>
            <a:off x="2438400" y="2089151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通过上面演示实验的观察</a:t>
            </a:r>
            <a:r>
              <a:rPr kumimoji="1" lang="en-US" altLang="zh-CN" sz="2800" b="1">
                <a:latin typeface="Times New Roman" pitchFamily="18" charset="0"/>
              </a:rPr>
              <a:t>:</a:t>
            </a:r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white">
          <a:xfrm>
            <a:off x="2667000" y="381001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二、数列的定义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3159358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2" grpId="0" autoUpdateAnimBg="0"/>
      <p:bldP spid="195593" grpId="0" autoUpdateAnimBg="0"/>
      <p:bldP spid="19559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10" name="Object 2"/>
          <p:cNvGraphicFramePr>
            <a:graphicFrameLocks noChangeAspect="1"/>
          </p:cNvGraphicFramePr>
          <p:nvPr/>
        </p:nvGraphicFramePr>
        <p:xfrm>
          <a:off x="2286000" y="1316038"/>
          <a:ext cx="13716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2" name="公式" r:id="rId3" imgW="1587240" imgH="901440" progId="Equation.3">
                  <p:embed/>
                </p:oleObj>
              </mc:Choice>
              <mc:Fallback>
                <p:oleObj name="公式" r:id="rId3" imgW="15872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16038"/>
                        <a:ext cx="13716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3808414" y="1316038"/>
          <a:ext cx="15255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3" name="公式" r:id="rId5" imgW="1765080" imgH="901440" progId="Equation.3">
                  <p:embed/>
                </p:oleObj>
              </mc:Choice>
              <mc:Fallback>
                <p:oleObj name="公式" r:id="rId5" imgW="17650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4" y="1316038"/>
                        <a:ext cx="1525587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5410200" y="1522414"/>
          <a:ext cx="21526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4" name="公式" r:id="rId7" imgW="2489040" imgH="457200" progId="Equation.3">
                  <p:embed/>
                </p:oleObj>
              </mc:Choice>
              <mc:Fallback>
                <p:oleObj name="公式" r:id="rId7" imgW="2489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522414"/>
                        <a:ext cx="21526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7708900" y="1328738"/>
          <a:ext cx="22733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5" name="公式" r:id="rId9" imgW="2628720" imgH="901440" progId="Equation.3">
                  <p:embed/>
                </p:oleObj>
              </mc:Choice>
              <mc:Fallback>
                <p:oleObj name="公式" r:id="rId9" imgW="26287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1328738"/>
                        <a:ext cx="22733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2209800" y="2459038"/>
          <a:ext cx="15367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6" name="公式" r:id="rId11" imgW="1777680" imgH="901440" progId="Equation.3">
                  <p:embed/>
                </p:oleObj>
              </mc:Choice>
              <mc:Fallback>
                <p:oleObj name="公式" r:id="rId11" imgW="17776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59038"/>
                        <a:ext cx="15367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4159250" y="2687639"/>
          <a:ext cx="23177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7" name="公式" r:id="rId13" imgW="2679480" imgH="457200" progId="Equation.3">
                  <p:embed/>
                </p:oleObj>
              </mc:Choice>
              <mc:Fallback>
                <p:oleObj name="公式" r:id="rId13" imgW="267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2687639"/>
                        <a:ext cx="23177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6853238" y="3622676"/>
          <a:ext cx="260191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8" name="公式" r:id="rId15" imgW="3009600" imgH="901440" progId="Equation.3">
                  <p:embed/>
                </p:oleObj>
              </mc:Choice>
              <mc:Fallback>
                <p:oleObj name="公式" r:id="rId15" imgW="30096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238" y="3622676"/>
                        <a:ext cx="260191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7" name="Object 9"/>
          <p:cNvGraphicFramePr>
            <a:graphicFrameLocks noChangeAspect="1"/>
          </p:cNvGraphicFramePr>
          <p:nvPr/>
        </p:nvGraphicFramePr>
        <p:xfrm>
          <a:off x="2260600" y="3622676"/>
          <a:ext cx="17018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9" name="公式" r:id="rId17" imgW="1968480" imgH="901440" progId="Equation.3">
                  <p:embed/>
                </p:oleObj>
              </mc:Choice>
              <mc:Fallback>
                <p:oleObj name="公式" r:id="rId17" imgW="19684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3622676"/>
                        <a:ext cx="17018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8" name="Object 10"/>
          <p:cNvGraphicFramePr>
            <a:graphicFrameLocks noChangeAspect="1"/>
          </p:cNvGraphicFramePr>
          <p:nvPr/>
        </p:nvGraphicFramePr>
        <p:xfrm>
          <a:off x="4146550" y="3851275"/>
          <a:ext cx="24828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50" name="公式" r:id="rId19" imgW="2869920" imgH="457200" progId="Equation.3">
                  <p:embed/>
                </p:oleObj>
              </mc:Choice>
              <mc:Fallback>
                <p:oleObj name="公式" r:id="rId19" imgW="2869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3851275"/>
                        <a:ext cx="24828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9" name="Object 11"/>
          <p:cNvGraphicFramePr>
            <a:graphicFrameLocks noChangeAspect="1"/>
          </p:cNvGraphicFramePr>
          <p:nvPr/>
        </p:nvGraphicFramePr>
        <p:xfrm>
          <a:off x="6858000" y="2441576"/>
          <a:ext cx="24384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51" name="公式" r:id="rId21" imgW="2819160" imgH="901440" progId="Equation.3">
                  <p:embed/>
                </p:oleObj>
              </mc:Choice>
              <mc:Fallback>
                <p:oleObj name="公式" r:id="rId21" imgW="28191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441576"/>
                        <a:ext cx="24384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0" name="Object 12"/>
          <p:cNvGraphicFramePr>
            <a:graphicFrameLocks noChangeAspect="1"/>
          </p:cNvGraphicFramePr>
          <p:nvPr/>
        </p:nvGraphicFramePr>
        <p:xfrm>
          <a:off x="2236789" y="5011739"/>
          <a:ext cx="14938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52" name="公式" r:id="rId23" imgW="1726920" imgH="457200" progId="Equation.3">
                  <p:embed/>
                </p:oleObj>
              </mc:Choice>
              <mc:Fallback>
                <p:oleObj name="公式" r:id="rId23" imgW="1726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9" y="5011739"/>
                        <a:ext cx="149383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588487"/>
              </p:ext>
            </p:extLst>
          </p:nvPr>
        </p:nvGraphicFramePr>
        <p:xfrm>
          <a:off x="3768725" y="4810125"/>
          <a:ext cx="3325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53" name="Equation" r:id="rId25" imgW="1562040" imgH="406080" progId="Equation.DSMT4">
                  <p:embed/>
                </p:oleObj>
              </mc:Choice>
              <mc:Fallback>
                <p:oleObj name="Equation" r:id="rId25" imgW="1562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4810125"/>
                        <a:ext cx="3325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769022"/>
              </p:ext>
            </p:extLst>
          </p:nvPr>
        </p:nvGraphicFramePr>
        <p:xfrm>
          <a:off x="7053375" y="5034353"/>
          <a:ext cx="25479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54" name="公式" r:id="rId27" imgW="2946240" imgH="482400" progId="Equation.3">
                  <p:embed/>
                </p:oleObj>
              </mc:Choice>
              <mc:Fallback>
                <p:oleObj name="公式" r:id="rId27" imgW="2946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375" y="5034353"/>
                        <a:ext cx="25479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3" name="Rectangle 15"/>
          <p:cNvSpPr>
            <a:spLocks noChangeArrowheads="1"/>
          </p:cNvSpPr>
          <p:nvPr/>
        </p:nvSpPr>
        <p:spPr bwMode="white">
          <a:xfrm>
            <a:off x="2667000" y="381001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二、数列的定义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1909028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110462" y="3488282"/>
            <a:ext cx="10026098" cy="1553458"/>
            <a:chOff x="469" y="480"/>
            <a:chExt cx="5341" cy="411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1127448" y="750317"/>
            <a:ext cx="10009112" cy="2680703"/>
            <a:chOff x="469" y="480"/>
            <a:chExt cx="5341" cy="4118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1957555" y="920021"/>
            <a:ext cx="1538883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graphicFrame>
        <p:nvGraphicFramePr>
          <p:cNvPr id="2406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325681"/>
              </p:ext>
            </p:extLst>
          </p:nvPr>
        </p:nvGraphicFramePr>
        <p:xfrm>
          <a:off x="3107259" y="971073"/>
          <a:ext cx="13589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9" name="Equation" r:id="rId3" imgW="609716" imgH="209563" progId="Equation.3">
                  <p:embed/>
                </p:oleObj>
              </mc:Choice>
              <mc:Fallback>
                <p:oleObj name="Equation" r:id="rId3" imgW="609716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259" y="971073"/>
                        <a:ext cx="13589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150744"/>
              </p:ext>
            </p:extLst>
          </p:nvPr>
        </p:nvGraphicFramePr>
        <p:xfrm>
          <a:off x="4485831" y="955098"/>
          <a:ext cx="43322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10" name="公式" r:id="rId5" imgW="1895428" imgH="218946" progId="Equation.3">
                  <p:embed/>
                </p:oleObj>
              </mc:Choice>
              <mc:Fallback>
                <p:oleObj name="公式" r:id="rId5" imgW="1895428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831" y="955098"/>
                        <a:ext cx="433228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992695"/>
              </p:ext>
            </p:extLst>
          </p:nvPr>
        </p:nvGraphicFramePr>
        <p:xfrm>
          <a:off x="2058715" y="1559836"/>
          <a:ext cx="18399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11" name="公式" r:id="rId7" imgW="714516" imgH="209563" progId="Equation.3">
                  <p:embed/>
                </p:oleObj>
              </mc:Choice>
              <mc:Fallback>
                <p:oleObj name="公式" r:id="rId7" imgW="714516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715" y="1559836"/>
                        <a:ext cx="183991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953532"/>
              </p:ext>
            </p:extLst>
          </p:nvPr>
        </p:nvGraphicFramePr>
        <p:xfrm>
          <a:off x="2058715" y="2155259"/>
          <a:ext cx="83089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12" name="Equation" r:id="rId9" imgW="3533714" imgH="218946" progId="Equation.3">
                  <p:embed/>
                </p:oleObj>
              </mc:Choice>
              <mc:Fallback>
                <p:oleObj name="Equation" r:id="rId9" imgW="3533714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715" y="2155259"/>
                        <a:ext cx="83089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674864"/>
              </p:ext>
            </p:extLst>
          </p:nvPr>
        </p:nvGraphicFramePr>
        <p:xfrm>
          <a:off x="2058715" y="2668667"/>
          <a:ext cx="6840810" cy="65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13" name="Equation" r:id="rId11" imgW="2914628" imgH="266558" progId="Equation.3">
                  <p:embed/>
                </p:oleObj>
              </mc:Choice>
              <mc:Fallback>
                <p:oleObj name="Equation" r:id="rId11" imgW="2914628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715" y="2668667"/>
                        <a:ext cx="6840810" cy="655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957555" y="3668656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graphicFrame>
        <p:nvGraphicFramePr>
          <p:cNvPr id="2406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998026"/>
              </p:ext>
            </p:extLst>
          </p:nvPr>
        </p:nvGraphicFramePr>
        <p:xfrm>
          <a:off x="3107259" y="3707470"/>
          <a:ext cx="39322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14" name="Equation" r:id="rId13" imgW="1666741" imgH="218946" progId="Equation.3">
                  <p:embed/>
                </p:oleObj>
              </mc:Choice>
              <mc:Fallback>
                <p:oleObj name="Equation" r:id="rId13" imgW="1666741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259" y="3707470"/>
                        <a:ext cx="393223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313457"/>
              </p:ext>
            </p:extLst>
          </p:nvPr>
        </p:nvGraphicFramePr>
        <p:xfrm>
          <a:off x="7248129" y="3722551"/>
          <a:ext cx="27701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15" name="Equation" r:id="rId15" imgW="1171542" imgH="209563" progId="Equation.3">
                  <p:embed/>
                </p:oleObj>
              </mc:Choice>
              <mc:Fallback>
                <p:oleObj name="Equation" r:id="rId15" imgW="1171542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129" y="3722551"/>
                        <a:ext cx="27701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110071"/>
              </p:ext>
            </p:extLst>
          </p:nvPr>
        </p:nvGraphicFramePr>
        <p:xfrm>
          <a:off x="2934704" y="4372433"/>
          <a:ext cx="21447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16" name="Equation" r:id="rId17" imgW="905030" imgH="218946" progId="Equation.3">
                  <p:embed/>
                </p:oleObj>
              </mc:Choice>
              <mc:Fallback>
                <p:oleObj name="Equation" r:id="rId17" imgW="905030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704" y="4372433"/>
                        <a:ext cx="214471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314260"/>
              </p:ext>
            </p:extLst>
          </p:nvPr>
        </p:nvGraphicFramePr>
        <p:xfrm>
          <a:off x="5122437" y="4372433"/>
          <a:ext cx="46466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17" name="Equation" r:id="rId19" imgW="1971773" imgH="218946" progId="Equation.3">
                  <p:embed/>
                </p:oleObj>
              </mc:Choice>
              <mc:Fallback>
                <p:oleObj name="Equation" r:id="rId19" imgW="1971773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437" y="4372433"/>
                        <a:ext cx="464661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719788"/>
              </p:ext>
            </p:extLst>
          </p:nvPr>
        </p:nvGraphicFramePr>
        <p:xfrm>
          <a:off x="2959856" y="5211381"/>
          <a:ext cx="7168592" cy="572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18" name="Equation" r:id="rId21" imgW="3149280" imgH="253800" progId="Equation.DSMT4">
                  <p:embed/>
                </p:oleObj>
              </mc:Choice>
              <mc:Fallback>
                <p:oleObj name="Equation" r:id="rId21" imgW="3149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856" y="5211381"/>
                        <a:ext cx="7168592" cy="572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89941"/>
              </p:ext>
            </p:extLst>
          </p:nvPr>
        </p:nvGraphicFramePr>
        <p:xfrm>
          <a:off x="2959857" y="5763355"/>
          <a:ext cx="5007207" cy="51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19" name="Equation" r:id="rId23" imgW="2082600" imgH="215640" progId="Equation.DSMT4">
                  <p:embed/>
                </p:oleObj>
              </mc:Choice>
              <mc:Fallback>
                <p:oleObj name="Equation" r:id="rId23" imgW="2082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857" y="5763355"/>
                        <a:ext cx="5007207" cy="518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943178" y="514823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注意：</a:t>
            </a:r>
            <a:endParaRPr kumimoji="1" lang="zh-CN" altLang="en-US" sz="28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969182"/>
              </p:ext>
            </p:extLst>
          </p:nvPr>
        </p:nvGraphicFramePr>
        <p:xfrm>
          <a:off x="4068932" y="1605823"/>
          <a:ext cx="26781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20" name="Equation" r:id="rId25" imgW="1130040" imgH="228600" progId="Equation.DSMT4">
                  <p:embed/>
                </p:oleObj>
              </mc:Choice>
              <mc:Fallback>
                <p:oleObj name="Equation" r:id="rId25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68932" y="1605823"/>
                        <a:ext cx="2678113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467106"/>
              </p:ext>
            </p:extLst>
          </p:nvPr>
        </p:nvGraphicFramePr>
        <p:xfrm>
          <a:off x="6961738" y="1542848"/>
          <a:ext cx="243227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21" name="Equation" r:id="rId27" imgW="965160" imgH="228600" progId="Equation.DSMT4">
                  <p:embed/>
                </p:oleObj>
              </mc:Choice>
              <mc:Fallback>
                <p:oleObj name="Equation" r:id="rId27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961738" y="1542848"/>
                        <a:ext cx="2432271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18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24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/>
      <p:bldP spid="240657" grpId="0" autoUpdateAnimBg="0"/>
      <p:bldP spid="1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459902"/>
              </p:ext>
            </p:extLst>
          </p:nvPr>
        </p:nvGraphicFramePr>
        <p:xfrm>
          <a:off x="6738014" y="1109636"/>
          <a:ext cx="19970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9" name="Equation" r:id="rId3" imgW="850680" imgH="279360" progId="Equation.DSMT4">
                  <p:embed/>
                </p:oleObj>
              </mc:Choice>
              <mc:Fallback>
                <p:oleObj name="Equation" r:id="rId3" imgW="850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014" y="1109636"/>
                        <a:ext cx="199707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739448"/>
              </p:ext>
            </p:extLst>
          </p:nvPr>
        </p:nvGraphicFramePr>
        <p:xfrm>
          <a:off x="7243740" y="2001837"/>
          <a:ext cx="5064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0" name="Equation" r:id="rId5" imgW="215640" imgH="139680" progId="Equation.DSMT4">
                  <p:embed/>
                </p:oleObj>
              </mc:Choice>
              <mc:Fallback>
                <p:oleObj name="Equation" r:id="rId5" imgW="215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40" y="2001837"/>
                        <a:ext cx="5064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239995"/>
              </p:ext>
            </p:extLst>
          </p:nvPr>
        </p:nvGraphicFramePr>
        <p:xfrm>
          <a:off x="6380314" y="2488877"/>
          <a:ext cx="13747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1" name="Equation" r:id="rId7" imgW="533160" imgH="228600" progId="Equation.DSMT4">
                  <p:embed/>
                </p:oleObj>
              </mc:Choice>
              <mc:Fallback>
                <p:oleObj name="Equation" r:id="rId7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314" y="2488877"/>
                        <a:ext cx="13747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370107"/>
              </p:ext>
            </p:extLst>
          </p:nvPr>
        </p:nvGraphicFramePr>
        <p:xfrm>
          <a:off x="8019070" y="2488878"/>
          <a:ext cx="16700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2" name="Equation" r:id="rId9" imgW="647640" imgH="228600" progId="Equation.DSMT4">
                  <p:embed/>
                </p:oleObj>
              </mc:Choice>
              <mc:Fallback>
                <p:oleObj name="Equation" r:id="rId9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9070" y="2488878"/>
                        <a:ext cx="16700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704156"/>
              </p:ext>
            </p:extLst>
          </p:nvPr>
        </p:nvGraphicFramePr>
        <p:xfrm>
          <a:off x="6507140" y="3298740"/>
          <a:ext cx="1473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3" name="Equation" r:id="rId11" imgW="571320" imgH="203040" progId="Equation.DSMT4">
                  <p:embed/>
                </p:oleObj>
              </mc:Choice>
              <mc:Fallback>
                <p:oleObj name="Equation" r:id="rId11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40" y="3298740"/>
                        <a:ext cx="1473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763719"/>
              </p:ext>
            </p:extLst>
          </p:nvPr>
        </p:nvGraphicFramePr>
        <p:xfrm>
          <a:off x="8399079" y="3338581"/>
          <a:ext cx="7191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4" name="Equation" r:id="rId13" imgW="279360" imgH="190440" progId="Equation.DSMT4">
                  <p:embed/>
                </p:oleObj>
              </mc:Choice>
              <mc:Fallback>
                <p:oleObj name="Equation" r:id="rId13" imgW="2793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079" y="3338581"/>
                        <a:ext cx="7191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92360"/>
              </p:ext>
            </p:extLst>
          </p:nvPr>
        </p:nvGraphicFramePr>
        <p:xfrm>
          <a:off x="6860358" y="4083356"/>
          <a:ext cx="22399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5" name="Equation" r:id="rId15" imgW="888840" imgH="228600" progId="Equation.DSMT4">
                  <p:embed/>
                </p:oleObj>
              </mc:Choice>
              <mc:Fallback>
                <p:oleObj name="Equation" r:id="rId15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60358" y="4083356"/>
                        <a:ext cx="2239963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879976" y="383010"/>
            <a:ext cx="0" cy="5904656"/>
          </a:xfrm>
          <a:prstGeom prst="line">
            <a:avLst/>
          </a:prstGeom>
          <a:ln w="2857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10235"/>
              </p:ext>
            </p:extLst>
          </p:nvPr>
        </p:nvGraphicFramePr>
        <p:xfrm>
          <a:off x="2949239" y="1110834"/>
          <a:ext cx="15795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6" name="Equation" r:id="rId17" imgW="672840" imgH="279360" progId="Equation.DSMT4">
                  <p:embed/>
                </p:oleObj>
              </mc:Choice>
              <mc:Fallback>
                <p:oleObj name="Equation" r:id="rId17" imgW="672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239" y="1110834"/>
                        <a:ext cx="157956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147506"/>
              </p:ext>
            </p:extLst>
          </p:nvPr>
        </p:nvGraphicFramePr>
        <p:xfrm>
          <a:off x="3606057" y="2001837"/>
          <a:ext cx="5064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7" name="Equation" r:id="rId19" imgW="215640" imgH="139680" progId="Equation.DSMT4">
                  <p:embed/>
                </p:oleObj>
              </mc:Choice>
              <mc:Fallback>
                <p:oleObj name="Equation" r:id="rId19" imgW="215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057" y="2001837"/>
                        <a:ext cx="5064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236946"/>
              </p:ext>
            </p:extLst>
          </p:nvPr>
        </p:nvGraphicFramePr>
        <p:xfrm>
          <a:off x="2214627" y="2557578"/>
          <a:ext cx="13096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8" name="Equation" r:id="rId20" imgW="507960" imgH="203040" progId="Equation.DSMT4">
                  <p:embed/>
                </p:oleObj>
              </mc:Choice>
              <mc:Fallback>
                <p:oleObj name="Equation" r:id="rId20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627" y="2557578"/>
                        <a:ext cx="130968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696432"/>
              </p:ext>
            </p:extLst>
          </p:nvPr>
        </p:nvGraphicFramePr>
        <p:xfrm>
          <a:off x="3837720" y="2492490"/>
          <a:ext cx="16383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9" name="Equation" r:id="rId22" imgW="634680" imgH="228600" progId="Equation.DSMT4">
                  <p:embed/>
                </p:oleObj>
              </mc:Choice>
              <mc:Fallback>
                <p:oleObj name="Equation" r:id="rId22" imgW="634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720" y="2492490"/>
                        <a:ext cx="16383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953776"/>
              </p:ext>
            </p:extLst>
          </p:nvPr>
        </p:nvGraphicFramePr>
        <p:xfrm>
          <a:off x="2589866" y="3305243"/>
          <a:ext cx="15382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60" name="Equation" r:id="rId24" imgW="596880" imgH="203040" progId="Equation.DSMT4">
                  <p:embed/>
                </p:oleObj>
              </mc:Choice>
              <mc:Fallback>
                <p:oleObj name="Equation" r:id="rId24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866" y="3305243"/>
                        <a:ext cx="153828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28696"/>
              </p:ext>
            </p:extLst>
          </p:nvPr>
        </p:nvGraphicFramePr>
        <p:xfrm>
          <a:off x="4396520" y="3335338"/>
          <a:ext cx="7191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61" name="Equation" r:id="rId26" imgW="279360" imgH="190440" progId="Equation.DSMT4">
                  <p:embed/>
                </p:oleObj>
              </mc:Choice>
              <mc:Fallback>
                <p:oleObj name="Equation" r:id="rId26" imgW="2793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520" y="3335338"/>
                        <a:ext cx="7191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94372"/>
              </p:ext>
            </p:extLst>
          </p:nvPr>
        </p:nvGraphicFramePr>
        <p:xfrm>
          <a:off x="2704047" y="4076678"/>
          <a:ext cx="21129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62" name="Equation" r:id="rId27" imgW="838080" imgH="228600" progId="Equation.DSMT4">
                  <p:embed/>
                </p:oleObj>
              </mc:Choice>
              <mc:Fallback>
                <p:oleObj name="Equation" r:id="rId27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704047" y="4076678"/>
                        <a:ext cx="2112963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8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986238"/>
              </p:ext>
            </p:extLst>
          </p:nvPr>
        </p:nvGraphicFramePr>
        <p:xfrm>
          <a:off x="4410075" y="1054312"/>
          <a:ext cx="14859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8" name="Equation" r:id="rId3" imgW="571543" imgH="190449" progId="Equation.3">
                  <p:embed/>
                </p:oleObj>
              </mc:Choice>
              <mc:Fallback>
                <p:oleObj name="Equation" r:id="rId3" imgW="571543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1054312"/>
                        <a:ext cx="14859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248641"/>
              </p:ext>
            </p:extLst>
          </p:nvPr>
        </p:nvGraphicFramePr>
        <p:xfrm>
          <a:off x="3133725" y="1551777"/>
          <a:ext cx="20907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9" name="Equation" r:id="rId5" imgW="781144" imgH="247792" progId="Equation.3">
                  <p:embed/>
                </p:oleObj>
              </mc:Choice>
              <mc:Fallback>
                <p:oleObj name="Equation" r:id="rId5" imgW="781144" imgH="2477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1551777"/>
                        <a:ext cx="209073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316748"/>
              </p:ext>
            </p:extLst>
          </p:nvPr>
        </p:nvGraphicFramePr>
        <p:xfrm>
          <a:off x="2193234" y="1033486"/>
          <a:ext cx="21415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0" name="Equation" r:id="rId7" imgW="866858" imgH="266558" progId="Equation.3">
                  <p:embed/>
                </p:oleObj>
              </mc:Choice>
              <mc:Fallback>
                <p:oleObj name="Equation" r:id="rId7" imgW="866858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234" y="1033486"/>
                        <a:ext cx="2141538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287417"/>
              </p:ext>
            </p:extLst>
          </p:nvPr>
        </p:nvGraphicFramePr>
        <p:xfrm>
          <a:off x="5553075" y="1648029"/>
          <a:ext cx="3581702" cy="562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1" name="Equation" r:id="rId9" imgW="1428685" imgH="218946" progId="Equation.3">
                  <p:embed/>
                </p:oleObj>
              </mc:Choice>
              <mc:Fallback>
                <p:oleObj name="Equation" r:id="rId9" imgW="1428685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1648029"/>
                        <a:ext cx="3581702" cy="562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09598"/>
              </p:ext>
            </p:extLst>
          </p:nvPr>
        </p:nvGraphicFramePr>
        <p:xfrm>
          <a:off x="2154393" y="2215754"/>
          <a:ext cx="59753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2" name="Equation" r:id="rId11" imgW="2457602" imgH="218946" progId="Equation.3">
                  <p:embed/>
                </p:oleObj>
              </mc:Choice>
              <mc:Fallback>
                <p:oleObj name="Equation" r:id="rId11" imgW="2457602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393" y="2215754"/>
                        <a:ext cx="59753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914470"/>
              </p:ext>
            </p:extLst>
          </p:nvPr>
        </p:nvGraphicFramePr>
        <p:xfrm>
          <a:off x="2193234" y="2835501"/>
          <a:ext cx="13573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3" name="公式" r:id="rId13" imgW="524002" imgH="190449" progId="Equation.3">
                  <p:embed/>
                </p:oleObj>
              </mc:Choice>
              <mc:Fallback>
                <p:oleObj name="公式" r:id="rId13" imgW="524002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234" y="2835501"/>
                        <a:ext cx="135731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005"/>
              </p:ext>
            </p:extLst>
          </p:nvPr>
        </p:nvGraphicFramePr>
        <p:xfrm>
          <a:off x="5833270" y="2865040"/>
          <a:ext cx="431641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4" name="公式" r:id="rId15" imgW="1739900" imgH="228600" progId="Equation.3">
                  <p:embed/>
                </p:oleObj>
              </mc:Choice>
              <mc:Fallback>
                <p:oleObj name="公式" r:id="rId15" imgW="173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270" y="2865040"/>
                        <a:ext cx="431641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712072"/>
              </p:ext>
            </p:extLst>
          </p:nvPr>
        </p:nvGraphicFramePr>
        <p:xfrm>
          <a:off x="2074863" y="3408364"/>
          <a:ext cx="3417472" cy="53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5" name="公式" r:id="rId17" imgW="1269449" imgH="215806" progId="Equation.3">
                  <p:embed/>
                </p:oleObj>
              </mc:Choice>
              <mc:Fallback>
                <p:oleObj name="公式" r:id="rId17" imgW="126944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408364"/>
                        <a:ext cx="3417472" cy="535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81498"/>
              </p:ext>
            </p:extLst>
          </p:nvPr>
        </p:nvGraphicFramePr>
        <p:xfrm>
          <a:off x="5070117" y="3447257"/>
          <a:ext cx="4099314" cy="520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6" name="公式" r:id="rId19" imgW="1562100" imgH="215900" progId="Equation.3">
                  <p:embed/>
                </p:oleObj>
              </mc:Choice>
              <mc:Fallback>
                <p:oleObj name="公式" r:id="rId19" imgW="1562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117" y="3447257"/>
                        <a:ext cx="4099314" cy="520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3726" name="Group 14"/>
          <p:cNvGrpSpPr>
            <a:grpSpLocks/>
          </p:cNvGrpSpPr>
          <p:nvPr/>
        </p:nvGrpSpPr>
        <p:grpSpPr bwMode="auto">
          <a:xfrm>
            <a:off x="3495676" y="4511675"/>
            <a:ext cx="6056313" cy="1143000"/>
            <a:chOff x="912" y="2976"/>
            <a:chExt cx="3815" cy="720"/>
          </a:xfrm>
        </p:grpSpPr>
        <p:grpSp>
          <p:nvGrpSpPr>
            <p:cNvPr id="50219" name="Group 15"/>
            <p:cNvGrpSpPr>
              <a:grpSpLocks/>
            </p:cNvGrpSpPr>
            <p:nvPr/>
          </p:nvGrpSpPr>
          <p:grpSpPr bwMode="auto">
            <a:xfrm>
              <a:off x="912" y="3456"/>
              <a:ext cx="3815" cy="207"/>
              <a:chOff x="960" y="1296"/>
              <a:chExt cx="3815" cy="207"/>
            </a:xfrm>
          </p:grpSpPr>
          <p:sp>
            <p:nvSpPr>
              <p:cNvPr id="50230" name="Line 16"/>
              <p:cNvSpPr>
                <a:spLocks noChangeShapeType="1"/>
              </p:cNvSpPr>
              <p:nvPr/>
            </p:nvSpPr>
            <p:spPr bwMode="auto">
              <a:xfrm>
                <a:off x="960" y="1296"/>
                <a:ext cx="37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31" name="Object 17"/>
              <p:cNvGraphicFramePr>
                <a:graphicFrameLocks noChangeAspect="1"/>
              </p:cNvGraphicFramePr>
              <p:nvPr/>
            </p:nvGraphicFramePr>
            <p:xfrm>
              <a:off x="4608" y="1344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717" name="公式" r:id="rId21" imgW="266469" imgH="253780" progId="Equation.3">
                      <p:embed/>
                    </p:oleObj>
                  </mc:Choice>
                  <mc:Fallback>
                    <p:oleObj name="公式" r:id="rId21" imgW="266469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344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220" name="AutoShape 18"/>
            <p:cNvSpPr>
              <a:spLocks/>
            </p:cNvSpPr>
            <p:nvPr/>
          </p:nvSpPr>
          <p:spPr bwMode="auto">
            <a:xfrm rot="5400000">
              <a:off x="2832" y="2520"/>
              <a:ext cx="216" cy="1608"/>
            </a:xfrm>
            <a:prstGeom prst="leftBrace">
              <a:avLst>
                <a:gd name="adj1" fmla="val 62037"/>
                <a:gd name="adj2" fmla="val 50000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0221" name="Object 19"/>
            <p:cNvGraphicFramePr>
              <a:graphicFrameLocks noChangeAspect="1"/>
            </p:cNvGraphicFramePr>
            <p:nvPr/>
          </p:nvGraphicFramePr>
          <p:xfrm>
            <a:off x="2832" y="2976"/>
            <a:ext cx="25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18" name="公式" r:id="rId23" imgW="400115" imgH="323901" progId="Equation.3">
                    <p:embed/>
                  </p:oleObj>
                </mc:Choice>
                <mc:Fallback>
                  <p:oleObj name="公式" r:id="rId23" imgW="400115" imgH="3239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976"/>
                          <a:ext cx="25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222" name="Group 20"/>
            <p:cNvGrpSpPr>
              <a:grpSpLocks/>
            </p:cNvGrpSpPr>
            <p:nvPr/>
          </p:nvGrpSpPr>
          <p:grpSpPr bwMode="auto">
            <a:xfrm>
              <a:off x="1852" y="3153"/>
              <a:ext cx="487" cy="327"/>
              <a:chOff x="1708" y="2337"/>
              <a:chExt cx="487" cy="327"/>
            </a:xfrm>
          </p:grpSpPr>
          <p:sp>
            <p:nvSpPr>
              <p:cNvPr id="50228" name="Oval 21"/>
              <p:cNvSpPr>
                <a:spLocks noChangeArrowheads="1"/>
              </p:cNvSpPr>
              <p:nvPr/>
            </p:nvSpPr>
            <p:spPr bwMode="auto">
              <a:xfrm>
                <a:off x="1968" y="2616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50229" name="Object 22"/>
              <p:cNvGraphicFramePr>
                <a:graphicFrameLocks noChangeAspect="1"/>
              </p:cNvGraphicFramePr>
              <p:nvPr/>
            </p:nvGraphicFramePr>
            <p:xfrm>
              <a:off x="1708" y="2337"/>
              <a:ext cx="48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719" name="公式" r:id="rId25" imgW="762058" imgH="247792" progId="Equation.3">
                      <p:embed/>
                    </p:oleObj>
                  </mc:Choice>
                  <mc:Fallback>
                    <p:oleObj name="公式" r:id="rId25" imgW="762058" imgH="2477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8" y="2337"/>
                            <a:ext cx="48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223" name="Group 23"/>
            <p:cNvGrpSpPr>
              <a:grpSpLocks/>
            </p:cNvGrpSpPr>
            <p:nvPr/>
          </p:nvGrpSpPr>
          <p:grpSpPr bwMode="auto">
            <a:xfrm>
              <a:off x="3452" y="3116"/>
              <a:ext cx="496" cy="364"/>
              <a:chOff x="3308" y="2300"/>
              <a:chExt cx="496" cy="364"/>
            </a:xfrm>
          </p:grpSpPr>
          <p:sp>
            <p:nvSpPr>
              <p:cNvPr id="50226" name="Oval 24"/>
              <p:cNvSpPr>
                <a:spLocks noChangeArrowheads="1"/>
              </p:cNvSpPr>
              <p:nvPr/>
            </p:nvSpPr>
            <p:spPr bwMode="auto">
              <a:xfrm>
                <a:off x="3600" y="2616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50227" name="Object 25"/>
              <p:cNvGraphicFramePr>
                <a:graphicFrameLocks noChangeAspect="1"/>
              </p:cNvGraphicFramePr>
              <p:nvPr/>
            </p:nvGraphicFramePr>
            <p:xfrm>
              <a:off x="3308" y="2300"/>
              <a:ext cx="496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720" name="公式" r:id="rId27" imgW="781144" imgH="257175" progId="Equation.3">
                      <p:embed/>
                    </p:oleObj>
                  </mc:Choice>
                  <mc:Fallback>
                    <p:oleObj name="公式" r:id="rId27" imgW="781144" imgH="2571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8" y="2300"/>
                            <a:ext cx="496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224" name="Oval 26"/>
            <p:cNvSpPr>
              <a:spLocks noChangeArrowheads="1"/>
            </p:cNvSpPr>
            <p:nvPr/>
          </p:nvSpPr>
          <p:spPr bwMode="auto">
            <a:xfrm>
              <a:off x="2928" y="34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0000"/>
                </a:solidFill>
              </a:endParaRPr>
            </a:p>
          </p:txBody>
        </p:sp>
        <p:graphicFrame>
          <p:nvGraphicFramePr>
            <p:cNvPr id="50225" name="Object 27"/>
            <p:cNvGraphicFramePr>
              <a:graphicFrameLocks noChangeAspect="1"/>
            </p:cNvGraphicFramePr>
            <p:nvPr/>
          </p:nvGraphicFramePr>
          <p:xfrm>
            <a:off x="2892" y="3537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21" name="公式" r:id="rId29" imgW="228687" imgH="247792" progId="Equation.3">
                    <p:embed/>
                  </p:oleObj>
                </mc:Choice>
                <mc:Fallback>
                  <p:oleObj name="公式" r:id="rId29" imgW="228687" imgH="2477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3537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3740" name="Group 28"/>
          <p:cNvGrpSpPr>
            <a:grpSpLocks/>
          </p:cNvGrpSpPr>
          <p:nvPr/>
        </p:nvGrpSpPr>
        <p:grpSpPr bwMode="auto">
          <a:xfrm>
            <a:off x="5476875" y="5235575"/>
            <a:ext cx="2590800" cy="495300"/>
            <a:chOff x="2160" y="3432"/>
            <a:chExt cx="1632" cy="312"/>
          </a:xfrm>
        </p:grpSpPr>
        <p:sp>
          <p:nvSpPr>
            <p:cNvPr id="50207" name="Oval 29"/>
            <p:cNvSpPr>
              <a:spLocks noChangeArrowheads="1"/>
            </p:cNvSpPr>
            <p:nvPr/>
          </p:nvSpPr>
          <p:spPr bwMode="auto">
            <a:xfrm>
              <a:off x="3168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8" name="Oval 30"/>
            <p:cNvSpPr>
              <a:spLocks noChangeArrowheads="1"/>
            </p:cNvSpPr>
            <p:nvPr/>
          </p:nvSpPr>
          <p:spPr bwMode="auto">
            <a:xfrm>
              <a:off x="2400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9" name="Oval 31"/>
            <p:cNvSpPr>
              <a:spLocks noChangeArrowheads="1"/>
            </p:cNvSpPr>
            <p:nvPr/>
          </p:nvSpPr>
          <p:spPr bwMode="auto">
            <a:xfrm>
              <a:off x="2640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0" name="Oval 32"/>
            <p:cNvSpPr>
              <a:spLocks noChangeArrowheads="1"/>
            </p:cNvSpPr>
            <p:nvPr/>
          </p:nvSpPr>
          <p:spPr bwMode="auto">
            <a:xfrm>
              <a:off x="3024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0211" name="Object 33"/>
            <p:cNvGraphicFramePr>
              <a:graphicFrameLocks noChangeAspect="1"/>
            </p:cNvGraphicFramePr>
            <p:nvPr/>
          </p:nvGraphicFramePr>
          <p:xfrm>
            <a:off x="3312" y="3456"/>
            <a:ext cx="4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22" name="公式" r:id="rId31" imgW="762000" imgH="457200" progId="Equation.3">
                    <p:embed/>
                  </p:oleObj>
                </mc:Choice>
                <mc:Fallback>
                  <p:oleObj name="公式" r:id="rId31" imgW="762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456"/>
                          <a:ext cx="4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212" name="Group 34"/>
            <p:cNvGrpSpPr>
              <a:grpSpLocks/>
            </p:cNvGrpSpPr>
            <p:nvPr/>
          </p:nvGrpSpPr>
          <p:grpSpPr bwMode="auto">
            <a:xfrm>
              <a:off x="2160" y="3432"/>
              <a:ext cx="464" cy="312"/>
              <a:chOff x="2016" y="2616"/>
              <a:chExt cx="464" cy="312"/>
            </a:xfrm>
          </p:grpSpPr>
          <p:sp>
            <p:nvSpPr>
              <p:cNvPr id="50217" name="Oval 35"/>
              <p:cNvSpPr>
                <a:spLocks noChangeArrowheads="1"/>
              </p:cNvSpPr>
              <p:nvPr/>
            </p:nvSpPr>
            <p:spPr bwMode="auto">
              <a:xfrm>
                <a:off x="2160" y="2616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50218" name="Object 36"/>
              <p:cNvGraphicFramePr>
                <a:graphicFrameLocks noChangeAspect="1"/>
              </p:cNvGraphicFramePr>
              <p:nvPr/>
            </p:nvGraphicFramePr>
            <p:xfrm>
              <a:off x="2016" y="2640"/>
              <a:ext cx="46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723" name="公式" r:id="rId33" imgW="736600" imgH="457200" progId="Equation.3">
                      <p:embed/>
                    </p:oleObj>
                  </mc:Choice>
                  <mc:Fallback>
                    <p:oleObj name="公式" r:id="rId33" imgW="73660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2640"/>
                            <a:ext cx="46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213" name="Oval 37"/>
            <p:cNvSpPr>
              <a:spLocks noChangeArrowheads="1"/>
            </p:cNvSpPr>
            <p:nvPr/>
          </p:nvSpPr>
          <p:spPr bwMode="auto">
            <a:xfrm>
              <a:off x="3360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4" name="Oval 38"/>
            <p:cNvSpPr>
              <a:spLocks noChangeArrowheads="1"/>
            </p:cNvSpPr>
            <p:nvPr/>
          </p:nvSpPr>
          <p:spPr bwMode="auto">
            <a:xfrm>
              <a:off x="2544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5" name="Oval 39"/>
            <p:cNvSpPr>
              <a:spLocks noChangeArrowheads="1"/>
            </p:cNvSpPr>
            <p:nvPr/>
          </p:nvSpPr>
          <p:spPr bwMode="auto">
            <a:xfrm>
              <a:off x="3504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6" name="Oval 40"/>
            <p:cNvSpPr>
              <a:spLocks noChangeArrowheads="1"/>
            </p:cNvSpPr>
            <p:nvPr/>
          </p:nvSpPr>
          <p:spPr bwMode="auto">
            <a:xfrm>
              <a:off x="2784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4375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793696"/>
              </p:ext>
            </p:extLst>
          </p:nvPr>
        </p:nvGraphicFramePr>
        <p:xfrm>
          <a:off x="2016125" y="3474245"/>
          <a:ext cx="800100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4" name="公式" r:id="rId35" imgW="3225800" imgH="685800" progId="Equation.3">
                  <p:embed/>
                </p:oleObj>
              </mc:Choice>
              <mc:Fallback>
                <p:oleObj name="公式" r:id="rId35" imgW="32258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3474245"/>
                        <a:ext cx="8001000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3754" name="Group 42"/>
          <p:cNvGrpSpPr>
            <a:grpSpLocks/>
          </p:cNvGrpSpPr>
          <p:nvPr/>
        </p:nvGrpSpPr>
        <p:grpSpPr bwMode="auto">
          <a:xfrm>
            <a:off x="4943475" y="5160964"/>
            <a:ext cx="609600" cy="573087"/>
            <a:chOff x="1728" y="3408"/>
            <a:chExt cx="384" cy="361"/>
          </a:xfrm>
        </p:grpSpPr>
        <p:sp>
          <p:nvSpPr>
            <p:cNvPr id="50205" name="Oval 43"/>
            <p:cNvSpPr>
              <a:spLocks noChangeArrowheads="1"/>
            </p:cNvSpPr>
            <p:nvPr/>
          </p:nvSpPr>
          <p:spPr bwMode="auto">
            <a:xfrm>
              <a:off x="1824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0206" name="Object 44"/>
            <p:cNvGraphicFramePr>
              <a:graphicFrameLocks noChangeAspect="1"/>
            </p:cNvGraphicFramePr>
            <p:nvPr/>
          </p:nvGraphicFramePr>
          <p:xfrm>
            <a:off x="1728" y="3408"/>
            <a:ext cx="384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25" name="Equation" r:id="rId37" imgW="228501" imgH="215806" progId="Equation.3">
                    <p:embed/>
                  </p:oleObj>
                </mc:Choice>
                <mc:Fallback>
                  <p:oleObj name="Equation" r:id="rId37" imgW="228501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408"/>
                          <a:ext cx="384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3757" name="Group 45"/>
          <p:cNvGrpSpPr>
            <a:grpSpLocks/>
          </p:cNvGrpSpPr>
          <p:nvPr/>
        </p:nvGrpSpPr>
        <p:grpSpPr bwMode="auto">
          <a:xfrm>
            <a:off x="4532313" y="5241925"/>
            <a:ext cx="392112" cy="495300"/>
            <a:chOff x="1289" y="2616"/>
            <a:chExt cx="247" cy="312"/>
          </a:xfrm>
        </p:grpSpPr>
        <p:sp>
          <p:nvSpPr>
            <p:cNvPr id="50203" name="Oval 46"/>
            <p:cNvSpPr>
              <a:spLocks noChangeArrowheads="1"/>
            </p:cNvSpPr>
            <p:nvPr/>
          </p:nvSpPr>
          <p:spPr bwMode="auto">
            <a:xfrm>
              <a:off x="1344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0204" name="Object 47"/>
            <p:cNvGraphicFramePr>
              <a:graphicFrameLocks noChangeAspect="1"/>
            </p:cNvGraphicFramePr>
            <p:nvPr/>
          </p:nvGraphicFramePr>
          <p:xfrm>
            <a:off x="1289" y="2640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26" name="公式" r:id="rId39" imgW="393529" imgH="457002" progId="Equation.3">
                    <p:embed/>
                  </p:oleObj>
                </mc:Choice>
                <mc:Fallback>
                  <p:oleObj name="公式" r:id="rId39" imgW="393529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" y="2640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3760" name="Group 48"/>
          <p:cNvGrpSpPr>
            <a:grpSpLocks/>
          </p:cNvGrpSpPr>
          <p:nvPr/>
        </p:nvGrpSpPr>
        <p:grpSpPr bwMode="auto">
          <a:xfrm>
            <a:off x="8588376" y="5232400"/>
            <a:ext cx="392113" cy="495300"/>
            <a:chOff x="3840" y="2616"/>
            <a:chExt cx="247" cy="312"/>
          </a:xfrm>
        </p:grpSpPr>
        <p:graphicFrame>
          <p:nvGraphicFramePr>
            <p:cNvPr id="50201" name="Object 49"/>
            <p:cNvGraphicFramePr>
              <a:graphicFrameLocks noChangeAspect="1"/>
            </p:cNvGraphicFramePr>
            <p:nvPr/>
          </p:nvGraphicFramePr>
          <p:xfrm>
            <a:off x="3840" y="2640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27" name="公式" r:id="rId41" imgW="393529" imgH="457002" progId="Equation.3">
                    <p:embed/>
                  </p:oleObj>
                </mc:Choice>
                <mc:Fallback>
                  <p:oleObj name="公式" r:id="rId41" imgW="393529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640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2" name="Oval 50"/>
            <p:cNvSpPr>
              <a:spLocks noChangeArrowheads="1"/>
            </p:cNvSpPr>
            <p:nvPr/>
          </p:nvSpPr>
          <p:spPr bwMode="auto">
            <a:xfrm>
              <a:off x="3936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43763" name="Group 51"/>
          <p:cNvGrpSpPr>
            <a:grpSpLocks/>
          </p:cNvGrpSpPr>
          <p:nvPr/>
        </p:nvGrpSpPr>
        <p:grpSpPr bwMode="auto">
          <a:xfrm>
            <a:off x="3998914" y="5178425"/>
            <a:ext cx="460375" cy="558800"/>
            <a:chOff x="1093" y="3396"/>
            <a:chExt cx="290" cy="352"/>
          </a:xfrm>
        </p:grpSpPr>
        <p:sp>
          <p:nvSpPr>
            <p:cNvPr id="50199" name="Oval 52"/>
            <p:cNvSpPr>
              <a:spLocks noChangeArrowheads="1"/>
            </p:cNvSpPr>
            <p:nvPr/>
          </p:nvSpPr>
          <p:spPr bwMode="auto">
            <a:xfrm>
              <a:off x="1207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0200" name="Object 53"/>
            <p:cNvGraphicFramePr>
              <a:graphicFrameLocks noChangeAspect="1"/>
            </p:cNvGraphicFramePr>
            <p:nvPr/>
          </p:nvGraphicFramePr>
          <p:xfrm>
            <a:off x="1093" y="3396"/>
            <a:ext cx="29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28" name="公式" r:id="rId43" imgW="177569" imgH="215619" progId="Equation.3">
                    <p:embed/>
                  </p:oleObj>
                </mc:Choice>
                <mc:Fallback>
                  <p:oleObj name="公式" r:id="rId43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3396"/>
                          <a:ext cx="29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3766" name="Oval 54"/>
          <p:cNvSpPr>
            <a:spLocks noChangeArrowheads="1"/>
          </p:cNvSpPr>
          <p:nvPr/>
        </p:nvSpPr>
        <p:spPr bwMode="auto">
          <a:xfrm>
            <a:off x="4854575" y="52324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67" name="Oval 55"/>
          <p:cNvSpPr>
            <a:spLocks noChangeArrowheads="1"/>
          </p:cNvSpPr>
          <p:nvPr/>
        </p:nvSpPr>
        <p:spPr bwMode="auto">
          <a:xfrm>
            <a:off x="8512175" y="52324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120926"/>
              </p:ext>
            </p:extLst>
          </p:nvPr>
        </p:nvGraphicFramePr>
        <p:xfrm>
          <a:off x="5995193" y="1007564"/>
          <a:ext cx="33067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9" name="Equation" r:id="rId45" imgW="1396800" imgH="228600" progId="Equation.DSMT4">
                  <p:embed/>
                </p:oleObj>
              </mc:Choice>
              <mc:Fallback>
                <p:oleObj name="Equation" r:id="rId45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193" y="1007564"/>
                        <a:ext cx="33067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693525"/>
              </p:ext>
            </p:extLst>
          </p:nvPr>
        </p:nvGraphicFramePr>
        <p:xfrm>
          <a:off x="4156075" y="2843213"/>
          <a:ext cx="14732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0" name="Equation" r:id="rId47" imgW="622080" imgH="228600" progId="Equation.DSMT4">
                  <p:embed/>
                </p:oleObj>
              </mc:Choice>
              <mc:Fallback>
                <p:oleObj name="Equation" r:id="rId47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2843213"/>
                        <a:ext cx="14732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60555" y="329153"/>
            <a:ext cx="43043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数列收敛的几何意义：</a:t>
            </a:r>
          </a:p>
        </p:txBody>
      </p:sp>
    </p:spTree>
    <p:extLst>
      <p:ext uri="{BB962C8B-B14F-4D97-AF65-F5344CB8AC3E}">
        <p14:creationId xmlns:p14="http://schemas.microsoft.com/office/powerpoint/2010/main" val="1450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66" grpId="0" animBg="1"/>
      <p:bldP spid="24376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2057400" y="905205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246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069817"/>
              </p:ext>
            </p:extLst>
          </p:nvPr>
        </p:nvGraphicFramePr>
        <p:xfrm>
          <a:off x="2852745" y="3100815"/>
          <a:ext cx="5071429" cy="600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1" name="公式" r:id="rId3" imgW="2019314" imgH="247792" progId="Equation.3">
                  <p:embed/>
                </p:oleObj>
              </mc:Choice>
              <mc:Fallback>
                <p:oleObj name="公式" r:id="rId3" imgW="2019314" imgH="2477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45" y="3100815"/>
                        <a:ext cx="5071429" cy="600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Text Box 16"/>
          <p:cNvSpPr txBox="1">
            <a:spLocks noChangeArrowheads="1"/>
          </p:cNvSpPr>
          <p:nvPr/>
        </p:nvSpPr>
        <p:spPr bwMode="auto">
          <a:xfrm>
            <a:off x="2057400" y="2360480"/>
            <a:ext cx="2232869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具体方法：</a:t>
            </a:r>
          </a:p>
        </p:txBody>
      </p:sp>
      <p:graphicFrame>
        <p:nvGraphicFramePr>
          <p:cNvPr id="2468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423957"/>
              </p:ext>
            </p:extLst>
          </p:nvPr>
        </p:nvGraphicFramePr>
        <p:xfrm>
          <a:off x="4393258" y="2425000"/>
          <a:ext cx="3530916" cy="534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2" name="公式" r:id="rId5" imgW="1390513" imgH="209563" progId="Equation.3">
                  <p:embed/>
                </p:oleObj>
              </mc:Choice>
              <mc:Fallback>
                <p:oleObj name="公式" r:id="rId5" imgW="1390513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258" y="2425000"/>
                        <a:ext cx="3530916" cy="534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972285" y="4847824"/>
            <a:ext cx="4779899" cy="525392"/>
            <a:chOff x="1426517" y="4913749"/>
            <a:chExt cx="5862877" cy="675116"/>
          </a:xfrm>
        </p:grpSpPr>
        <p:graphicFrame>
          <p:nvGraphicFramePr>
            <p:cNvPr id="512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8476952"/>
                </p:ext>
              </p:extLst>
            </p:nvPr>
          </p:nvGraphicFramePr>
          <p:xfrm>
            <a:off x="1426517" y="4941168"/>
            <a:ext cx="558007" cy="595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3" name="公式" r:id="rId7" imgW="181145" imgH="190449" progId="Equation.3">
                    <p:embed/>
                  </p:oleObj>
                </mc:Choice>
                <mc:Fallback>
                  <p:oleObj name="公式" r:id="rId7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6517" y="4941168"/>
                          <a:ext cx="558007" cy="595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3203848" y="4941168"/>
            <a:ext cx="3024336" cy="595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4" name="Equation" r:id="rId9" imgW="888840" imgH="203040" progId="Equation.DSMT4">
                    <p:embed/>
                  </p:oleObj>
                </mc:Choice>
                <mc:Fallback>
                  <p:oleObj name="Equation" r:id="rId9" imgW="8888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03848" y="4941168"/>
                          <a:ext cx="3024336" cy="5952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0927904"/>
                </p:ext>
              </p:extLst>
            </p:nvPr>
          </p:nvGraphicFramePr>
          <p:xfrm>
            <a:off x="2091991" y="4913749"/>
            <a:ext cx="5197403" cy="675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5" name="Equation" r:id="rId11" imgW="1562040" imgH="203040" progId="Equation.DSMT4">
                    <p:embed/>
                  </p:oleObj>
                </mc:Choice>
                <mc:Fallback>
                  <p:oleObj name="Equation" r:id="rId11" imgW="15620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91991" y="4913749"/>
                          <a:ext cx="5197403" cy="6751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397583"/>
              </p:ext>
            </p:extLst>
          </p:nvPr>
        </p:nvGraphicFramePr>
        <p:xfrm>
          <a:off x="3200400" y="993371"/>
          <a:ext cx="6135960" cy="112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6" name="Equation" r:id="rId13" imgW="2412720" imgH="457200" progId="Equation.DSMT4">
                  <p:embed/>
                </p:oleObj>
              </mc:Choice>
              <mc:Fallback>
                <p:oleObj name="Equation" r:id="rId13" imgW="2412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0400" y="993371"/>
                        <a:ext cx="6135960" cy="1125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283870"/>
              </p:ext>
            </p:extLst>
          </p:nvPr>
        </p:nvGraphicFramePr>
        <p:xfrm>
          <a:off x="2855641" y="4042420"/>
          <a:ext cx="4896543" cy="48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7" name="Equation" r:id="rId15" imgW="2057400" imgH="203040" progId="Equation.DSMT4">
                  <p:embed/>
                </p:oleObj>
              </mc:Choice>
              <mc:Fallback>
                <p:oleObj name="Equation" r:id="rId15" imgW="2057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55641" y="4042420"/>
                        <a:ext cx="4896543" cy="483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97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 autoUpdateAnimBg="0"/>
      <p:bldP spid="512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3143563" y="731616"/>
            <a:ext cx="67882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数列极限的定义未给出求极限的方法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115183" y="1534539"/>
            <a:ext cx="86409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2135560" y="2492896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4223792" y="2276872"/>
          <a:ext cx="267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8" name="公式" r:id="rId3" imgW="2679480" imgH="1066680" progId="Equation.3">
                  <p:embed/>
                </p:oleObj>
              </mc:Choice>
              <mc:Fallback>
                <p:oleObj name="公式" r:id="rId3" imgW="267948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2276872"/>
                        <a:ext cx="2679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6960097" y="2326644"/>
          <a:ext cx="5826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9" name="公式" r:id="rId5" imgW="583920" imgH="901440" progId="Equation.3">
                  <p:embed/>
                </p:oleObj>
              </mc:Choice>
              <mc:Fallback>
                <p:oleObj name="公式" r:id="rId5" imgW="5839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097" y="2326644"/>
                        <a:ext cx="5826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9" name="Object 9"/>
          <p:cNvGraphicFramePr>
            <a:graphicFrameLocks noChangeAspect="1"/>
          </p:cNvGraphicFramePr>
          <p:nvPr/>
        </p:nvGraphicFramePr>
        <p:xfrm>
          <a:off x="2181300" y="3429001"/>
          <a:ext cx="1595958" cy="42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0" name="公式" r:id="rId7" imgW="1650960" imgH="444240" progId="Equation.3">
                  <p:embed/>
                </p:oleObj>
              </mc:Choice>
              <mc:Fallback>
                <p:oleObj name="公式" r:id="rId7" imgW="165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300" y="3429001"/>
                        <a:ext cx="1595958" cy="42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0" name="Object 10"/>
          <p:cNvGraphicFramePr>
            <a:graphicFrameLocks noChangeAspect="1"/>
          </p:cNvGraphicFramePr>
          <p:nvPr/>
        </p:nvGraphicFramePr>
        <p:xfrm>
          <a:off x="4007769" y="3429001"/>
          <a:ext cx="2057937" cy="47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1" name="公式" r:id="rId9" imgW="2095200" imgH="482400" progId="Equation.3">
                  <p:embed/>
                </p:oleObj>
              </mc:Choice>
              <mc:Fallback>
                <p:oleObj name="公式" r:id="rId9" imgW="2095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9" y="3429001"/>
                        <a:ext cx="2057937" cy="472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1" name="Object 11"/>
          <p:cNvGraphicFramePr>
            <a:graphicFrameLocks noChangeAspect="1"/>
          </p:cNvGraphicFramePr>
          <p:nvPr/>
        </p:nvGraphicFramePr>
        <p:xfrm>
          <a:off x="6168008" y="3212976"/>
          <a:ext cx="166767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2" name="公式" r:id="rId11" imgW="1739880" imgH="901440" progId="Equation.3">
                  <p:embed/>
                </p:oleObj>
              </mc:Choice>
              <mc:Fallback>
                <p:oleObj name="公式" r:id="rId11" imgW="17398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3212976"/>
                        <a:ext cx="1667672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2" name="Object 12"/>
          <p:cNvGraphicFramePr>
            <a:graphicFrameLocks noChangeAspect="1"/>
          </p:cNvGraphicFramePr>
          <p:nvPr/>
        </p:nvGraphicFramePr>
        <p:xfrm>
          <a:off x="7968208" y="3212977"/>
          <a:ext cx="1295400" cy="866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3" name="公式" r:id="rId13" imgW="1346040" imgH="901440" progId="Equation.3">
                  <p:embed/>
                </p:oleObj>
              </mc:Choice>
              <mc:Fallback>
                <p:oleObj name="公式" r:id="rId13" imgW="13460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208" y="3212977"/>
                        <a:ext cx="1295400" cy="866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3" name="Text Box 13"/>
          <p:cNvSpPr txBox="1">
            <a:spLocks noChangeArrowheads="1"/>
          </p:cNvSpPr>
          <p:nvPr/>
        </p:nvSpPr>
        <p:spPr bwMode="auto">
          <a:xfrm>
            <a:off x="2183423" y="4143542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所以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199695" name="Object 15"/>
          <p:cNvGraphicFramePr>
            <a:graphicFrameLocks noChangeAspect="1"/>
          </p:cNvGraphicFramePr>
          <p:nvPr/>
        </p:nvGraphicFramePr>
        <p:xfrm>
          <a:off x="6008449" y="4225648"/>
          <a:ext cx="2160240" cy="44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4" name="公式" r:id="rId15" imgW="2171520" imgH="444240" progId="Equation.3">
                  <p:embed/>
                </p:oleObj>
              </mc:Choice>
              <mc:Fallback>
                <p:oleObj name="公式" r:id="rId15" imgW="2171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449" y="4225648"/>
                        <a:ext cx="2160240" cy="441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6" name="Object 16"/>
          <p:cNvGraphicFramePr>
            <a:graphicFrameLocks noChangeAspect="1"/>
          </p:cNvGraphicFramePr>
          <p:nvPr/>
        </p:nvGraphicFramePr>
        <p:xfrm>
          <a:off x="2351584" y="5013176"/>
          <a:ext cx="3710008" cy="102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5" name="公式" r:id="rId17" imgW="3682800" imgH="1015920" progId="Equation.3">
                  <p:embed/>
                </p:oleObj>
              </mc:Choice>
              <mc:Fallback>
                <p:oleObj name="公式" r:id="rId17" imgW="368280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5013176"/>
                        <a:ext cx="3710008" cy="1023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8" name="Text Box 18"/>
          <p:cNvSpPr txBox="1">
            <a:spLocks noChangeArrowheads="1"/>
          </p:cNvSpPr>
          <p:nvPr/>
        </p:nvSpPr>
        <p:spPr bwMode="auto">
          <a:xfrm>
            <a:off x="2057400" y="731616"/>
            <a:ext cx="121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注意：</a:t>
            </a:r>
            <a:endParaRPr kumimoji="1" lang="zh-CN" altLang="en-US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285133"/>
              </p:ext>
            </p:extLst>
          </p:nvPr>
        </p:nvGraphicFramePr>
        <p:xfrm>
          <a:off x="3032125" y="2492375"/>
          <a:ext cx="12811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6" name="Equation" r:id="rId19" imgW="507960" imgH="228600" progId="Equation.DSMT4">
                  <p:embed/>
                </p:oleObj>
              </mc:Choice>
              <mc:Fallback>
                <p:oleObj name="Equation" r:id="rId19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32125" y="2492375"/>
                        <a:ext cx="1281113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92475" y="3933825"/>
          <a:ext cx="24384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7" name="Equation" r:id="rId21" imgW="927000" imgH="406080" progId="Equation.DSMT4">
                  <p:embed/>
                </p:oleObj>
              </mc:Choice>
              <mc:Fallback>
                <p:oleObj name="Equation" r:id="rId21" imgW="927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92475" y="3933825"/>
                        <a:ext cx="2438400" cy="106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43564" y="1316390"/>
          <a:ext cx="3619873" cy="98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8" name="Equation" r:id="rId23" imgW="1536480" imgH="419040" progId="Equation.DSMT4">
                  <p:embed/>
                </p:oleObj>
              </mc:Choice>
              <mc:Fallback>
                <p:oleObj name="Equation" r:id="rId23" imgW="1536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43564" y="1316390"/>
                        <a:ext cx="3619873" cy="98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07113" y="4941888"/>
          <a:ext cx="40941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9" name="Equation" r:id="rId25" imgW="1701720" imgH="419040" progId="Equation.DSMT4">
                  <p:embed/>
                </p:oleObj>
              </mc:Choice>
              <mc:Fallback>
                <p:oleObj name="Equation" r:id="rId25" imgW="1701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07113" y="4941888"/>
                        <a:ext cx="4094162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1317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5" grpId="0" autoUpdateAnimBg="0"/>
      <p:bldP spid="19969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2286000" y="757395"/>
            <a:ext cx="10906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2</a:t>
            </a:r>
          </a:p>
        </p:txBody>
      </p:sp>
      <p:graphicFrame>
        <p:nvGraphicFramePr>
          <p:cNvPr id="2488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131790"/>
              </p:ext>
            </p:extLst>
          </p:nvPr>
        </p:nvGraphicFramePr>
        <p:xfrm>
          <a:off x="3314296" y="513417"/>
          <a:ext cx="3826684" cy="104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0" name="Equation" r:id="rId3" imgW="1524000" imgH="419100" progId="Equation.3">
                  <p:embed/>
                </p:oleObj>
              </mc:Choice>
              <mc:Fallback>
                <p:oleObj name="Equation" r:id="rId3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296" y="513417"/>
                        <a:ext cx="3826684" cy="104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2232025" y="1834901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48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748057"/>
              </p:ext>
            </p:extLst>
          </p:nvPr>
        </p:nvGraphicFramePr>
        <p:xfrm>
          <a:off x="2842419" y="1844656"/>
          <a:ext cx="1447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1" name="Equation" r:id="rId5" imgW="495199" imgH="190449" progId="Equation.3">
                  <p:embed/>
                </p:oleObj>
              </mc:Choice>
              <mc:Fallback>
                <p:oleObj name="Equation" r:id="rId5" imgW="495199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419" y="1844656"/>
                        <a:ext cx="14478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855688"/>
              </p:ext>
            </p:extLst>
          </p:nvPr>
        </p:nvGraphicFramePr>
        <p:xfrm>
          <a:off x="4402138" y="1520581"/>
          <a:ext cx="2608262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2" name="Equation" r:id="rId7" imgW="1040948" imgH="482391" progId="Equation.3">
                  <p:embed/>
                </p:oleObj>
              </mc:Choice>
              <mc:Fallback>
                <p:oleObj name="Equation" r:id="rId7" imgW="104094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1520581"/>
                        <a:ext cx="2608262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314390"/>
              </p:ext>
            </p:extLst>
          </p:nvPr>
        </p:nvGraphicFramePr>
        <p:xfrm>
          <a:off x="6972352" y="1529283"/>
          <a:ext cx="20986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3" name="Equation" r:id="rId9" imgW="837836" imgH="444307" progId="Equation.3">
                  <p:embed/>
                </p:oleObj>
              </mc:Choice>
              <mc:Fallback>
                <p:oleObj name="Equation" r:id="rId9" imgW="83783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52" y="1529283"/>
                        <a:ext cx="2098675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4267200" y="3276600"/>
            <a:ext cx="4572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6477000" y="3276600"/>
            <a:ext cx="5334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8842" name="Object 10"/>
          <p:cNvGraphicFramePr>
            <a:graphicFrameLocks noChangeAspect="1"/>
          </p:cNvGraphicFramePr>
          <p:nvPr/>
        </p:nvGraphicFramePr>
        <p:xfrm>
          <a:off x="3352800" y="2667000"/>
          <a:ext cx="18748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4" name="Equation" r:id="rId11" imgW="748975" imgH="431613" progId="Equation.3">
                  <p:embed/>
                </p:oleObj>
              </mc:Choice>
              <mc:Fallback>
                <p:oleObj name="Equation" r:id="rId11" imgW="74897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187483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3" name="Object 11"/>
          <p:cNvGraphicFramePr>
            <a:graphicFrameLocks noChangeAspect="1"/>
          </p:cNvGraphicFramePr>
          <p:nvPr/>
        </p:nvGraphicFramePr>
        <p:xfrm>
          <a:off x="5181601" y="2668589"/>
          <a:ext cx="229076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5" name="Equation" r:id="rId13" imgW="914400" imgH="431800" progId="Equation.3">
                  <p:embed/>
                </p:oleObj>
              </mc:Choice>
              <mc:Fallback>
                <p:oleObj name="Equation" r:id="rId13" imgW="91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2668589"/>
                        <a:ext cx="2290763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4" name="Object 12"/>
          <p:cNvGraphicFramePr>
            <a:graphicFrameLocks noChangeAspect="1"/>
          </p:cNvGraphicFramePr>
          <p:nvPr/>
        </p:nvGraphicFramePr>
        <p:xfrm>
          <a:off x="7391401" y="2667000"/>
          <a:ext cx="15589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6" name="Equation" r:id="rId15" imgW="622030" imgH="406224" progId="Equation.3">
                  <p:embed/>
                </p:oleObj>
              </mc:Choice>
              <mc:Fallback>
                <p:oleObj name="Equation" r:id="rId15" imgW="62203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2667000"/>
                        <a:ext cx="155892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605829"/>
              </p:ext>
            </p:extLst>
          </p:nvPr>
        </p:nvGraphicFramePr>
        <p:xfrm>
          <a:off x="8956676" y="3007987"/>
          <a:ext cx="955747" cy="495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7" name="Equation" r:id="rId17" imgW="304684" imgH="152567" progId="Equation.3">
                  <p:embed/>
                </p:oleObj>
              </mc:Choice>
              <mc:Fallback>
                <p:oleObj name="Equation" r:id="rId17" imgW="304684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6676" y="3007987"/>
                        <a:ext cx="955747" cy="495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432296"/>
              </p:ext>
            </p:extLst>
          </p:nvPr>
        </p:nvGraphicFramePr>
        <p:xfrm>
          <a:off x="8344695" y="3656730"/>
          <a:ext cx="176053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8" name="Equation" r:id="rId19" imgW="628802" imgH="400011" progId="Equation.3">
                  <p:embed/>
                </p:oleObj>
              </mc:Choice>
              <mc:Fallback>
                <p:oleObj name="Equation" r:id="rId19" imgW="628802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4695" y="3656730"/>
                        <a:ext cx="1760537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374389"/>
              </p:ext>
            </p:extLst>
          </p:nvPr>
        </p:nvGraphicFramePr>
        <p:xfrm>
          <a:off x="2222500" y="3992601"/>
          <a:ext cx="4449564" cy="64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9" name="Equation" r:id="rId21" imgW="1790640" imgH="253800" progId="Equation.DSMT4">
                  <p:embed/>
                </p:oleObj>
              </mc:Choice>
              <mc:Fallback>
                <p:oleObj name="Equation" r:id="rId21" imgW="1790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992601"/>
                        <a:ext cx="4449564" cy="646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162198"/>
              </p:ext>
            </p:extLst>
          </p:nvPr>
        </p:nvGraphicFramePr>
        <p:xfrm>
          <a:off x="6858795" y="4017168"/>
          <a:ext cx="15446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0" name="Equation" r:id="rId23" imgW="561827" imgH="190449" progId="Equation.3">
                  <p:embed/>
                </p:oleObj>
              </mc:Choice>
              <mc:Fallback>
                <p:oleObj name="Equation" r:id="rId23" imgW="561827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795" y="4017168"/>
                        <a:ext cx="154463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9" name="Object 17"/>
          <p:cNvGraphicFramePr>
            <a:graphicFrameLocks noChangeAspect="1"/>
          </p:cNvGraphicFramePr>
          <p:nvPr/>
        </p:nvGraphicFramePr>
        <p:xfrm>
          <a:off x="2232025" y="4706939"/>
          <a:ext cx="36576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1" name="Equation" r:id="rId25" imgW="1447771" imgH="476121" progId="Equation.3">
                  <p:embed/>
                </p:oleObj>
              </mc:Choice>
              <mc:Fallback>
                <p:oleObj name="Equation" r:id="rId25" imgW="1447771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4706939"/>
                        <a:ext cx="3657600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70373"/>
              </p:ext>
            </p:extLst>
          </p:nvPr>
        </p:nvGraphicFramePr>
        <p:xfrm>
          <a:off x="6256337" y="4800600"/>
          <a:ext cx="3152031" cy="102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2" name="Equation" r:id="rId27" imgW="1276343" imgH="409742" progId="Equation.3">
                  <p:embed/>
                </p:oleObj>
              </mc:Choice>
              <mc:Fallback>
                <p:oleObj name="Equation" r:id="rId27" imgW="1276343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7" y="4800600"/>
                        <a:ext cx="3152031" cy="1027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8851" name="Group 19"/>
          <p:cNvGrpSpPr>
            <a:grpSpLocks/>
          </p:cNvGrpSpPr>
          <p:nvPr/>
        </p:nvGrpSpPr>
        <p:grpSpPr bwMode="auto">
          <a:xfrm>
            <a:off x="2286000" y="2770189"/>
            <a:ext cx="1143000" cy="968375"/>
            <a:chOff x="480" y="1745"/>
            <a:chExt cx="720" cy="610"/>
          </a:xfrm>
        </p:grpSpPr>
        <p:graphicFrame>
          <p:nvGraphicFramePr>
            <p:cNvPr id="53268" name="Object 20"/>
            <p:cNvGraphicFramePr>
              <a:graphicFrameLocks noChangeAspect="1"/>
            </p:cNvGraphicFramePr>
            <p:nvPr/>
          </p:nvGraphicFramePr>
          <p:xfrm>
            <a:off x="666" y="1745"/>
            <a:ext cx="48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33" name="Equation" r:id="rId29" imgW="342857" imgH="181065" progId="Equation.3">
                    <p:embed/>
                  </p:oleObj>
                </mc:Choice>
                <mc:Fallback>
                  <p:oleObj name="Equation" r:id="rId29" imgW="342857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" y="1745"/>
                          <a:ext cx="48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9" name="Object 21"/>
            <p:cNvGraphicFramePr>
              <a:graphicFrameLocks noChangeAspect="1"/>
            </p:cNvGraphicFramePr>
            <p:nvPr/>
          </p:nvGraphicFramePr>
          <p:xfrm>
            <a:off x="513" y="2064"/>
            <a:ext cx="68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34" name="公式" r:id="rId31" imgW="495199" imgH="209563" progId="Equation.3">
                    <p:embed/>
                  </p:oleObj>
                </mc:Choice>
                <mc:Fallback>
                  <p:oleObj name="公式" r:id="rId31" imgW="495199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" y="2064"/>
                          <a:ext cx="68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0" name="Line 22"/>
            <p:cNvSpPr>
              <a:spLocks noChangeShapeType="1"/>
            </p:cNvSpPr>
            <p:nvPr/>
          </p:nvSpPr>
          <p:spPr bwMode="auto">
            <a:xfrm>
              <a:off x="480" y="201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Line 23"/>
            <p:cNvSpPr>
              <a:spLocks noChangeShapeType="1"/>
            </p:cNvSpPr>
            <p:nvPr/>
          </p:nvSpPr>
          <p:spPr bwMode="auto">
            <a:xfrm>
              <a:off x="480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19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autoUpdateAnimBg="0"/>
      <p:bldP spid="248836" grpId="0" autoUpdateAnimBg="0"/>
      <p:bldP spid="248840" grpId="0" animBg="1"/>
      <p:bldP spid="2488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2007825" y="994600"/>
            <a:ext cx="84781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3</a:t>
            </a:r>
          </a:p>
        </p:txBody>
      </p:sp>
      <p:graphicFrame>
        <p:nvGraphicFramePr>
          <p:cNvPr id="2478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301505"/>
              </p:ext>
            </p:extLst>
          </p:nvPr>
        </p:nvGraphicFramePr>
        <p:xfrm>
          <a:off x="3243966" y="773145"/>
          <a:ext cx="32194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2" name="Equation" r:id="rId3" imgW="1358310" imgH="406224" progId="Equation.3">
                  <p:embed/>
                </p:oleObj>
              </mc:Choice>
              <mc:Fallback>
                <p:oleObj name="Equation" r:id="rId3" imgW="135831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966" y="773145"/>
                        <a:ext cx="32194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2044017" y="2144760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478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807379"/>
              </p:ext>
            </p:extLst>
          </p:nvPr>
        </p:nvGraphicFramePr>
        <p:xfrm>
          <a:off x="4551364" y="1841260"/>
          <a:ext cx="4549035" cy="109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3" name="Equation" r:id="rId5" imgW="1955800" imgH="469900" progId="Equation.3">
                  <p:embed/>
                </p:oleObj>
              </mc:Choice>
              <mc:Fallback>
                <p:oleObj name="Equation" r:id="rId5" imgW="1955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4" y="1841260"/>
                        <a:ext cx="4549035" cy="1092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036138"/>
              </p:ext>
            </p:extLst>
          </p:nvPr>
        </p:nvGraphicFramePr>
        <p:xfrm>
          <a:off x="2952750" y="2132777"/>
          <a:ext cx="1343050" cy="5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4" name="Equation" r:id="rId7" imgW="495199" imgH="190449" progId="Equation.3">
                  <p:embed/>
                </p:oleObj>
              </mc:Choice>
              <mc:Fallback>
                <p:oleObj name="Equation" r:id="rId7" imgW="495199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132777"/>
                        <a:ext cx="1343050" cy="537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246946"/>
              </p:ext>
            </p:extLst>
          </p:nvPr>
        </p:nvGraphicFramePr>
        <p:xfrm>
          <a:off x="6826164" y="2896958"/>
          <a:ext cx="1436712" cy="91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5" name="Equation" r:id="rId9" imgW="628802" imgH="400011" progId="Equation.3">
                  <p:embed/>
                </p:oleObj>
              </mc:Choice>
              <mc:Fallback>
                <p:oleObj name="Equation" r:id="rId9" imgW="628802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164" y="2896958"/>
                        <a:ext cx="1436712" cy="918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647369"/>
              </p:ext>
            </p:extLst>
          </p:nvPr>
        </p:nvGraphicFramePr>
        <p:xfrm>
          <a:off x="2715753" y="2918156"/>
          <a:ext cx="1311401" cy="9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6" name="Equation" r:id="rId11" imgW="571252" imgH="406224" progId="Equation.3">
                  <p:embed/>
                </p:oleObj>
              </mc:Choice>
              <mc:Fallback>
                <p:oleObj name="Equation" r:id="rId11" imgW="57125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753" y="2918156"/>
                        <a:ext cx="1311401" cy="9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675704"/>
              </p:ext>
            </p:extLst>
          </p:nvPr>
        </p:nvGraphicFramePr>
        <p:xfrm>
          <a:off x="4133744" y="2950284"/>
          <a:ext cx="776500" cy="88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7" name="Equation" r:id="rId13" imgW="355292" imgH="406048" progId="Equation.3">
                  <p:embed/>
                </p:oleObj>
              </mc:Choice>
              <mc:Fallback>
                <p:oleObj name="Equation" r:id="rId13" imgW="355292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744" y="2950284"/>
                        <a:ext cx="776500" cy="887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450112"/>
              </p:ext>
            </p:extLst>
          </p:nvPr>
        </p:nvGraphicFramePr>
        <p:xfrm>
          <a:off x="4942545" y="2896958"/>
          <a:ext cx="662126" cy="96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8" name="Equation" r:id="rId15" imgW="279279" imgH="406224" progId="Equation.3">
                  <p:embed/>
                </p:oleObj>
              </mc:Choice>
              <mc:Fallback>
                <p:oleObj name="Equation" r:id="rId15" imgW="27927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545" y="2896958"/>
                        <a:ext cx="662126" cy="962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975914"/>
              </p:ext>
            </p:extLst>
          </p:nvPr>
        </p:nvGraphicFramePr>
        <p:xfrm>
          <a:off x="5679923" y="3194785"/>
          <a:ext cx="889495" cy="461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9" name="Equation" r:id="rId17" imgW="304684" imgH="152567" progId="Equation.3">
                  <p:embed/>
                </p:oleObj>
              </mc:Choice>
              <mc:Fallback>
                <p:oleObj name="Equation" r:id="rId17" imgW="304684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9923" y="3194785"/>
                        <a:ext cx="889495" cy="461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511015"/>
              </p:ext>
            </p:extLst>
          </p:nvPr>
        </p:nvGraphicFramePr>
        <p:xfrm>
          <a:off x="6717442" y="4077072"/>
          <a:ext cx="3032786" cy="1040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0" name="Equation" r:id="rId19" imgW="1285712" imgH="438240" progId="Equation.3">
                  <p:embed/>
                </p:oleObj>
              </mc:Choice>
              <mc:Fallback>
                <p:oleObj name="Equation" r:id="rId19" imgW="1285712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7442" y="4077072"/>
                        <a:ext cx="3032786" cy="1040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3" name="Object 15"/>
          <p:cNvGraphicFramePr>
            <a:graphicFrameLocks noChangeAspect="1"/>
          </p:cNvGraphicFramePr>
          <p:nvPr/>
        </p:nvGraphicFramePr>
        <p:xfrm>
          <a:off x="2952750" y="4965701"/>
          <a:ext cx="26479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1" name="Equation" r:id="rId21" imgW="1104914" imgH="400011" progId="Equation.3">
                  <p:embed/>
                </p:oleObj>
              </mc:Choice>
              <mc:Fallback>
                <p:oleObj name="Equation" r:id="rId21" imgW="1104914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4965701"/>
                        <a:ext cx="26479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36031"/>
              </p:ext>
            </p:extLst>
          </p:nvPr>
        </p:nvGraphicFramePr>
        <p:xfrm>
          <a:off x="2076919" y="4329022"/>
          <a:ext cx="2650183" cy="54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2" name="Equation" r:id="rId23" imgW="990360" imgH="203040" progId="Equation.DSMT4">
                  <p:embed/>
                </p:oleObj>
              </mc:Choice>
              <mc:Fallback>
                <p:oleObj name="Equation" r:id="rId23" imgW="990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76919" y="4329022"/>
                        <a:ext cx="2650183" cy="54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616774"/>
              </p:ext>
            </p:extLst>
          </p:nvPr>
        </p:nvGraphicFramePr>
        <p:xfrm>
          <a:off x="4830291" y="4329022"/>
          <a:ext cx="1769765" cy="496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3" name="Equation" r:id="rId25" imgW="723600" imgH="203040" progId="Equation.DSMT4">
                  <p:embed/>
                </p:oleObj>
              </mc:Choice>
              <mc:Fallback>
                <p:oleObj name="Equation" r:id="rId25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30291" y="4329022"/>
                        <a:ext cx="1769765" cy="496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6770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autoUpdateAnimBg="0"/>
      <p:bldP spid="2478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186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118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118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118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19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19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19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2438400" y="25908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pic>
        <p:nvPicPr>
          <p:cNvPr id="22119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6220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1196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1197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1260785885"/>
      </p:ext>
    </p:extLst>
  </p:cSld>
  <p:clrMapOvr>
    <a:masterClrMapping/>
  </p:clrMapOvr>
  <p:transition advTm="2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2423592" y="297914"/>
            <a:ext cx="11430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pSp>
        <p:nvGrpSpPr>
          <p:cNvPr id="249859" name="Group 3"/>
          <p:cNvGrpSpPr>
            <a:grpSpLocks/>
          </p:cNvGrpSpPr>
          <p:nvPr/>
        </p:nvGrpSpPr>
        <p:grpSpPr bwMode="auto">
          <a:xfrm>
            <a:off x="3088731" y="361355"/>
            <a:ext cx="6078538" cy="1141412"/>
            <a:chOff x="912" y="315"/>
            <a:chExt cx="3829" cy="719"/>
          </a:xfrm>
        </p:grpSpPr>
        <p:graphicFrame>
          <p:nvGraphicFramePr>
            <p:cNvPr id="5428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6077607"/>
                </p:ext>
              </p:extLst>
            </p:nvPr>
          </p:nvGraphicFramePr>
          <p:xfrm>
            <a:off x="968" y="315"/>
            <a:ext cx="3773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17" name="Equation" r:id="rId3" imgW="2552700" imgH="482600" progId="Equation.3">
                    <p:embed/>
                  </p:oleObj>
                </mc:Choice>
                <mc:Fallback>
                  <p:oleObj name="Equation" r:id="rId3" imgW="25527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315"/>
                          <a:ext cx="3773" cy="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8" name="Rectangle 5"/>
            <p:cNvSpPr>
              <a:spLocks noChangeArrowheads="1"/>
            </p:cNvSpPr>
            <p:nvPr/>
          </p:nvSpPr>
          <p:spPr bwMode="auto">
            <a:xfrm>
              <a:off x="912" y="672"/>
              <a:ext cx="1998" cy="36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428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2704529"/>
                </p:ext>
              </p:extLst>
            </p:nvPr>
          </p:nvGraphicFramePr>
          <p:xfrm>
            <a:off x="968" y="686"/>
            <a:ext cx="199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18" name="Equation" r:id="rId5" imgW="1362057" imgH="209563" progId="Equation.3">
                    <p:embed/>
                  </p:oleObj>
                </mc:Choice>
                <mc:Fallback>
                  <p:oleObj name="Equation" r:id="rId5" imgW="1362057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686"/>
                          <a:ext cx="199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9863" name="Object 7"/>
          <p:cNvGraphicFramePr>
            <a:graphicFrameLocks noChangeAspect="1"/>
          </p:cNvGraphicFramePr>
          <p:nvPr/>
        </p:nvGraphicFramePr>
        <p:xfrm>
          <a:off x="2178051" y="2286000"/>
          <a:ext cx="21621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9" name="Equation" r:id="rId7" imgW="863225" imgH="253890" progId="Equation.3">
                  <p:embed/>
                </p:oleObj>
              </mc:Choice>
              <mc:Fallback>
                <p:oleObj name="Equation" r:id="rId7" imgW="86322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1" y="2286000"/>
                        <a:ext cx="21621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6940550" y="1600200"/>
            <a:ext cx="1676400" cy="558800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98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548497"/>
              </p:ext>
            </p:extLst>
          </p:nvPr>
        </p:nvGraphicFramePr>
        <p:xfrm>
          <a:off x="3177631" y="1616376"/>
          <a:ext cx="6627067" cy="593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0" name="公式" r:id="rId9" imgW="2832100" imgH="254000" progId="Equation.3">
                  <p:embed/>
                </p:oleObj>
              </mc:Choice>
              <mc:Fallback>
                <p:oleObj name="公式" r:id="rId9" imgW="2832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631" y="1616376"/>
                        <a:ext cx="6627067" cy="593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9866" name="Group 10"/>
          <p:cNvGrpSpPr>
            <a:grpSpLocks/>
          </p:cNvGrpSpPr>
          <p:nvPr/>
        </p:nvGrpSpPr>
        <p:grpSpPr bwMode="auto">
          <a:xfrm>
            <a:off x="4368999" y="2261678"/>
            <a:ext cx="5640422" cy="1219200"/>
            <a:chOff x="1776" y="1440"/>
            <a:chExt cx="3792" cy="768"/>
          </a:xfrm>
        </p:grpSpPr>
        <p:sp>
          <p:nvSpPr>
            <p:cNvPr id="54285" name="Rectangle 11"/>
            <p:cNvSpPr>
              <a:spLocks noChangeArrowheads="1"/>
            </p:cNvSpPr>
            <p:nvPr/>
          </p:nvSpPr>
          <p:spPr bwMode="auto">
            <a:xfrm>
              <a:off x="1776" y="1440"/>
              <a:ext cx="3792" cy="76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428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1270804"/>
                </p:ext>
              </p:extLst>
            </p:nvPr>
          </p:nvGraphicFramePr>
          <p:xfrm>
            <a:off x="1819" y="1488"/>
            <a:ext cx="3442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21" name="Equation" r:id="rId11" imgW="2235200" imgH="457200" progId="Equation.3">
                    <p:embed/>
                  </p:oleObj>
                </mc:Choice>
                <mc:Fallback>
                  <p:oleObj name="Equation" r:id="rId11" imgW="2235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9" y="1488"/>
                          <a:ext cx="3442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98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385779"/>
              </p:ext>
            </p:extLst>
          </p:nvPr>
        </p:nvGraphicFramePr>
        <p:xfrm>
          <a:off x="1995190" y="3581400"/>
          <a:ext cx="6063902" cy="49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2" name="Equation" r:id="rId13" imgW="2800458" imgH="218946" progId="Equation.3">
                  <p:embed/>
                </p:oleObj>
              </mc:Choice>
              <mc:Fallback>
                <p:oleObj name="Equation" r:id="rId13" imgW="2800458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190" y="3581400"/>
                        <a:ext cx="6063902" cy="493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9870" name="Group 14"/>
          <p:cNvGrpSpPr>
            <a:grpSpLocks/>
          </p:cNvGrpSpPr>
          <p:nvPr/>
        </p:nvGrpSpPr>
        <p:grpSpPr bwMode="auto">
          <a:xfrm>
            <a:off x="1995190" y="4165599"/>
            <a:ext cx="9100857" cy="1541465"/>
            <a:chOff x="544" y="2643"/>
            <a:chExt cx="4941" cy="971"/>
          </a:xfrm>
        </p:grpSpPr>
        <p:graphicFrame>
          <p:nvGraphicFramePr>
            <p:cNvPr id="5428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9135668"/>
                </p:ext>
              </p:extLst>
            </p:nvPr>
          </p:nvGraphicFramePr>
          <p:xfrm>
            <a:off x="544" y="2643"/>
            <a:ext cx="4728" cy="9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23" name="Equation" r:id="rId15" imgW="3822480" imgH="698400" progId="Equation.DSMT4">
                    <p:embed/>
                  </p:oleObj>
                </mc:Choice>
                <mc:Fallback>
                  <p:oleObj name="Equation" r:id="rId15" imgW="382248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2643"/>
                          <a:ext cx="4728" cy="9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0998682"/>
                </p:ext>
              </p:extLst>
            </p:nvPr>
          </p:nvGraphicFramePr>
          <p:xfrm>
            <a:off x="2379" y="3249"/>
            <a:ext cx="310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24" name="Equation" r:id="rId17" imgW="2336760" imgH="253800" progId="Equation.DSMT4">
                    <p:embed/>
                  </p:oleObj>
                </mc:Choice>
                <mc:Fallback>
                  <p:oleObj name="Equation" r:id="rId17" imgW="23367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9" y="3249"/>
                          <a:ext cx="3106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3395865"/>
                </p:ext>
              </p:extLst>
            </p:nvPr>
          </p:nvGraphicFramePr>
          <p:xfrm>
            <a:off x="2067" y="2947"/>
            <a:ext cx="105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25" name="Equation" r:id="rId19" imgW="933486" imgH="209563" progId="Equation.3">
                    <p:embed/>
                  </p:oleObj>
                </mc:Choice>
                <mc:Fallback>
                  <p:oleObj name="Equation" r:id="rId19" imgW="933486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2947"/>
                          <a:ext cx="1053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4510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animBg="1" autoUpdateAnimBg="0"/>
      <p:bldP spid="2498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2292350" y="1081021"/>
            <a:ext cx="121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4</a:t>
            </a:r>
          </a:p>
        </p:txBody>
      </p:sp>
      <p:graphicFrame>
        <p:nvGraphicFramePr>
          <p:cNvPr id="200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146081"/>
              </p:ext>
            </p:extLst>
          </p:nvPr>
        </p:nvGraphicFramePr>
        <p:xfrm>
          <a:off x="3200400" y="1173165"/>
          <a:ext cx="59705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05" name="公式" r:id="rId3" imgW="5968800" imgH="571320" progId="Equation.3">
                  <p:embed/>
                </p:oleObj>
              </mc:Choice>
              <mc:Fallback>
                <p:oleObj name="公式" r:id="rId3" imgW="5968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173165"/>
                        <a:ext cx="59705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2292350" y="1885228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00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522501"/>
              </p:ext>
            </p:extLst>
          </p:nvPr>
        </p:nvGraphicFramePr>
        <p:xfrm>
          <a:off x="3077637" y="2609949"/>
          <a:ext cx="107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06" name="公式" r:id="rId5" imgW="1079280" imgH="469800" progId="Equation.3">
                  <p:embed/>
                </p:oleObj>
              </mc:Choice>
              <mc:Fallback>
                <p:oleObj name="公式" r:id="rId5" imgW="1079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637" y="2609949"/>
                        <a:ext cx="1079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496231"/>
              </p:ext>
            </p:extLst>
          </p:nvPr>
        </p:nvGraphicFramePr>
        <p:xfrm>
          <a:off x="4165599" y="2582165"/>
          <a:ext cx="1371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07" name="公式" r:id="rId7" imgW="1371600" imgH="482400" progId="Equation.3">
                  <p:embed/>
                </p:oleObj>
              </mc:Choice>
              <mc:Fallback>
                <p:oleObj name="公式" r:id="rId7" imgW="1371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599" y="2582165"/>
                        <a:ext cx="13716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789429"/>
              </p:ext>
            </p:extLst>
          </p:nvPr>
        </p:nvGraphicFramePr>
        <p:xfrm>
          <a:off x="6096000" y="2609949"/>
          <a:ext cx="1371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08" name="公式" r:id="rId9" imgW="1371600" imgH="444240" progId="Equation.3">
                  <p:embed/>
                </p:oleObj>
              </mc:Choice>
              <mc:Fallback>
                <p:oleObj name="公式" r:id="rId9" imgW="1371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609949"/>
                        <a:ext cx="1371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64436"/>
              </p:ext>
            </p:extLst>
          </p:nvPr>
        </p:nvGraphicFramePr>
        <p:xfrm>
          <a:off x="2998072" y="1974084"/>
          <a:ext cx="16319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09" name="公式" r:id="rId11" imgW="1790640" imgH="457200" progId="Equation.3">
                  <p:embed/>
                </p:oleObj>
              </mc:Choice>
              <mc:Fallback>
                <p:oleObj name="公式" r:id="rId11" imgW="1790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072" y="1974084"/>
                        <a:ext cx="16319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2942649" y="3310404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所以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2007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446265"/>
              </p:ext>
            </p:extLst>
          </p:nvPr>
        </p:nvGraphicFramePr>
        <p:xfrm>
          <a:off x="4731372" y="1902115"/>
          <a:ext cx="3361567" cy="50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0" name="Equation" r:id="rId13" imgW="1447560" imgH="215640" progId="Equation.DSMT4">
                  <p:embed/>
                </p:oleObj>
              </mc:Choice>
              <mc:Fallback>
                <p:oleObj name="Equation" r:id="rId13" imgW="1447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372" y="1902115"/>
                        <a:ext cx="3361567" cy="500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52228"/>
              </p:ext>
            </p:extLst>
          </p:nvPr>
        </p:nvGraphicFramePr>
        <p:xfrm>
          <a:off x="4154812" y="3318052"/>
          <a:ext cx="17716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1" name="公式" r:id="rId15" imgW="1803240" imgH="583920" progId="Equation.3">
                  <p:embed/>
                </p:oleObj>
              </mc:Choice>
              <mc:Fallback>
                <p:oleObj name="公式" r:id="rId15" imgW="18032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812" y="3318052"/>
                        <a:ext cx="17716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7" name="Text Box 13"/>
          <p:cNvSpPr txBox="1">
            <a:spLocks noChangeArrowheads="1"/>
          </p:cNvSpPr>
          <p:nvPr/>
        </p:nvSpPr>
        <p:spPr bwMode="auto">
          <a:xfrm>
            <a:off x="2230762" y="3967000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kumimoji="1" lang="zh-CN" altLang="en-US" sz="2800" b="1" dirty="0">
                <a:latin typeface="Times New Roman" pitchFamily="18" charset="0"/>
              </a:rPr>
              <a:t>常数列的极限等于同一常数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200718" name="Text Box 14"/>
          <p:cNvSpPr txBox="1">
            <a:spLocks noChangeArrowheads="1"/>
          </p:cNvSpPr>
          <p:nvPr/>
        </p:nvSpPr>
        <p:spPr bwMode="auto">
          <a:xfrm>
            <a:off x="2284976" y="4680997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小结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00722" name="Rectangle 18"/>
          <p:cNvSpPr>
            <a:spLocks noChangeArrowheads="1"/>
          </p:cNvSpPr>
          <p:nvPr/>
        </p:nvSpPr>
        <p:spPr bwMode="white">
          <a:xfrm>
            <a:off x="2667000" y="381001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三、数列极限定义</a:t>
            </a:r>
            <a:endParaRPr lang="zh-CN" altLang="en-US" sz="2800" b="1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055195"/>
              </p:ext>
            </p:extLst>
          </p:nvPr>
        </p:nvGraphicFramePr>
        <p:xfrm>
          <a:off x="5537199" y="2638284"/>
          <a:ext cx="486531" cy="400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2" name="Equation" r:id="rId17" imgW="215640" imgH="177480" progId="Equation.DSMT4">
                  <p:embed/>
                </p:oleObj>
              </mc:Choice>
              <mc:Fallback>
                <p:oleObj name="Equation" r:id="rId17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37199" y="2638284"/>
                        <a:ext cx="486531" cy="400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359696" y="4720775"/>
            <a:ext cx="6553200" cy="946150"/>
            <a:chOff x="1676400" y="5073650"/>
            <a:chExt cx="6553200" cy="946150"/>
          </a:xfrm>
        </p:grpSpPr>
        <p:sp>
          <p:nvSpPr>
            <p:cNvPr id="200720" name="Text Box 16"/>
            <p:cNvSpPr txBox="1">
              <a:spLocks noChangeArrowheads="1"/>
            </p:cNvSpPr>
            <p:nvPr/>
          </p:nvSpPr>
          <p:spPr bwMode="auto">
            <a:xfrm>
              <a:off x="1676400" y="5073650"/>
              <a:ext cx="6553200" cy="946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</a:rPr>
                <a:t>用定义证数列极限存在时</a:t>
              </a:r>
              <a:r>
                <a:rPr kumimoji="1" lang="en-US" altLang="zh-CN" sz="2800" b="1" dirty="0">
                  <a:latin typeface="Times New Roman" pitchFamily="18" charset="0"/>
                </a:rPr>
                <a:t>,</a:t>
              </a:r>
              <a:r>
                <a:rPr kumimoji="1" lang="zh-CN" altLang="en-US" sz="2800" b="1" dirty="0">
                  <a:latin typeface="Times New Roman" pitchFamily="18" charset="0"/>
                </a:rPr>
                <a:t>关键是任意给定      寻找</a:t>
              </a:r>
              <a:r>
                <a:rPr kumimoji="1" lang="en-US" altLang="zh-CN" sz="2800" b="1" i="1" dirty="0">
                  <a:latin typeface="Times New Roman" pitchFamily="18" charset="0"/>
                </a:rPr>
                <a:t>N</a:t>
              </a:r>
              <a:r>
                <a:rPr kumimoji="1" lang="en-US" altLang="zh-CN" sz="2800" b="1" dirty="0">
                  <a:latin typeface="Times New Roman" pitchFamily="18" charset="0"/>
                </a:rPr>
                <a:t>,</a:t>
              </a:r>
              <a:r>
                <a:rPr kumimoji="1" lang="zh-CN" altLang="en-US" sz="2800" b="1" dirty="0">
                  <a:latin typeface="Times New Roman" pitchFamily="18" charset="0"/>
                </a:rPr>
                <a:t>但不必要求最小的</a:t>
              </a:r>
              <a:r>
                <a:rPr kumimoji="1" lang="en-US" altLang="zh-CN" sz="2800" b="1" i="1" dirty="0">
                  <a:latin typeface="Times New Roman" pitchFamily="18" charset="0"/>
                </a:rPr>
                <a:t>N</a:t>
              </a:r>
              <a:r>
                <a:rPr kumimoji="1" lang="en-US" altLang="zh-CN" sz="2800" b="1" dirty="0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2243125" y="5546725"/>
            <a:ext cx="352450" cy="387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13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43125" y="5546725"/>
                          <a:ext cx="352450" cy="3876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488781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utoUpdateAnimBg="0"/>
      <p:bldP spid="200713" grpId="0" autoUpdateAnimBg="0"/>
      <p:bldP spid="200717" grpId="0" autoUpdateAnimBg="0"/>
      <p:bldP spid="20071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057400" y="12461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5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2038737" y="2186733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sp>
        <p:nvSpPr>
          <p:cNvPr id="202765" name="Rectangle 13"/>
          <p:cNvSpPr>
            <a:spLocks noChangeArrowheads="1"/>
          </p:cNvSpPr>
          <p:nvPr/>
        </p:nvSpPr>
        <p:spPr bwMode="white">
          <a:xfrm>
            <a:off x="2667000" y="381001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三、数列极限定义</a:t>
            </a:r>
            <a:endParaRPr lang="zh-CN" altLang="en-US" sz="2800" b="1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143672" y="1024527"/>
          <a:ext cx="4150496" cy="962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1" name="Equation" r:id="rId3" imgW="1752480" imgH="406080" progId="Equation.DSMT4">
                  <p:embed/>
                </p:oleObj>
              </mc:Choice>
              <mc:Fallback>
                <p:oleObj name="Equation" r:id="rId3" imgW="1752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672" y="1024527"/>
                        <a:ext cx="4150496" cy="962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74900" y="3212977"/>
          <a:ext cx="23558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2" name="Equation" r:id="rId5" imgW="1117440" imgH="444240" progId="Equation.DSMT4">
                  <p:embed/>
                </p:oleObj>
              </mc:Choice>
              <mc:Fallback>
                <p:oleObj name="Equation" r:id="rId5" imgW="1117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4900" y="3212977"/>
                        <a:ext cx="2355850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274617"/>
              </p:ext>
            </p:extLst>
          </p:nvPr>
        </p:nvGraphicFramePr>
        <p:xfrm>
          <a:off x="5087888" y="3161605"/>
          <a:ext cx="5112568" cy="103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3" name="Equation" r:id="rId7" imgW="2311200" imgH="469800" progId="Equation.DSMT4">
                  <p:embed/>
                </p:oleObj>
              </mc:Choice>
              <mc:Fallback>
                <p:oleObj name="Equation" r:id="rId7" imgW="2311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87888" y="3161605"/>
                        <a:ext cx="5112568" cy="103936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186944"/>
              </p:ext>
            </p:extLst>
          </p:nvPr>
        </p:nvGraphicFramePr>
        <p:xfrm>
          <a:off x="2679701" y="2241202"/>
          <a:ext cx="1544092" cy="50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4" name="Equation" r:id="rId9" imgW="660240" imgH="215640" progId="Equation.DSMT4">
                  <p:embed/>
                </p:oleObj>
              </mc:Choice>
              <mc:Fallback>
                <p:oleObj name="Equation" r:id="rId9" imgW="660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9701" y="2241202"/>
                        <a:ext cx="1544092" cy="504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344034"/>
              </p:ext>
            </p:extLst>
          </p:nvPr>
        </p:nvGraphicFramePr>
        <p:xfrm>
          <a:off x="4367808" y="1986961"/>
          <a:ext cx="3024335" cy="113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5" name="Equation" r:id="rId11" imgW="1218960" imgH="533160" progId="Equation.DSMT4">
                  <p:embed/>
                </p:oleObj>
              </mc:Choice>
              <mc:Fallback>
                <p:oleObj name="Equation" r:id="rId11" imgW="12189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67808" y="1986961"/>
                        <a:ext cx="3024335" cy="1138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029129"/>
              </p:ext>
            </p:extLst>
          </p:nvPr>
        </p:nvGraphicFramePr>
        <p:xfrm>
          <a:off x="7536159" y="2241202"/>
          <a:ext cx="2307098" cy="51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6" name="Equation" r:id="rId13" imgW="914400" imgH="203040" progId="Equation.DSMT4">
                  <p:embed/>
                </p:oleObj>
              </mc:Choice>
              <mc:Fallback>
                <p:oleObj name="Equation" r:id="rId13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36159" y="2241202"/>
                        <a:ext cx="2307098" cy="512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452688" y="4581525"/>
          <a:ext cx="24574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7" name="Equation" r:id="rId15" imgW="1066680" imgH="406080" progId="Equation.DSMT4">
                  <p:embed/>
                </p:oleObj>
              </mc:Choice>
              <mc:Fallback>
                <p:oleObj name="Equation" r:id="rId15" imgW="1066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52688" y="4581525"/>
                        <a:ext cx="2457450" cy="93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6298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2305050" y="1061500"/>
            <a:ext cx="121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6</a:t>
            </a:r>
          </a:p>
        </p:txBody>
      </p:sp>
      <p:graphicFrame>
        <p:nvGraphicFramePr>
          <p:cNvPr id="201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980803"/>
              </p:ext>
            </p:extLst>
          </p:nvPr>
        </p:nvGraphicFramePr>
        <p:xfrm>
          <a:off x="3342482" y="1077443"/>
          <a:ext cx="4241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0" name="公式" r:id="rId3" imgW="4241520" imgH="634680" progId="Equation.3">
                  <p:embed/>
                </p:oleObj>
              </mc:Choice>
              <mc:Fallback>
                <p:oleObj name="公式" r:id="rId3" imgW="42415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482" y="1077443"/>
                        <a:ext cx="4241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2336516" y="1982337"/>
            <a:ext cx="609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0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01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511011"/>
              </p:ext>
            </p:extLst>
          </p:nvPr>
        </p:nvGraphicFramePr>
        <p:xfrm>
          <a:off x="3106762" y="2059492"/>
          <a:ext cx="150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1" name="公式" r:id="rId5" imgW="1650960" imgH="444240" progId="Equation.3">
                  <p:embed/>
                </p:oleObj>
              </mc:Choice>
              <mc:Fallback>
                <p:oleObj name="公式" r:id="rId5" imgW="165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62" y="2059492"/>
                        <a:ext cx="1504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775049"/>
              </p:ext>
            </p:extLst>
          </p:nvPr>
        </p:nvGraphicFramePr>
        <p:xfrm>
          <a:off x="5141226" y="2833418"/>
          <a:ext cx="23780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2" name="公式" r:id="rId7" imgW="2628720" imgH="583920" progId="Equation.3">
                  <p:embed/>
                </p:oleObj>
              </mc:Choice>
              <mc:Fallback>
                <p:oleObj name="公式" r:id="rId7" imgW="26287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226" y="2833418"/>
                        <a:ext cx="23780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527040"/>
              </p:ext>
            </p:extLst>
          </p:nvPr>
        </p:nvGraphicFramePr>
        <p:xfrm>
          <a:off x="7896200" y="2879455"/>
          <a:ext cx="17478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3" name="公式" r:id="rId9" imgW="1930320" imgH="482400" progId="Equation.3">
                  <p:embed/>
                </p:oleObj>
              </mc:Choice>
              <mc:Fallback>
                <p:oleObj name="公式" r:id="rId9" imgW="1930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2879455"/>
                        <a:ext cx="17478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324265"/>
              </p:ext>
            </p:extLst>
          </p:nvPr>
        </p:nvGraphicFramePr>
        <p:xfrm>
          <a:off x="7558007" y="3928946"/>
          <a:ext cx="19669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4" name="公式" r:id="rId11" imgW="2171520" imgH="444240" progId="Equation.3">
                  <p:embed/>
                </p:oleObj>
              </mc:Choice>
              <mc:Fallback>
                <p:oleObj name="公式" r:id="rId11" imgW="2171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007" y="3928946"/>
                        <a:ext cx="196691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708901"/>
              </p:ext>
            </p:extLst>
          </p:nvPr>
        </p:nvGraphicFramePr>
        <p:xfrm>
          <a:off x="3118323" y="4899497"/>
          <a:ext cx="23891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5" name="公式" r:id="rId13" imgW="2501640" imgH="583920" progId="Equation.3">
                  <p:embed/>
                </p:oleObj>
              </mc:Choice>
              <mc:Fallback>
                <p:oleObj name="公式" r:id="rId13" imgW="25016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323" y="4899497"/>
                        <a:ext cx="23891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183459"/>
              </p:ext>
            </p:extLst>
          </p:nvPr>
        </p:nvGraphicFramePr>
        <p:xfrm>
          <a:off x="4763363" y="2051374"/>
          <a:ext cx="11811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6" name="公式" r:id="rId15" imgW="1295280" imgH="457200" progId="Equation.3">
                  <p:embed/>
                </p:oleObj>
              </mc:Choice>
              <mc:Fallback>
                <p:oleObj name="公式" r:id="rId15" imgW="1295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363" y="2051374"/>
                        <a:ext cx="11811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703"/>
              </p:ext>
            </p:extLst>
          </p:nvPr>
        </p:nvGraphicFramePr>
        <p:xfrm>
          <a:off x="6159561" y="2051374"/>
          <a:ext cx="29670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7" name="公式" r:id="rId17" imgW="3276360" imgH="634680" progId="Equation.3">
                  <p:embed/>
                </p:oleObj>
              </mc:Choice>
              <mc:Fallback>
                <p:oleObj name="公式" r:id="rId17" imgW="327636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61" y="2051374"/>
                        <a:ext cx="29670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153228"/>
              </p:ext>
            </p:extLst>
          </p:nvPr>
        </p:nvGraphicFramePr>
        <p:xfrm>
          <a:off x="3106762" y="2867748"/>
          <a:ext cx="17478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8" name="公式" r:id="rId19" imgW="1917360" imgH="482400" progId="Equation.3">
                  <p:embed/>
                </p:oleObj>
              </mc:Choice>
              <mc:Fallback>
                <p:oleObj name="公式" r:id="rId19" imgW="1917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62" y="2867748"/>
                        <a:ext cx="17478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053634"/>
              </p:ext>
            </p:extLst>
          </p:nvPr>
        </p:nvGraphicFramePr>
        <p:xfrm>
          <a:off x="2536570" y="3742517"/>
          <a:ext cx="15652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9" name="公式" r:id="rId21" imgW="1726920" imgH="1002960" progId="Equation.3">
                  <p:embed/>
                </p:oleObj>
              </mc:Choice>
              <mc:Fallback>
                <p:oleObj name="公式" r:id="rId21" imgW="172692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570" y="3742517"/>
                        <a:ext cx="15652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4" name="Rectangle 16"/>
          <p:cNvSpPr>
            <a:spLocks noChangeArrowheads="1"/>
          </p:cNvSpPr>
          <p:nvPr/>
        </p:nvSpPr>
        <p:spPr bwMode="white">
          <a:xfrm>
            <a:off x="2667000" y="381001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三、数列极限定义</a:t>
            </a:r>
            <a:endParaRPr lang="zh-CN" altLang="en-US" sz="2800" b="1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145647"/>
              </p:ext>
            </p:extLst>
          </p:nvPr>
        </p:nvGraphicFramePr>
        <p:xfrm>
          <a:off x="6078712" y="4925285"/>
          <a:ext cx="295858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0" name="Equation" r:id="rId23" imgW="1333440" imgH="291960" progId="Equation.DSMT4">
                  <p:embed/>
                </p:oleObj>
              </mc:Choice>
              <mc:Fallback>
                <p:oleObj name="Equation" r:id="rId23" imgW="1333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78712" y="4925285"/>
                        <a:ext cx="2958589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379244"/>
              </p:ext>
            </p:extLst>
          </p:nvPr>
        </p:nvGraphicFramePr>
        <p:xfrm>
          <a:off x="4249264" y="3594169"/>
          <a:ext cx="3161324" cy="1071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1" name="Equation" r:id="rId25" imgW="1536480" imgH="469800" progId="Equation.DSMT4">
                  <p:embed/>
                </p:oleObj>
              </mc:Choice>
              <mc:Fallback>
                <p:oleObj name="Equation" r:id="rId25" imgW="15364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49264" y="3594169"/>
                        <a:ext cx="3161324" cy="1071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29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065439" y="1068299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7</a:t>
            </a:r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90411"/>
              </p:ext>
            </p:extLst>
          </p:nvPr>
        </p:nvGraphicFramePr>
        <p:xfrm>
          <a:off x="3215680" y="1092200"/>
          <a:ext cx="4203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0" name="公式" r:id="rId3" imgW="4203360" imgH="1346040" progId="Equation.3">
                  <p:embed/>
                </p:oleObj>
              </mc:Choice>
              <mc:Fallback>
                <p:oleObj name="公式" r:id="rId3" imgW="420336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1092200"/>
                        <a:ext cx="42037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2065439" y="2679702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02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99696"/>
              </p:ext>
            </p:extLst>
          </p:nvPr>
        </p:nvGraphicFramePr>
        <p:xfrm>
          <a:off x="3187897" y="2734683"/>
          <a:ext cx="1709813" cy="519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1" name="Equation" r:id="rId5" imgW="711000" imgH="215640" progId="Equation.DSMT4">
                  <p:embed/>
                </p:oleObj>
              </mc:Choice>
              <mc:Fallback>
                <p:oleObj name="Equation" r:id="rId5" imgW="71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897" y="2734683"/>
                        <a:ext cx="1709813" cy="519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154055"/>
              </p:ext>
            </p:extLst>
          </p:nvPr>
        </p:nvGraphicFramePr>
        <p:xfrm>
          <a:off x="3647728" y="5415540"/>
          <a:ext cx="2673876" cy="605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2" name="公式" r:id="rId7" imgW="2692080" imgH="609480" progId="Equation.3">
                  <p:embed/>
                </p:oleObj>
              </mc:Choice>
              <mc:Fallback>
                <p:oleObj name="公式" r:id="rId7" imgW="2692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5415540"/>
                        <a:ext cx="2673876" cy="605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794395"/>
              </p:ext>
            </p:extLst>
          </p:nvPr>
        </p:nvGraphicFramePr>
        <p:xfrm>
          <a:off x="5087937" y="2668590"/>
          <a:ext cx="2144329" cy="61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3" name="公式" r:id="rId9" imgW="2044440" imgH="583920" progId="Equation.3">
                  <p:embed/>
                </p:oleObj>
              </mc:Choice>
              <mc:Fallback>
                <p:oleObj name="公式" r:id="rId9" imgW="20444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7" y="2668590"/>
                        <a:ext cx="2144329" cy="61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721751"/>
              </p:ext>
            </p:extLst>
          </p:nvPr>
        </p:nvGraphicFramePr>
        <p:xfrm>
          <a:off x="2071688" y="3452813"/>
          <a:ext cx="77597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4" name="Equation" r:id="rId11" imgW="3251160" imgH="266400" progId="Equation.DSMT4">
                  <p:embed/>
                </p:oleObj>
              </mc:Choice>
              <mc:Fallback>
                <p:oleObj name="Equation" r:id="rId11" imgW="3251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452813"/>
                        <a:ext cx="77597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649027"/>
              </p:ext>
            </p:extLst>
          </p:nvPr>
        </p:nvGraphicFramePr>
        <p:xfrm>
          <a:off x="2280732" y="4165090"/>
          <a:ext cx="4666350" cy="117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5" name="Equation" r:id="rId13" imgW="1968480" imgH="495000" progId="Equation.DSMT4">
                  <p:embed/>
                </p:oleObj>
              </mc:Choice>
              <mc:Fallback>
                <p:oleObj name="Equation" r:id="rId13" imgW="19684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732" y="4165090"/>
                        <a:ext cx="4666350" cy="1175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453621"/>
              </p:ext>
            </p:extLst>
          </p:nvPr>
        </p:nvGraphicFramePr>
        <p:xfrm>
          <a:off x="6947082" y="4255989"/>
          <a:ext cx="1374509" cy="91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6" name="公式" r:id="rId15" imgW="1434960" imgH="952200" progId="Equation.3">
                  <p:embed/>
                </p:oleObj>
              </mc:Choice>
              <mc:Fallback>
                <p:oleObj name="公式" r:id="rId15" imgW="14349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082" y="4255989"/>
                        <a:ext cx="1374509" cy="915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521853"/>
              </p:ext>
            </p:extLst>
          </p:nvPr>
        </p:nvGraphicFramePr>
        <p:xfrm>
          <a:off x="8328248" y="4217284"/>
          <a:ext cx="936103" cy="1032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7" name="Equation" r:id="rId17" imgW="393480" imgH="431640" progId="Equation.DSMT4">
                  <p:embed/>
                </p:oleObj>
              </mc:Choice>
              <mc:Fallback>
                <p:oleObj name="Equation" r:id="rId17" imgW="39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4217284"/>
                        <a:ext cx="936103" cy="1032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724053"/>
              </p:ext>
            </p:extLst>
          </p:nvPr>
        </p:nvGraphicFramePr>
        <p:xfrm>
          <a:off x="9188847" y="4562450"/>
          <a:ext cx="681000" cy="38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8" name="Equation" r:id="rId19" imgW="291960" imgH="164880" progId="Equation.DSMT4">
                  <p:embed/>
                </p:oleObj>
              </mc:Choice>
              <mc:Fallback>
                <p:oleObj name="Equation" r:id="rId19" imgW="2919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8847" y="4562450"/>
                        <a:ext cx="681000" cy="381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5" name="Rectangle 13"/>
          <p:cNvSpPr>
            <a:spLocks noChangeArrowheads="1"/>
          </p:cNvSpPr>
          <p:nvPr/>
        </p:nvSpPr>
        <p:spPr bwMode="white">
          <a:xfrm>
            <a:off x="2667000" y="381001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三、数列极限定义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5543077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1950321" y="108918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51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882000"/>
              </p:ext>
            </p:extLst>
          </p:nvPr>
        </p:nvGraphicFramePr>
        <p:xfrm>
          <a:off x="2578456" y="1111745"/>
          <a:ext cx="2137047" cy="47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6" name="Equation" r:id="rId3" imgW="905030" imgH="200179" progId="Equation.3">
                  <p:embed/>
                </p:oleObj>
              </mc:Choice>
              <mc:Fallback>
                <p:oleObj name="Equation" r:id="rId3" imgW="905030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456" y="1111745"/>
                        <a:ext cx="2137047" cy="474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508210"/>
              </p:ext>
            </p:extLst>
          </p:nvPr>
        </p:nvGraphicFramePr>
        <p:xfrm>
          <a:off x="6764338" y="1181100"/>
          <a:ext cx="22685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7" name="Equation" r:id="rId5" imgW="952200" imgH="215640" progId="Equation.DSMT4">
                  <p:embed/>
                </p:oleObj>
              </mc:Choice>
              <mc:Fallback>
                <p:oleObj name="Equation" r:id="rId5" imgW="952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338" y="1181100"/>
                        <a:ext cx="226853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41661"/>
              </p:ext>
            </p:extLst>
          </p:nvPr>
        </p:nvGraphicFramePr>
        <p:xfrm>
          <a:off x="2995251" y="1571637"/>
          <a:ext cx="3336032" cy="71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8" name="Equation" r:id="rId7" imgW="1485255" imgH="304668" progId="Equation.3">
                  <p:embed/>
                </p:oleObj>
              </mc:Choice>
              <mc:Fallback>
                <p:oleObj name="Equation" r:id="rId7" imgW="1485255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251" y="1571637"/>
                        <a:ext cx="3336032" cy="71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456026"/>
              </p:ext>
            </p:extLst>
          </p:nvPr>
        </p:nvGraphicFramePr>
        <p:xfrm>
          <a:off x="6570476" y="1655231"/>
          <a:ext cx="2657871" cy="63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9" name="Equation" r:id="rId9" imgW="923770" imgH="285673" progId="Equation.3">
                  <p:embed/>
                </p:oleObj>
              </mc:Choice>
              <mc:Fallback>
                <p:oleObj name="Equation" r:id="rId9" imgW="923770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476" y="1655231"/>
                        <a:ext cx="2657871" cy="637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057402" y="2336800"/>
          <a:ext cx="2094383" cy="46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0" name="Equation" r:id="rId11" imgW="905030" imgH="200179" progId="Equation.3">
                  <p:embed/>
                </p:oleObj>
              </mc:Choice>
              <mc:Fallback>
                <p:oleObj name="Equation" r:id="rId11" imgW="905030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2" y="2336800"/>
                        <a:ext cx="2094383" cy="46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3" name="Object 9"/>
          <p:cNvGraphicFramePr>
            <a:graphicFrameLocks noChangeAspect="1"/>
          </p:cNvGraphicFramePr>
          <p:nvPr/>
        </p:nvGraphicFramePr>
        <p:xfrm>
          <a:off x="4439817" y="2276873"/>
          <a:ext cx="1863451" cy="56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1" name="Equation" r:id="rId13" imgW="672808" imgH="241195" progId="Equation.3">
                  <p:embed/>
                </p:oleObj>
              </mc:Choice>
              <mc:Fallback>
                <p:oleObj name="Equation" r:id="rId13" imgW="67280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7" y="2276873"/>
                        <a:ext cx="1863451" cy="566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4" name="Object 10"/>
          <p:cNvGraphicFramePr>
            <a:graphicFrameLocks noChangeAspect="1"/>
          </p:cNvGraphicFramePr>
          <p:nvPr/>
        </p:nvGraphicFramePr>
        <p:xfrm>
          <a:off x="6477000" y="2286001"/>
          <a:ext cx="3665988" cy="56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2" name="Equation" r:id="rId15" imgW="1511300" imgH="254000" progId="Equation.3">
                  <p:embed/>
                </p:oleObj>
              </mc:Choice>
              <mc:Fallback>
                <p:oleObj name="Equation" r:id="rId15" imgW="1511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1"/>
                        <a:ext cx="3665988" cy="566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8" name="Object 14"/>
          <p:cNvGraphicFramePr>
            <a:graphicFrameLocks noChangeAspect="1"/>
          </p:cNvGraphicFramePr>
          <p:nvPr/>
        </p:nvGraphicFramePr>
        <p:xfrm>
          <a:off x="2209800" y="4114800"/>
          <a:ext cx="1437928" cy="49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3" name="Equation" r:id="rId17" imgW="524002" imgH="181065" progId="Equation.3">
                  <p:embed/>
                </p:oleObj>
              </mc:Choice>
              <mc:Fallback>
                <p:oleObj name="Equation" r:id="rId17" imgW="524002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14800"/>
                        <a:ext cx="1437928" cy="49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9" name="Object 15"/>
          <p:cNvGraphicFramePr>
            <a:graphicFrameLocks noChangeAspect="1"/>
          </p:cNvGraphicFramePr>
          <p:nvPr/>
        </p:nvGraphicFramePr>
        <p:xfrm>
          <a:off x="6384032" y="5085184"/>
          <a:ext cx="745976" cy="35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4" name="Equation" r:id="rId19" imgW="295315" imgH="142836" progId="Equation.3">
                  <p:embed/>
                </p:oleObj>
              </mc:Choice>
              <mc:Fallback>
                <p:oleObj name="Equation" r:id="rId19" imgW="295315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5085184"/>
                        <a:ext cx="745976" cy="355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1922" name="Group 18"/>
          <p:cNvGrpSpPr>
            <a:grpSpLocks/>
          </p:cNvGrpSpPr>
          <p:nvPr/>
        </p:nvGrpSpPr>
        <p:grpSpPr bwMode="auto">
          <a:xfrm>
            <a:off x="2362200" y="4868864"/>
            <a:ext cx="3229744" cy="720377"/>
            <a:chOff x="1728" y="2928"/>
            <a:chExt cx="2051" cy="485"/>
          </a:xfrm>
        </p:grpSpPr>
        <p:graphicFrame>
          <p:nvGraphicFramePr>
            <p:cNvPr id="56345" name="Object 19"/>
            <p:cNvGraphicFramePr>
              <a:graphicFrameLocks noChangeAspect="1"/>
            </p:cNvGraphicFramePr>
            <p:nvPr/>
          </p:nvGraphicFramePr>
          <p:xfrm>
            <a:off x="1728" y="2928"/>
            <a:ext cx="733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05" name="Equation" r:id="rId21" imgW="466743" imgH="285673" progId="Equation.3">
                    <p:embed/>
                  </p:oleObj>
                </mc:Choice>
                <mc:Fallback>
                  <p:oleObj name="Equation" r:id="rId21" imgW="466743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928"/>
                          <a:ext cx="733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6" name="Object 20"/>
            <p:cNvGraphicFramePr>
              <a:graphicFrameLocks noChangeAspect="1"/>
            </p:cNvGraphicFramePr>
            <p:nvPr/>
          </p:nvGraphicFramePr>
          <p:xfrm>
            <a:off x="2448" y="2956"/>
            <a:ext cx="1331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06" name="Equation" r:id="rId23" imgW="857142" imgH="238061" progId="Equation.3">
                    <p:embed/>
                  </p:oleObj>
                </mc:Choice>
                <mc:Fallback>
                  <p:oleObj name="Equation" r:id="rId23" imgW="857142" imgH="23806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956"/>
                          <a:ext cx="1331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19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12587"/>
              </p:ext>
            </p:extLst>
          </p:nvPr>
        </p:nvGraphicFramePr>
        <p:xfrm>
          <a:off x="3708140" y="5738953"/>
          <a:ext cx="2088232" cy="60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7" name="Equation" r:id="rId25" imgW="923770" imgH="285673" progId="Equation.3">
                  <p:embed/>
                </p:oleObj>
              </mc:Choice>
              <mc:Fallback>
                <p:oleObj name="Equation" r:id="rId25" imgW="923770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140" y="5738953"/>
                        <a:ext cx="2088232" cy="605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080245"/>
              </p:ext>
            </p:extLst>
          </p:nvPr>
        </p:nvGraphicFramePr>
        <p:xfrm>
          <a:off x="5194300" y="1231384"/>
          <a:ext cx="1117724" cy="425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8" name="公式" r:id="rId27" imgW="507780" imgH="203112" progId="Equation.3">
                  <p:embed/>
                </p:oleObj>
              </mc:Choice>
              <mc:Fallback>
                <p:oleObj name="公式" r:id="rId27" imgW="50778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1231384"/>
                        <a:ext cx="1117724" cy="425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93283"/>
              </p:ext>
            </p:extLst>
          </p:nvPr>
        </p:nvGraphicFramePr>
        <p:xfrm>
          <a:off x="5987988" y="5696011"/>
          <a:ext cx="324035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9" name="公式" r:id="rId29" imgW="1476227" imgH="285673" progId="Equation.3">
                  <p:embed/>
                </p:oleObj>
              </mc:Choice>
              <mc:Fallback>
                <p:oleObj name="公式" r:id="rId29" imgW="1476227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7988" y="5696011"/>
                        <a:ext cx="3240359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807007"/>
              </p:ext>
            </p:extLst>
          </p:nvPr>
        </p:nvGraphicFramePr>
        <p:xfrm>
          <a:off x="4217021" y="3923295"/>
          <a:ext cx="22193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0" name="Equation" r:id="rId31" imgW="977760" imgH="444240" progId="Equation.DSMT4">
                  <p:embed/>
                </p:oleObj>
              </mc:Choice>
              <mc:Fallback>
                <p:oleObj name="Equation" r:id="rId31" imgW="977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217021" y="3923295"/>
                        <a:ext cx="2219325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99670"/>
              </p:ext>
            </p:extLst>
          </p:nvPr>
        </p:nvGraphicFramePr>
        <p:xfrm>
          <a:off x="9746316" y="425512"/>
          <a:ext cx="1625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1" name="Equation" r:id="rId33" imgW="698400" imgH="304560" progId="Equation.DSMT4">
                  <p:embed/>
                </p:oleObj>
              </mc:Choice>
              <mc:Fallback>
                <p:oleObj name="Equation" r:id="rId33" imgW="698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746316" y="425512"/>
                        <a:ext cx="1625600" cy="709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005639" y="4149725"/>
          <a:ext cx="2474738" cy="44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2" name="Equation" r:id="rId35" imgW="1130040" imgH="203040" progId="Equation.DSMT4">
                  <p:embed/>
                </p:oleObj>
              </mc:Choice>
              <mc:Fallback>
                <p:oleObj name="Equation" r:id="rId35" imgW="1130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005639" y="4149725"/>
                        <a:ext cx="2474738" cy="44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32976"/>
              </p:ext>
            </p:extLst>
          </p:nvPr>
        </p:nvGraphicFramePr>
        <p:xfrm>
          <a:off x="3319698" y="385840"/>
          <a:ext cx="41036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3" name="Equation" r:id="rId37" imgW="1815840" imgH="304560" progId="Equation.DSMT4">
                  <p:embed/>
                </p:oleObj>
              </mc:Choice>
              <mc:Fallback>
                <p:oleObj name="Equation" r:id="rId37" imgW="18158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698" y="385840"/>
                        <a:ext cx="4103688" cy="688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95600" y="2852936"/>
          <a:ext cx="612447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4" name="Equation" r:id="rId39" imgW="2565360" imgH="241200" progId="Equation.DSMT4">
                  <p:embed/>
                </p:oleObj>
              </mc:Choice>
              <mc:Fallback>
                <p:oleObj name="Equation" r:id="rId39" imgW="2565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495600" y="2852936"/>
                        <a:ext cx="6124470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7517"/>
              </p:ext>
            </p:extLst>
          </p:nvPr>
        </p:nvGraphicFramePr>
        <p:xfrm>
          <a:off x="2543200" y="3243626"/>
          <a:ext cx="2209056" cy="955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5" name="Equation" r:id="rId41" imgW="939600" imgH="406080" progId="Equation.DSMT4">
                  <p:embed/>
                </p:oleObj>
              </mc:Choice>
              <mc:Fallback>
                <p:oleObj name="Equation" r:id="rId41" imgW="939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543200" y="3243626"/>
                        <a:ext cx="2209056" cy="955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663952" y="4725144"/>
          <a:ext cx="648072" cy="94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6" name="Equation" r:id="rId43" imgW="279360" imgH="406080" progId="Equation.DSMT4">
                  <p:embed/>
                </p:oleObj>
              </mc:Choice>
              <mc:Fallback>
                <p:oleObj name="Equation" r:id="rId43" imgW="279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663952" y="4725144"/>
                        <a:ext cx="648072" cy="94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677877"/>
              </p:ext>
            </p:extLst>
          </p:nvPr>
        </p:nvGraphicFramePr>
        <p:xfrm>
          <a:off x="7318079" y="4744347"/>
          <a:ext cx="1584176" cy="844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7" name="Equation" r:id="rId45" imgW="761760" imgH="406080" progId="Equation.DSMT4">
                  <p:embed/>
                </p:oleObj>
              </mc:Choice>
              <mc:Fallback>
                <p:oleObj name="Equation" r:id="rId45" imgW="761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7318079" y="4744347"/>
                        <a:ext cx="1584176" cy="844894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569461" y="331965"/>
            <a:ext cx="82426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06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9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764865"/>
              </p:ext>
            </p:extLst>
          </p:nvPr>
        </p:nvGraphicFramePr>
        <p:xfrm>
          <a:off x="5414241" y="580022"/>
          <a:ext cx="46418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0" name="Equation" r:id="rId3" imgW="1777229" imgH="406224" progId="Equation.3">
                  <p:embed/>
                </p:oleObj>
              </mc:Choice>
              <mc:Fallback>
                <p:oleObj name="Equation" r:id="rId3" imgW="177722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241" y="580022"/>
                        <a:ext cx="464185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371140"/>
              </p:ext>
            </p:extLst>
          </p:nvPr>
        </p:nvGraphicFramePr>
        <p:xfrm>
          <a:off x="4893749" y="1446274"/>
          <a:ext cx="192563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1" name="Equation" r:id="rId5" imgW="634725" imgH="520474" progId="Equation.3">
                  <p:embed/>
                </p:oleObj>
              </mc:Choice>
              <mc:Fallback>
                <p:oleObj name="Equation" r:id="rId5" imgW="634725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749" y="1446274"/>
                        <a:ext cx="1925638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927702"/>
              </p:ext>
            </p:extLst>
          </p:nvPr>
        </p:nvGraphicFramePr>
        <p:xfrm>
          <a:off x="2848129" y="2816713"/>
          <a:ext cx="1527758" cy="488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2" name="Equation" r:id="rId7" imgW="723586" imgH="215806" progId="Equation.3">
                  <p:embed/>
                </p:oleObj>
              </mc:Choice>
              <mc:Fallback>
                <p:oleObj name="Equation" r:id="rId7" imgW="72358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129" y="2816713"/>
                        <a:ext cx="1527758" cy="488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3020874" y="5618529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综合之，故</a:t>
            </a:r>
          </a:p>
        </p:txBody>
      </p:sp>
      <p:graphicFrame>
        <p:nvGraphicFramePr>
          <p:cNvPr id="252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832097"/>
              </p:ext>
            </p:extLst>
          </p:nvPr>
        </p:nvGraphicFramePr>
        <p:xfrm>
          <a:off x="2748790" y="849391"/>
          <a:ext cx="2504120" cy="491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3" name="Equation" r:id="rId9" imgW="1133370" imgH="200179" progId="Equation.3">
                  <p:embed/>
                </p:oleObj>
              </mc:Choice>
              <mc:Fallback>
                <p:oleObj name="Equation" r:id="rId9" imgW="1133370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790" y="849391"/>
                        <a:ext cx="2504120" cy="4916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346557"/>
              </p:ext>
            </p:extLst>
          </p:nvPr>
        </p:nvGraphicFramePr>
        <p:xfrm>
          <a:off x="3732396" y="1753945"/>
          <a:ext cx="116363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4" name="Equation" r:id="rId11" imgW="466743" imgH="285673" progId="Equation.3">
                  <p:embed/>
                </p:oleObj>
              </mc:Choice>
              <mc:Fallback>
                <p:oleObj name="Equation" r:id="rId11" imgW="466743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396" y="1753945"/>
                        <a:ext cx="116363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530305"/>
              </p:ext>
            </p:extLst>
          </p:nvPr>
        </p:nvGraphicFramePr>
        <p:xfrm>
          <a:off x="6780192" y="1836677"/>
          <a:ext cx="18478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5" name="Equation" r:id="rId13" imgW="609336" imgH="304668" progId="Equation.3">
                  <p:embed/>
                </p:oleObj>
              </mc:Choice>
              <mc:Fallback>
                <p:oleObj name="Equation" r:id="rId13" imgW="60933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192" y="1836677"/>
                        <a:ext cx="18478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098260"/>
              </p:ext>
            </p:extLst>
          </p:nvPr>
        </p:nvGraphicFramePr>
        <p:xfrm>
          <a:off x="4533792" y="2788055"/>
          <a:ext cx="1489720" cy="507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6" name="Equation" r:id="rId15" imgW="524002" imgH="181065" progId="Equation.3">
                  <p:embed/>
                </p:oleObj>
              </mc:Choice>
              <mc:Fallback>
                <p:oleObj name="Equation" r:id="rId15" imgW="524002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792" y="2788055"/>
                        <a:ext cx="1489720" cy="507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715457"/>
              </p:ext>
            </p:extLst>
          </p:nvPr>
        </p:nvGraphicFramePr>
        <p:xfrm>
          <a:off x="8832304" y="2806941"/>
          <a:ext cx="1425306" cy="483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7" name="Equation" r:id="rId17" imgW="552457" imgH="181065" progId="Equation.3">
                  <p:embed/>
                </p:oleObj>
              </mc:Choice>
              <mc:Fallback>
                <p:oleObj name="Equation" r:id="rId17" imgW="552457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304" y="2806941"/>
                        <a:ext cx="1425306" cy="483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2943" name="Group 15"/>
          <p:cNvGrpSpPr>
            <a:grpSpLocks/>
          </p:cNvGrpSpPr>
          <p:nvPr/>
        </p:nvGrpSpPr>
        <p:grpSpPr bwMode="auto">
          <a:xfrm>
            <a:off x="2784661" y="4086376"/>
            <a:ext cx="5008984" cy="758552"/>
            <a:chOff x="768" y="2544"/>
            <a:chExt cx="3120" cy="485"/>
          </a:xfrm>
        </p:grpSpPr>
        <p:graphicFrame>
          <p:nvGraphicFramePr>
            <p:cNvPr id="57360" name="Object 16"/>
            <p:cNvGraphicFramePr>
              <a:graphicFrameLocks noChangeAspect="1"/>
            </p:cNvGraphicFramePr>
            <p:nvPr/>
          </p:nvGraphicFramePr>
          <p:xfrm>
            <a:off x="768" y="2640"/>
            <a:ext cx="6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78" name="Equation" r:id="rId19" imgW="355292" imgH="203024" progId="Equation.3">
                    <p:embed/>
                  </p:oleObj>
                </mc:Choice>
                <mc:Fallback>
                  <p:oleObj name="Equation" r:id="rId19" imgW="355292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640"/>
                          <a:ext cx="6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1" name="Object 17"/>
            <p:cNvGraphicFramePr>
              <a:graphicFrameLocks noChangeAspect="1"/>
            </p:cNvGraphicFramePr>
            <p:nvPr/>
          </p:nvGraphicFramePr>
          <p:xfrm>
            <a:off x="3267" y="2685"/>
            <a:ext cx="62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79" name="Equation" r:id="rId21" imgW="295315" imgH="142836" progId="Equation.3">
                    <p:embed/>
                  </p:oleObj>
                </mc:Choice>
                <mc:Fallback>
                  <p:oleObj name="Equation" r:id="rId21" imgW="295315" imgH="1428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2685"/>
                          <a:ext cx="62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2" name="Object 18"/>
            <p:cNvGraphicFramePr>
              <a:graphicFrameLocks noChangeAspect="1"/>
            </p:cNvGraphicFramePr>
            <p:nvPr/>
          </p:nvGraphicFramePr>
          <p:xfrm>
            <a:off x="1491" y="2544"/>
            <a:ext cx="733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80" name="Equation" r:id="rId23" imgW="466743" imgH="285673" progId="Equation.3">
                    <p:embed/>
                  </p:oleObj>
                </mc:Choice>
                <mc:Fallback>
                  <p:oleObj name="Equation" r:id="rId23" imgW="466743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1" y="2544"/>
                          <a:ext cx="733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3" name="Object 19"/>
            <p:cNvGraphicFramePr>
              <a:graphicFrameLocks noChangeAspect="1"/>
            </p:cNvGraphicFramePr>
            <p:nvPr/>
          </p:nvGraphicFramePr>
          <p:xfrm>
            <a:off x="2211" y="2585"/>
            <a:ext cx="1164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81" name="Equation" r:id="rId25" imgW="609336" imgH="304668" progId="Equation.3">
                    <p:embed/>
                  </p:oleObj>
                </mc:Choice>
                <mc:Fallback>
                  <p:oleObj name="Equation" r:id="rId25" imgW="609336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" y="2585"/>
                          <a:ext cx="1164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29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140770"/>
              </p:ext>
            </p:extLst>
          </p:nvPr>
        </p:nvGraphicFramePr>
        <p:xfrm>
          <a:off x="3305536" y="4917413"/>
          <a:ext cx="2358416" cy="699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2" name="Equation" r:id="rId26" imgW="923770" imgH="285673" progId="Equation.3">
                  <p:embed/>
                </p:oleObj>
              </mc:Choice>
              <mc:Fallback>
                <p:oleObj name="Equation" r:id="rId26" imgW="923770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536" y="4917413"/>
                        <a:ext cx="2358416" cy="699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81534"/>
              </p:ext>
            </p:extLst>
          </p:nvPr>
        </p:nvGraphicFramePr>
        <p:xfrm>
          <a:off x="5230675" y="5520230"/>
          <a:ext cx="3097574" cy="73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3" name="Equation" r:id="rId28" imgW="1276343" imgH="285673" progId="Equation.3">
                  <p:embed/>
                </p:oleObj>
              </mc:Choice>
              <mc:Fallback>
                <p:oleObj name="Equation" r:id="rId28" imgW="1276343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675" y="5520230"/>
                        <a:ext cx="3097574" cy="73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535488"/>
              </p:ext>
            </p:extLst>
          </p:nvPr>
        </p:nvGraphicFramePr>
        <p:xfrm>
          <a:off x="6050555" y="2765230"/>
          <a:ext cx="2489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4" name="Equation" r:id="rId30" imgW="1002960" imgH="203040" progId="Equation.DSMT4">
                  <p:embed/>
                </p:oleObj>
              </mc:Choice>
              <mc:Fallback>
                <p:oleObj name="Equation" r:id="rId30" imgW="1002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050555" y="2765230"/>
                        <a:ext cx="248920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2974"/>
              </p:ext>
            </p:extLst>
          </p:nvPr>
        </p:nvGraphicFramePr>
        <p:xfrm>
          <a:off x="4668436" y="3167637"/>
          <a:ext cx="2376264" cy="9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5" name="Equation" r:id="rId32" imgW="1054080" imgH="406080" progId="Equation.DSMT4">
                  <p:embed/>
                </p:oleObj>
              </mc:Choice>
              <mc:Fallback>
                <p:oleObj name="Equation" r:id="rId32" imgW="1054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668436" y="3167637"/>
                        <a:ext cx="2376264" cy="91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38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32356"/>
              </p:ext>
            </p:extLst>
          </p:nvPr>
        </p:nvGraphicFramePr>
        <p:xfrm>
          <a:off x="2051052" y="328419"/>
          <a:ext cx="39893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6" name="Equation" r:id="rId3" imgW="1765080" imgH="304560" progId="Equation.DSMT4">
                  <p:embed/>
                </p:oleObj>
              </mc:Choice>
              <mc:Fallback>
                <p:oleObj name="Equation" r:id="rId3" imgW="1765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2" y="328419"/>
                        <a:ext cx="3989387" cy="688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40662"/>
              </p:ext>
            </p:extLst>
          </p:nvPr>
        </p:nvGraphicFramePr>
        <p:xfrm>
          <a:off x="1993833" y="1012440"/>
          <a:ext cx="763111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7" name="Equation" r:id="rId5" imgW="3365280" imgH="634680" progId="Equation.DSMT4">
                  <p:embed/>
                </p:oleObj>
              </mc:Choice>
              <mc:Fallback>
                <p:oleObj name="Equation" r:id="rId5" imgW="33652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3833" y="1012440"/>
                        <a:ext cx="7631113" cy="144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05151" y="2446339"/>
          <a:ext cx="59658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8" name="Equation" r:id="rId7" imgW="2781000" imgH="444240" progId="Equation.DSMT4">
                  <p:embed/>
                </p:oleObj>
              </mc:Choice>
              <mc:Fallback>
                <p:oleObj name="Equation" r:id="rId7" imgW="2781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5151" y="2446339"/>
                        <a:ext cx="5965825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5839" y="256299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3833" y="321297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因此有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341688" y="3494088"/>
          <a:ext cx="2340751" cy="871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9" name="Equation" r:id="rId9" imgW="1091880" imgH="406080" progId="Equation.DSMT4">
                  <p:embed/>
                </p:oleObj>
              </mc:Choice>
              <mc:Fallback>
                <p:oleObj name="Equation" r:id="rId9" imgW="1091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1688" y="3494088"/>
                        <a:ext cx="2340751" cy="871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75801"/>
              </p:ext>
            </p:extLst>
          </p:nvPr>
        </p:nvGraphicFramePr>
        <p:xfrm>
          <a:off x="6076951" y="3482976"/>
          <a:ext cx="25876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0" name="Equation" r:id="rId11" imgW="1193760" imgH="406080" progId="Equation.DSMT4">
                  <p:embed/>
                </p:oleObj>
              </mc:Choice>
              <mc:Fallback>
                <p:oleObj name="Equation" r:id="rId11" imgW="1193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76951" y="3482976"/>
                        <a:ext cx="2587625" cy="8794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95807" y="4725145"/>
          <a:ext cx="1164718" cy="40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1" name="Equation" r:id="rId13" imgW="507960" imgH="177480" progId="Equation.DSMT4">
                  <p:embed/>
                </p:oleObj>
              </mc:Choice>
              <mc:Fallback>
                <p:oleObj name="Equation" r:id="rId13" imgW="507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5807" y="4725145"/>
                        <a:ext cx="1164718" cy="40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675064" y="4441826"/>
          <a:ext cx="23653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2" name="Equation" r:id="rId15" imgW="927000" imgH="444240" progId="Equation.DSMT4">
                  <p:embed/>
                </p:oleObj>
              </mc:Choice>
              <mc:Fallback>
                <p:oleObj name="Equation" r:id="rId15" imgW="927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75064" y="4441826"/>
                        <a:ext cx="2365375" cy="107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384032" y="4725145"/>
          <a:ext cx="2880320" cy="48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3" name="Equation" r:id="rId17" imgW="1218960" imgH="203040" progId="Equation.DSMT4">
                  <p:embed/>
                </p:oleObj>
              </mc:Choice>
              <mc:Fallback>
                <p:oleObj name="Equation" r:id="rId17" imgW="1218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84032" y="4725145"/>
                        <a:ext cx="2880320" cy="480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287538"/>
              </p:ext>
            </p:extLst>
          </p:nvPr>
        </p:nvGraphicFramePr>
        <p:xfrm>
          <a:off x="2927648" y="5406504"/>
          <a:ext cx="20272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4" name="Equation" r:id="rId19" imgW="914400" imgH="406080" progId="Equation.DSMT4">
                  <p:embed/>
                </p:oleObj>
              </mc:Choice>
              <mc:Fallback>
                <p:oleObj name="Equation" r:id="rId19" imgW="914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27648" y="5406504"/>
                        <a:ext cx="2027238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138003"/>
              </p:ext>
            </p:extLst>
          </p:nvPr>
        </p:nvGraphicFramePr>
        <p:xfrm>
          <a:off x="5138515" y="5567893"/>
          <a:ext cx="2037605" cy="68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5" name="Equation" r:id="rId21" imgW="901440" imgH="304560" progId="Equation.DSMT4">
                  <p:embed/>
                </p:oleObj>
              </mc:Choice>
              <mc:Fallback>
                <p:oleObj name="Equation" r:id="rId21" imgW="901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38515" y="5567893"/>
                        <a:ext cx="2037605" cy="688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9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815954"/>
              </p:ext>
            </p:extLst>
          </p:nvPr>
        </p:nvGraphicFramePr>
        <p:xfrm>
          <a:off x="2049438" y="299169"/>
          <a:ext cx="2808312" cy="70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7" name="Equation" r:id="rId3" imgW="1218960" imgH="304560" progId="Equation.DSMT4">
                  <p:embed/>
                </p:oleObj>
              </mc:Choice>
              <mc:Fallback>
                <p:oleObj name="Equation" r:id="rId3" imgW="1218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9438" y="299169"/>
                        <a:ext cx="2808312" cy="70207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28165"/>
              </p:ext>
            </p:extLst>
          </p:nvPr>
        </p:nvGraphicFramePr>
        <p:xfrm>
          <a:off x="2069307" y="1050509"/>
          <a:ext cx="763111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8" name="Equation" r:id="rId5" imgW="3365280" imgH="634680" progId="Equation.DSMT4">
                  <p:embed/>
                </p:oleObj>
              </mc:Choice>
              <mc:Fallback>
                <p:oleObj name="Equation" r:id="rId5" imgW="33652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9307" y="1050509"/>
                        <a:ext cx="7631113" cy="144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14576" y="2419351"/>
          <a:ext cx="75469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9" name="Equation" r:id="rId7" imgW="3517560" imgH="469800" progId="Equation.DSMT4">
                  <p:embed/>
                </p:oleObj>
              </mc:Choice>
              <mc:Fallback>
                <p:oleObj name="Equation" r:id="rId7" imgW="3517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4576" y="2419351"/>
                        <a:ext cx="7546975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8570" y="2153572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3833" y="321297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因此有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219450" y="3467101"/>
          <a:ext cx="25844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0" name="Equation" r:id="rId9" imgW="1206360" imgH="431640" progId="Equation.DSMT4">
                  <p:embed/>
                </p:oleObj>
              </mc:Choice>
              <mc:Fallback>
                <p:oleObj name="Equation" r:id="rId9" imgW="1206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9450" y="3467101"/>
                        <a:ext cx="2584450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04050"/>
              </p:ext>
            </p:extLst>
          </p:nvPr>
        </p:nvGraphicFramePr>
        <p:xfrm>
          <a:off x="5884864" y="3455989"/>
          <a:ext cx="29733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1" name="Equation" r:id="rId11" imgW="1371600" imgH="431640" progId="Equation.DSMT4">
                  <p:embed/>
                </p:oleObj>
              </mc:Choice>
              <mc:Fallback>
                <p:oleObj name="Equation" r:id="rId11" imgW="1371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84864" y="3455989"/>
                        <a:ext cx="2973387" cy="93503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95807" y="4725145"/>
          <a:ext cx="1164718" cy="40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2" name="Equation" r:id="rId13" imgW="507960" imgH="177480" progId="Equation.DSMT4">
                  <p:embed/>
                </p:oleObj>
              </mc:Choice>
              <mc:Fallback>
                <p:oleObj name="Equation" r:id="rId13" imgW="507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5807" y="4725145"/>
                        <a:ext cx="1164718" cy="40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594100" y="4441826"/>
          <a:ext cx="25273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3" name="Equation" r:id="rId15" imgW="990360" imgH="444240" progId="Equation.DSMT4">
                  <p:embed/>
                </p:oleObj>
              </mc:Choice>
              <mc:Fallback>
                <p:oleObj name="Equation" r:id="rId15" imgW="990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94100" y="4441826"/>
                        <a:ext cx="2527300" cy="107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384032" y="4725145"/>
          <a:ext cx="2880320" cy="48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4" name="Equation" r:id="rId17" imgW="1218960" imgH="203040" progId="Equation.DSMT4">
                  <p:embed/>
                </p:oleObj>
              </mc:Choice>
              <mc:Fallback>
                <p:oleObj name="Equation" r:id="rId17" imgW="1218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84032" y="4725145"/>
                        <a:ext cx="2880320" cy="480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511003"/>
              </p:ext>
            </p:extLst>
          </p:nvPr>
        </p:nvGraphicFramePr>
        <p:xfrm>
          <a:off x="2436813" y="5443538"/>
          <a:ext cx="2279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5" name="Equation" r:id="rId19" imgW="1028520" imgH="431640" progId="Equation.DSMT4">
                  <p:embed/>
                </p:oleObj>
              </mc:Choice>
              <mc:Fallback>
                <p:oleObj name="Equation" r:id="rId19" imgW="1028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36813" y="5443538"/>
                        <a:ext cx="2279650" cy="958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073650" y="5589588"/>
          <a:ext cx="22621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6" name="Equation" r:id="rId21" imgW="914400" imgH="304560" progId="Equation.DSMT4">
                  <p:embed/>
                </p:oleObj>
              </mc:Choice>
              <mc:Fallback>
                <p:oleObj name="Equation" r:id="rId21" imgW="914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73650" y="5589588"/>
                        <a:ext cx="2262188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486152"/>
              </p:ext>
            </p:extLst>
          </p:nvPr>
        </p:nvGraphicFramePr>
        <p:xfrm>
          <a:off x="5073650" y="474148"/>
          <a:ext cx="587142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7" name="Equation" r:id="rId23" imgW="2692080" imgH="330120" progId="Equation.DSMT4">
                  <p:embed/>
                </p:oleObj>
              </mc:Choice>
              <mc:Fallback>
                <p:oleObj name="Equation" r:id="rId23" imgW="2692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73650" y="474148"/>
                        <a:ext cx="5871421" cy="720080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358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275873"/>
              </p:ext>
            </p:extLst>
          </p:nvPr>
        </p:nvGraphicFramePr>
        <p:xfrm>
          <a:off x="3931020" y="5060904"/>
          <a:ext cx="23098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1" name="Equation" r:id="rId3" imgW="1002960" imgH="304560" progId="Equation.DSMT4">
                  <p:embed/>
                </p:oleObj>
              </mc:Choice>
              <mc:Fallback>
                <p:oleObj name="Equation" r:id="rId3" imgW="1002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1020" y="5060904"/>
                        <a:ext cx="2309812" cy="701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527896"/>
              </p:ext>
            </p:extLst>
          </p:nvPr>
        </p:nvGraphicFramePr>
        <p:xfrm>
          <a:off x="3931310" y="4210382"/>
          <a:ext cx="37115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2" name="Equation" r:id="rId5" imgW="1612800" imgH="304560" progId="Equation.DSMT4">
                  <p:embed/>
                </p:oleObj>
              </mc:Choice>
              <mc:Fallback>
                <p:oleObj name="Equation" r:id="rId5" imgW="1612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1310" y="4210382"/>
                        <a:ext cx="3711575" cy="701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079809"/>
              </p:ext>
            </p:extLst>
          </p:nvPr>
        </p:nvGraphicFramePr>
        <p:xfrm>
          <a:off x="3931020" y="2716922"/>
          <a:ext cx="4092575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3" name="Equation" r:id="rId7" imgW="1777680" imgH="583920" progId="Equation.DSMT4">
                  <p:embed/>
                </p:oleObj>
              </mc:Choice>
              <mc:Fallback>
                <p:oleObj name="Equation" r:id="rId7" imgW="17776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1020" y="2716922"/>
                        <a:ext cx="4092575" cy="1344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265123"/>
              </p:ext>
            </p:extLst>
          </p:nvPr>
        </p:nvGraphicFramePr>
        <p:xfrm>
          <a:off x="3931020" y="1896562"/>
          <a:ext cx="37433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4" name="Equation" r:id="rId9" imgW="1625400" imgH="291960" progId="Equation.DSMT4">
                  <p:embed/>
                </p:oleObj>
              </mc:Choice>
              <mc:Fallback>
                <p:oleObj name="Equation" r:id="rId9" imgW="1625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31020" y="1896562"/>
                        <a:ext cx="3743325" cy="671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48877"/>
              </p:ext>
            </p:extLst>
          </p:nvPr>
        </p:nvGraphicFramePr>
        <p:xfrm>
          <a:off x="3935984" y="851218"/>
          <a:ext cx="36845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5" name="Equation" r:id="rId11" imgW="1600200" imgH="406080" progId="Equation.DSMT4">
                  <p:embed/>
                </p:oleObj>
              </mc:Choice>
              <mc:Fallback>
                <p:oleObj name="Equation" r:id="rId11" imgW="1600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35984" y="851218"/>
                        <a:ext cx="3684587" cy="935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610022" y="832726"/>
            <a:ext cx="4718226" cy="5116553"/>
          </a:xfrm>
          <a:prstGeom prst="rect">
            <a:avLst/>
          </a:prstGeom>
          <a:noFill/>
          <a:ln w="31750" cmpd="dbl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5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210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221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221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221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1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1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1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2217" name="Text Box 9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2438400" y="25908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pic>
        <p:nvPicPr>
          <p:cNvPr id="22221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2221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2821570604"/>
      </p:ext>
    </p:extLst>
  </p:cSld>
  <p:clrMapOvr>
    <a:masterClrMapping/>
  </p:clrMapOvr>
  <p:transition advTm="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234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3235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3236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3237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38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39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40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2438400" y="26035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pic>
        <p:nvPicPr>
          <p:cNvPr id="22324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3243" name="Text Box 11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23244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3245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3906386814"/>
      </p:ext>
    </p:extLst>
  </p:cSld>
  <p:clrMapOvr>
    <a:masterClrMapping/>
  </p:clrMapOvr>
  <p:transition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258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4259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4260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4261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4262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4263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4264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2438400" y="26035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pic>
        <p:nvPicPr>
          <p:cNvPr id="2242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3003956605"/>
      </p:ext>
    </p:extLst>
  </p:cSld>
  <p:clrMapOvr>
    <a:masterClrMapping/>
  </p:clrMapOvr>
  <p:transition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82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528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28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5285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286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287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288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2438400" y="26035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pic>
        <p:nvPicPr>
          <p:cNvPr id="2252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3680683139"/>
      </p:ext>
    </p:extLst>
  </p:cSld>
  <p:clrMapOvr>
    <a:masterClrMapping/>
  </p:clrMapOvr>
  <p:transition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306" name="Group 2"/>
          <p:cNvGrpSpPr>
            <a:grpSpLocks/>
          </p:cNvGrpSpPr>
          <p:nvPr/>
        </p:nvGrpSpPr>
        <p:grpSpPr bwMode="auto">
          <a:xfrm>
            <a:off x="5791200" y="1905000"/>
            <a:ext cx="4038600" cy="3733800"/>
            <a:chOff x="2687" y="410"/>
            <a:chExt cx="2725" cy="2950"/>
          </a:xfrm>
        </p:grpSpPr>
        <p:sp>
          <p:nvSpPr>
            <p:cNvPr id="22630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30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2630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1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1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1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2438400" y="2603501"/>
            <a:ext cx="2819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“割之弥细，所失弥少，割之又割，以至于不可割，则与圆周合体而无所失矣”</a:t>
            </a:r>
          </a:p>
        </p:txBody>
      </p:sp>
      <p:pic>
        <p:nvPicPr>
          <p:cNvPr id="22631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62250" cy="27622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2438400" y="190817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3352800" y="50292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刘徽</a:t>
            </a:r>
          </a:p>
        </p:txBody>
      </p:sp>
      <p:sp>
        <p:nvSpPr>
          <p:cNvPr id="226317" name="Rectangle 13"/>
          <p:cNvSpPr>
            <a:spLocks noChangeArrowheads="1"/>
          </p:cNvSpPr>
          <p:nvPr/>
        </p:nvSpPr>
        <p:spPr bwMode="auto">
          <a:xfrm>
            <a:off x="2438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>
                <a:ea typeface="宋体" charset="-122"/>
              </a:rPr>
              <a:t>一、概念的引入</a:t>
            </a:r>
          </a:p>
        </p:txBody>
      </p:sp>
    </p:spTree>
    <p:extLst>
      <p:ext uri="{BB962C8B-B14F-4D97-AF65-F5344CB8AC3E}">
        <p14:creationId xmlns:p14="http://schemas.microsoft.com/office/powerpoint/2010/main" val="3002512704"/>
      </p:ext>
    </p:extLst>
  </p:cSld>
  <p:clrMapOvr>
    <a:masterClrMapping/>
  </p:clrMapOvr>
  <p:transition advTm="2000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6915</TotalTime>
  <Words>762</Words>
  <Application>Microsoft Office PowerPoint</Application>
  <PresentationFormat>宽屏</PresentationFormat>
  <Paragraphs>118</Paragraphs>
  <Slides>49</Slides>
  <Notes>0</Notes>
  <HiddenSlides>22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New Century Schoolbook</vt:lpstr>
      <vt:lpstr>等线</vt:lpstr>
      <vt:lpstr>黑体</vt:lpstr>
      <vt:lpstr>华文楷体</vt:lpstr>
      <vt:lpstr>华文行楷</vt:lpstr>
      <vt:lpstr>宋体</vt:lpstr>
      <vt:lpstr>Arial</vt:lpstr>
      <vt:lpstr>Calibri</vt:lpstr>
      <vt:lpstr>Times New Roman</vt:lpstr>
      <vt:lpstr>Verdana</vt:lpstr>
      <vt:lpstr>Office 主题</vt:lpstr>
      <vt:lpstr>公式</vt:lpstr>
      <vt:lpstr>文档</vt:lpstr>
      <vt:lpstr>Equation</vt:lpstr>
      <vt:lpstr>PowerPoint 演示文稿</vt:lpstr>
      <vt:lpstr>PowerPoint 演示文稿</vt:lpstr>
      <vt:lpstr>0、概念的引入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1、数列的概念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修铭</cp:lastModifiedBy>
  <cp:revision>213</cp:revision>
  <dcterms:created xsi:type="dcterms:W3CDTF">2009-06-13T01:14:34Z</dcterms:created>
  <dcterms:modified xsi:type="dcterms:W3CDTF">2021-12-05T15:23:13Z</dcterms:modified>
</cp:coreProperties>
</file>