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wdp" ContentType="image/vnd.ms-photo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89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17" autoAdjust="0"/>
    <p:restoredTop sz="94238" autoAdjust="0"/>
  </p:normalViewPr>
  <p:slideViewPr>
    <p:cSldViewPr>
      <p:cViewPr varScale="1">
        <p:scale>
          <a:sx n="114" d="100"/>
          <a:sy n="114" d="100"/>
        </p:scale>
        <p:origin x="108" y="15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206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6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12" Type="http://schemas.openxmlformats.org/officeDocument/2006/relationships/image" Target="../media/image15.wmf"/><Relationship Id="rId2" Type="http://schemas.openxmlformats.org/officeDocument/2006/relationships/image" Target="../media/image5.e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11" Type="http://schemas.openxmlformats.org/officeDocument/2006/relationships/image" Target="../media/image14.wmf"/><Relationship Id="rId5" Type="http://schemas.openxmlformats.org/officeDocument/2006/relationships/image" Target="../media/image8.wmf"/><Relationship Id="rId10" Type="http://schemas.openxmlformats.org/officeDocument/2006/relationships/image" Target="../media/image13.wmf"/><Relationship Id="rId4" Type="http://schemas.openxmlformats.org/officeDocument/2006/relationships/image" Target="../media/image7.wmf"/><Relationship Id="rId9" Type="http://schemas.openxmlformats.org/officeDocument/2006/relationships/image" Target="../media/image12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3" Type="http://schemas.openxmlformats.org/officeDocument/2006/relationships/image" Target="../media/image62.emf"/><Relationship Id="rId7" Type="http://schemas.openxmlformats.org/officeDocument/2006/relationships/image" Target="../media/image66.wmf"/><Relationship Id="rId2" Type="http://schemas.openxmlformats.org/officeDocument/2006/relationships/image" Target="../media/image61.emf"/><Relationship Id="rId1" Type="http://schemas.openxmlformats.org/officeDocument/2006/relationships/image" Target="../media/image60.emf"/><Relationship Id="rId6" Type="http://schemas.openxmlformats.org/officeDocument/2006/relationships/image" Target="../media/image65.wmf"/><Relationship Id="rId5" Type="http://schemas.openxmlformats.org/officeDocument/2006/relationships/image" Target="../media/image64.wmf"/><Relationship Id="rId4" Type="http://schemas.openxmlformats.org/officeDocument/2006/relationships/image" Target="../media/image63.wmf"/><Relationship Id="rId9" Type="http://schemas.openxmlformats.org/officeDocument/2006/relationships/image" Target="../media/image68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3" Type="http://schemas.openxmlformats.org/officeDocument/2006/relationships/image" Target="../media/image71.wmf"/><Relationship Id="rId7" Type="http://schemas.openxmlformats.org/officeDocument/2006/relationships/image" Target="../media/image75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Relationship Id="rId6" Type="http://schemas.openxmlformats.org/officeDocument/2006/relationships/image" Target="../media/image74.wmf"/><Relationship Id="rId5" Type="http://schemas.openxmlformats.org/officeDocument/2006/relationships/image" Target="../media/image73.wmf"/><Relationship Id="rId10" Type="http://schemas.openxmlformats.org/officeDocument/2006/relationships/image" Target="../media/image78.wmf"/><Relationship Id="rId4" Type="http://schemas.openxmlformats.org/officeDocument/2006/relationships/image" Target="../media/image72.wmf"/><Relationship Id="rId9" Type="http://schemas.openxmlformats.org/officeDocument/2006/relationships/image" Target="../media/image77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3" Type="http://schemas.openxmlformats.org/officeDocument/2006/relationships/image" Target="../media/image81.wmf"/><Relationship Id="rId7" Type="http://schemas.openxmlformats.org/officeDocument/2006/relationships/image" Target="../media/image85.wmf"/><Relationship Id="rId12" Type="http://schemas.openxmlformats.org/officeDocument/2006/relationships/image" Target="../media/image90.wmf"/><Relationship Id="rId2" Type="http://schemas.openxmlformats.org/officeDocument/2006/relationships/image" Target="../media/image80.wmf"/><Relationship Id="rId1" Type="http://schemas.openxmlformats.org/officeDocument/2006/relationships/image" Target="../media/image79.wmf"/><Relationship Id="rId6" Type="http://schemas.openxmlformats.org/officeDocument/2006/relationships/image" Target="../media/image84.wmf"/><Relationship Id="rId11" Type="http://schemas.openxmlformats.org/officeDocument/2006/relationships/image" Target="../media/image89.wmf"/><Relationship Id="rId5" Type="http://schemas.openxmlformats.org/officeDocument/2006/relationships/image" Target="../media/image83.wmf"/><Relationship Id="rId10" Type="http://schemas.openxmlformats.org/officeDocument/2006/relationships/image" Target="../media/image88.wmf"/><Relationship Id="rId4" Type="http://schemas.openxmlformats.org/officeDocument/2006/relationships/image" Target="../media/image82.wmf"/><Relationship Id="rId9" Type="http://schemas.openxmlformats.org/officeDocument/2006/relationships/image" Target="../media/image87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98.wmf"/><Relationship Id="rId3" Type="http://schemas.openxmlformats.org/officeDocument/2006/relationships/image" Target="../media/image93.wmf"/><Relationship Id="rId7" Type="http://schemas.openxmlformats.org/officeDocument/2006/relationships/image" Target="../media/image97.wmf"/><Relationship Id="rId2" Type="http://schemas.openxmlformats.org/officeDocument/2006/relationships/image" Target="../media/image92.wmf"/><Relationship Id="rId1" Type="http://schemas.openxmlformats.org/officeDocument/2006/relationships/image" Target="../media/image91.wmf"/><Relationship Id="rId6" Type="http://schemas.openxmlformats.org/officeDocument/2006/relationships/image" Target="../media/image96.wmf"/><Relationship Id="rId5" Type="http://schemas.openxmlformats.org/officeDocument/2006/relationships/image" Target="../media/image95.wmf"/><Relationship Id="rId4" Type="http://schemas.openxmlformats.org/officeDocument/2006/relationships/image" Target="../media/image94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wmf"/><Relationship Id="rId3" Type="http://schemas.openxmlformats.org/officeDocument/2006/relationships/image" Target="../media/image101.wmf"/><Relationship Id="rId7" Type="http://schemas.openxmlformats.org/officeDocument/2006/relationships/image" Target="../media/image105.wmf"/><Relationship Id="rId2" Type="http://schemas.openxmlformats.org/officeDocument/2006/relationships/image" Target="../media/image100.wmf"/><Relationship Id="rId1" Type="http://schemas.openxmlformats.org/officeDocument/2006/relationships/image" Target="../media/image99.wmf"/><Relationship Id="rId6" Type="http://schemas.openxmlformats.org/officeDocument/2006/relationships/image" Target="../media/image104.wmf"/><Relationship Id="rId5" Type="http://schemas.openxmlformats.org/officeDocument/2006/relationships/image" Target="../media/image103.wmf"/><Relationship Id="rId4" Type="http://schemas.openxmlformats.org/officeDocument/2006/relationships/image" Target="../media/image102.wmf"/><Relationship Id="rId9" Type="http://schemas.openxmlformats.org/officeDocument/2006/relationships/image" Target="../media/image107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wmf"/><Relationship Id="rId3" Type="http://schemas.openxmlformats.org/officeDocument/2006/relationships/image" Target="../media/image110.emf"/><Relationship Id="rId7" Type="http://schemas.openxmlformats.org/officeDocument/2006/relationships/image" Target="../media/image114.wmf"/><Relationship Id="rId12" Type="http://schemas.openxmlformats.org/officeDocument/2006/relationships/image" Target="../media/image119.wmf"/><Relationship Id="rId2" Type="http://schemas.openxmlformats.org/officeDocument/2006/relationships/image" Target="../media/image109.emf"/><Relationship Id="rId1" Type="http://schemas.openxmlformats.org/officeDocument/2006/relationships/image" Target="../media/image108.wmf"/><Relationship Id="rId6" Type="http://schemas.openxmlformats.org/officeDocument/2006/relationships/image" Target="../media/image113.wmf"/><Relationship Id="rId11" Type="http://schemas.openxmlformats.org/officeDocument/2006/relationships/image" Target="../media/image118.wmf"/><Relationship Id="rId5" Type="http://schemas.openxmlformats.org/officeDocument/2006/relationships/image" Target="../media/image112.emf"/><Relationship Id="rId10" Type="http://schemas.openxmlformats.org/officeDocument/2006/relationships/image" Target="../media/image117.wmf"/><Relationship Id="rId4" Type="http://schemas.openxmlformats.org/officeDocument/2006/relationships/image" Target="../media/image111.emf"/><Relationship Id="rId9" Type="http://schemas.openxmlformats.org/officeDocument/2006/relationships/image" Target="../media/image116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wmf"/><Relationship Id="rId3" Type="http://schemas.openxmlformats.org/officeDocument/2006/relationships/image" Target="../media/image122.wmf"/><Relationship Id="rId7" Type="http://schemas.openxmlformats.org/officeDocument/2006/relationships/image" Target="../media/image126.wmf"/><Relationship Id="rId2" Type="http://schemas.openxmlformats.org/officeDocument/2006/relationships/image" Target="../media/image121.wmf"/><Relationship Id="rId1" Type="http://schemas.openxmlformats.org/officeDocument/2006/relationships/image" Target="../media/image120.wmf"/><Relationship Id="rId6" Type="http://schemas.openxmlformats.org/officeDocument/2006/relationships/image" Target="../media/image125.wmf"/><Relationship Id="rId5" Type="http://schemas.openxmlformats.org/officeDocument/2006/relationships/image" Target="../media/image124.wmf"/><Relationship Id="rId4" Type="http://schemas.openxmlformats.org/officeDocument/2006/relationships/image" Target="../media/image123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wmf"/><Relationship Id="rId3" Type="http://schemas.openxmlformats.org/officeDocument/2006/relationships/image" Target="../media/image22.wmf"/><Relationship Id="rId7" Type="http://schemas.openxmlformats.org/officeDocument/2006/relationships/image" Target="../media/image19.wmf"/><Relationship Id="rId2" Type="http://schemas.openxmlformats.org/officeDocument/2006/relationships/image" Target="../media/image20.wmf"/><Relationship Id="rId1" Type="http://schemas.openxmlformats.org/officeDocument/2006/relationships/image" Target="../media/image21.wmf"/><Relationship Id="rId6" Type="http://schemas.openxmlformats.org/officeDocument/2006/relationships/image" Target="../media/image18.wmf"/><Relationship Id="rId11" Type="http://schemas.openxmlformats.org/officeDocument/2006/relationships/image" Target="../media/image133.emf"/><Relationship Id="rId5" Type="http://schemas.openxmlformats.org/officeDocument/2006/relationships/image" Target="../media/image129.emf"/><Relationship Id="rId10" Type="http://schemas.openxmlformats.org/officeDocument/2006/relationships/image" Target="../media/image132.emf"/><Relationship Id="rId4" Type="http://schemas.openxmlformats.org/officeDocument/2006/relationships/image" Target="../media/image128.emf"/><Relationship Id="rId9" Type="http://schemas.openxmlformats.org/officeDocument/2006/relationships/image" Target="../media/image131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wmf"/><Relationship Id="rId3" Type="http://schemas.openxmlformats.org/officeDocument/2006/relationships/image" Target="../media/image136.wmf"/><Relationship Id="rId7" Type="http://schemas.openxmlformats.org/officeDocument/2006/relationships/image" Target="../media/image140.wmf"/><Relationship Id="rId2" Type="http://schemas.openxmlformats.org/officeDocument/2006/relationships/image" Target="../media/image135.wmf"/><Relationship Id="rId1" Type="http://schemas.openxmlformats.org/officeDocument/2006/relationships/image" Target="../media/image134.wmf"/><Relationship Id="rId6" Type="http://schemas.openxmlformats.org/officeDocument/2006/relationships/image" Target="../media/image139.wmf"/><Relationship Id="rId5" Type="http://schemas.openxmlformats.org/officeDocument/2006/relationships/image" Target="../media/image138.wmf"/><Relationship Id="rId4" Type="http://schemas.openxmlformats.org/officeDocument/2006/relationships/image" Target="../media/image137.wmf"/><Relationship Id="rId9" Type="http://schemas.openxmlformats.org/officeDocument/2006/relationships/image" Target="../media/image142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wmf"/><Relationship Id="rId3" Type="http://schemas.openxmlformats.org/officeDocument/2006/relationships/image" Target="../media/image145.wmf"/><Relationship Id="rId7" Type="http://schemas.openxmlformats.org/officeDocument/2006/relationships/image" Target="../media/image149.wmf"/><Relationship Id="rId2" Type="http://schemas.openxmlformats.org/officeDocument/2006/relationships/image" Target="../media/image144.wmf"/><Relationship Id="rId1" Type="http://schemas.openxmlformats.org/officeDocument/2006/relationships/image" Target="../media/image143.wmf"/><Relationship Id="rId6" Type="http://schemas.openxmlformats.org/officeDocument/2006/relationships/image" Target="../media/image148.wmf"/><Relationship Id="rId5" Type="http://schemas.openxmlformats.org/officeDocument/2006/relationships/image" Target="../media/image147.wmf"/><Relationship Id="rId4" Type="http://schemas.openxmlformats.org/officeDocument/2006/relationships/image" Target="../media/image146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13" Type="http://schemas.openxmlformats.org/officeDocument/2006/relationships/image" Target="../media/image28.wmf"/><Relationship Id="rId18" Type="http://schemas.openxmlformats.org/officeDocument/2006/relationships/image" Target="../media/image33.wmf"/><Relationship Id="rId3" Type="http://schemas.openxmlformats.org/officeDocument/2006/relationships/image" Target="../media/image18.wmf"/><Relationship Id="rId7" Type="http://schemas.openxmlformats.org/officeDocument/2006/relationships/image" Target="../media/image22.wmf"/><Relationship Id="rId12" Type="http://schemas.openxmlformats.org/officeDocument/2006/relationships/image" Target="../media/image27.wmf"/><Relationship Id="rId17" Type="http://schemas.openxmlformats.org/officeDocument/2006/relationships/image" Target="../media/image32.wmf"/><Relationship Id="rId2" Type="http://schemas.openxmlformats.org/officeDocument/2006/relationships/image" Target="../media/image17.wmf"/><Relationship Id="rId16" Type="http://schemas.openxmlformats.org/officeDocument/2006/relationships/image" Target="../media/image31.wmf"/><Relationship Id="rId1" Type="http://schemas.openxmlformats.org/officeDocument/2006/relationships/image" Target="../media/image16.emf"/><Relationship Id="rId6" Type="http://schemas.openxmlformats.org/officeDocument/2006/relationships/image" Target="../media/image21.wmf"/><Relationship Id="rId11" Type="http://schemas.openxmlformats.org/officeDocument/2006/relationships/image" Target="../media/image26.emf"/><Relationship Id="rId5" Type="http://schemas.openxmlformats.org/officeDocument/2006/relationships/image" Target="../media/image20.wmf"/><Relationship Id="rId15" Type="http://schemas.openxmlformats.org/officeDocument/2006/relationships/image" Target="../media/image30.wmf"/><Relationship Id="rId10" Type="http://schemas.openxmlformats.org/officeDocument/2006/relationships/image" Target="../media/image25.wmf"/><Relationship Id="rId19" Type="http://schemas.openxmlformats.org/officeDocument/2006/relationships/image" Target="../media/image34.wmf"/><Relationship Id="rId4" Type="http://schemas.openxmlformats.org/officeDocument/2006/relationships/image" Target="../media/image19.wmf"/><Relationship Id="rId9" Type="http://schemas.openxmlformats.org/officeDocument/2006/relationships/image" Target="../media/image24.emf"/><Relationship Id="rId14" Type="http://schemas.openxmlformats.org/officeDocument/2006/relationships/image" Target="../media/image29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wmf"/><Relationship Id="rId7" Type="http://schemas.openxmlformats.org/officeDocument/2006/relationships/image" Target="../media/image157.wmf"/><Relationship Id="rId2" Type="http://schemas.openxmlformats.org/officeDocument/2006/relationships/image" Target="../media/image152.wmf"/><Relationship Id="rId1" Type="http://schemas.openxmlformats.org/officeDocument/2006/relationships/image" Target="../media/image151.wmf"/><Relationship Id="rId6" Type="http://schemas.openxmlformats.org/officeDocument/2006/relationships/image" Target="../media/image156.wmf"/><Relationship Id="rId5" Type="http://schemas.openxmlformats.org/officeDocument/2006/relationships/image" Target="../media/image155.wmf"/><Relationship Id="rId4" Type="http://schemas.openxmlformats.org/officeDocument/2006/relationships/image" Target="../media/image154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wmf"/><Relationship Id="rId2" Type="http://schemas.openxmlformats.org/officeDocument/2006/relationships/image" Target="../media/image159.wmf"/><Relationship Id="rId1" Type="http://schemas.openxmlformats.org/officeDocument/2006/relationships/image" Target="../media/image158.wmf"/><Relationship Id="rId6" Type="http://schemas.openxmlformats.org/officeDocument/2006/relationships/image" Target="../media/image163.wmf"/><Relationship Id="rId5" Type="http://schemas.openxmlformats.org/officeDocument/2006/relationships/image" Target="../media/image162.wmf"/><Relationship Id="rId4" Type="http://schemas.openxmlformats.org/officeDocument/2006/relationships/image" Target="../media/image161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6.wmf"/><Relationship Id="rId2" Type="http://schemas.openxmlformats.org/officeDocument/2006/relationships/image" Target="../media/image165.wmf"/><Relationship Id="rId1" Type="http://schemas.openxmlformats.org/officeDocument/2006/relationships/image" Target="../media/image164.wmf"/><Relationship Id="rId5" Type="http://schemas.openxmlformats.org/officeDocument/2006/relationships/image" Target="../media/image22.wmf"/><Relationship Id="rId4" Type="http://schemas.openxmlformats.org/officeDocument/2006/relationships/image" Target="../media/image167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9.wmf"/><Relationship Id="rId7" Type="http://schemas.openxmlformats.org/officeDocument/2006/relationships/image" Target="../media/image172.emf"/><Relationship Id="rId2" Type="http://schemas.openxmlformats.org/officeDocument/2006/relationships/image" Target="../media/image167.wmf"/><Relationship Id="rId1" Type="http://schemas.openxmlformats.org/officeDocument/2006/relationships/image" Target="../media/image168.wmf"/><Relationship Id="rId6" Type="http://schemas.openxmlformats.org/officeDocument/2006/relationships/image" Target="../media/image171.emf"/><Relationship Id="rId5" Type="http://schemas.openxmlformats.org/officeDocument/2006/relationships/image" Target="../media/image170.wmf"/><Relationship Id="rId4" Type="http://schemas.openxmlformats.org/officeDocument/2006/relationships/image" Target="../media/image21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wmf"/><Relationship Id="rId3" Type="http://schemas.openxmlformats.org/officeDocument/2006/relationships/image" Target="../media/image175.wmf"/><Relationship Id="rId7" Type="http://schemas.openxmlformats.org/officeDocument/2006/relationships/image" Target="../media/image179.wmf"/><Relationship Id="rId2" Type="http://schemas.openxmlformats.org/officeDocument/2006/relationships/image" Target="../media/image174.wmf"/><Relationship Id="rId1" Type="http://schemas.openxmlformats.org/officeDocument/2006/relationships/image" Target="../media/image173.wmf"/><Relationship Id="rId6" Type="http://schemas.openxmlformats.org/officeDocument/2006/relationships/image" Target="../media/image178.wmf"/><Relationship Id="rId5" Type="http://schemas.openxmlformats.org/officeDocument/2006/relationships/image" Target="../media/image177.wmf"/><Relationship Id="rId10" Type="http://schemas.openxmlformats.org/officeDocument/2006/relationships/image" Target="../media/image182.wmf"/><Relationship Id="rId4" Type="http://schemas.openxmlformats.org/officeDocument/2006/relationships/image" Target="../media/image176.wmf"/><Relationship Id="rId9" Type="http://schemas.openxmlformats.org/officeDocument/2006/relationships/image" Target="../media/image181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3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4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emf"/><Relationship Id="rId1" Type="http://schemas.openxmlformats.org/officeDocument/2006/relationships/image" Target="../media/image36.emf"/><Relationship Id="rId4" Type="http://schemas.openxmlformats.org/officeDocument/2006/relationships/image" Target="../media/image39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4" Type="http://schemas.openxmlformats.org/officeDocument/2006/relationships/image" Target="../media/image45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Relationship Id="rId5" Type="http://schemas.openxmlformats.org/officeDocument/2006/relationships/image" Target="../media/image53.wmf"/><Relationship Id="rId4" Type="http://schemas.openxmlformats.org/officeDocument/2006/relationships/image" Target="../media/image52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7" Type="http://schemas.openxmlformats.org/officeDocument/2006/relationships/image" Target="../media/image19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6" Type="http://schemas.openxmlformats.org/officeDocument/2006/relationships/image" Target="../media/image59.wmf"/><Relationship Id="rId5" Type="http://schemas.openxmlformats.org/officeDocument/2006/relationships/image" Target="../media/image58.wmf"/><Relationship Id="rId4" Type="http://schemas.openxmlformats.org/officeDocument/2006/relationships/image" Target="../media/image5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="" xmlns:a16="http://schemas.microsoft.com/office/drawing/2014/main" id="{8235AF77-A18C-44A2-9887-BA6837F1F88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906F8879-FA83-46F1-812C-B351FEB30C6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A9B71D-1A20-4120-9CE9-BFA7C6A041E6}" type="datetimeFigureOut">
              <a:rPr lang="zh-CN" altLang="en-US" smtClean="0"/>
              <a:t>2021/10/23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743EA16B-B790-4A8F-BAFF-8C48811E818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7B0E1DF2-7039-41CB-9779-BF80C8DA71D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40DB9D-6B41-4D78-B091-AADE897B35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3500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="" xmlns:a16="http://schemas.microsoft.com/office/drawing/2014/main" id="{C5F9DC52-4B07-4CFC-87D5-490AC862F55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34031DDA-4355-4854-8C5C-C2AC2978D35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BA5888E0-7D9B-4110-B86E-D837CC8393A8}" type="datetimeFigureOut">
              <a:rPr lang="zh-CN" altLang="en-US"/>
              <a:pPr>
                <a:defRPr/>
              </a:pPr>
              <a:t>2021/10/23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="" xmlns:a16="http://schemas.microsoft.com/office/drawing/2014/main" id="{362A9837-FF55-4611-8E76-055748A9318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="" xmlns:a16="http://schemas.microsoft.com/office/drawing/2014/main" id="{B51D619C-3C9F-4618-AFB2-907B7021A0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B31C88CE-468D-4237-9B49-B2395263C3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8A2225A2-C182-4197-9D89-D94D329198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3E0C2EFB-E6F0-4526-A71E-3BEE9C081B9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2232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38637B-C306-47DF-9A73-5C8E87C6C49A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/>
              <a:t>运行时</a:t>
            </a:r>
            <a:r>
              <a:rPr lang="en-US" altLang="zh-CN"/>
              <a:t>, </a:t>
            </a:r>
            <a:r>
              <a:rPr lang="zh-CN" altLang="en-US"/>
              <a:t>点击照片可显示牛顿</a:t>
            </a:r>
            <a:r>
              <a:rPr lang="en-US" altLang="zh-CN"/>
              <a:t>, </a:t>
            </a:r>
            <a:r>
              <a:rPr lang="zh-CN" altLang="en-US"/>
              <a:t>莱布尼兹的简介</a:t>
            </a:r>
            <a:r>
              <a:rPr lang="en-US" altLang="zh-CN"/>
              <a:t>, </a:t>
            </a:r>
            <a:r>
              <a:rPr lang="zh-CN" altLang="en-US"/>
              <a:t>并自动返回</a:t>
            </a:r>
            <a:r>
              <a:rPr lang="en-US" altLang="zh-CN"/>
              <a:t>.  </a:t>
            </a:r>
            <a:r>
              <a:rPr lang="zh-CN" altLang="en-US"/>
              <a:t>不点击则不显示</a:t>
            </a:r>
            <a:r>
              <a:rPr lang="en-US" altLang="zh-CN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1138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79509" y="4077072"/>
            <a:ext cx="8534400" cy="6229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C01C6A41-90A8-4EB9-8C2B-1723944C0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845C3B-12B8-44A0-8F52-0F6EF65AD41E}" type="datetimeFigureOut">
              <a:rPr lang="zh-CN" altLang="en-US"/>
              <a:pPr>
                <a:defRPr/>
              </a:pPr>
              <a:t>2021/10/23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853C8C8E-1B6A-40F4-967D-EA7CEF961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A1B00CDE-2600-49A6-8D88-57F034EF8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F8BE23-9125-4FCC-9C73-BD04F861CF2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3872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D3BDD4BC-D884-4375-89CE-7EEF4EC53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EC063F-A2BC-463C-8CAF-B19EA2F9C491}" type="datetimeFigureOut">
              <a:rPr lang="zh-CN" altLang="en-US"/>
              <a:pPr>
                <a:defRPr/>
              </a:pPr>
              <a:t>2021/10/23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7E74256A-0E7D-4754-A912-FD07C6E29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4B7BAAEC-0BA9-41DF-8EBD-836A6ACE6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21D670-47FF-458F-87A7-4A231FD2161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475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950080B1-3975-480E-95BC-F6D48504C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C66B24-CA97-439F-AA6D-C5F31D508A43}" type="datetimeFigureOut">
              <a:rPr lang="zh-CN" altLang="en-US"/>
              <a:pPr>
                <a:defRPr/>
              </a:pPr>
              <a:t>2021/10/23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30ABF498-AFF6-428E-A696-509856D70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1541D49B-DC10-4DDF-98D3-3D985A27A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EDF25B-788C-4C3E-95C0-95CF9C7F284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7956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09" y="255569"/>
            <a:ext cx="9422837" cy="1143000"/>
          </a:xfrm>
        </p:spPr>
        <p:txBody>
          <a:bodyPr/>
          <a:lstStyle>
            <a:lvl1pPr algn="r">
              <a:defRPr sz="3200" b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67" y="1403652"/>
            <a:ext cx="9601067" cy="4608512"/>
          </a:xfrm>
        </p:spPr>
        <p:txBody>
          <a:bodyPr/>
          <a:lstStyle>
            <a:lvl1pPr>
              <a:defRPr sz="2000">
                <a:solidFill>
                  <a:schemeClr val="bg2">
                    <a:lumMod val="10000"/>
                  </a:schemeClr>
                </a:solidFill>
              </a:defRPr>
            </a:lvl1pPr>
            <a:lvl2pPr>
              <a:defRPr sz="2000">
                <a:solidFill>
                  <a:schemeClr val="bg2">
                    <a:lumMod val="10000"/>
                  </a:schemeClr>
                </a:solidFill>
              </a:defRPr>
            </a:lvl2pPr>
            <a:lvl3pPr>
              <a:defRPr sz="2000">
                <a:solidFill>
                  <a:schemeClr val="bg2">
                    <a:lumMod val="10000"/>
                  </a:schemeClr>
                </a:solidFill>
              </a:defRPr>
            </a:lvl3pPr>
            <a:lvl4pPr>
              <a:defRPr sz="2000">
                <a:solidFill>
                  <a:schemeClr val="bg2">
                    <a:lumMod val="10000"/>
                  </a:schemeClr>
                </a:solidFill>
              </a:defRPr>
            </a:lvl4pPr>
            <a:lvl5pPr>
              <a:defRPr sz="2000">
                <a:solidFill>
                  <a:schemeClr val="bg2">
                    <a:lumMod val="10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DDC941AA-1ED0-47DF-A392-EB5BA09870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6299" y="6481752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CD22F5-A067-4F1D-9696-0D3DAD59E1FE}" type="datetimeFigureOut">
              <a:rPr lang="zh-CN" altLang="en-US"/>
              <a:pPr>
                <a:defRPr/>
              </a:pPr>
              <a:t>2021/10/23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B2C16850-0787-4BA6-8B93-4879708DC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12299" y="6481752"/>
            <a:ext cx="386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6F464477-EFEA-449A-8B4F-EF7109AFD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4299" y="6481752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fld id="{DF241AFB-9D3F-4C35-906A-8E91BE35231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76542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1228ECEA-04CA-4B21-AFB4-9A8C45439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DCCDB1-F5E8-418A-A2C7-83965C4D6368}" type="datetimeFigureOut">
              <a:rPr lang="zh-CN" altLang="en-US"/>
              <a:pPr>
                <a:defRPr/>
              </a:pPr>
              <a:t>2021/10/23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FB54874D-11CB-4CF1-9596-B4E872E3E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9922F02F-58AC-46A9-A73D-43486DC6F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8E686A-6D74-4894-BF7D-7F6AFA86EB6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2149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="" xmlns:a16="http://schemas.microsoft.com/office/drawing/2014/main" id="{46847E57-A096-49E6-A2EF-E7EA8C2B0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892DE1-FD72-4770-9694-E5AE515EAF4B}" type="datetimeFigureOut">
              <a:rPr lang="zh-CN" altLang="en-US"/>
              <a:pPr>
                <a:defRPr/>
              </a:pPr>
              <a:t>2021/10/23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="" xmlns:a16="http://schemas.microsoft.com/office/drawing/2014/main" id="{632BB91C-E4B0-4A76-A6B2-45ECDDABB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="" xmlns:a16="http://schemas.microsoft.com/office/drawing/2014/main" id="{F624A061-66EC-4D77-90B7-FB0F65A23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9B45CD-C86B-48D4-829F-F0E1BCAACD9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5928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="" xmlns:a16="http://schemas.microsoft.com/office/drawing/2014/main" id="{63275422-D8EF-4BAE-9CAF-14D514E1A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DA1612-B0FE-4D56-B49C-D574DB53E80D}" type="datetimeFigureOut">
              <a:rPr lang="zh-CN" altLang="en-US"/>
              <a:pPr>
                <a:defRPr/>
              </a:pPr>
              <a:t>2021/10/23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="" xmlns:a16="http://schemas.microsoft.com/office/drawing/2014/main" id="{65A91C3E-A2DD-4326-8D3C-ACB03C5AC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="" xmlns:a16="http://schemas.microsoft.com/office/drawing/2014/main" id="{A4120A65-DE4C-46BF-9E2E-93AA9EF11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A9F5F6-6DAB-47EB-B335-FB1D716CB78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0942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="" xmlns:a16="http://schemas.microsoft.com/office/drawing/2014/main" id="{2611C3E3-61F8-4E46-9A1B-C756B9458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47D166-22B7-43BF-88F6-B15BC8903EDD}" type="datetimeFigureOut">
              <a:rPr lang="zh-CN" altLang="en-US"/>
              <a:pPr>
                <a:defRPr/>
              </a:pPr>
              <a:t>2021/10/23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="" xmlns:a16="http://schemas.microsoft.com/office/drawing/2014/main" id="{5BCF57CF-0598-438E-8A5D-EB1085F7F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="" xmlns:a16="http://schemas.microsoft.com/office/drawing/2014/main" id="{6784F4FC-7E57-4D41-95ED-DE546C1D1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187150-5C3E-4439-B216-5F65A4C7C30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6437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="" xmlns:a16="http://schemas.microsoft.com/office/drawing/2014/main" id="{D650A1EE-2A09-45A9-A90D-1144FEDD0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DF86F0-0B1E-4EF6-96EB-165C1041BE10}" type="datetimeFigureOut">
              <a:rPr lang="zh-CN" altLang="en-US"/>
              <a:pPr>
                <a:defRPr/>
              </a:pPr>
              <a:t>2021/10/23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="" xmlns:a16="http://schemas.microsoft.com/office/drawing/2014/main" id="{56F56139-E9D8-452A-AFCD-9F64CECF9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="" xmlns:a16="http://schemas.microsoft.com/office/drawing/2014/main" id="{A52E69B4-70FF-4B93-ACD9-39CB35DA8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FDD63B-992A-4963-B4FF-3D8E2E9E157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1666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="" xmlns:a16="http://schemas.microsoft.com/office/drawing/2014/main" id="{39CBEA3F-5ADC-4C9C-A7B1-7FB6BA591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207046-A6C2-4564-973D-5B55C77B7634}" type="datetimeFigureOut">
              <a:rPr lang="zh-CN" altLang="en-US"/>
              <a:pPr>
                <a:defRPr/>
              </a:pPr>
              <a:t>2021/10/23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="" xmlns:a16="http://schemas.microsoft.com/office/drawing/2014/main" id="{5E3A7A82-C3EA-4E48-ADF2-C9F0F4B9F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="" xmlns:a16="http://schemas.microsoft.com/office/drawing/2014/main" id="{B8977483-C766-4A38-B965-E3487DBB5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7B350A-96DE-4831-A299-8751279B269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6191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="" xmlns:a16="http://schemas.microsoft.com/office/drawing/2014/main" id="{CA563FC7-0B6C-423B-B295-147E40F18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AC7F67-FFBA-4598-A363-5A1E3E73D1E5}" type="datetimeFigureOut">
              <a:rPr lang="zh-CN" altLang="en-US"/>
              <a:pPr>
                <a:defRPr/>
              </a:pPr>
              <a:t>2021/10/23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="" xmlns:a16="http://schemas.microsoft.com/office/drawing/2014/main" id="{A5076843-BAB1-4854-A445-A0137A160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="" xmlns:a16="http://schemas.microsoft.com/office/drawing/2014/main" id="{91EF6D50-E79D-49FA-B76A-6BA66596A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8F5F28-11E1-4F09-953A-DB09D1BF250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8039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25000"/>
                    </a14:imgEffect>
                    <a14:imgEffect>
                      <a14:colorTemperature colorTemp="9700"/>
                    </a14:imgEffect>
                    <a14:imgEffect>
                      <a14:saturation sat="40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="" xmlns:a16="http://schemas.microsoft.com/office/drawing/2014/main" id="{C7EC5E42-6E5D-407E-9066-783F041463F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11424" y="273844"/>
            <a:ext cx="1026484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="" xmlns:a16="http://schemas.microsoft.com/office/drawing/2014/main" id="{9D24FB56-6E7A-4776-AD9A-1053A7134CA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295467" y="1438518"/>
            <a:ext cx="9697077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0544D87F-9B01-43C0-BA99-2ADBDACEAF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12484" y="649287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8EFB23F-41D9-4BBE-8B93-E6BE8754B72C}" type="datetimeFigureOut">
              <a:rPr lang="zh-CN" altLang="en-US"/>
              <a:pPr>
                <a:defRPr/>
              </a:pPr>
              <a:t>2021/10/23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1DA00A20-4C62-4617-A875-61759F786C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8484" y="6492876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0A342A9B-B8D3-4025-AFBA-96BF91BF62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40484" y="6492876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F25E571C-9FBD-4713-AA8D-FC2F4955C767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12" Type="http://schemas.openxmlformats.org/officeDocument/2006/relationships/image" Target="../media/image5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50.wmf"/><Relationship Id="rId11" Type="http://schemas.openxmlformats.org/officeDocument/2006/relationships/oleObject" Target="../embeddings/oleObject51.bin"/><Relationship Id="rId5" Type="http://schemas.openxmlformats.org/officeDocument/2006/relationships/oleObject" Target="../embeddings/oleObject48.bin"/><Relationship Id="rId10" Type="http://schemas.openxmlformats.org/officeDocument/2006/relationships/image" Target="../media/image52.wmf"/><Relationship Id="rId4" Type="http://schemas.openxmlformats.org/officeDocument/2006/relationships/image" Target="../media/image49.wmf"/><Relationship Id="rId9" Type="http://schemas.openxmlformats.org/officeDocument/2006/relationships/oleObject" Target="../embeddings/oleObject50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13" Type="http://schemas.openxmlformats.org/officeDocument/2006/relationships/oleObject" Target="../embeddings/oleObject57.bin"/><Relationship Id="rId3" Type="http://schemas.openxmlformats.org/officeDocument/2006/relationships/oleObject" Target="../embeddings/oleObject52.bin"/><Relationship Id="rId7" Type="http://schemas.openxmlformats.org/officeDocument/2006/relationships/oleObject" Target="../embeddings/oleObject54.bin"/><Relationship Id="rId12" Type="http://schemas.openxmlformats.org/officeDocument/2006/relationships/image" Target="../media/image58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9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55.wmf"/><Relationship Id="rId11" Type="http://schemas.openxmlformats.org/officeDocument/2006/relationships/oleObject" Target="../embeddings/oleObject56.bin"/><Relationship Id="rId5" Type="http://schemas.openxmlformats.org/officeDocument/2006/relationships/oleObject" Target="../embeddings/oleObject53.bin"/><Relationship Id="rId15" Type="http://schemas.openxmlformats.org/officeDocument/2006/relationships/oleObject" Target="../embeddings/oleObject58.bin"/><Relationship Id="rId10" Type="http://schemas.openxmlformats.org/officeDocument/2006/relationships/image" Target="../media/image57.wmf"/><Relationship Id="rId4" Type="http://schemas.openxmlformats.org/officeDocument/2006/relationships/image" Target="../media/image54.wmf"/><Relationship Id="rId9" Type="http://schemas.openxmlformats.org/officeDocument/2006/relationships/oleObject" Target="../embeddings/oleObject55.bin"/><Relationship Id="rId14" Type="http://schemas.openxmlformats.org/officeDocument/2006/relationships/image" Target="../media/image59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emf"/><Relationship Id="rId13" Type="http://schemas.openxmlformats.org/officeDocument/2006/relationships/oleObject" Target="../embeddings/oleObject64.bin"/><Relationship Id="rId18" Type="http://schemas.openxmlformats.org/officeDocument/2006/relationships/image" Target="../media/image67.wmf"/><Relationship Id="rId3" Type="http://schemas.openxmlformats.org/officeDocument/2006/relationships/oleObject" Target="../embeddings/oleObject59.bin"/><Relationship Id="rId7" Type="http://schemas.openxmlformats.org/officeDocument/2006/relationships/oleObject" Target="../embeddings/oleObject61.bin"/><Relationship Id="rId12" Type="http://schemas.openxmlformats.org/officeDocument/2006/relationships/image" Target="../media/image64.wmf"/><Relationship Id="rId17" Type="http://schemas.openxmlformats.org/officeDocument/2006/relationships/oleObject" Target="../embeddings/oleObject6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6.wmf"/><Relationship Id="rId20" Type="http://schemas.openxmlformats.org/officeDocument/2006/relationships/image" Target="../media/image68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61.emf"/><Relationship Id="rId11" Type="http://schemas.openxmlformats.org/officeDocument/2006/relationships/oleObject" Target="../embeddings/oleObject63.bin"/><Relationship Id="rId5" Type="http://schemas.openxmlformats.org/officeDocument/2006/relationships/oleObject" Target="../embeddings/oleObject60.bin"/><Relationship Id="rId15" Type="http://schemas.openxmlformats.org/officeDocument/2006/relationships/oleObject" Target="../embeddings/oleObject65.bin"/><Relationship Id="rId10" Type="http://schemas.openxmlformats.org/officeDocument/2006/relationships/image" Target="../media/image63.wmf"/><Relationship Id="rId19" Type="http://schemas.openxmlformats.org/officeDocument/2006/relationships/oleObject" Target="../embeddings/oleObject67.bin"/><Relationship Id="rId4" Type="http://schemas.openxmlformats.org/officeDocument/2006/relationships/image" Target="../media/image60.emf"/><Relationship Id="rId9" Type="http://schemas.openxmlformats.org/officeDocument/2006/relationships/oleObject" Target="../embeddings/oleObject62.bin"/><Relationship Id="rId14" Type="http://schemas.openxmlformats.org/officeDocument/2006/relationships/image" Target="../media/image65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13" Type="http://schemas.openxmlformats.org/officeDocument/2006/relationships/oleObject" Target="../embeddings/oleObject73.bin"/><Relationship Id="rId18" Type="http://schemas.openxmlformats.org/officeDocument/2006/relationships/image" Target="../media/image76.wmf"/><Relationship Id="rId3" Type="http://schemas.openxmlformats.org/officeDocument/2006/relationships/oleObject" Target="../embeddings/oleObject68.bin"/><Relationship Id="rId21" Type="http://schemas.openxmlformats.org/officeDocument/2006/relationships/oleObject" Target="../embeddings/oleObject77.bin"/><Relationship Id="rId7" Type="http://schemas.openxmlformats.org/officeDocument/2006/relationships/oleObject" Target="../embeddings/oleObject70.bin"/><Relationship Id="rId12" Type="http://schemas.openxmlformats.org/officeDocument/2006/relationships/image" Target="../media/image73.wmf"/><Relationship Id="rId17" Type="http://schemas.openxmlformats.org/officeDocument/2006/relationships/oleObject" Target="../embeddings/oleObject7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5.wmf"/><Relationship Id="rId20" Type="http://schemas.openxmlformats.org/officeDocument/2006/relationships/image" Target="../media/image77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70.wmf"/><Relationship Id="rId11" Type="http://schemas.openxmlformats.org/officeDocument/2006/relationships/oleObject" Target="../embeddings/oleObject72.bin"/><Relationship Id="rId5" Type="http://schemas.openxmlformats.org/officeDocument/2006/relationships/oleObject" Target="../embeddings/oleObject69.bin"/><Relationship Id="rId15" Type="http://schemas.openxmlformats.org/officeDocument/2006/relationships/oleObject" Target="../embeddings/oleObject74.bin"/><Relationship Id="rId10" Type="http://schemas.openxmlformats.org/officeDocument/2006/relationships/image" Target="../media/image72.wmf"/><Relationship Id="rId19" Type="http://schemas.openxmlformats.org/officeDocument/2006/relationships/oleObject" Target="../embeddings/oleObject76.bin"/><Relationship Id="rId4" Type="http://schemas.openxmlformats.org/officeDocument/2006/relationships/image" Target="../media/image69.wmf"/><Relationship Id="rId9" Type="http://schemas.openxmlformats.org/officeDocument/2006/relationships/oleObject" Target="../embeddings/oleObject71.bin"/><Relationship Id="rId14" Type="http://schemas.openxmlformats.org/officeDocument/2006/relationships/image" Target="../media/image74.wmf"/><Relationship Id="rId22" Type="http://schemas.openxmlformats.org/officeDocument/2006/relationships/image" Target="../media/image78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13" Type="http://schemas.openxmlformats.org/officeDocument/2006/relationships/oleObject" Target="../embeddings/oleObject83.bin"/><Relationship Id="rId18" Type="http://schemas.openxmlformats.org/officeDocument/2006/relationships/image" Target="../media/image86.wmf"/><Relationship Id="rId26" Type="http://schemas.openxmlformats.org/officeDocument/2006/relationships/image" Target="../media/image90.wmf"/><Relationship Id="rId3" Type="http://schemas.openxmlformats.org/officeDocument/2006/relationships/oleObject" Target="../embeddings/oleObject78.bin"/><Relationship Id="rId21" Type="http://schemas.openxmlformats.org/officeDocument/2006/relationships/oleObject" Target="../embeddings/oleObject87.bin"/><Relationship Id="rId7" Type="http://schemas.openxmlformats.org/officeDocument/2006/relationships/oleObject" Target="../embeddings/oleObject80.bin"/><Relationship Id="rId12" Type="http://schemas.openxmlformats.org/officeDocument/2006/relationships/image" Target="../media/image83.wmf"/><Relationship Id="rId17" Type="http://schemas.openxmlformats.org/officeDocument/2006/relationships/oleObject" Target="../embeddings/oleObject85.bin"/><Relationship Id="rId25" Type="http://schemas.openxmlformats.org/officeDocument/2006/relationships/oleObject" Target="../embeddings/oleObject8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5.wmf"/><Relationship Id="rId20" Type="http://schemas.openxmlformats.org/officeDocument/2006/relationships/image" Target="../media/image87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80.wmf"/><Relationship Id="rId11" Type="http://schemas.openxmlformats.org/officeDocument/2006/relationships/oleObject" Target="../embeddings/oleObject82.bin"/><Relationship Id="rId24" Type="http://schemas.openxmlformats.org/officeDocument/2006/relationships/image" Target="../media/image89.wmf"/><Relationship Id="rId5" Type="http://schemas.openxmlformats.org/officeDocument/2006/relationships/oleObject" Target="../embeddings/oleObject79.bin"/><Relationship Id="rId15" Type="http://schemas.openxmlformats.org/officeDocument/2006/relationships/oleObject" Target="../embeddings/oleObject84.bin"/><Relationship Id="rId23" Type="http://schemas.openxmlformats.org/officeDocument/2006/relationships/oleObject" Target="../embeddings/oleObject88.bin"/><Relationship Id="rId10" Type="http://schemas.openxmlformats.org/officeDocument/2006/relationships/image" Target="../media/image82.wmf"/><Relationship Id="rId19" Type="http://schemas.openxmlformats.org/officeDocument/2006/relationships/oleObject" Target="../embeddings/oleObject86.bin"/><Relationship Id="rId4" Type="http://schemas.openxmlformats.org/officeDocument/2006/relationships/image" Target="../media/image79.wmf"/><Relationship Id="rId9" Type="http://schemas.openxmlformats.org/officeDocument/2006/relationships/oleObject" Target="../embeddings/oleObject81.bin"/><Relationship Id="rId14" Type="http://schemas.openxmlformats.org/officeDocument/2006/relationships/image" Target="../media/image84.wmf"/><Relationship Id="rId22" Type="http://schemas.openxmlformats.org/officeDocument/2006/relationships/image" Target="../media/image88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wmf"/><Relationship Id="rId13" Type="http://schemas.openxmlformats.org/officeDocument/2006/relationships/oleObject" Target="../embeddings/oleObject95.bin"/><Relationship Id="rId18" Type="http://schemas.openxmlformats.org/officeDocument/2006/relationships/image" Target="../media/image98.wmf"/><Relationship Id="rId3" Type="http://schemas.openxmlformats.org/officeDocument/2006/relationships/oleObject" Target="../embeddings/oleObject90.bin"/><Relationship Id="rId7" Type="http://schemas.openxmlformats.org/officeDocument/2006/relationships/oleObject" Target="../embeddings/oleObject92.bin"/><Relationship Id="rId12" Type="http://schemas.openxmlformats.org/officeDocument/2006/relationships/image" Target="../media/image95.wmf"/><Relationship Id="rId17" Type="http://schemas.openxmlformats.org/officeDocument/2006/relationships/oleObject" Target="../embeddings/oleObject9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7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92.wmf"/><Relationship Id="rId11" Type="http://schemas.openxmlformats.org/officeDocument/2006/relationships/oleObject" Target="../embeddings/oleObject94.bin"/><Relationship Id="rId5" Type="http://schemas.openxmlformats.org/officeDocument/2006/relationships/oleObject" Target="../embeddings/oleObject91.bin"/><Relationship Id="rId15" Type="http://schemas.openxmlformats.org/officeDocument/2006/relationships/oleObject" Target="../embeddings/oleObject96.bin"/><Relationship Id="rId10" Type="http://schemas.openxmlformats.org/officeDocument/2006/relationships/image" Target="../media/image94.wmf"/><Relationship Id="rId4" Type="http://schemas.openxmlformats.org/officeDocument/2006/relationships/image" Target="../media/image91.wmf"/><Relationship Id="rId9" Type="http://schemas.openxmlformats.org/officeDocument/2006/relationships/oleObject" Target="../embeddings/oleObject93.bin"/><Relationship Id="rId14" Type="http://schemas.openxmlformats.org/officeDocument/2006/relationships/image" Target="../media/image96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wmf"/><Relationship Id="rId13" Type="http://schemas.openxmlformats.org/officeDocument/2006/relationships/oleObject" Target="../embeddings/oleObject103.bin"/><Relationship Id="rId18" Type="http://schemas.openxmlformats.org/officeDocument/2006/relationships/image" Target="../media/image106.wmf"/><Relationship Id="rId3" Type="http://schemas.openxmlformats.org/officeDocument/2006/relationships/oleObject" Target="../embeddings/oleObject98.bin"/><Relationship Id="rId7" Type="http://schemas.openxmlformats.org/officeDocument/2006/relationships/oleObject" Target="../embeddings/oleObject100.bin"/><Relationship Id="rId12" Type="http://schemas.openxmlformats.org/officeDocument/2006/relationships/image" Target="../media/image103.wmf"/><Relationship Id="rId17" Type="http://schemas.openxmlformats.org/officeDocument/2006/relationships/oleObject" Target="../embeddings/oleObject10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5.wmf"/><Relationship Id="rId20" Type="http://schemas.openxmlformats.org/officeDocument/2006/relationships/image" Target="../media/image107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00.wmf"/><Relationship Id="rId11" Type="http://schemas.openxmlformats.org/officeDocument/2006/relationships/oleObject" Target="../embeddings/oleObject102.bin"/><Relationship Id="rId5" Type="http://schemas.openxmlformats.org/officeDocument/2006/relationships/oleObject" Target="../embeddings/oleObject99.bin"/><Relationship Id="rId15" Type="http://schemas.openxmlformats.org/officeDocument/2006/relationships/oleObject" Target="../embeddings/oleObject104.bin"/><Relationship Id="rId10" Type="http://schemas.openxmlformats.org/officeDocument/2006/relationships/image" Target="../media/image102.wmf"/><Relationship Id="rId19" Type="http://schemas.openxmlformats.org/officeDocument/2006/relationships/oleObject" Target="../embeddings/oleObject106.bin"/><Relationship Id="rId4" Type="http://schemas.openxmlformats.org/officeDocument/2006/relationships/image" Target="../media/image99.wmf"/><Relationship Id="rId9" Type="http://schemas.openxmlformats.org/officeDocument/2006/relationships/oleObject" Target="../embeddings/oleObject101.bin"/><Relationship Id="rId14" Type="http://schemas.openxmlformats.org/officeDocument/2006/relationships/image" Target="../media/image104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emf"/><Relationship Id="rId13" Type="http://schemas.openxmlformats.org/officeDocument/2006/relationships/oleObject" Target="../embeddings/oleObject112.bin"/><Relationship Id="rId18" Type="http://schemas.openxmlformats.org/officeDocument/2006/relationships/image" Target="../media/image115.wmf"/><Relationship Id="rId26" Type="http://schemas.openxmlformats.org/officeDocument/2006/relationships/image" Target="../media/image119.wmf"/><Relationship Id="rId3" Type="http://schemas.openxmlformats.org/officeDocument/2006/relationships/oleObject" Target="../embeddings/oleObject107.bin"/><Relationship Id="rId21" Type="http://schemas.openxmlformats.org/officeDocument/2006/relationships/oleObject" Target="../embeddings/oleObject116.bin"/><Relationship Id="rId7" Type="http://schemas.openxmlformats.org/officeDocument/2006/relationships/oleObject" Target="../embeddings/oleObject109.bin"/><Relationship Id="rId12" Type="http://schemas.openxmlformats.org/officeDocument/2006/relationships/image" Target="../media/image112.emf"/><Relationship Id="rId17" Type="http://schemas.openxmlformats.org/officeDocument/2006/relationships/oleObject" Target="../embeddings/oleObject114.bin"/><Relationship Id="rId25" Type="http://schemas.openxmlformats.org/officeDocument/2006/relationships/oleObject" Target="../embeddings/oleObject11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4.wmf"/><Relationship Id="rId20" Type="http://schemas.openxmlformats.org/officeDocument/2006/relationships/image" Target="../media/image116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09.emf"/><Relationship Id="rId11" Type="http://schemas.openxmlformats.org/officeDocument/2006/relationships/oleObject" Target="../embeddings/oleObject111.bin"/><Relationship Id="rId24" Type="http://schemas.openxmlformats.org/officeDocument/2006/relationships/image" Target="../media/image118.wmf"/><Relationship Id="rId5" Type="http://schemas.openxmlformats.org/officeDocument/2006/relationships/oleObject" Target="../embeddings/oleObject108.bin"/><Relationship Id="rId15" Type="http://schemas.openxmlformats.org/officeDocument/2006/relationships/oleObject" Target="../embeddings/oleObject113.bin"/><Relationship Id="rId23" Type="http://schemas.openxmlformats.org/officeDocument/2006/relationships/oleObject" Target="../embeddings/oleObject117.bin"/><Relationship Id="rId10" Type="http://schemas.openxmlformats.org/officeDocument/2006/relationships/image" Target="../media/image111.emf"/><Relationship Id="rId19" Type="http://schemas.openxmlformats.org/officeDocument/2006/relationships/oleObject" Target="../embeddings/oleObject115.bin"/><Relationship Id="rId4" Type="http://schemas.openxmlformats.org/officeDocument/2006/relationships/image" Target="../media/image108.wmf"/><Relationship Id="rId9" Type="http://schemas.openxmlformats.org/officeDocument/2006/relationships/oleObject" Target="../embeddings/oleObject110.bin"/><Relationship Id="rId14" Type="http://schemas.openxmlformats.org/officeDocument/2006/relationships/image" Target="../media/image113.wmf"/><Relationship Id="rId22" Type="http://schemas.openxmlformats.org/officeDocument/2006/relationships/image" Target="../media/image117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wmf"/><Relationship Id="rId13" Type="http://schemas.openxmlformats.org/officeDocument/2006/relationships/oleObject" Target="../embeddings/oleObject124.bin"/><Relationship Id="rId18" Type="http://schemas.openxmlformats.org/officeDocument/2006/relationships/image" Target="../media/image127.wmf"/><Relationship Id="rId3" Type="http://schemas.openxmlformats.org/officeDocument/2006/relationships/oleObject" Target="../embeddings/oleObject119.bin"/><Relationship Id="rId7" Type="http://schemas.openxmlformats.org/officeDocument/2006/relationships/oleObject" Target="../embeddings/oleObject121.bin"/><Relationship Id="rId12" Type="http://schemas.openxmlformats.org/officeDocument/2006/relationships/image" Target="../media/image124.wmf"/><Relationship Id="rId17" Type="http://schemas.openxmlformats.org/officeDocument/2006/relationships/oleObject" Target="../embeddings/oleObject12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6.w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21.wmf"/><Relationship Id="rId11" Type="http://schemas.openxmlformats.org/officeDocument/2006/relationships/oleObject" Target="../embeddings/oleObject123.bin"/><Relationship Id="rId5" Type="http://schemas.openxmlformats.org/officeDocument/2006/relationships/oleObject" Target="../embeddings/oleObject120.bin"/><Relationship Id="rId15" Type="http://schemas.openxmlformats.org/officeDocument/2006/relationships/oleObject" Target="../embeddings/oleObject125.bin"/><Relationship Id="rId10" Type="http://schemas.openxmlformats.org/officeDocument/2006/relationships/image" Target="../media/image123.wmf"/><Relationship Id="rId4" Type="http://schemas.openxmlformats.org/officeDocument/2006/relationships/image" Target="../media/image120.wmf"/><Relationship Id="rId9" Type="http://schemas.openxmlformats.org/officeDocument/2006/relationships/oleObject" Target="../embeddings/oleObject122.bin"/><Relationship Id="rId14" Type="http://schemas.openxmlformats.org/officeDocument/2006/relationships/image" Target="../media/image125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13" Type="http://schemas.openxmlformats.org/officeDocument/2006/relationships/oleObject" Target="../embeddings/oleObject132.bin"/><Relationship Id="rId18" Type="http://schemas.openxmlformats.org/officeDocument/2006/relationships/image" Target="../media/image130.wmf"/><Relationship Id="rId3" Type="http://schemas.openxmlformats.org/officeDocument/2006/relationships/oleObject" Target="../embeddings/oleObject127.bin"/><Relationship Id="rId21" Type="http://schemas.openxmlformats.org/officeDocument/2006/relationships/oleObject" Target="../embeddings/oleObject136.bin"/><Relationship Id="rId7" Type="http://schemas.openxmlformats.org/officeDocument/2006/relationships/oleObject" Target="../embeddings/oleObject129.bin"/><Relationship Id="rId12" Type="http://schemas.openxmlformats.org/officeDocument/2006/relationships/image" Target="../media/image129.emf"/><Relationship Id="rId17" Type="http://schemas.openxmlformats.org/officeDocument/2006/relationships/oleObject" Target="../embeddings/oleObject13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9.wmf"/><Relationship Id="rId20" Type="http://schemas.openxmlformats.org/officeDocument/2006/relationships/image" Target="../media/image131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20.wmf"/><Relationship Id="rId11" Type="http://schemas.openxmlformats.org/officeDocument/2006/relationships/oleObject" Target="../embeddings/oleObject131.bin"/><Relationship Id="rId24" Type="http://schemas.openxmlformats.org/officeDocument/2006/relationships/image" Target="../media/image133.emf"/><Relationship Id="rId5" Type="http://schemas.openxmlformats.org/officeDocument/2006/relationships/oleObject" Target="../embeddings/oleObject128.bin"/><Relationship Id="rId15" Type="http://schemas.openxmlformats.org/officeDocument/2006/relationships/oleObject" Target="../embeddings/oleObject133.bin"/><Relationship Id="rId23" Type="http://schemas.openxmlformats.org/officeDocument/2006/relationships/oleObject" Target="../embeddings/oleObject137.bin"/><Relationship Id="rId10" Type="http://schemas.openxmlformats.org/officeDocument/2006/relationships/image" Target="../media/image128.emf"/><Relationship Id="rId19" Type="http://schemas.openxmlformats.org/officeDocument/2006/relationships/oleObject" Target="../embeddings/oleObject135.bin"/><Relationship Id="rId4" Type="http://schemas.openxmlformats.org/officeDocument/2006/relationships/image" Target="../media/image21.wmf"/><Relationship Id="rId9" Type="http://schemas.openxmlformats.org/officeDocument/2006/relationships/oleObject" Target="../embeddings/oleObject130.bin"/><Relationship Id="rId14" Type="http://schemas.openxmlformats.org/officeDocument/2006/relationships/image" Target="../media/image18.wmf"/><Relationship Id="rId22" Type="http://schemas.openxmlformats.org/officeDocument/2006/relationships/image" Target="../media/image132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wmf"/><Relationship Id="rId13" Type="http://schemas.openxmlformats.org/officeDocument/2006/relationships/oleObject" Target="../embeddings/oleObject143.bin"/><Relationship Id="rId18" Type="http://schemas.openxmlformats.org/officeDocument/2006/relationships/image" Target="../media/image141.wmf"/><Relationship Id="rId3" Type="http://schemas.openxmlformats.org/officeDocument/2006/relationships/oleObject" Target="../embeddings/oleObject138.bin"/><Relationship Id="rId7" Type="http://schemas.openxmlformats.org/officeDocument/2006/relationships/oleObject" Target="../embeddings/oleObject140.bin"/><Relationship Id="rId12" Type="http://schemas.openxmlformats.org/officeDocument/2006/relationships/image" Target="../media/image138.wmf"/><Relationship Id="rId17" Type="http://schemas.openxmlformats.org/officeDocument/2006/relationships/oleObject" Target="../embeddings/oleObject14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0.wmf"/><Relationship Id="rId20" Type="http://schemas.openxmlformats.org/officeDocument/2006/relationships/image" Target="../media/image142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35.wmf"/><Relationship Id="rId11" Type="http://schemas.openxmlformats.org/officeDocument/2006/relationships/oleObject" Target="../embeddings/oleObject142.bin"/><Relationship Id="rId5" Type="http://schemas.openxmlformats.org/officeDocument/2006/relationships/oleObject" Target="../embeddings/oleObject139.bin"/><Relationship Id="rId15" Type="http://schemas.openxmlformats.org/officeDocument/2006/relationships/oleObject" Target="../embeddings/oleObject144.bin"/><Relationship Id="rId10" Type="http://schemas.openxmlformats.org/officeDocument/2006/relationships/image" Target="../media/image137.wmf"/><Relationship Id="rId19" Type="http://schemas.openxmlformats.org/officeDocument/2006/relationships/oleObject" Target="../embeddings/oleObject146.bin"/><Relationship Id="rId4" Type="http://schemas.openxmlformats.org/officeDocument/2006/relationships/image" Target="../media/image134.wmf"/><Relationship Id="rId9" Type="http://schemas.openxmlformats.org/officeDocument/2006/relationships/oleObject" Target="../embeddings/oleObject141.bin"/><Relationship Id="rId14" Type="http://schemas.openxmlformats.org/officeDocument/2006/relationships/image" Target="../media/image139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9.bin"/><Relationship Id="rId13" Type="http://schemas.openxmlformats.org/officeDocument/2006/relationships/image" Target="../media/image147.wmf"/><Relationship Id="rId18" Type="http://schemas.openxmlformats.org/officeDocument/2006/relationships/oleObject" Target="../embeddings/oleObject154.bin"/><Relationship Id="rId3" Type="http://schemas.openxmlformats.org/officeDocument/2006/relationships/audio" Target="../media/audio1.wav"/><Relationship Id="rId7" Type="http://schemas.openxmlformats.org/officeDocument/2006/relationships/image" Target="../media/image144.wmf"/><Relationship Id="rId12" Type="http://schemas.openxmlformats.org/officeDocument/2006/relationships/oleObject" Target="../embeddings/oleObject151.bin"/><Relationship Id="rId17" Type="http://schemas.openxmlformats.org/officeDocument/2006/relationships/image" Target="../media/image149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53.bin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148.bin"/><Relationship Id="rId11" Type="http://schemas.openxmlformats.org/officeDocument/2006/relationships/image" Target="../media/image146.wmf"/><Relationship Id="rId5" Type="http://schemas.openxmlformats.org/officeDocument/2006/relationships/image" Target="../media/image143.wmf"/><Relationship Id="rId15" Type="http://schemas.openxmlformats.org/officeDocument/2006/relationships/image" Target="../media/image148.wmf"/><Relationship Id="rId10" Type="http://schemas.openxmlformats.org/officeDocument/2006/relationships/oleObject" Target="../embeddings/oleObject150.bin"/><Relationship Id="rId19" Type="http://schemas.openxmlformats.org/officeDocument/2006/relationships/image" Target="../media/image150.wmf"/><Relationship Id="rId4" Type="http://schemas.openxmlformats.org/officeDocument/2006/relationships/oleObject" Target="../embeddings/oleObject147.bin"/><Relationship Id="rId9" Type="http://schemas.openxmlformats.org/officeDocument/2006/relationships/image" Target="../media/image145.wmf"/><Relationship Id="rId14" Type="http://schemas.openxmlformats.org/officeDocument/2006/relationships/oleObject" Target="../embeddings/oleObject152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wmf"/><Relationship Id="rId13" Type="http://schemas.openxmlformats.org/officeDocument/2006/relationships/oleObject" Target="../embeddings/oleObject160.bin"/><Relationship Id="rId3" Type="http://schemas.openxmlformats.org/officeDocument/2006/relationships/oleObject" Target="../embeddings/oleObject155.bin"/><Relationship Id="rId7" Type="http://schemas.openxmlformats.org/officeDocument/2006/relationships/oleObject" Target="../embeddings/oleObject157.bin"/><Relationship Id="rId12" Type="http://schemas.openxmlformats.org/officeDocument/2006/relationships/image" Target="../media/image155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7.w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52.wmf"/><Relationship Id="rId11" Type="http://schemas.openxmlformats.org/officeDocument/2006/relationships/oleObject" Target="../embeddings/oleObject159.bin"/><Relationship Id="rId5" Type="http://schemas.openxmlformats.org/officeDocument/2006/relationships/oleObject" Target="../embeddings/oleObject156.bin"/><Relationship Id="rId15" Type="http://schemas.openxmlformats.org/officeDocument/2006/relationships/oleObject" Target="../embeddings/oleObject161.bin"/><Relationship Id="rId10" Type="http://schemas.openxmlformats.org/officeDocument/2006/relationships/image" Target="../media/image154.wmf"/><Relationship Id="rId4" Type="http://schemas.openxmlformats.org/officeDocument/2006/relationships/image" Target="../media/image151.wmf"/><Relationship Id="rId9" Type="http://schemas.openxmlformats.org/officeDocument/2006/relationships/oleObject" Target="../embeddings/oleObject158.bin"/><Relationship Id="rId14" Type="http://schemas.openxmlformats.org/officeDocument/2006/relationships/image" Target="../media/image156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wmf"/><Relationship Id="rId13" Type="http://schemas.openxmlformats.org/officeDocument/2006/relationships/oleObject" Target="../embeddings/oleObject167.bin"/><Relationship Id="rId3" Type="http://schemas.openxmlformats.org/officeDocument/2006/relationships/oleObject" Target="../embeddings/oleObject162.bin"/><Relationship Id="rId7" Type="http://schemas.openxmlformats.org/officeDocument/2006/relationships/oleObject" Target="../embeddings/oleObject164.bin"/><Relationship Id="rId12" Type="http://schemas.openxmlformats.org/officeDocument/2006/relationships/image" Target="../media/image16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59.wmf"/><Relationship Id="rId11" Type="http://schemas.openxmlformats.org/officeDocument/2006/relationships/oleObject" Target="../embeddings/oleObject166.bin"/><Relationship Id="rId5" Type="http://schemas.openxmlformats.org/officeDocument/2006/relationships/oleObject" Target="../embeddings/oleObject163.bin"/><Relationship Id="rId10" Type="http://schemas.openxmlformats.org/officeDocument/2006/relationships/image" Target="../media/image161.wmf"/><Relationship Id="rId4" Type="http://schemas.openxmlformats.org/officeDocument/2006/relationships/image" Target="../media/image158.wmf"/><Relationship Id="rId9" Type="http://schemas.openxmlformats.org/officeDocument/2006/relationships/oleObject" Target="../embeddings/oleObject165.bin"/><Relationship Id="rId14" Type="http://schemas.openxmlformats.org/officeDocument/2006/relationships/image" Target="../media/image163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6.wmf"/><Relationship Id="rId3" Type="http://schemas.openxmlformats.org/officeDocument/2006/relationships/oleObject" Target="../embeddings/oleObject168.bin"/><Relationship Id="rId7" Type="http://schemas.openxmlformats.org/officeDocument/2006/relationships/oleObject" Target="../embeddings/oleObject170.bin"/><Relationship Id="rId12" Type="http://schemas.openxmlformats.org/officeDocument/2006/relationships/image" Target="../media/image2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65.wmf"/><Relationship Id="rId11" Type="http://schemas.openxmlformats.org/officeDocument/2006/relationships/oleObject" Target="../embeddings/oleObject172.bin"/><Relationship Id="rId5" Type="http://schemas.openxmlformats.org/officeDocument/2006/relationships/oleObject" Target="../embeddings/oleObject169.bin"/><Relationship Id="rId10" Type="http://schemas.openxmlformats.org/officeDocument/2006/relationships/image" Target="../media/image167.wmf"/><Relationship Id="rId4" Type="http://schemas.openxmlformats.org/officeDocument/2006/relationships/image" Target="../media/image164.wmf"/><Relationship Id="rId9" Type="http://schemas.openxmlformats.org/officeDocument/2006/relationships/oleObject" Target="../embeddings/oleObject171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9.wmf"/><Relationship Id="rId13" Type="http://schemas.openxmlformats.org/officeDocument/2006/relationships/oleObject" Target="../embeddings/oleObject179.bin"/><Relationship Id="rId18" Type="http://schemas.openxmlformats.org/officeDocument/2006/relationships/oleObject" Target="../embeddings/oleObject182.bin"/><Relationship Id="rId3" Type="http://schemas.openxmlformats.org/officeDocument/2006/relationships/oleObject" Target="../embeddings/oleObject173.bin"/><Relationship Id="rId7" Type="http://schemas.openxmlformats.org/officeDocument/2006/relationships/oleObject" Target="../embeddings/oleObject175.bin"/><Relationship Id="rId12" Type="http://schemas.openxmlformats.org/officeDocument/2006/relationships/oleObject" Target="../embeddings/oleObject178.bin"/><Relationship Id="rId17" Type="http://schemas.openxmlformats.org/officeDocument/2006/relationships/image" Target="../media/image171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81.bin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67.wmf"/><Relationship Id="rId11" Type="http://schemas.openxmlformats.org/officeDocument/2006/relationships/oleObject" Target="../embeddings/oleObject177.bin"/><Relationship Id="rId5" Type="http://schemas.openxmlformats.org/officeDocument/2006/relationships/oleObject" Target="../embeddings/oleObject174.bin"/><Relationship Id="rId15" Type="http://schemas.openxmlformats.org/officeDocument/2006/relationships/oleObject" Target="../embeddings/oleObject180.bin"/><Relationship Id="rId10" Type="http://schemas.openxmlformats.org/officeDocument/2006/relationships/image" Target="../media/image21.wmf"/><Relationship Id="rId19" Type="http://schemas.openxmlformats.org/officeDocument/2006/relationships/image" Target="../media/image172.emf"/><Relationship Id="rId4" Type="http://schemas.openxmlformats.org/officeDocument/2006/relationships/image" Target="../media/image168.wmf"/><Relationship Id="rId9" Type="http://schemas.openxmlformats.org/officeDocument/2006/relationships/oleObject" Target="../embeddings/oleObject176.bin"/><Relationship Id="rId14" Type="http://schemas.openxmlformats.org/officeDocument/2006/relationships/image" Target="../media/image170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5.wmf"/><Relationship Id="rId13" Type="http://schemas.openxmlformats.org/officeDocument/2006/relationships/oleObject" Target="../embeddings/oleObject188.bin"/><Relationship Id="rId18" Type="http://schemas.openxmlformats.org/officeDocument/2006/relationships/image" Target="../media/image180.wmf"/><Relationship Id="rId3" Type="http://schemas.openxmlformats.org/officeDocument/2006/relationships/oleObject" Target="../embeddings/oleObject183.bin"/><Relationship Id="rId21" Type="http://schemas.openxmlformats.org/officeDocument/2006/relationships/oleObject" Target="../embeddings/oleObject192.bin"/><Relationship Id="rId7" Type="http://schemas.openxmlformats.org/officeDocument/2006/relationships/oleObject" Target="../embeddings/oleObject185.bin"/><Relationship Id="rId12" Type="http://schemas.openxmlformats.org/officeDocument/2006/relationships/image" Target="../media/image177.wmf"/><Relationship Id="rId17" Type="http://schemas.openxmlformats.org/officeDocument/2006/relationships/oleObject" Target="../embeddings/oleObject19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9.wmf"/><Relationship Id="rId20" Type="http://schemas.openxmlformats.org/officeDocument/2006/relationships/image" Target="../media/image181.wmf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74.wmf"/><Relationship Id="rId11" Type="http://schemas.openxmlformats.org/officeDocument/2006/relationships/oleObject" Target="../embeddings/oleObject187.bin"/><Relationship Id="rId5" Type="http://schemas.openxmlformats.org/officeDocument/2006/relationships/oleObject" Target="../embeddings/oleObject184.bin"/><Relationship Id="rId15" Type="http://schemas.openxmlformats.org/officeDocument/2006/relationships/oleObject" Target="../embeddings/oleObject189.bin"/><Relationship Id="rId10" Type="http://schemas.openxmlformats.org/officeDocument/2006/relationships/image" Target="../media/image176.wmf"/><Relationship Id="rId19" Type="http://schemas.openxmlformats.org/officeDocument/2006/relationships/oleObject" Target="../embeddings/oleObject191.bin"/><Relationship Id="rId4" Type="http://schemas.openxmlformats.org/officeDocument/2006/relationships/image" Target="../media/image173.wmf"/><Relationship Id="rId9" Type="http://schemas.openxmlformats.org/officeDocument/2006/relationships/oleObject" Target="../embeddings/oleObject186.bin"/><Relationship Id="rId14" Type="http://schemas.openxmlformats.org/officeDocument/2006/relationships/image" Target="../media/image178.wmf"/><Relationship Id="rId22" Type="http://schemas.openxmlformats.org/officeDocument/2006/relationships/image" Target="../media/image182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183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184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5" Type="http://schemas.openxmlformats.org/officeDocument/2006/relationships/image" Target="../media/image185.emf"/><Relationship Id="rId4" Type="http://schemas.openxmlformats.org/officeDocument/2006/relationships/oleObject" Target="../embeddings/Microsoft_Word_97_-_2003___1.doc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11.wmf"/><Relationship Id="rId26" Type="http://schemas.openxmlformats.org/officeDocument/2006/relationships/image" Target="../media/image15.w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8.w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.wmf"/><Relationship Id="rId20" Type="http://schemas.openxmlformats.org/officeDocument/2006/relationships/image" Target="../media/image12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e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4.w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10" Type="http://schemas.openxmlformats.org/officeDocument/2006/relationships/image" Target="../media/image7.w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4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9.wmf"/><Relationship Id="rId22" Type="http://schemas.openxmlformats.org/officeDocument/2006/relationships/image" Target="../media/image13.wmf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8.bin"/><Relationship Id="rId18" Type="http://schemas.openxmlformats.org/officeDocument/2006/relationships/oleObject" Target="../embeddings/oleObject21.bin"/><Relationship Id="rId26" Type="http://schemas.openxmlformats.org/officeDocument/2006/relationships/oleObject" Target="../embeddings/oleObject25.bin"/><Relationship Id="rId39" Type="http://schemas.openxmlformats.org/officeDocument/2006/relationships/image" Target="../media/image33.wmf"/><Relationship Id="rId21" Type="http://schemas.openxmlformats.org/officeDocument/2006/relationships/image" Target="../media/image24.emf"/><Relationship Id="rId34" Type="http://schemas.openxmlformats.org/officeDocument/2006/relationships/oleObject" Target="../embeddings/oleObject29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0.bin"/><Relationship Id="rId20" Type="http://schemas.openxmlformats.org/officeDocument/2006/relationships/oleObject" Target="../embeddings/oleObject22.bin"/><Relationship Id="rId29" Type="http://schemas.openxmlformats.org/officeDocument/2006/relationships/image" Target="../media/image28.wmf"/><Relationship Id="rId41" Type="http://schemas.openxmlformats.org/officeDocument/2006/relationships/image" Target="../media/image34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17.bin"/><Relationship Id="rId24" Type="http://schemas.openxmlformats.org/officeDocument/2006/relationships/oleObject" Target="../embeddings/oleObject24.bin"/><Relationship Id="rId32" Type="http://schemas.openxmlformats.org/officeDocument/2006/relationships/oleObject" Target="../embeddings/oleObject28.bin"/><Relationship Id="rId37" Type="http://schemas.openxmlformats.org/officeDocument/2006/relationships/image" Target="../media/image32.wmf"/><Relationship Id="rId40" Type="http://schemas.openxmlformats.org/officeDocument/2006/relationships/oleObject" Target="../embeddings/oleObject32.bin"/><Relationship Id="rId5" Type="http://schemas.openxmlformats.org/officeDocument/2006/relationships/oleObject" Target="../embeddings/oleObject14.bin"/><Relationship Id="rId15" Type="http://schemas.openxmlformats.org/officeDocument/2006/relationships/oleObject" Target="../embeddings/oleObject19.bin"/><Relationship Id="rId23" Type="http://schemas.openxmlformats.org/officeDocument/2006/relationships/image" Target="../media/image25.wmf"/><Relationship Id="rId28" Type="http://schemas.openxmlformats.org/officeDocument/2006/relationships/oleObject" Target="../embeddings/oleObject26.bin"/><Relationship Id="rId36" Type="http://schemas.openxmlformats.org/officeDocument/2006/relationships/oleObject" Target="../embeddings/oleObject30.bin"/><Relationship Id="rId10" Type="http://schemas.openxmlformats.org/officeDocument/2006/relationships/image" Target="../media/image19.wmf"/><Relationship Id="rId19" Type="http://schemas.openxmlformats.org/officeDocument/2006/relationships/image" Target="../media/image23.emf"/><Relationship Id="rId31" Type="http://schemas.openxmlformats.org/officeDocument/2006/relationships/image" Target="../media/image29.wmf"/><Relationship Id="rId4" Type="http://schemas.openxmlformats.org/officeDocument/2006/relationships/image" Target="../media/image16.emf"/><Relationship Id="rId9" Type="http://schemas.openxmlformats.org/officeDocument/2006/relationships/oleObject" Target="../embeddings/oleObject16.bin"/><Relationship Id="rId14" Type="http://schemas.openxmlformats.org/officeDocument/2006/relationships/image" Target="../media/image21.wmf"/><Relationship Id="rId22" Type="http://schemas.openxmlformats.org/officeDocument/2006/relationships/oleObject" Target="../embeddings/oleObject23.bin"/><Relationship Id="rId27" Type="http://schemas.openxmlformats.org/officeDocument/2006/relationships/image" Target="../media/image27.wmf"/><Relationship Id="rId30" Type="http://schemas.openxmlformats.org/officeDocument/2006/relationships/oleObject" Target="../embeddings/oleObject27.bin"/><Relationship Id="rId35" Type="http://schemas.openxmlformats.org/officeDocument/2006/relationships/image" Target="../media/image31.wmf"/><Relationship Id="rId8" Type="http://schemas.openxmlformats.org/officeDocument/2006/relationships/image" Target="../media/image18.wmf"/><Relationship Id="rId3" Type="http://schemas.openxmlformats.org/officeDocument/2006/relationships/oleObject" Target="../embeddings/oleObject13.bin"/><Relationship Id="rId12" Type="http://schemas.openxmlformats.org/officeDocument/2006/relationships/image" Target="../media/image20.wmf"/><Relationship Id="rId17" Type="http://schemas.openxmlformats.org/officeDocument/2006/relationships/image" Target="../media/image22.wmf"/><Relationship Id="rId25" Type="http://schemas.openxmlformats.org/officeDocument/2006/relationships/image" Target="../media/image26.emf"/><Relationship Id="rId33" Type="http://schemas.openxmlformats.org/officeDocument/2006/relationships/image" Target="../media/image30.wmf"/><Relationship Id="rId38" Type="http://schemas.openxmlformats.org/officeDocument/2006/relationships/oleObject" Target="../embeddings/oleObject3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5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e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7.emf"/><Relationship Id="rId5" Type="http://schemas.openxmlformats.org/officeDocument/2006/relationships/oleObject" Target="../embeddings/oleObject35.bin"/><Relationship Id="rId10" Type="http://schemas.openxmlformats.org/officeDocument/2006/relationships/image" Target="../media/image39.wmf"/><Relationship Id="rId4" Type="http://schemas.openxmlformats.org/officeDocument/2006/relationships/image" Target="../media/image36.emf"/><Relationship Id="rId9" Type="http://schemas.openxmlformats.org/officeDocument/2006/relationships/oleObject" Target="../embeddings/oleObject37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40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41.bin"/><Relationship Id="rId10" Type="http://schemas.openxmlformats.org/officeDocument/2006/relationships/image" Target="../media/image45.wmf"/><Relationship Id="rId4" Type="http://schemas.openxmlformats.org/officeDocument/2006/relationships/image" Target="../media/image42.wmf"/><Relationship Id="rId9" Type="http://schemas.openxmlformats.org/officeDocument/2006/relationships/oleObject" Target="../embeddings/oleObject43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emf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7.w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4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9" name="Picture 1027" descr="D:\数学家\NEWTON.BMP">
            <a:hlinkClick r:id="" action="ppaction://noaction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8056" y="2368581"/>
            <a:ext cx="923925" cy="107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820" name="Picture 1028" descr="D:\数学家\LEIBNIZ.BMP">
            <a:hlinkClick r:id="" action="ppaction://noaction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5958" y="3735387"/>
            <a:ext cx="966869" cy="1086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823" name="Text Box 1031"/>
          <p:cNvSpPr txBox="1">
            <a:spLocks noChangeArrowheads="1"/>
          </p:cNvSpPr>
          <p:nvPr/>
        </p:nvSpPr>
        <p:spPr bwMode="auto">
          <a:xfrm>
            <a:off x="5552165" y="2365393"/>
            <a:ext cx="328968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微积分学的创始人</a:t>
            </a:r>
            <a:r>
              <a:rPr lang="en-US" altLang="zh-CN" sz="2800" b="1" dirty="0">
                <a:ea typeface="楷体_GB2312" pitchFamily="49" charset="-122"/>
              </a:rPr>
              <a:t>: </a:t>
            </a:r>
          </a:p>
        </p:txBody>
      </p:sp>
      <p:sp>
        <p:nvSpPr>
          <p:cNvPr id="34826" name="Text Box 1034"/>
          <p:cNvSpPr txBox="1">
            <a:spLocks noChangeArrowheads="1"/>
          </p:cNvSpPr>
          <p:nvPr/>
        </p:nvSpPr>
        <p:spPr bwMode="auto">
          <a:xfrm>
            <a:off x="5639444" y="3651578"/>
            <a:ext cx="342433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宋体" panose="02010600030101010101" pitchFamily="2" charset="-122"/>
              </a:rPr>
              <a:t>德国数学家 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Leibniz</a:t>
            </a:r>
            <a:r>
              <a:rPr lang="en-US" altLang="zh-CN" sz="2800" dirty="0">
                <a:ea typeface="楷体_GB2312" pitchFamily="49" charset="-122"/>
              </a:rPr>
              <a:t> </a:t>
            </a:r>
          </a:p>
        </p:txBody>
      </p:sp>
      <p:sp>
        <p:nvSpPr>
          <p:cNvPr id="34827" name="Text Box 1035"/>
          <p:cNvSpPr txBox="1">
            <a:spLocks noChangeArrowheads="1"/>
          </p:cNvSpPr>
          <p:nvPr/>
        </p:nvSpPr>
        <p:spPr bwMode="auto">
          <a:xfrm>
            <a:off x="2281238" y="4800601"/>
            <a:ext cx="13763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宋体" panose="02010600030101010101" pitchFamily="2" charset="-122"/>
              </a:rPr>
              <a:t>微分学</a:t>
            </a:r>
          </a:p>
        </p:txBody>
      </p:sp>
      <p:sp>
        <p:nvSpPr>
          <p:cNvPr id="34829" name="Text Box 1037"/>
          <p:cNvSpPr txBox="1">
            <a:spLocks noChangeArrowheads="1"/>
          </p:cNvSpPr>
          <p:nvPr/>
        </p:nvSpPr>
        <p:spPr bwMode="auto">
          <a:xfrm>
            <a:off x="3703638" y="4510088"/>
            <a:ext cx="1219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tx2"/>
                </a:solidFill>
                <a:latin typeface="宋体" panose="02010600030101010101" pitchFamily="2" charset="-122"/>
              </a:rPr>
              <a:t>导数</a:t>
            </a:r>
          </a:p>
        </p:txBody>
      </p:sp>
      <p:sp>
        <p:nvSpPr>
          <p:cNvPr id="34830" name="Line 1038"/>
          <p:cNvSpPr>
            <a:spLocks noChangeShapeType="1"/>
          </p:cNvSpPr>
          <p:nvPr/>
        </p:nvSpPr>
        <p:spPr bwMode="auto">
          <a:xfrm>
            <a:off x="4618039" y="4814888"/>
            <a:ext cx="6111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31" name="Text Box 1039"/>
          <p:cNvSpPr txBox="1">
            <a:spLocks noChangeArrowheads="1"/>
          </p:cNvSpPr>
          <p:nvPr/>
        </p:nvSpPr>
        <p:spPr bwMode="auto">
          <a:xfrm>
            <a:off x="5243513" y="4510088"/>
            <a:ext cx="3276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宋体" panose="02010600030101010101" pitchFamily="2" charset="-122"/>
              </a:rPr>
              <a:t>描述函数变化快慢</a:t>
            </a:r>
          </a:p>
        </p:txBody>
      </p:sp>
      <p:sp>
        <p:nvSpPr>
          <p:cNvPr id="34832" name="Text Box 1040"/>
          <p:cNvSpPr txBox="1">
            <a:spLocks noChangeArrowheads="1"/>
          </p:cNvSpPr>
          <p:nvPr/>
        </p:nvSpPr>
        <p:spPr bwMode="auto">
          <a:xfrm>
            <a:off x="3703638" y="5043488"/>
            <a:ext cx="1066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tx2"/>
                </a:solidFill>
                <a:latin typeface="宋体" panose="02010600030101010101" pitchFamily="2" charset="-122"/>
              </a:rPr>
              <a:t>微分</a:t>
            </a:r>
          </a:p>
        </p:txBody>
      </p:sp>
      <p:sp>
        <p:nvSpPr>
          <p:cNvPr id="34833" name="Line 1041"/>
          <p:cNvSpPr>
            <a:spLocks noChangeShapeType="1"/>
          </p:cNvSpPr>
          <p:nvPr/>
        </p:nvSpPr>
        <p:spPr bwMode="auto">
          <a:xfrm>
            <a:off x="4618039" y="5348288"/>
            <a:ext cx="6111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34" name="Text Box 1042"/>
          <p:cNvSpPr txBox="1">
            <a:spLocks noChangeArrowheads="1"/>
          </p:cNvSpPr>
          <p:nvPr/>
        </p:nvSpPr>
        <p:spPr bwMode="auto">
          <a:xfrm>
            <a:off x="5243514" y="5043488"/>
            <a:ext cx="33369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宋体" panose="02010600030101010101" pitchFamily="2" charset="-122"/>
              </a:rPr>
              <a:t>描述函数变化程度</a:t>
            </a:r>
          </a:p>
        </p:txBody>
      </p:sp>
      <p:sp>
        <p:nvSpPr>
          <p:cNvPr id="34835" name="Text Box 1043"/>
          <p:cNvSpPr txBox="1">
            <a:spLocks noChangeArrowheads="1"/>
          </p:cNvSpPr>
          <p:nvPr/>
        </p:nvSpPr>
        <p:spPr bwMode="auto">
          <a:xfrm>
            <a:off x="3503712" y="5764592"/>
            <a:ext cx="4419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宋体" panose="02010600030101010101" pitchFamily="2" charset="-122"/>
              </a:rPr>
              <a:t>都是描述物质运动的工具 </a:t>
            </a:r>
          </a:p>
        </p:txBody>
      </p:sp>
      <p:sp>
        <p:nvSpPr>
          <p:cNvPr id="34836" name="Text Box 1044"/>
          <p:cNvSpPr txBox="1">
            <a:spLocks noChangeArrowheads="1"/>
          </p:cNvSpPr>
          <p:nvPr/>
        </p:nvSpPr>
        <p:spPr bwMode="auto">
          <a:xfrm>
            <a:off x="7424667" y="5777667"/>
            <a:ext cx="3429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800" b="1" dirty="0">
                <a:latin typeface="宋体" panose="02010600030101010101" pitchFamily="2" charset="-122"/>
              </a:rPr>
              <a:t>从微观上研究函数</a:t>
            </a:r>
            <a:r>
              <a:rPr lang="en-US" altLang="zh-CN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4837" name="AutoShape 1045"/>
          <p:cNvSpPr>
            <a:spLocks/>
          </p:cNvSpPr>
          <p:nvPr/>
        </p:nvSpPr>
        <p:spPr bwMode="auto">
          <a:xfrm>
            <a:off x="3581400" y="4648200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38" name="Text Box 1046"/>
          <p:cNvSpPr txBox="1">
            <a:spLocks noChangeArrowheads="1"/>
          </p:cNvSpPr>
          <p:nvPr/>
        </p:nvSpPr>
        <p:spPr bwMode="auto">
          <a:xfrm>
            <a:off x="2795469" y="1050261"/>
            <a:ext cx="5724644" cy="923330"/>
          </a:xfrm>
          <a:prstGeom prst="rect">
            <a:avLst/>
          </a:prstGeom>
          <a:noFill/>
          <a:ln w="57150" cmpd="thickThin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5400" dirty="0" smtClean="0">
                <a:solidFill>
                  <a:srgbClr val="FF0000"/>
                </a:solidFill>
                <a:latin typeface="华文行楷" pitchFamily="2" charset="-122"/>
                <a:ea typeface="华文行楷" pitchFamily="2" charset="-122"/>
              </a:rPr>
              <a:t>第二章导数</a:t>
            </a:r>
            <a:r>
              <a:rPr lang="zh-CN" altLang="en-US" sz="5400" dirty="0">
                <a:solidFill>
                  <a:srgbClr val="FF0000"/>
                </a:solidFill>
                <a:latin typeface="华文行楷" pitchFamily="2" charset="-122"/>
                <a:ea typeface="华文行楷" pitchFamily="2" charset="-122"/>
              </a:rPr>
              <a:t>与微分</a:t>
            </a:r>
          </a:p>
        </p:txBody>
      </p:sp>
      <p:sp>
        <p:nvSpPr>
          <p:cNvPr id="34824" name="Text Box 1032"/>
          <p:cNvSpPr txBox="1">
            <a:spLocks noChangeArrowheads="1"/>
          </p:cNvSpPr>
          <p:nvPr/>
        </p:nvSpPr>
        <p:spPr bwMode="auto">
          <a:xfrm>
            <a:off x="1183247" y="2528313"/>
            <a:ext cx="343074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导数思想最早由法国</a:t>
            </a:r>
          </a:p>
        </p:txBody>
      </p:sp>
      <p:sp>
        <p:nvSpPr>
          <p:cNvPr id="34825" name="Text Box 1033"/>
          <p:cNvSpPr txBox="1">
            <a:spLocks noChangeArrowheads="1"/>
          </p:cNvSpPr>
          <p:nvPr/>
        </p:nvSpPr>
        <p:spPr bwMode="auto">
          <a:xfrm>
            <a:off x="1187521" y="3155897"/>
            <a:ext cx="356379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数学家</a:t>
            </a:r>
            <a:r>
              <a:rPr lang="zh-CN" altLang="en-US" sz="2800" dirty="0">
                <a:ea typeface="楷体_GB2312" pitchFamily="49" charset="-122"/>
              </a:rPr>
              <a:t> </a:t>
            </a:r>
            <a:r>
              <a:rPr lang="en-US" altLang="zh-CN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Ferma</a:t>
            </a:r>
            <a:r>
              <a:rPr lang="zh-CN" altLang="en-US" sz="2800" b="1" dirty="0" smtClean="0">
                <a:ea typeface="楷体_GB2312" pitchFamily="49" charset="-122"/>
              </a:rPr>
              <a:t>在</a:t>
            </a:r>
            <a:r>
              <a:rPr lang="zh-CN" altLang="en-US" sz="2800" b="1" dirty="0">
                <a:ea typeface="楷体_GB2312" pitchFamily="49" charset="-122"/>
              </a:rPr>
              <a:t>研究</a:t>
            </a:r>
          </a:p>
        </p:txBody>
      </p:sp>
      <p:sp>
        <p:nvSpPr>
          <p:cNvPr id="34839" name="Text Box 1047"/>
          <p:cNvSpPr txBox="1">
            <a:spLocks noChangeArrowheads="1"/>
          </p:cNvSpPr>
          <p:nvPr/>
        </p:nvSpPr>
        <p:spPr bwMode="auto">
          <a:xfrm>
            <a:off x="1203102" y="3795453"/>
            <a:ext cx="279756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极值问题中提出</a:t>
            </a:r>
            <a:r>
              <a:rPr lang="en-US" altLang="zh-CN" sz="2800" b="1" dirty="0">
                <a:ea typeface="楷体_GB2312" pitchFamily="49" charset="-122"/>
              </a:rPr>
              <a:t>.</a:t>
            </a:r>
          </a:p>
        </p:txBody>
      </p:sp>
      <p:sp>
        <p:nvSpPr>
          <p:cNvPr id="34840" name="Text Box 1048"/>
          <p:cNvSpPr txBox="1">
            <a:spLocks noChangeArrowheads="1"/>
          </p:cNvSpPr>
          <p:nvPr/>
        </p:nvSpPr>
        <p:spPr bwMode="auto">
          <a:xfrm>
            <a:off x="5619519" y="2955623"/>
            <a:ext cx="334739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宋体" panose="02010600030101010101" pitchFamily="2" charset="-122"/>
              </a:rPr>
              <a:t>英国数学家 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Newton</a:t>
            </a:r>
          </a:p>
        </p:txBody>
      </p:sp>
      <p:grpSp>
        <p:nvGrpSpPr>
          <p:cNvPr id="34855" name="Group 1063"/>
          <p:cNvGrpSpPr>
            <a:grpSpLocks/>
          </p:cNvGrpSpPr>
          <p:nvPr/>
        </p:nvGrpSpPr>
        <p:grpSpPr bwMode="auto">
          <a:xfrm>
            <a:off x="9382199" y="3679117"/>
            <a:ext cx="990600" cy="1223963"/>
            <a:chOff x="3648" y="2016"/>
            <a:chExt cx="624" cy="771"/>
          </a:xfrm>
        </p:grpSpPr>
        <p:sp>
          <p:nvSpPr>
            <p:cNvPr id="34849" name="Freeform 1057"/>
            <p:cNvSpPr>
              <a:spLocks/>
            </p:cNvSpPr>
            <p:nvPr/>
          </p:nvSpPr>
          <p:spPr bwMode="auto">
            <a:xfrm>
              <a:off x="3648" y="2016"/>
              <a:ext cx="48" cy="771"/>
            </a:xfrm>
            <a:custGeom>
              <a:avLst/>
              <a:gdLst>
                <a:gd name="T0" fmla="*/ 0 w 192"/>
                <a:gd name="T1" fmla="*/ 0 h 3552"/>
                <a:gd name="T2" fmla="*/ 192 w 192"/>
                <a:gd name="T3" fmla="*/ 192 h 3552"/>
                <a:gd name="T4" fmla="*/ 192 w 192"/>
                <a:gd name="T5" fmla="*/ 3360 h 3552"/>
                <a:gd name="T6" fmla="*/ 0 w 192"/>
                <a:gd name="T7" fmla="*/ 3552 h 3552"/>
                <a:gd name="T8" fmla="*/ 0 w 192"/>
                <a:gd name="T9" fmla="*/ 0 h 3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3552">
                  <a:moveTo>
                    <a:pt x="0" y="0"/>
                  </a:moveTo>
                  <a:lnTo>
                    <a:pt x="192" y="192"/>
                  </a:lnTo>
                  <a:lnTo>
                    <a:pt x="192" y="3360"/>
                  </a:lnTo>
                  <a:lnTo>
                    <a:pt x="0" y="3552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66FF"/>
                </a:gs>
                <a:gs pos="50000">
                  <a:srgbClr val="0099FF"/>
                </a:gs>
                <a:gs pos="100000">
                  <a:srgbClr val="0066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50" name="Freeform 1058"/>
            <p:cNvSpPr>
              <a:spLocks/>
            </p:cNvSpPr>
            <p:nvPr/>
          </p:nvSpPr>
          <p:spPr bwMode="auto">
            <a:xfrm flipH="1" flipV="1">
              <a:off x="4224" y="2016"/>
              <a:ext cx="48" cy="771"/>
            </a:xfrm>
            <a:custGeom>
              <a:avLst/>
              <a:gdLst>
                <a:gd name="T0" fmla="*/ 0 w 192"/>
                <a:gd name="T1" fmla="*/ 0 h 3552"/>
                <a:gd name="T2" fmla="*/ 192 w 192"/>
                <a:gd name="T3" fmla="*/ 192 h 3552"/>
                <a:gd name="T4" fmla="*/ 192 w 192"/>
                <a:gd name="T5" fmla="*/ 3360 h 3552"/>
                <a:gd name="T6" fmla="*/ 0 w 192"/>
                <a:gd name="T7" fmla="*/ 3552 h 3552"/>
                <a:gd name="T8" fmla="*/ 0 w 192"/>
                <a:gd name="T9" fmla="*/ 0 h 3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3552">
                  <a:moveTo>
                    <a:pt x="0" y="0"/>
                  </a:moveTo>
                  <a:lnTo>
                    <a:pt x="192" y="192"/>
                  </a:lnTo>
                  <a:lnTo>
                    <a:pt x="192" y="3360"/>
                  </a:lnTo>
                  <a:lnTo>
                    <a:pt x="0" y="3552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66FF"/>
                </a:gs>
                <a:gs pos="50000">
                  <a:srgbClr val="0099FF"/>
                </a:gs>
                <a:gs pos="100000">
                  <a:srgbClr val="0066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4854" name="Group 1062"/>
            <p:cNvGrpSpPr>
              <a:grpSpLocks/>
            </p:cNvGrpSpPr>
            <p:nvPr/>
          </p:nvGrpSpPr>
          <p:grpSpPr bwMode="auto">
            <a:xfrm>
              <a:off x="3648" y="2016"/>
              <a:ext cx="621" cy="768"/>
              <a:chOff x="3648" y="2016"/>
              <a:chExt cx="576" cy="768"/>
            </a:xfrm>
          </p:grpSpPr>
          <p:sp>
            <p:nvSpPr>
              <p:cNvPr id="34848" name="Freeform 1056"/>
              <p:cNvSpPr>
                <a:spLocks/>
              </p:cNvSpPr>
              <p:nvPr/>
            </p:nvSpPr>
            <p:spPr bwMode="auto">
              <a:xfrm>
                <a:off x="3648" y="2016"/>
                <a:ext cx="576" cy="48"/>
              </a:xfrm>
              <a:custGeom>
                <a:avLst/>
                <a:gdLst>
                  <a:gd name="T0" fmla="*/ 0 w 2304"/>
                  <a:gd name="T1" fmla="*/ 0 h 192"/>
                  <a:gd name="T2" fmla="*/ 192 w 2304"/>
                  <a:gd name="T3" fmla="*/ 192 h 192"/>
                  <a:gd name="T4" fmla="*/ 2112 w 2304"/>
                  <a:gd name="T5" fmla="*/ 192 h 192"/>
                  <a:gd name="T6" fmla="*/ 2304 w 2304"/>
                  <a:gd name="T7" fmla="*/ 0 h 192"/>
                  <a:gd name="T8" fmla="*/ 0 w 2304"/>
                  <a:gd name="T9" fmla="*/ 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04" h="192">
                    <a:moveTo>
                      <a:pt x="0" y="0"/>
                    </a:moveTo>
                    <a:lnTo>
                      <a:pt x="192" y="192"/>
                    </a:lnTo>
                    <a:lnTo>
                      <a:pt x="2112" y="192"/>
                    </a:lnTo>
                    <a:lnTo>
                      <a:pt x="2304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66FF"/>
                  </a:gs>
                  <a:gs pos="50000">
                    <a:srgbClr val="0099FF"/>
                  </a:gs>
                  <a:gs pos="100000">
                    <a:srgbClr val="0066FF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51" name="Freeform 1059"/>
              <p:cNvSpPr>
                <a:spLocks/>
              </p:cNvSpPr>
              <p:nvPr/>
            </p:nvSpPr>
            <p:spPr bwMode="auto">
              <a:xfrm flipV="1">
                <a:off x="3648" y="2736"/>
                <a:ext cx="576" cy="48"/>
              </a:xfrm>
              <a:custGeom>
                <a:avLst/>
                <a:gdLst>
                  <a:gd name="T0" fmla="*/ 0 w 2304"/>
                  <a:gd name="T1" fmla="*/ 0 h 192"/>
                  <a:gd name="T2" fmla="*/ 192 w 2304"/>
                  <a:gd name="T3" fmla="*/ 192 h 192"/>
                  <a:gd name="T4" fmla="*/ 2112 w 2304"/>
                  <a:gd name="T5" fmla="*/ 192 h 192"/>
                  <a:gd name="T6" fmla="*/ 2304 w 2304"/>
                  <a:gd name="T7" fmla="*/ 0 h 192"/>
                  <a:gd name="T8" fmla="*/ 0 w 2304"/>
                  <a:gd name="T9" fmla="*/ 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04" h="192">
                    <a:moveTo>
                      <a:pt x="0" y="0"/>
                    </a:moveTo>
                    <a:lnTo>
                      <a:pt x="192" y="192"/>
                    </a:lnTo>
                    <a:lnTo>
                      <a:pt x="2112" y="192"/>
                    </a:lnTo>
                    <a:lnTo>
                      <a:pt x="2304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66FF"/>
                  </a:gs>
                  <a:gs pos="50000">
                    <a:srgbClr val="0099FF"/>
                  </a:gs>
                  <a:gs pos="100000">
                    <a:srgbClr val="0066FF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34856" name="Group 1064"/>
          <p:cNvGrpSpPr>
            <a:grpSpLocks/>
          </p:cNvGrpSpPr>
          <p:nvPr/>
        </p:nvGrpSpPr>
        <p:grpSpPr bwMode="auto">
          <a:xfrm>
            <a:off x="9318056" y="2296349"/>
            <a:ext cx="990600" cy="1223963"/>
            <a:chOff x="3648" y="2016"/>
            <a:chExt cx="624" cy="771"/>
          </a:xfrm>
        </p:grpSpPr>
        <p:sp>
          <p:nvSpPr>
            <p:cNvPr id="34857" name="Freeform 1065"/>
            <p:cNvSpPr>
              <a:spLocks/>
            </p:cNvSpPr>
            <p:nvPr/>
          </p:nvSpPr>
          <p:spPr bwMode="auto">
            <a:xfrm>
              <a:off x="3648" y="2016"/>
              <a:ext cx="48" cy="771"/>
            </a:xfrm>
            <a:custGeom>
              <a:avLst/>
              <a:gdLst>
                <a:gd name="T0" fmla="*/ 0 w 192"/>
                <a:gd name="T1" fmla="*/ 0 h 3552"/>
                <a:gd name="T2" fmla="*/ 192 w 192"/>
                <a:gd name="T3" fmla="*/ 192 h 3552"/>
                <a:gd name="T4" fmla="*/ 192 w 192"/>
                <a:gd name="T5" fmla="*/ 3360 h 3552"/>
                <a:gd name="T6" fmla="*/ 0 w 192"/>
                <a:gd name="T7" fmla="*/ 3552 h 3552"/>
                <a:gd name="T8" fmla="*/ 0 w 192"/>
                <a:gd name="T9" fmla="*/ 0 h 3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3552">
                  <a:moveTo>
                    <a:pt x="0" y="0"/>
                  </a:moveTo>
                  <a:lnTo>
                    <a:pt x="192" y="192"/>
                  </a:lnTo>
                  <a:lnTo>
                    <a:pt x="192" y="3360"/>
                  </a:lnTo>
                  <a:lnTo>
                    <a:pt x="0" y="3552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66FF"/>
                </a:gs>
                <a:gs pos="50000">
                  <a:srgbClr val="0099FF"/>
                </a:gs>
                <a:gs pos="100000">
                  <a:srgbClr val="0066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58" name="Freeform 1066"/>
            <p:cNvSpPr>
              <a:spLocks/>
            </p:cNvSpPr>
            <p:nvPr/>
          </p:nvSpPr>
          <p:spPr bwMode="auto">
            <a:xfrm flipH="1" flipV="1">
              <a:off x="4224" y="2016"/>
              <a:ext cx="48" cy="771"/>
            </a:xfrm>
            <a:custGeom>
              <a:avLst/>
              <a:gdLst>
                <a:gd name="T0" fmla="*/ 0 w 192"/>
                <a:gd name="T1" fmla="*/ 0 h 3552"/>
                <a:gd name="T2" fmla="*/ 192 w 192"/>
                <a:gd name="T3" fmla="*/ 192 h 3552"/>
                <a:gd name="T4" fmla="*/ 192 w 192"/>
                <a:gd name="T5" fmla="*/ 3360 h 3552"/>
                <a:gd name="T6" fmla="*/ 0 w 192"/>
                <a:gd name="T7" fmla="*/ 3552 h 3552"/>
                <a:gd name="T8" fmla="*/ 0 w 192"/>
                <a:gd name="T9" fmla="*/ 0 h 3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3552">
                  <a:moveTo>
                    <a:pt x="0" y="0"/>
                  </a:moveTo>
                  <a:lnTo>
                    <a:pt x="192" y="192"/>
                  </a:lnTo>
                  <a:lnTo>
                    <a:pt x="192" y="3360"/>
                  </a:lnTo>
                  <a:lnTo>
                    <a:pt x="0" y="3552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66FF"/>
                </a:gs>
                <a:gs pos="50000">
                  <a:srgbClr val="0099FF"/>
                </a:gs>
                <a:gs pos="100000">
                  <a:srgbClr val="0066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4859" name="Group 1067"/>
            <p:cNvGrpSpPr>
              <a:grpSpLocks/>
            </p:cNvGrpSpPr>
            <p:nvPr/>
          </p:nvGrpSpPr>
          <p:grpSpPr bwMode="auto">
            <a:xfrm>
              <a:off x="3648" y="2016"/>
              <a:ext cx="621" cy="768"/>
              <a:chOff x="3648" y="2016"/>
              <a:chExt cx="576" cy="768"/>
            </a:xfrm>
          </p:grpSpPr>
          <p:sp>
            <p:nvSpPr>
              <p:cNvPr id="34860" name="Freeform 1068"/>
              <p:cNvSpPr>
                <a:spLocks/>
              </p:cNvSpPr>
              <p:nvPr/>
            </p:nvSpPr>
            <p:spPr bwMode="auto">
              <a:xfrm>
                <a:off x="3648" y="2016"/>
                <a:ext cx="576" cy="48"/>
              </a:xfrm>
              <a:custGeom>
                <a:avLst/>
                <a:gdLst>
                  <a:gd name="T0" fmla="*/ 0 w 2304"/>
                  <a:gd name="T1" fmla="*/ 0 h 192"/>
                  <a:gd name="T2" fmla="*/ 192 w 2304"/>
                  <a:gd name="T3" fmla="*/ 192 h 192"/>
                  <a:gd name="T4" fmla="*/ 2112 w 2304"/>
                  <a:gd name="T5" fmla="*/ 192 h 192"/>
                  <a:gd name="T6" fmla="*/ 2304 w 2304"/>
                  <a:gd name="T7" fmla="*/ 0 h 192"/>
                  <a:gd name="T8" fmla="*/ 0 w 2304"/>
                  <a:gd name="T9" fmla="*/ 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04" h="192">
                    <a:moveTo>
                      <a:pt x="0" y="0"/>
                    </a:moveTo>
                    <a:lnTo>
                      <a:pt x="192" y="192"/>
                    </a:lnTo>
                    <a:lnTo>
                      <a:pt x="2112" y="192"/>
                    </a:lnTo>
                    <a:lnTo>
                      <a:pt x="2304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66FF"/>
                  </a:gs>
                  <a:gs pos="50000">
                    <a:srgbClr val="0099FF"/>
                  </a:gs>
                  <a:gs pos="100000">
                    <a:srgbClr val="0066FF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61" name="Freeform 1069"/>
              <p:cNvSpPr>
                <a:spLocks/>
              </p:cNvSpPr>
              <p:nvPr/>
            </p:nvSpPr>
            <p:spPr bwMode="auto">
              <a:xfrm flipV="1">
                <a:off x="3648" y="2736"/>
                <a:ext cx="576" cy="48"/>
              </a:xfrm>
              <a:custGeom>
                <a:avLst/>
                <a:gdLst>
                  <a:gd name="T0" fmla="*/ 0 w 2304"/>
                  <a:gd name="T1" fmla="*/ 0 h 192"/>
                  <a:gd name="T2" fmla="*/ 192 w 2304"/>
                  <a:gd name="T3" fmla="*/ 192 h 192"/>
                  <a:gd name="T4" fmla="*/ 2112 w 2304"/>
                  <a:gd name="T5" fmla="*/ 192 h 192"/>
                  <a:gd name="T6" fmla="*/ 2304 w 2304"/>
                  <a:gd name="T7" fmla="*/ 0 h 192"/>
                  <a:gd name="T8" fmla="*/ 0 w 2304"/>
                  <a:gd name="T9" fmla="*/ 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04" h="192">
                    <a:moveTo>
                      <a:pt x="0" y="0"/>
                    </a:moveTo>
                    <a:lnTo>
                      <a:pt x="192" y="192"/>
                    </a:lnTo>
                    <a:lnTo>
                      <a:pt x="2112" y="192"/>
                    </a:lnTo>
                    <a:lnTo>
                      <a:pt x="2304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66FF"/>
                  </a:gs>
                  <a:gs pos="50000">
                    <a:srgbClr val="0099FF"/>
                  </a:gs>
                  <a:gs pos="100000">
                    <a:srgbClr val="0066FF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1490999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48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48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48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48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4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48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4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4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34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4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4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4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4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4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4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4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4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3" grpId="0" build="p" autoUpdateAnimBg="0"/>
      <p:bldP spid="34826" grpId="0" build="p" autoUpdateAnimBg="0" advAuto="0"/>
      <p:bldP spid="34827" grpId="0" autoUpdateAnimBg="0"/>
      <p:bldP spid="34829" grpId="0" autoUpdateAnimBg="0"/>
      <p:bldP spid="34830" grpId="0" animBg="1"/>
      <p:bldP spid="34831" grpId="0" autoUpdateAnimBg="0"/>
      <p:bldP spid="34832" grpId="0" autoUpdateAnimBg="0"/>
      <p:bldP spid="34833" grpId="0" animBg="1"/>
      <p:bldP spid="34834" grpId="0" autoUpdateAnimBg="0"/>
      <p:bldP spid="34835" grpId="0" autoUpdateAnimBg="0"/>
      <p:bldP spid="34836" grpId="0" autoUpdateAnimBg="0"/>
      <p:bldP spid="34837" grpId="0" animBg="1"/>
      <p:bldP spid="34824" grpId="0" build="p" autoUpdateAnimBg="0"/>
      <p:bldP spid="34825" grpId="0" build="p" autoUpdateAnimBg="0" advAuto="0"/>
      <p:bldP spid="34839" grpId="0" build="p" autoUpdateAnimBg="0" advAuto="0"/>
      <p:bldP spid="34840" grpId="0" build="p" autoUpdateAnimBg="0" advAuto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7406390"/>
              </p:ext>
            </p:extLst>
          </p:nvPr>
        </p:nvGraphicFramePr>
        <p:xfrm>
          <a:off x="2926604" y="838225"/>
          <a:ext cx="7960918" cy="13369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9" name="文档" r:id="rId3" imgW="7484040" imgH="1257480" progId="Word.Document.8">
                  <p:embed/>
                </p:oleObj>
              </mc:Choice>
              <mc:Fallback>
                <p:oleObj name="文档" r:id="rId3" imgW="7484040" imgH="12574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6604" y="838225"/>
                        <a:ext cx="7960918" cy="13369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9" name="Text Box 3"/>
          <p:cNvSpPr txBox="1">
            <a:spLocks noChangeArrowheads="1"/>
          </p:cNvSpPr>
          <p:nvPr/>
        </p:nvSpPr>
        <p:spPr bwMode="auto">
          <a:xfrm>
            <a:off x="2286000" y="838225"/>
            <a:ext cx="457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FF0000"/>
                </a:solidFill>
                <a:ea typeface="黑体" pitchFamily="2" charset="-122"/>
              </a:rPr>
              <a:t>★</a:t>
            </a:r>
            <a:endParaRPr lang="en-US" altLang="zh-CN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1946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3037454"/>
              </p:ext>
            </p:extLst>
          </p:nvPr>
        </p:nvGraphicFramePr>
        <p:xfrm>
          <a:off x="2895599" y="2246314"/>
          <a:ext cx="7670823" cy="16243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0" name="公式" r:id="rId5" imgW="7556400" imgH="1600200" progId="Equation.3">
                  <p:embed/>
                </p:oleObj>
              </mc:Choice>
              <mc:Fallback>
                <p:oleObj name="公式" r:id="rId5" imgW="7556400" imgH="1600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599" y="2246314"/>
                        <a:ext cx="7670823" cy="16243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3778812"/>
              </p:ext>
            </p:extLst>
          </p:nvPr>
        </p:nvGraphicFramePr>
        <p:xfrm>
          <a:off x="2870199" y="3941762"/>
          <a:ext cx="4337367" cy="9273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1" name="公式" r:id="rId7" imgW="4228920" imgH="901440" progId="Equation.3">
                  <p:embed/>
                </p:oleObj>
              </mc:Choice>
              <mc:Fallback>
                <p:oleObj name="公式" r:id="rId7" imgW="4228920" imgH="901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0199" y="3941762"/>
                        <a:ext cx="4337367" cy="9273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1111556"/>
              </p:ext>
            </p:extLst>
          </p:nvPr>
        </p:nvGraphicFramePr>
        <p:xfrm>
          <a:off x="3211513" y="4940300"/>
          <a:ext cx="3916202" cy="864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2" name="公式" r:id="rId9" imgW="4076640" imgH="901440" progId="Equation.3">
                  <p:embed/>
                </p:oleObj>
              </mc:Choice>
              <mc:Fallback>
                <p:oleObj name="公式" r:id="rId9" imgW="4076640" imgH="901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1513" y="4940300"/>
                        <a:ext cx="3916202" cy="8649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9492765"/>
              </p:ext>
            </p:extLst>
          </p:nvPr>
        </p:nvGraphicFramePr>
        <p:xfrm>
          <a:off x="7320136" y="5141974"/>
          <a:ext cx="2294438" cy="461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3" name="公式" r:id="rId11" imgW="2336760" imgH="469800" progId="Equation.3">
                  <p:embed/>
                </p:oleObj>
              </mc:Choice>
              <mc:Fallback>
                <p:oleObj name="公式" r:id="rId11" imgW="233676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0136" y="5141974"/>
                        <a:ext cx="2294438" cy="4616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73" name="Text Box 17"/>
          <p:cNvSpPr txBox="1">
            <a:spLocks noChangeArrowheads="1"/>
          </p:cNvSpPr>
          <p:nvPr/>
        </p:nvSpPr>
        <p:spPr bwMode="auto">
          <a:xfrm>
            <a:off x="2286000" y="2362201"/>
            <a:ext cx="457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FF0000"/>
                </a:solidFill>
                <a:ea typeface="黑体" pitchFamily="2" charset="-122"/>
              </a:rPr>
              <a:t>★</a:t>
            </a:r>
            <a:endParaRPr lang="en-US" altLang="zh-CN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414180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19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75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9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73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81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3749618"/>
              </p:ext>
            </p:extLst>
          </p:nvPr>
        </p:nvGraphicFramePr>
        <p:xfrm>
          <a:off x="7176120" y="2492896"/>
          <a:ext cx="2551548" cy="5111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11" name="公式" r:id="rId3" imgW="2336760" imgH="469800" progId="Equation.3">
                  <p:embed/>
                </p:oleObj>
              </mc:Choice>
              <mc:Fallback>
                <p:oleObj name="公式" r:id="rId3" imgW="233676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6120" y="2492896"/>
                        <a:ext cx="2551548" cy="5111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3664342"/>
              </p:ext>
            </p:extLst>
          </p:nvPr>
        </p:nvGraphicFramePr>
        <p:xfrm>
          <a:off x="2474697" y="954832"/>
          <a:ext cx="4236856" cy="10828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12" name="Equation" r:id="rId5" imgW="1587240" imgH="406080" progId="Equation.DSMT4">
                  <p:embed/>
                </p:oleObj>
              </mc:Choice>
              <mc:Fallback>
                <p:oleObj name="Equation" r:id="rId5" imgW="158724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4697" y="954832"/>
                        <a:ext cx="4236856" cy="10828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8855463"/>
              </p:ext>
            </p:extLst>
          </p:nvPr>
        </p:nvGraphicFramePr>
        <p:xfrm>
          <a:off x="2885381" y="2221839"/>
          <a:ext cx="4185025" cy="9302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13" name="公式" r:id="rId7" imgW="4051080" imgH="901440" progId="Equation.3">
                  <p:embed/>
                </p:oleObj>
              </mc:Choice>
              <mc:Fallback>
                <p:oleObj name="公式" r:id="rId7" imgW="4051080" imgH="901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5381" y="2221839"/>
                        <a:ext cx="4185025" cy="9302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1283289"/>
              </p:ext>
            </p:extLst>
          </p:nvPr>
        </p:nvGraphicFramePr>
        <p:xfrm>
          <a:off x="2474697" y="3266542"/>
          <a:ext cx="3965947" cy="4934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14" name="公式" r:id="rId9" imgW="3682800" imgH="457200" progId="Equation.3">
                  <p:embed/>
                </p:oleObj>
              </mc:Choice>
              <mc:Fallback>
                <p:oleObj name="公式" r:id="rId9" imgW="36828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4697" y="3266542"/>
                        <a:ext cx="3965947" cy="4934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2026724"/>
              </p:ext>
            </p:extLst>
          </p:nvPr>
        </p:nvGraphicFramePr>
        <p:xfrm>
          <a:off x="3422546" y="4797152"/>
          <a:ext cx="2453779" cy="5161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15" name="公式" r:id="rId11" imgW="2184120" imgH="457200" progId="Equation.3">
                  <p:embed/>
                </p:oleObj>
              </mc:Choice>
              <mc:Fallback>
                <p:oleObj name="公式" r:id="rId11" imgW="218412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2546" y="4797152"/>
                        <a:ext cx="2453779" cy="5161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2370345" y="3963869"/>
            <a:ext cx="47937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  <a:endParaRPr kumimoji="0" lang="zh-CN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303615" y="3963869"/>
            <a:ext cx="3766791" cy="629433"/>
            <a:chOff x="1312335" y="3651599"/>
            <a:chExt cx="3766791" cy="629433"/>
          </a:xfrm>
        </p:grpSpPr>
        <p:graphicFrame>
          <p:nvGraphicFramePr>
            <p:cNvPr id="2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81051633"/>
                </p:ext>
              </p:extLst>
            </p:nvPr>
          </p:nvGraphicFramePr>
          <p:xfrm>
            <a:off x="1312335" y="3713154"/>
            <a:ext cx="902433" cy="4567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16" name="Equation" r:id="rId13" imgW="774364" imgH="393529" progId="Equation.DSMT4">
                    <p:embed/>
                  </p:oleObj>
                </mc:Choice>
                <mc:Fallback>
                  <p:oleObj name="Equation" r:id="rId13" imgW="774364" imgH="393529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2335" y="3713154"/>
                          <a:ext cx="902433" cy="456787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" name="对象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7907476"/>
                </p:ext>
              </p:extLst>
            </p:nvPr>
          </p:nvGraphicFramePr>
          <p:xfrm>
            <a:off x="3037801" y="3696257"/>
            <a:ext cx="468101" cy="5401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17" name="Equation" r:id="rId15" imgW="368140" imgH="431613" progId="Equation.DSMT4">
                    <p:embed/>
                  </p:oleObj>
                </mc:Choice>
                <mc:Fallback>
                  <p:oleObj name="Equation" r:id="rId15" imgW="368140" imgH="431613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37801" y="3696257"/>
                          <a:ext cx="468101" cy="540117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Rectangle 11"/>
            <p:cNvSpPr>
              <a:spLocks noChangeArrowheads="1"/>
            </p:cNvSpPr>
            <p:nvPr/>
          </p:nvSpPr>
          <p:spPr bwMode="auto">
            <a:xfrm>
              <a:off x="2130278" y="3651599"/>
              <a:ext cx="1008609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3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在点</a:t>
              </a:r>
              <a:endParaRPr kumimoji="0" lang="zh-CN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" name="Rectangle 12"/>
            <p:cNvSpPr>
              <a:spLocks noChangeArrowheads="1"/>
            </p:cNvSpPr>
            <p:nvPr/>
          </p:nvSpPr>
          <p:spPr bwMode="auto">
            <a:xfrm>
              <a:off x="3504148" y="3696257"/>
              <a:ext cx="1574978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tabLst>
                  <a:tab pos="92011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tabLst>
                  <a:tab pos="92011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tabLst>
                  <a:tab pos="92011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tabLst>
                  <a:tab pos="92011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tabLst>
                  <a:tab pos="92011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2011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2011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2011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920115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9201150" algn="l"/>
                </a:tabLst>
              </a:pPr>
              <a:r>
                <a:rPr kumimoji="0" lang="zh-CN" altLang="zh-CN" sz="3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可导，</a:t>
              </a:r>
              <a:endParaRPr kumimoji="0" lang="zh-CN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564422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4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0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709794"/>
            <a:ext cx="5322168" cy="686473"/>
          </a:xfrm>
        </p:spPr>
        <p:txBody>
          <a:bodyPr/>
          <a:lstStyle/>
          <a:p>
            <a:pPr algn="l" eaLnBrk="1" hangingPunct="1"/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三、一些函数的导数计算</a:t>
            </a: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2133600" y="1488668"/>
            <a:ext cx="175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</a:rPr>
              <a:t>步骤</a:t>
            </a:r>
            <a:r>
              <a:rPr lang="en-US" altLang="zh-CN" sz="2800" b="1" dirty="0">
                <a:solidFill>
                  <a:srgbClr val="FF0000"/>
                </a:solidFill>
              </a:rPr>
              <a:t>:</a:t>
            </a:r>
          </a:p>
        </p:txBody>
      </p:sp>
      <p:graphicFrame>
        <p:nvGraphicFramePr>
          <p:cNvPr id="717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7674896"/>
              </p:ext>
            </p:extLst>
          </p:nvPr>
        </p:nvGraphicFramePr>
        <p:xfrm>
          <a:off x="3148014" y="1551931"/>
          <a:ext cx="5666340" cy="45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6" name="公式" r:id="rId3" imgW="5346360" imgH="431640" progId="Equation.3">
                  <p:embed/>
                </p:oleObj>
              </mc:Choice>
              <mc:Fallback>
                <p:oleObj name="公式" r:id="rId3" imgW="53463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8014" y="1551931"/>
                        <a:ext cx="5666340" cy="45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8406265"/>
              </p:ext>
            </p:extLst>
          </p:nvPr>
        </p:nvGraphicFramePr>
        <p:xfrm>
          <a:off x="3065207" y="2100182"/>
          <a:ext cx="5915328" cy="9033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7" name="公式" r:id="rId5" imgW="5486400" imgH="838080" progId="Equation.3">
                  <p:embed/>
                </p:oleObj>
              </mc:Choice>
              <mc:Fallback>
                <p:oleObj name="公式" r:id="rId5" imgW="548640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5207" y="2100182"/>
                        <a:ext cx="5915328" cy="9033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4335250"/>
              </p:ext>
            </p:extLst>
          </p:nvPr>
        </p:nvGraphicFramePr>
        <p:xfrm>
          <a:off x="3048001" y="2947540"/>
          <a:ext cx="4043516" cy="8862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8" name="公式" r:id="rId7" imgW="3822480" imgH="838080" progId="Equation.3">
                  <p:embed/>
                </p:oleObj>
              </mc:Choice>
              <mc:Fallback>
                <p:oleObj name="公式" r:id="rId7" imgW="382248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1" y="2947540"/>
                        <a:ext cx="4043516" cy="8862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7" name="Text Box 9"/>
          <p:cNvSpPr txBox="1">
            <a:spLocks noChangeArrowheads="1"/>
          </p:cNvSpPr>
          <p:nvPr/>
        </p:nvSpPr>
        <p:spPr bwMode="auto">
          <a:xfrm>
            <a:off x="2105000" y="3885337"/>
            <a:ext cx="20574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3200" b="1" dirty="0">
                <a:solidFill>
                  <a:srgbClr val="FF0000"/>
                </a:solidFill>
                <a:ea typeface="黑体" pitchFamily="2" charset="-122"/>
                <a:cs typeface="Times New Roman" panose="02020603050405020304" pitchFamily="18" charset="0"/>
              </a:rPr>
              <a:t>1</a:t>
            </a:r>
            <a:endParaRPr lang="en-US" altLang="zh-CN" sz="3200" b="1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graphicFrame>
        <p:nvGraphicFramePr>
          <p:cNvPr id="717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1794423"/>
              </p:ext>
            </p:extLst>
          </p:nvPr>
        </p:nvGraphicFramePr>
        <p:xfrm>
          <a:off x="3133700" y="3969577"/>
          <a:ext cx="5867283" cy="4753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9" name="公式" r:id="rId9" imgW="5308560" imgH="431640" progId="Equation.3">
                  <p:embed/>
                </p:oleObj>
              </mc:Choice>
              <mc:Fallback>
                <p:oleObj name="公式" r:id="rId9" imgW="53085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3700" y="3969577"/>
                        <a:ext cx="5867283" cy="4753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9" name="Text Box 11"/>
          <p:cNvSpPr txBox="1">
            <a:spLocks noChangeArrowheads="1"/>
          </p:cNvSpPr>
          <p:nvPr/>
        </p:nvSpPr>
        <p:spPr bwMode="auto">
          <a:xfrm>
            <a:off x="2105000" y="4662707"/>
            <a:ext cx="12954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</a:t>
            </a:r>
          </a:p>
        </p:txBody>
      </p:sp>
      <p:graphicFrame>
        <p:nvGraphicFramePr>
          <p:cNvPr id="718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4277144"/>
              </p:ext>
            </p:extLst>
          </p:nvPr>
        </p:nvGraphicFramePr>
        <p:xfrm>
          <a:off x="3009900" y="4598198"/>
          <a:ext cx="4238228" cy="8528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0" name="公式" r:id="rId11" imgW="4165560" imgH="838080" progId="Equation.3">
                  <p:embed/>
                </p:oleObj>
              </mc:Choice>
              <mc:Fallback>
                <p:oleObj name="公式" r:id="rId11" imgW="416556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9900" y="4598198"/>
                        <a:ext cx="4238228" cy="8528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572042"/>
              </p:ext>
            </p:extLst>
          </p:nvPr>
        </p:nvGraphicFramePr>
        <p:xfrm>
          <a:off x="7374142" y="4596307"/>
          <a:ext cx="1818201" cy="8694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1" name="公式" r:id="rId13" imgW="1752480" imgH="838080" progId="Equation.3">
                  <p:embed/>
                </p:oleObj>
              </mc:Choice>
              <mc:Fallback>
                <p:oleObj name="公式" r:id="rId13" imgW="175248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74142" y="4596307"/>
                        <a:ext cx="1818201" cy="8694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1027527"/>
              </p:ext>
            </p:extLst>
          </p:nvPr>
        </p:nvGraphicFramePr>
        <p:xfrm>
          <a:off x="9192343" y="4860186"/>
          <a:ext cx="594067" cy="3288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2" name="公式" r:id="rId15" imgW="571320" imgH="317160" progId="Equation.3">
                  <p:embed/>
                </p:oleObj>
              </mc:Choice>
              <mc:Fallback>
                <p:oleObj name="公式" r:id="rId15" imgW="57132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92343" y="4860186"/>
                        <a:ext cx="594067" cy="3288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7941154"/>
              </p:ext>
            </p:extLst>
          </p:nvPr>
        </p:nvGraphicFramePr>
        <p:xfrm>
          <a:off x="3575720" y="5521506"/>
          <a:ext cx="432048" cy="4937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3" name="Equation" r:id="rId17" imgW="177480" imgH="203040" progId="Equation.DSMT4">
                  <p:embed/>
                </p:oleObj>
              </mc:Choice>
              <mc:Fallback>
                <p:oleObj name="Equation" r:id="rId17" imgW="1774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575720" y="5521506"/>
                        <a:ext cx="432048" cy="4937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9092704"/>
              </p:ext>
            </p:extLst>
          </p:nvPr>
        </p:nvGraphicFramePr>
        <p:xfrm>
          <a:off x="4404755" y="5579120"/>
          <a:ext cx="1448518" cy="5038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4" name="Equation" r:id="rId19" imgW="583920" imgH="203040" progId="Equation.DSMT4">
                  <p:embed/>
                </p:oleObj>
              </mc:Choice>
              <mc:Fallback>
                <p:oleObj name="Equation" r:id="rId19" imgW="5839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404755" y="5579120"/>
                        <a:ext cx="1448518" cy="503832"/>
                      </a:xfrm>
                      <a:prstGeom prst="rect">
                        <a:avLst/>
                      </a:prstGeom>
                      <a:ln w="19050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3028360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 autoUpdateAnimBg="0"/>
      <p:bldP spid="7177" grpId="0" autoUpdateAnimBg="0"/>
      <p:bldP spid="7179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3" name="Text Box 21"/>
          <p:cNvSpPr txBox="1">
            <a:spLocks noChangeArrowheads="1"/>
          </p:cNvSpPr>
          <p:nvPr/>
        </p:nvSpPr>
        <p:spPr bwMode="auto">
          <a:xfrm>
            <a:off x="2079290" y="865817"/>
            <a:ext cx="205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ea typeface="黑体" pitchFamily="2" charset="-122"/>
                <a:cs typeface="Times New Roman" panose="02020603050405020304" pitchFamily="18" charset="0"/>
              </a:rPr>
              <a:t>2</a:t>
            </a:r>
            <a:endParaRPr lang="en-US" altLang="zh-CN" sz="2800" b="1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graphicFrame>
        <p:nvGraphicFramePr>
          <p:cNvPr id="11266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9206421"/>
              </p:ext>
            </p:extLst>
          </p:nvPr>
        </p:nvGraphicFramePr>
        <p:xfrm>
          <a:off x="3042802" y="621794"/>
          <a:ext cx="6554787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16" name="公式" r:id="rId3" imgW="6553080" imgH="1054080" progId="Equation.3">
                  <p:embed/>
                </p:oleObj>
              </mc:Choice>
              <mc:Fallback>
                <p:oleObj name="公式" r:id="rId3" imgW="6553080" imgH="1054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2802" y="621794"/>
                        <a:ext cx="6554787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9" name="Text Box 23"/>
          <p:cNvSpPr txBox="1">
            <a:spLocks noChangeArrowheads="1"/>
          </p:cNvSpPr>
          <p:nvPr/>
        </p:nvSpPr>
        <p:spPr bwMode="auto">
          <a:xfrm>
            <a:off x="2079290" y="1829663"/>
            <a:ext cx="129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</a:t>
            </a:r>
          </a:p>
        </p:txBody>
      </p:sp>
      <p:graphicFrame>
        <p:nvGraphicFramePr>
          <p:cNvPr id="14360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3200869"/>
              </p:ext>
            </p:extLst>
          </p:nvPr>
        </p:nvGraphicFramePr>
        <p:xfrm>
          <a:off x="3035660" y="1638042"/>
          <a:ext cx="4392488" cy="820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17" name="公式" r:id="rId5" imgW="4483080" imgH="838080" progId="Equation.3">
                  <p:embed/>
                </p:oleObj>
              </mc:Choice>
              <mc:Fallback>
                <p:oleObj name="公式" r:id="rId5" imgW="448308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5660" y="1638042"/>
                        <a:ext cx="4392488" cy="8209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61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739576"/>
              </p:ext>
            </p:extLst>
          </p:nvPr>
        </p:nvGraphicFramePr>
        <p:xfrm>
          <a:off x="4151784" y="2459002"/>
          <a:ext cx="3061320" cy="15831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18" name="公式" r:id="rId7" imgW="3288960" imgH="1701720" progId="Equation.3">
                  <p:embed/>
                </p:oleObj>
              </mc:Choice>
              <mc:Fallback>
                <p:oleObj name="公式" r:id="rId7" imgW="3288960" imgH="1701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1784" y="2459002"/>
                        <a:ext cx="3061320" cy="1583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62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1124386"/>
              </p:ext>
            </p:extLst>
          </p:nvPr>
        </p:nvGraphicFramePr>
        <p:xfrm>
          <a:off x="7351752" y="3140968"/>
          <a:ext cx="1190548" cy="248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19" name="公式" r:id="rId9" imgW="1143000" imgH="241200" progId="Equation.3">
                  <p:embed/>
                </p:oleObj>
              </mc:Choice>
              <mc:Fallback>
                <p:oleObj name="公式" r:id="rId9" imgW="11430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1752" y="3140968"/>
                        <a:ext cx="1190548" cy="2483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64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1533015"/>
              </p:ext>
            </p:extLst>
          </p:nvPr>
        </p:nvGraphicFramePr>
        <p:xfrm>
          <a:off x="2567609" y="4869160"/>
          <a:ext cx="3424842" cy="10081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20" name="公式" r:id="rId11" imgW="3581280" imgH="1054080" progId="Equation.3">
                  <p:embed/>
                </p:oleObj>
              </mc:Choice>
              <mc:Fallback>
                <p:oleObj name="公式" r:id="rId11" imgW="3581280" imgH="1054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7609" y="4869160"/>
                        <a:ext cx="3424842" cy="10081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65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9604866"/>
              </p:ext>
            </p:extLst>
          </p:nvPr>
        </p:nvGraphicFramePr>
        <p:xfrm>
          <a:off x="6151563" y="4950839"/>
          <a:ext cx="879475" cy="8533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21" name="公式" r:id="rId13" imgW="901440" imgH="876240" progId="Equation.3">
                  <p:embed/>
                </p:oleObj>
              </mc:Choice>
              <mc:Fallback>
                <p:oleObj name="公式" r:id="rId13" imgW="901440" imgH="876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1563" y="4950839"/>
                        <a:ext cx="879475" cy="8533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/>
          </p:nvPr>
        </p:nvGraphicFramePr>
        <p:xfrm>
          <a:off x="2133177" y="4149080"/>
          <a:ext cx="394547" cy="4844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22" name="Equation" r:id="rId15" imgW="177480" imgH="203040" progId="Equation.DSMT4">
                  <p:embed/>
                </p:oleObj>
              </mc:Choice>
              <mc:Fallback>
                <p:oleObj name="Equation" r:id="rId15" imgW="1774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133177" y="4149080"/>
                        <a:ext cx="394547" cy="4844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/>
          </p:nvPr>
        </p:nvGraphicFramePr>
        <p:xfrm>
          <a:off x="2797176" y="4149725"/>
          <a:ext cx="22320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23" name="Equation" r:id="rId17" imgW="990360" imgH="203040" progId="Equation.DSMT4">
                  <p:embed/>
                </p:oleObj>
              </mc:Choice>
              <mc:Fallback>
                <p:oleObj name="Equation" r:id="rId17" imgW="9903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797176" y="4149725"/>
                        <a:ext cx="2232025" cy="45720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4187484"/>
              </p:ext>
            </p:extLst>
          </p:nvPr>
        </p:nvGraphicFramePr>
        <p:xfrm>
          <a:off x="5231904" y="4149079"/>
          <a:ext cx="1487996" cy="457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24" name="Equation" r:id="rId19" imgW="660240" imgH="203040" progId="Equation.DSMT4">
                  <p:embed/>
                </p:oleObj>
              </mc:Choice>
              <mc:Fallback>
                <p:oleObj name="Equation" r:id="rId19" imgW="66024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231904" y="4149079"/>
                        <a:ext cx="1487996" cy="4578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7032879"/>
              </p:ext>
            </p:extLst>
          </p:nvPr>
        </p:nvGraphicFramePr>
        <p:xfrm>
          <a:off x="6816080" y="4157471"/>
          <a:ext cx="2489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25" name="Equation" r:id="rId21" imgW="1104840" imgH="203040" progId="Equation.DSMT4">
                  <p:embed/>
                </p:oleObj>
              </mc:Choice>
              <mc:Fallback>
                <p:oleObj name="Equation" r:id="rId21" imgW="11048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6080" y="4157471"/>
                        <a:ext cx="2489200" cy="45720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9290848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59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2" name="Text Box 2"/>
          <p:cNvSpPr txBox="1">
            <a:spLocks noChangeArrowheads="1"/>
          </p:cNvSpPr>
          <p:nvPr/>
        </p:nvSpPr>
        <p:spPr bwMode="auto">
          <a:xfrm>
            <a:off x="2286000" y="762001"/>
            <a:ext cx="205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ea typeface="黑体" pitchFamily="2" charset="-122"/>
                <a:cs typeface="Times New Roman" panose="02020603050405020304" pitchFamily="18" charset="0"/>
              </a:rPr>
              <a:t>3</a:t>
            </a:r>
            <a:endParaRPr lang="en-US" altLang="zh-CN" sz="2800" b="1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graphicFrame>
        <p:nvGraphicFramePr>
          <p:cNvPr id="12290" name="Object 3"/>
          <p:cNvGraphicFramePr>
            <a:graphicFrameLocks noChangeAspect="1"/>
          </p:cNvGraphicFramePr>
          <p:nvPr/>
        </p:nvGraphicFramePr>
        <p:xfrm>
          <a:off x="3173414" y="819150"/>
          <a:ext cx="5259387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0" name="公式" r:id="rId3" imgW="5257800" imgH="469800" progId="Equation.3">
                  <p:embed/>
                </p:oleObj>
              </mc:Choice>
              <mc:Fallback>
                <p:oleObj name="公式" r:id="rId3" imgW="525780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3414" y="819150"/>
                        <a:ext cx="5259387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2362200" y="1614488"/>
            <a:ext cx="1295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</a:t>
            </a:r>
          </a:p>
        </p:txBody>
      </p:sp>
      <p:graphicFrame>
        <p:nvGraphicFramePr>
          <p:cNvPr id="1229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312310"/>
              </p:ext>
            </p:extLst>
          </p:nvPr>
        </p:nvGraphicFramePr>
        <p:xfrm>
          <a:off x="3200401" y="1365251"/>
          <a:ext cx="3583278" cy="8699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1" name="公式" r:id="rId5" imgW="3657600" imgH="888840" progId="Equation.3">
                  <p:embed/>
                </p:oleObj>
              </mc:Choice>
              <mc:Fallback>
                <p:oleObj name="公式" r:id="rId5" imgW="3657600" imgH="888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1" y="1365251"/>
                        <a:ext cx="3583278" cy="8699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2191914"/>
              </p:ext>
            </p:extLst>
          </p:nvPr>
        </p:nvGraphicFramePr>
        <p:xfrm>
          <a:off x="3449639" y="2319337"/>
          <a:ext cx="5488605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2" name="公式" r:id="rId7" imgW="5981400" imgH="876240" progId="Equation.3">
                  <p:embed/>
                </p:oleObj>
              </mc:Choice>
              <mc:Fallback>
                <p:oleObj name="公式" r:id="rId7" imgW="5981400" imgH="876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9639" y="2319337"/>
                        <a:ext cx="5488605" cy="801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7561825"/>
              </p:ext>
            </p:extLst>
          </p:nvPr>
        </p:nvGraphicFramePr>
        <p:xfrm>
          <a:off x="9048328" y="2492897"/>
          <a:ext cx="1134858" cy="4003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3" name="公式" r:id="rId9" imgW="1104840" imgH="393480" progId="Equation.3">
                  <p:embed/>
                </p:oleObj>
              </mc:Choice>
              <mc:Fallback>
                <p:oleObj name="公式" r:id="rId9" imgW="11048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8328" y="2492897"/>
                        <a:ext cx="1134858" cy="4003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0356995"/>
              </p:ext>
            </p:extLst>
          </p:nvPr>
        </p:nvGraphicFramePr>
        <p:xfrm>
          <a:off x="3124201" y="3232151"/>
          <a:ext cx="3006502" cy="4603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4" name="公式" r:id="rId11" imgW="3060360" imgH="469800" progId="Equation.3">
                  <p:embed/>
                </p:oleObj>
              </mc:Choice>
              <mc:Fallback>
                <p:oleObj name="公式" r:id="rId11" imgW="306036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1" y="3232151"/>
                        <a:ext cx="3006502" cy="4603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2438400" y="3886200"/>
            <a:ext cx="1828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</a:rPr>
              <a:t>更一般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地，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1229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3310544"/>
              </p:ext>
            </p:extLst>
          </p:nvPr>
        </p:nvGraphicFramePr>
        <p:xfrm>
          <a:off x="3505201" y="4715203"/>
          <a:ext cx="868780" cy="4663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5" name="公式" r:id="rId13" imgW="850680" imgH="457200" progId="Equation.3">
                  <p:embed/>
                </p:oleObj>
              </mc:Choice>
              <mc:Fallback>
                <p:oleObj name="公式" r:id="rId13" imgW="8506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1" y="4715203"/>
                        <a:ext cx="868780" cy="4663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0" name="Text Box 12"/>
          <p:cNvSpPr txBox="1">
            <a:spLocks noChangeArrowheads="1"/>
          </p:cNvSpPr>
          <p:nvPr/>
        </p:nvSpPr>
        <p:spPr bwMode="auto">
          <a:xfrm>
            <a:off x="2438400" y="4715203"/>
            <a:ext cx="110251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例如</a:t>
            </a:r>
            <a:r>
              <a:rPr lang="en-US" altLang="zh-CN" sz="2800" b="1" dirty="0"/>
              <a:t>,</a:t>
            </a:r>
          </a:p>
        </p:txBody>
      </p:sp>
      <p:graphicFrame>
        <p:nvGraphicFramePr>
          <p:cNvPr id="1230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1865042"/>
              </p:ext>
            </p:extLst>
          </p:nvPr>
        </p:nvGraphicFramePr>
        <p:xfrm>
          <a:off x="4482307" y="4484173"/>
          <a:ext cx="1145955" cy="8855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6" name="Equation" r:id="rId15" imgW="1180800" imgH="914400" progId="Equation.DSMT4">
                  <p:embed/>
                </p:oleObj>
              </mc:Choice>
              <mc:Fallback>
                <p:oleObj name="Equation" r:id="rId15" imgW="118080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2307" y="4484173"/>
                        <a:ext cx="1145955" cy="8855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2756930"/>
              </p:ext>
            </p:extLst>
          </p:nvPr>
        </p:nvGraphicFramePr>
        <p:xfrm>
          <a:off x="5629846" y="4600426"/>
          <a:ext cx="1042217" cy="7845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7" name="公式" r:id="rId17" imgW="1130040" imgH="850680" progId="Equation.3">
                  <p:embed/>
                </p:oleObj>
              </mc:Choice>
              <mc:Fallback>
                <p:oleObj name="公式" r:id="rId17" imgW="1130040" imgH="850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9846" y="4600426"/>
                        <a:ext cx="1042217" cy="7845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0958456"/>
              </p:ext>
            </p:extLst>
          </p:nvPr>
        </p:nvGraphicFramePr>
        <p:xfrm>
          <a:off x="3489324" y="5574729"/>
          <a:ext cx="884655" cy="4672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8" name="公式" r:id="rId19" imgW="888840" imgH="469800" progId="Equation.3">
                  <p:embed/>
                </p:oleObj>
              </mc:Choice>
              <mc:Fallback>
                <p:oleObj name="公式" r:id="rId19" imgW="88884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9324" y="5574729"/>
                        <a:ext cx="884655" cy="4672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2162629"/>
              </p:ext>
            </p:extLst>
          </p:nvPr>
        </p:nvGraphicFramePr>
        <p:xfrm>
          <a:off x="4419601" y="5599114"/>
          <a:ext cx="1558648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9" name="公式" r:id="rId21" imgW="1650960" imgH="469800" progId="Equation.3">
                  <p:embed/>
                </p:oleObj>
              </mc:Choice>
              <mc:Fallback>
                <p:oleObj name="公式" r:id="rId21" imgW="165096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1" y="5599114"/>
                        <a:ext cx="1558648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5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758671"/>
              </p:ext>
            </p:extLst>
          </p:nvPr>
        </p:nvGraphicFramePr>
        <p:xfrm>
          <a:off x="6130702" y="5443537"/>
          <a:ext cx="1117426" cy="8411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0" name="公式" r:id="rId23" imgW="1130040" imgH="850680" progId="Equation.3">
                  <p:embed/>
                </p:oleObj>
              </mc:Choice>
              <mc:Fallback>
                <p:oleObj name="公式" r:id="rId23" imgW="1130040" imgH="850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0702" y="5443537"/>
                        <a:ext cx="1117426" cy="8411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7534062"/>
              </p:ext>
            </p:extLst>
          </p:nvPr>
        </p:nvGraphicFramePr>
        <p:xfrm>
          <a:off x="4482307" y="3891100"/>
          <a:ext cx="3768824" cy="5426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1" name="Equation" r:id="rId25" imgW="1638000" imgH="228600" progId="Equation.DSMT4">
                  <p:embed/>
                </p:oleObj>
              </mc:Choice>
              <mc:Fallback>
                <p:oleObj name="Equation" r:id="rId25" imgW="16380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4482307" y="3891100"/>
                        <a:ext cx="3768824" cy="542652"/>
                      </a:xfrm>
                      <a:prstGeom prst="rect">
                        <a:avLst/>
                      </a:prstGeom>
                      <a:ln w="19050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982589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2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2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2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autoUpdateAnimBg="0"/>
      <p:bldP spid="12297" grpId="0" autoUpdateAnimBg="0"/>
      <p:bldP spid="12300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0" name="Text Box 2"/>
          <p:cNvSpPr txBox="1">
            <a:spLocks noChangeArrowheads="1"/>
          </p:cNvSpPr>
          <p:nvPr/>
        </p:nvSpPr>
        <p:spPr bwMode="auto">
          <a:xfrm>
            <a:off x="2286000" y="914401"/>
            <a:ext cx="8128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3200" b="1" dirty="0">
                <a:solidFill>
                  <a:srgbClr val="FF0000"/>
                </a:solidFill>
                <a:ea typeface="黑体" pitchFamily="2" charset="-122"/>
                <a:cs typeface="Times New Roman" panose="02020603050405020304" pitchFamily="18" charset="0"/>
              </a:rPr>
              <a:t>4</a:t>
            </a:r>
            <a:endParaRPr lang="en-US" altLang="zh-CN" sz="3200" b="1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graphicFrame>
        <p:nvGraphicFramePr>
          <p:cNvPr id="1331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637517"/>
              </p:ext>
            </p:extLst>
          </p:nvPr>
        </p:nvGraphicFramePr>
        <p:xfrm>
          <a:off x="3232247" y="986261"/>
          <a:ext cx="6608169" cy="5468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0" name="公式" r:id="rId3" imgW="5676840" imgH="469800" progId="Equation.3">
                  <p:embed/>
                </p:oleObj>
              </mc:Choice>
              <mc:Fallback>
                <p:oleObj name="公式" r:id="rId3" imgW="567684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2247" y="986261"/>
                        <a:ext cx="6608169" cy="5468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2286000" y="1817640"/>
            <a:ext cx="12954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</a:t>
            </a:r>
          </a:p>
        </p:txBody>
      </p:sp>
      <p:graphicFrame>
        <p:nvGraphicFramePr>
          <p:cNvPr id="1331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3666690"/>
              </p:ext>
            </p:extLst>
          </p:nvPr>
        </p:nvGraphicFramePr>
        <p:xfrm>
          <a:off x="3206750" y="1634807"/>
          <a:ext cx="3303552" cy="9504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1" name="公式" r:id="rId5" imgW="3085920" imgH="888840" progId="Equation.3">
                  <p:embed/>
                </p:oleObj>
              </mc:Choice>
              <mc:Fallback>
                <p:oleObj name="公式" r:id="rId5" imgW="3085920" imgH="888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6750" y="1634807"/>
                        <a:ext cx="3303552" cy="9504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9359856"/>
              </p:ext>
            </p:extLst>
          </p:nvPr>
        </p:nvGraphicFramePr>
        <p:xfrm>
          <a:off x="4088050" y="2664814"/>
          <a:ext cx="2471128" cy="1004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2" name="公式" r:id="rId7" imgW="2184120" imgH="888840" progId="Equation.3">
                  <p:embed/>
                </p:oleObj>
              </mc:Choice>
              <mc:Fallback>
                <p:oleObj name="公式" r:id="rId7" imgW="2184120" imgH="888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8050" y="2664814"/>
                        <a:ext cx="2471128" cy="10046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4137259"/>
              </p:ext>
            </p:extLst>
          </p:nvPr>
        </p:nvGraphicFramePr>
        <p:xfrm>
          <a:off x="4129482" y="3824593"/>
          <a:ext cx="1462462" cy="4181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3" name="公式" r:id="rId9" imgW="1371600" imgH="393480" progId="Equation.3">
                  <p:embed/>
                </p:oleObj>
              </mc:Choice>
              <mc:Fallback>
                <p:oleObj name="公式" r:id="rId9" imgW="13716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9482" y="3824593"/>
                        <a:ext cx="1462462" cy="4181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5456518"/>
              </p:ext>
            </p:extLst>
          </p:nvPr>
        </p:nvGraphicFramePr>
        <p:xfrm>
          <a:off x="3098800" y="4751360"/>
          <a:ext cx="476920" cy="5450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4" name="Equation" r:id="rId11" imgW="177480" imgH="203040" progId="Equation.DSMT4">
                  <p:embed/>
                </p:oleObj>
              </mc:Choice>
              <mc:Fallback>
                <p:oleObj name="Equation" r:id="rId11" imgW="1774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098800" y="4751360"/>
                        <a:ext cx="476920" cy="5450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2224064"/>
              </p:ext>
            </p:extLst>
          </p:nvPr>
        </p:nvGraphicFramePr>
        <p:xfrm>
          <a:off x="3863752" y="4720348"/>
          <a:ext cx="2269837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5" name="Equation" r:id="rId13" imgW="901440" imgH="228600" progId="Equation.DSMT4">
                  <p:embed/>
                </p:oleObj>
              </mc:Choice>
              <mc:Fallback>
                <p:oleObj name="Equation" r:id="rId13" imgW="9014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863752" y="4720348"/>
                        <a:ext cx="2269837" cy="576064"/>
                      </a:xfrm>
                      <a:prstGeom prst="rect">
                        <a:avLst/>
                      </a:prstGeom>
                      <a:ln w="19050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4496118"/>
              </p:ext>
            </p:extLst>
          </p:nvPr>
        </p:nvGraphicFramePr>
        <p:xfrm>
          <a:off x="8040216" y="4641797"/>
          <a:ext cx="1597808" cy="5874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6" name="Equation" r:id="rId15" imgW="622080" imgH="228600" progId="Equation.DSMT4">
                  <p:embed/>
                </p:oleObj>
              </mc:Choice>
              <mc:Fallback>
                <p:oleObj name="Equation" r:id="rId15" imgW="6220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0216" y="4641797"/>
                        <a:ext cx="1597808" cy="587403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7323348"/>
              </p:ext>
            </p:extLst>
          </p:nvPr>
        </p:nvGraphicFramePr>
        <p:xfrm>
          <a:off x="6510302" y="4704670"/>
          <a:ext cx="1296144" cy="5184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7" name="Equation" r:id="rId17" imgW="507960" imgH="203040" progId="Equation.DSMT4">
                  <p:embed/>
                </p:oleObj>
              </mc:Choice>
              <mc:Fallback>
                <p:oleObj name="Equation" r:id="rId17" imgW="5079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510302" y="4704670"/>
                        <a:ext cx="1296144" cy="5184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616988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5" name="Text Box 2"/>
          <p:cNvSpPr txBox="1">
            <a:spLocks noChangeArrowheads="1"/>
          </p:cNvSpPr>
          <p:nvPr/>
        </p:nvSpPr>
        <p:spPr bwMode="auto">
          <a:xfrm>
            <a:off x="2286000" y="838201"/>
            <a:ext cx="20574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3200" b="1" dirty="0">
                <a:solidFill>
                  <a:srgbClr val="FF0000"/>
                </a:solidFill>
                <a:ea typeface="黑体" pitchFamily="2" charset="-122"/>
                <a:cs typeface="Times New Roman" panose="02020603050405020304" pitchFamily="18" charset="0"/>
              </a:rPr>
              <a:t>5</a:t>
            </a:r>
            <a:endParaRPr lang="en-US" altLang="zh-CN" sz="3200" b="1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graphicFrame>
        <p:nvGraphicFramePr>
          <p:cNvPr id="1433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7601956"/>
              </p:ext>
            </p:extLst>
          </p:nvPr>
        </p:nvGraphicFramePr>
        <p:xfrm>
          <a:off x="3215680" y="904248"/>
          <a:ext cx="6264696" cy="4898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90" name="公式" r:id="rId3" imgW="5663880" imgH="444240" progId="Equation.3">
                  <p:embed/>
                </p:oleObj>
              </mc:Choice>
              <mc:Fallback>
                <p:oleObj name="公式" r:id="rId3" imgW="566388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5680" y="904248"/>
                        <a:ext cx="6264696" cy="4898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2286000" y="1727876"/>
            <a:ext cx="57497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</a:t>
            </a:r>
          </a:p>
        </p:txBody>
      </p:sp>
      <p:graphicFrame>
        <p:nvGraphicFramePr>
          <p:cNvPr id="3584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551053"/>
              </p:ext>
            </p:extLst>
          </p:nvPr>
        </p:nvGraphicFramePr>
        <p:xfrm>
          <a:off x="2973752" y="1586367"/>
          <a:ext cx="4273061" cy="8677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91" name="公式" r:id="rId5" imgW="4178160" imgH="850680" progId="Equation.3">
                  <p:embed/>
                </p:oleObj>
              </mc:Choice>
              <mc:Fallback>
                <p:oleObj name="公式" r:id="rId5" imgW="4178160" imgH="850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3752" y="1586367"/>
                        <a:ext cx="4273061" cy="8677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1361429"/>
              </p:ext>
            </p:extLst>
          </p:nvPr>
        </p:nvGraphicFramePr>
        <p:xfrm>
          <a:off x="3415614" y="2454291"/>
          <a:ext cx="2896410" cy="16733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92" name="公式" r:id="rId7" imgW="2958840" imgH="1714320" progId="Equation.3">
                  <p:embed/>
                </p:oleObj>
              </mc:Choice>
              <mc:Fallback>
                <p:oleObj name="公式" r:id="rId7" imgW="2958840" imgH="1714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5614" y="2454291"/>
                        <a:ext cx="2896410" cy="16733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2801056"/>
              </p:ext>
            </p:extLst>
          </p:nvPr>
        </p:nvGraphicFramePr>
        <p:xfrm>
          <a:off x="3415614" y="3964823"/>
          <a:ext cx="2896410" cy="8918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93" name="公式" r:id="rId9" imgW="2958840" imgH="914400" progId="Equation.3">
                  <p:embed/>
                </p:oleObj>
              </mc:Choice>
              <mc:Fallback>
                <p:oleObj name="公式" r:id="rId9" imgW="295884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5614" y="3964823"/>
                        <a:ext cx="2896410" cy="8918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3341495"/>
              </p:ext>
            </p:extLst>
          </p:nvPr>
        </p:nvGraphicFramePr>
        <p:xfrm>
          <a:off x="6351588" y="3967163"/>
          <a:ext cx="2728912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94" name="Equation" r:id="rId11" imgW="1244520" imgH="406080" progId="Equation.DSMT4">
                  <p:embed/>
                </p:oleObj>
              </mc:Choice>
              <mc:Fallback>
                <p:oleObj name="Equation" r:id="rId11" imgW="124452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1588" y="3967163"/>
                        <a:ext cx="2728912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859812"/>
              </p:ext>
            </p:extLst>
          </p:nvPr>
        </p:nvGraphicFramePr>
        <p:xfrm>
          <a:off x="2460473" y="5229200"/>
          <a:ext cx="476698" cy="5447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95" name="Equation" r:id="rId13" imgW="177480" imgH="203040" progId="Equation.DSMT4">
                  <p:embed/>
                </p:oleObj>
              </mc:Choice>
              <mc:Fallback>
                <p:oleObj name="Equation" r:id="rId13" imgW="1774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460473" y="5229200"/>
                        <a:ext cx="476698" cy="5447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78692"/>
              </p:ext>
            </p:extLst>
          </p:nvPr>
        </p:nvGraphicFramePr>
        <p:xfrm>
          <a:off x="3178175" y="5075238"/>
          <a:ext cx="2487613" cy="88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96" name="Equation" r:id="rId15" imgW="1143000" imgH="406080" progId="Equation.DSMT4">
                  <p:embed/>
                </p:oleObj>
              </mc:Choice>
              <mc:Fallback>
                <p:oleObj name="Equation" r:id="rId15" imgW="114300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178175" y="5075238"/>
                        <a:ext cx="2487613" cy="884237"/>
                      </a:xfrm>
                      <a:prstGeom prst="rect">
                        <a:avLst/>
                      </a:prstGeom>
                      <a:ln w="19050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370205"/>
              </p:ext>
            </p:extLst>
          </p:nvPr>
        </p:nvGraphicFramePr>
        <p:xfrm>
          <a:off x="7574918" y="5027811"/>
          <a:ext cx="1520168" cy="884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97" name="Equation" r:id="rId17" imgW="698400" imgH="406080" progId="Equation.DSMT4">
                  <p:embed/>
                </p:oleObj>
              </mc:Choice>
              <mc:Fallback>
                <p:oleObj name="Equation" r:id="rId17" imgW="69840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574918" y="5027811"/>
                        <a:ext cx="1520168" cy="884462"/>
                      </a:xfrm>
                      <a:prstGeom prst="rect">
                        <a:avLst/>
                      </a:prstGeom>
                      <a:ln w="19050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2813237"/>
              </p:ext>
            </p:extLst>
          </p:nvPr>
        </p:nvGraphicFramePr>
        <p:xfrm>
          <a:off x="6115950" y="5229200"/>
          <a:ext cx="1276194" cy="5104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98" name="Equation" r:id="rId19" imgW="507960" imgH="203040" progId="Equation.DSMT4">
                  <p:embed/>
                </p:oleObj>
              </mc:Choice>
              <mc:Fallback>
                <p:oleObj name="Equation" r:id="rId19" imgW="5079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6115950" y="5229200"/>
                        <a:ext cx="1276194" cy="5104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8976296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4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4" name="Text Box 2"/>
          <p:cNvSpPr txBox="1">
            <a:spLocks noChangeArrowheads="1"/>
          </p:cNvSpPr>
          <p:nvPr/>
        </p:nvSpPr>
        <p:spPr bwMode="auto">
          <a:xfrm>
            <a:off x="2286000" y="962043"/>
            <a:ext cx="20574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3200" b="1" dirty="0">
                <a:solidFill>
                  <a:srgbClr val="FF0000"/>
                </a:solidFill>
                <a:ea typeface="黑体" pitchFamily="2" charset="-122"/>
                <a:cs typeface="Times New Roman" panose="02020603050405020304" pitchFamily="18" charset="0"/>
              </a:rPr>
              <a:t>6</a:t>
            </a:r>
            <a:endParaRPr lang="en-US" altLang="zh-CN" sz="3200" b="1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graphicFrame>
        <p:nvGraphicFramePr>
          <p:cNvPr id="1536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282159"/>
              </p:ext>
            </p:extLst>
          </p:nvPr>
        </p:nvGraphicFramePr>
        <p:xfrm>
          <a:off x="3238499" y="1040861"/>
          <a:ext cx="6524974" cy="4831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62" name="公式" r:id="rId3" imgW="5981400" imgH="444240" progId="Equation.3">
                  <p:embed/>
                </p:oleObj>
              </mc:Choice>
              <mc:Fallback>
                <p:oleObj name="公式" r:id="rId3" imgW="598140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499" y="1040861"/>
                        <a:ext cx="6524974" cy="4831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2286000" y="1782764"/>
            <a:ext cx="12954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8544272" y="1883570"/>
            <a:ext cx="2819400" cy="1647825"/>
            <a:chOff x="3312" y="1152"/>
            <a:chExt cx="1776" cy="1038"/>
          </a:xfrm>
        </p:grpSpPr>
        <p:sp>
          <p:nvSpPr>
            <p:cNvPr id="15377" name="Line 5"/>
            <p:cNvSpPr>
              <a:spLocks noChangeShapeType="1"/>
            </p:cNvSpPr>
            <p:nvPr/>
          </p:nvSpPr>
          <p:spPr bwMode="auto">
            <a:xfrm>
              <a:off x="3312" y="2016"/>
              <a:ext cx="17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8" name="Line 6"/>
            <p:cNvSpPr>
              <a:spLocks noChangeShapeType="1"/>
            </p:cNvSpPr>
            <p:nvPr/>
          </p:nvSpPr>
          <p:spPr bwMode="auto">
            <a:xfrm flipV="1">
              <a:off x="4128" y="1200"/>
              <a:ext cx="0" cy="96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9" name="Line 7"/>
            <p:cNvSpPr>
              <a:spLocks noChangeShapeType="1"/>
            </p:cNvSpPr>
            <p:nvPr/>
          </p:nvSpPr>
          <p:spPr bwMode="auto">
            <a:xfrm>
              <a:off x="3552" y="1440"/>
              <a:ext cx="576" cy="57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0" name="Line 8"/>
            <p:cNvSpPr>
              <a:spLocks noChangeShapeType="1"/>
            </p:cNvSpPr>
            <p:nvPr/>
          </p:nvSpPr>
          <p:spPr bwMode="auto">
            <a:xfrm flipV="1">
              <a:off x="4128" y="1440"/>
              <a:ext cx="576" cy="57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5370" name="Object 9"/>
            <p:cNvGraphicFramePr>
              <a:graphicFrameLocks noChangeAspect="1"/>
            </p:cNvGraphicFramePr>
            <p:nvPr/>
          </p:nvGraphicFramePr>
          <p:xfrm>
            <a:off x="4320" y="1152"/>
            <a:ext cx="480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63" name="公式" r:id="rId5" imgW="914400" imgH="444240" progId="Equation.3">
                    <p:embed/>
                  </p:oleObj>
                </mc:Choice>
                <mc:Fallback>
                  <p:oleObj name="公式" r:id="rId5" imgW="914400" imgH="4442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0" y="1152"/>
                          <a:ext cx="480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71" name="Object 10"/>
            <p:cNvGraphicFramePr>
              <a:graphicFrameLocks noChangeAspect="1"/>
            </p:cNvGraphicFramePr>
            <p:nvPr/>
          </p:nvGraphicFramePr>
          <p:xfrm>
            <a:off x="4955" y="2064"/>
            <a:ext cx="133" cy="1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64" name="公式" r:id="rId7" imgW="253800" imgH="241200" progId="Equation.3">
                    <p:embed/>
                  </p:oleObj>
                </mc:Choice>
                <mc:Fallback>
                  <p:oleObj name="公式" r:id="rId7" imgW="25380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55" y="2064"/>
                          <a:ext cx="133" cy="1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72" name="Object 11"/>
            <p:cNvGraphicFramePr>
              <a:graphicFrameLocks noChangeAspect="1"/>
            </p:cNvGraphicFramePr>
            <p:nvPr/>
          </p:nvGraphicFramePr>
          <p:xfrm>
            <a:off x="3947" y="1226"/>
            <a:ext cx="133" cy="1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65" name="公式" r:id="rId9" imgW="253800" imgH="317160" progId="Equation.3">
                    <p:embed/>
                  </p:oleObj>
                </mc:Choice>
                <mc:Fallback>
                  <p:oleObj name="公式" r:id="rId9" imgW="253800" imgH="317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47" y="1226"/>
                          <a:ext cx="133" cy="1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73" name="Object 12"/>
            <p:cNvGraphicFramePr>
              <a:graphicFrameLocks noChangeAspect="1"/>
            </p:cNvGraphicFramePr>
            <p:nvPr/>
          </p:nvGraphicFramePr>
          <p:xfrm>
            <a:off x="3982" y="2060"/>
            <a:ext cx="113" cy="1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66" name="公式" r:id="rId11" imgW="215640" imgH="241200" progId="Equation.3">
                    <p:embed/>
                  </p:oleObj>
                </mc:Choice>
                <mc:Fallback>
                  <p:oleObj name="公式" r:id="rId11" imgW="21564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2" y="2060"/>
                          <a:ext cx="113" cy="1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254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0316796"/>
              </p:ext>
            </p:extLst>
          </p:nvPr>
        </p:nvGraphicFramePr>
        <p:xfrm>
          <a:off x="3124199" y="1700808"/>
          <a:ext cx="3602537" cy="9280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67" name="公式" r:id="rId13" imgW="3403440" imgH="876240" progId="Equation.3">
                  <p:embed/>
                </p:oleObj>
              </mc:Choice>
              <mc:Fallback>
                <p:oleObj name="公式" r:id="rId13" imgW="3403440" imgH="876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199" y="1700808"/>
                        <a:ext cx="3602537" cy="9280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7995863"/>
              </p:ext>
            </p:extLst>
          </p:nvPr>
        </p:nvGraphicFramePr>
        <p:xfrm>
          <a:off x="2541587" y="2782890"/>
          <a:ext cx="4384383" cy="874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68" name="公式" r:id="rId15" imgW="4203360" imgH="838080" progId="Equation.3">
                  <p:embed/>
                </p:oleObj>
              </mc:Choice>
              <mc:Fallback>
                <p:oleObj name="公式" r:id="rId15" imgW="420336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1587" y="2782890"/>
                        <a:ext cx="4384383" cy="874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4253405"/>
              </p:ext>
            </p:extLst>
          </p:nvPr>
        </p:nvGraphicFramePr>
        <p:xfrm>
          <a:off x="6988034" y="3026954"/>
          <a:ext cx="595817" cy="3929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69" name="公式" r:id="rId17" imgW="558720" imgH="368280" progId="Equation.3">
                  <p:embed/>
                </p:oleObj>
              </mc:Choice>
              <mc:Fallback>
                <p:oleObj name="公式" r:id="rId17" imgW="55872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8034" y="3026954"/>
                        <a:ext cx="595817" cy="3929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5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5364880"/>
              </p:ext>
            </p:extLst>
          </p:nvPr>
        </p:nvGraphicFramePr>
        <p:xfrm>
          <a:off x="2525714" y="3925888"/>
          <a:ext cx="4662133" cy="87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0" name="公式" r:id="rId19" imgW="4470120" imgH="838080" progId="Equation.3">
                  <p:embed/>
                </p:oleObj>
              </mc:Choice>
              <mc:Fallback>
                <p:oleObj name="公式" r:id="rId19" imgW="447012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5714" y="3925888"/>
                        <a:ext cx="4662133" cy="874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6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3352549"/>
              </p:ext>
            </p:extLst>
          </p:nvPr>
        </p:nvGraphicFramePr>
        <p:xfrm>
          <a:off x="7211590" y="4221088"/>
          <a:ext cx="869254" cy="34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1" name="公式" r:id="rId21" imgW="787320" imgH="317160" progId="Equation.3">
                  <p:embed/>
                </p:oleObj>
              </mc:Choice>
              <mc:Fallback>
                <p:oleObj name="公式" r:id="rId21" imgW="78732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11590" y="4221088"/>
                        <a:ext cx="869254" cy="349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7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7463721"/>
              </p:ext>
            </p:extLst>
          </p:nvPr>
        </p:nvGraphicFramePr>
        <p:xfrm>
          <a:off x="2541587" y="5167340"/>
          <a:ext cx="2713111" cy="4537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2" name="公式" r:id="rId23" imgW="2501640" imgH="419040" progId="Equation.3">
                  <p:embed/>
                </p:oleObj>
              </mc:Choice>
              <mc:Fallback>
                <p:oleObj name="公式" r:id="rId23" imgW="250164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1587" y="5167340"/>
                        <a:ext cx="2713111" cy="4537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8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7665495"/>
              </p:ext>
            </p:extLst>
          </p:nvPr>
        </p:nvGraphicFramePr>
        <p:xfrm>
          <a:off x="5447929" y="5149058"/>
          <a:ext cx="5458543" cy="4782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3" name="公式" r:id="rId25" imgW="4914720" imgH="431640" progId="Equation.3">
                  <p:embed/>
                </p:oleObj>
              </mc:Choice>
              <mc:Fallback>
                <p:oleObj name="公式" r:id="rId25" imgW="49147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7929" y="5149058"/>
                        <a:ext cx="5458543" cy="4782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3580568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2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2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2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2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2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2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2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59496" y="764704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7884201"/>
              </p:ext>
            </p:extLst>
          </p:nvPr>
        </p:nvGraphicFramePr>
        <p:xfrm>
          <a:off x="2423592" y="820820"/>
          <a:ext cx="4176464" cy="467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4" name="Equation" r:id="rId3" imgW="1930320" imgH="215640" progId="Equation.DSMT4">
                  <p:embed/>
                </p:oleObj>
              </mc:Choice>
              <mc:Fallback>
                <p:oleObj name="Equation" r:id="rId3" imgW="193032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23592" y="820820"/>
                        <a:ext cx="4176464" cy="4671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5130368"/>
              </p:ext>
            </p:extLst>
          </p:nvPr>
        </p:nvGraphicFramePr>
        <p:xfrm>
          <a:off x="6595916" y="608801"/>
          <a:ext cx="3679825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5" name="Equation" r:id="rId5" imgW="1790640" imgH="406080" progId="Equation.DSMT4">
                  <p:embed/>
                </p:oleObj>
              </mc:Choice>
              <mc:Fallback>
                <p:oleObj name="Equation" r:id="rId5" imgW="179064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595916" y="608801"/>
                        <a:ext cx="3679825" cy="835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6792956"/>
              </p:ext>
            </p:extLst>
          </p:nvPr>
        </p:nvGraphicFramePr>
        <p:xfrm>
          <a:off x="1631504" y="1443826"/>
          <a:ext cx="3047132" cy="44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6" name="Equation" r:id="rId7" imgW="1473120" imgH="215640" progId="Equation.DSMT4">
                  <p:embed/>
                </p:oleObj>
              </mc:Choice>
              <mc:Fallback>
                <p:oleObj name="Equation" r:id="rId7" imgW="147312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31504" y="1443826"/>
                        <a:ext cx="3047132" cy="446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631504" y="2046366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解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609380"/>
              </p:ext>
            </p:extLst>
          </p:nvPr>
        </p:nvGraphicFramePr>
        <p:xfrm>
          <a:off x="2423592" y="1968415"/>
          <a:ext cx="3761409" cy="8785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7" name="Equation" r:id="rId9" imgW="1739880" imgH="406080" progId="Equation.DSMT4">
                  <p:embed/>
                </p:oleObj>
              </mc:Choice>
              <mc:Fallback>
                <p:oleObj name="Equation" r:id="rId9" imgW="173988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423592" y="1968415"/>
                        <a:ext cx="3761409" cy="8785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3636186"/>
              </p:ext>
            </p:extLst>
          </p:nvPr>
        </p:nvGraphicFramePr>
        <p:xfrm>
          <a:off x="2252949" y="2990478"/>
          <a:ext cx="7083371" cy="17369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8" name="Equation" r:id="rId11" imgW="3314520" imgH="812520" progId="Equation.DSMT4">
                  <p:embed/>
                </p:oleObj>
              </mc:Choice>
              <mc:Fallback>
                <p:oleObj name="Equation" r:id="rId11" imgW="3314520" imgH="8125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252949" y="2990478"/>
                        <a:ext cx="7083371" cy="17369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2627663"/>
              </p:ext>
            </p:extLst>
          </p:nvPr>
        </p:nvGraphicFramePr>
        <p:xfrm>
          <a:off x="2252949" y="4727397"/>
          <a:ext cx="1508973" cy="9110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9" name="Equation" r:id="rId13" imgW="672840" imgH="406080" progId="Equation.DSMT4">
                  <p:embed/>
                </p:oleObj>
              </mc:Choice>
              <mc:Fallback>
                <p:oleObj name="Equation" r:id="rId13" imgW="67284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252949" y="4727397"/>
                        <a:ext cx="1508973" cy="9110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0449581"/>
              </p:ext>
            </p:extLst>
          </p:nvPr>
        </p:nvGraphicFramePr>
        <p:xfrm>
          <a:off x="4623155" y="4710684"/>
          <a:ext cx="6426200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60" name="Equation" r:id="rId15" imgW="2971800" imgH="431640" progId="Equation.DSMT4">
                  <p:embed/>
                </p:oleObj>
              </mc:Choice>
              <mc:Fallback>
                <p:oleObj name="Equation" r:id="rId15" imgW="29718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623155" y="4710684"/>
                        <a:ext cx="6426200" cy="933450"/>
                      </a:xfrm>
                      <a:prstGeom prst="rect">
                        <a:avLst/>
                      </a:prstGeom>
                      <a:ln w="15875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7182044"/>
              </p:ext>
            </p:extLst>
          </p:nvPr>
        </p:nvGraphicFramePr>
        <p:xfrm>
          <a:off x="4871864" y="5733256"/>
          <a:ext cx="5767387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61" name="Equation" r:id="rId17" imgW="2666880" imgH="444240" progId="Equation.DSMT4">
                  <p:embed/>
                </p:oleObj>
              </mc:Choice>
              <mc:Fallback>
                <p:oleObj name="Equation" r:id="rId17" imgW="266688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871864" y="5733256"/>
                        <a:ext cx="5767387" cy="960438"/>
                      </a:xfrm>
                      <a:prstGeom prst="rect">
                        <a:avLst/>
                      </a:prstGeom>
                      <a:ln w="15875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15941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7" name="Rectangle 2"/>
          <p:cNvSpPr>
            <a:spLocks noGrp="1" noChangeArrowheads="1"/>
          </p:cNvSpPr>
          <p:nvPr>
            <p:ph type="title"/>
          </p:nvPr>
        </p:nvSpPr>
        <p:spPr>
          <a:xfrm>
            <a:off x="1788710" y="1022178"/>
            <a:ext cx="3882008" cy="555848"/>
          </a:xfrm>
        </p:spPr>
        <p:txBody>
          <a:bodyPr/>
          <a:lstStyle/>
          <a:p>
            <a:pPr algn="l" eaLnBrk="1" hangingPunct="1"/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四、导数的几何意义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7843219" y="1238282"/>
            <a:ext cx="3429000" cy="2667000"/>
            <a:chOff x="3168" y="472"/>
            <a:chExt cx="2496" cy="1928"/>
          </a:xfrm>
        </p:grpSpPr>
        <p:sp>
          <p:nvSpPr>
            <p:cNvPr id="16407" name="Line 7"/>
            <p:cNvSpPr>
              <a:spLocks noChangeShapeType="1"/>
            </p:cNvSpPr>
            <p:nvPr/>
          </p:nvSpPr>
          <p:spPr bwMode="auto">
            <a:xfrm>
              <a:off x="3168" y="2112"/>
              <a:ext cx="24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08" name="Line 8"/>
            <p:cNvSpPr>
              <a:spLocks noChangeShapeType="1"/>
            </p:cNvSpPr>
            <p:nvPr/>
          </p:nvSpPr>
          <p:spPr bwMode="auto">
            <a:xfrm flipV="1">
              <a:off x="3456" y="576"/>
              <a:ext cx="0" cy="18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6393" name="Object 9"/>
            <p:cNvGraphicFramePr>
              <a:graphicFrameLocks noChangeAspect="1"/>
            </p:cNvGraphicFramePr>
            <p:nvPr/>
          </p:nvGraphicFramePr>
          <p:xfrm>
            <a:off x="3273" y="2153"/>
            <a:ext cx="135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672" name="公式" r:id="rId3" imgW="215640" imgH="241200" progId="Equation.3">
                    <p:embed/>
                  </p:oleObj>
                </mc:Choice>
                <mc:Fallback>
                  <p:oleObj name="公式" r:id="rId3" imgW="21564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73" y="2153"/>
                          <a:ext cx="135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94" name="Object 10"/>
            <p:cNvGraphicFramePr>
              <a:graphicFrameLocks noChangeAspect="1"/>
            </p:cNvGraphicFramePr>
            <p:nvPr/>
          </p:nvGraphicFramePr>
          <p:xfrm>
            <a:off x="5505" y="2172"/>
            <a:ext cx="159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673" name="公式" r:id="rId5" imgW="253800" imgH="241200" progId="Equation.3">
                    <p:embed/>
                  </p:oleObj>
                </mc:Choice>
                <mc:Fallback>
                  <p:oleObj name="公式" r:id="rId5" imgW="25380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05" y="2172"/>
                          <a:ext cx="159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95" name="Object 11"/>
            <p:cNvGraphicFramePr>
              <a:graphicFrameLocks noChangeAspect="1"/>
            </p:cNvGraphicFramePr>
            <p:nvPr/>
          </p:nvGraphicFramePr>
          <p:xfrm>
            <a:off x="3252" y="576"/>
            <a:ext cx="159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674" name="公式" r:id="rId7" imgW="253800" imgH="317160" progId="Equation.3">
                    <p:embed/>
                  </p:oleObj>
                </mc:Choice>
                <mc:Fallback>
                  <p:oleObj name="公式" r:id="rId7" imgW="253800" imgH="317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52" y="576"/>
                          <a:ext cx="159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09" name="Arc 12"/>
            <p:cNvSpPr>
              <a:spLocks/>
            </p:cNvSpPr>
            <p:nvPr/>
          </p:nvSpPr>
          <p:spPr bwMode="auto">
            <a:xfrm rot="1220612" flipH="1">
              <a:off x="3963" y="472"/>
              <a:ext cx="1051" cy="1605"/>
            </a:xfrm>
            <a:custGeom>
              <a:avLst/>
              <a:gdLst>
                <a:gd name="T0" fmla="*/ 1035 w 21600"/>
                <a:gd name="T1" fmla="*/ 1605 h 28873"/>
                <a:gd name="T2" fmla="*/ 61 w 21600"/>
                <a:gd name="T3" fmla="*/ 0 h 28873"/>
                <a:gd name="T4" fmla="*/ 1051 w 21600"/>
                <a:gd name="T5" fmla="*/ 404 h 28873"/>
                <a:gd name="T6" fmla="*/ 0 60000 65536"/>
                <a:gd name="T7" fmla="*/ 0 60000 65536"/>
                <a:gd name="T8" fmla="*/ 0 60000 65536"/>
                <a:gd name="T9" fmla="*/ 0 w 21600"/>
                <a:gd name="T10" fmla="*/ 0 h 28873"/>
                <a:gd name="T11" fmla="*/ 21600 w 21600"/>
                <a:gd name="T12" fmla="*/ 28873 h 2887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8873" fill="none" extrusionOk="0">
                  <a:moveTo>
                    <a:pt x="21278" y="28872"/>
                  </a:moveTo>
                  <a:cubicBezTo>
                    <a:pt x="9475" y="28696"/>
                    <a:pt x="0" y="19078"/>
                    <a:pt x="0" y="7275"/>
                  </a:cubicBezTo>
                  <a:cubicBezTo>
                    <a:pt x="-1" y="4795"/>
                    <a:pt x="426" y="2334"/>
                    <a:pt x="1261" y="-1"/>
                  </a:cubicBezTo>
                </a:path>
                <a:path w="21600" h="28873" stroke="0" extrusionOk="0">
                  <a:moveTo>
                    <a:pt x="21278" y="28872"/>
                  </a:moveTo>
                  <a:cubicBezTo>
                    <a:pt x="9475" y="28696"/>
                    <a:pt x="0" y="19078"/>
                    <a:pt x="0" y="7275"/>
                  </a:cubicBezTo>
                  <a:cubicBezTo>
                    <a:pt x="-1" y="4795"/>
                    <a:pt x="426" y="2334"/>
                    <a:pt x="1261" y="-1"/>
                  </a:cubicBezTo>
                  <a:lnTo>
                    <a:pt x="21600" y="7275"/>
                  </a:lnTo>
                  <a:close/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6396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29126246"/>
                </p:ext>
              </p:extLst>
            </p:nvPr>
          </p:nvGraphicFramePr>
          <p:xfrm>
            <a:off x="4331" y="802"/>
            <a:ext cx="790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675" name="公式" r:id="rId9" imgW="1358640" imgH="393480" progId="Equation.3">
                    <p:embed/>
                  </p:oleObj>
                </mc:Choice>
                <mc:Fallback>
                  <p:oleObj name="公式" r:id="rId9" imgW="135864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1" y="802"/>
                          <a:ext cx="790" cy="2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049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8701761"/>
              </p:ext>
            </p:extLst>
          </p:nvPr>
        </p:nvGraphicFramePr>
        <p:xfrm>
          <a:off x="9020298" y="3325473"/>
          <a:ext cx="182562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76" name="公式" r:id="rId11" imgW="266400" imgH="241200" progId="Equation.3">
                  <p:embed/>
                </p:oleObj>
              </mc:Choice>
              <mc:Fallback>
                <p:oleObj name="公式" r:id="rId11" imgW="2664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20298" y="3325473"/>
                        <a:ext cx="182562" cy="16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34"/>
          <p:cNvGrpSpPr>
            <a:grpSpLocks/>
          </p:cNvGrpSpPr>
          <p:nvPr/>
        </p:nvGrpSpPr>
        <p:grpSpPr bwMode="auto">
          <a:xfrm>
            <a:off x="8561592" y="2248285"/>
            <a:ext cx="2959100" cy="1085850"/>
            <a:chOff x="3456" y="1797"/>
            <a:chExt cx="1864" cy="684"/>
          </a:xfrm>
        </p:grpSpPr>
        <p:sp>
          <p:nvSpPr>
            <p:cNvPr id="16406" name="Line 5"/>
            <p:cNvSpPr>
              <a:spLocks noChangeShapeType="1"/>
            </p:cNvSpPr>
            <p:nvPr/>
          </p:nvSpPr>
          <p:spPr bwMode="auto">
            <a:xfrm rot="21174894" flipV="1">
              <a:off x="3456" y="2016"/>
              <a:ext cx="1720" cy="465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6392" name="Object 19"/>
            <p:cNvGraphicFramePr>
              <a:graphicFrameLocks noChangeAspect="1"/>
            </p:cNvGraphicFramePr>
            <p:nvPr/>
          </p:nvGraphicFramePr>
          <p:xfrm>
            <a:off x="5179" y="1797"/>
            <a:ext cx="141" cy="1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677" name="公式" r:id="rId13" imgW="279360" imgH="291960" progId="Equation.3">
                    <p:embed/>
                  </p:oleObj>
                </mc:Choice>
                <mc:Fallback>
                  <p:oleObj name="公式" r:id="rId13" imgW="279360" imgH="2919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79" y="1797"/>
                          <a:ext cx="141" cy="1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33"/>
          <p:cNvGrpSpPr>
            <a:grpSpLocks/>
          </p:cNvGrpSpPr>
          <p:nvPr/>
        </p:nvGrpSpPr>
        <p:grpSpPr bwMode="auto">
          <a:xfrm>
            <a:off x="9495883" y="3144146"/>
            <a:ext cx="320675" cy="723900"/>
            <a:chOff x="4166" y="2299"/>
            <a:chExt cx="202" cy="456"/>
          </a:xfrm>
        </p:grpSpPr>
        <p:sp>
          <p:nvSpPr>
            <p:cNvPr id="16405" name="Line 16"/>
            <p:cNvSpPr>
              <a:spLocks noChangeShapeType="1"/>
            </p:cNvSpPr>
            <p:nvPr/>
          </p:nvSpPr>
          <p:spPr bwMode="auto">
            <a:xfrm>
              <a:off x="4224" y="2299"/>
              <a:ext cx="1" cy="20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6391" name="Object 20"/>
            <p:cNvGraphicFramePr>
              <a:graphicFrameLocks noChangeAspect="1"/>
            </p:cNvGraphicFramePr>
            <p:nvPr/>
          </p:nvGraphicFramePr>
          <p:xfrm>
            <a:off x="4166" y="2519"/>
            <a:ext cx="202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678" name="公式" r:id="rId15" imgW="368280" imgH="431640" progId="Equation.3">
                    <p:embed/>
                  </p:oleObj>
                </mc:Choice>
                <mc:Fallback>
                  <p:oleObj name="公式" r:id="rId15" imgW="368280" imgH="431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66" y="2519"/>
                          <a:ext cx="202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9283464" y="2721131"/>
            <a:ext cx="398476" cy="396370"/>
            <a:chOff x="4114" y="1598"/>
            <a:chExt cx="290" cy="286"/>
          </a:xfrm>
        </p:grpSpPr>
        <p:graphicFrame>
          <p:nvGraphicFramePr>
            <p:cNvPr id="16390" name="Object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28645716"/>
                </p:ext>
              </p:extLst>
            </p:nvPr>
          </p:nvGraphicFramePr>
          <p:xfrm>
            <a:off x="4114" y="1598"/>
            <a:ext cx="290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679" name="Equation" r:id="rId17" imgW="203040" imgH="164880" progId="Equation.DSMT4">
                    <p:embed/>
                  </p:oleObj>
                </mc:Choice>
                <mc:Fallback>
                  <p:oleObj name="Equation" r:id="rId17" imgW="20304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14" y="1598"/>
                          <a:ext cx="290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04" name="Oval 25"/>
            <p:cNvSpPr>
              <a:spLocks noChangeArrowheads="1"/>
            </p:cNvSpPr>
            <p:nvPr/>
          </p:nvSpPr>
          <p:spPr bwMode="auto">
            <a:xfrm>
              <a:off x="4308" y="183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aphicFrame>
        <p:nvGraphicFramePr>
          <p:cNvPr id="20508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2328994"/>
              </p:ext>
            </p:extLst>
          </p:nvPr>
        </p:nvGraphicFramePr>
        <p:xfrm>
          <a:off x="1919536" y="1799129"/>
          <a:ext cx="4320480" cy="22350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80" name="公式" r:id="rId19" imgW="4368600" imgH="2260440" progId="Equation.3">
                  <p:embed/>
                </p:oleObj>
              </mc:Choice>
              <mc:Fallback>
                <p:oleObj name="公式" r:id="rId19" imgW="4368600" imgH="226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9536" y="1799129"/>
                        <a:ext cx="4320480" cy="22350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09" name="Text Box 29"/>
          <p:cNvSpPr txBox="1">
            <a:spLocks noChangeArrowheads="1"/>
          </p:cNvSpPr>
          <p:nvPr/>
        </p:nvSpPr>
        <p:spPr bwMode="auto">
          <a:xfrm>
            <a:off x="2362200" y="4399558"/>
            <a:ext cx="222163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000" b="1" dirty="0"/>
              <a:t>切线方程为</a:t>
            </a:r>
          </a:p>
        </p:txBody>
      </p:sp>
      <p:sp>
        <p:nvSpPr>
          <p:cNvPr id="20510" name="Text Box 30"/>
          <p:cNvSpPr txBox="1">
            <a:spLocks noChangeArrowheads="1"/>
          </p:cNvSpPr>
          <p:nvPr/>
        </p:nvSpPr>
        <p:spPr bwMode="auto">
          <a:xfrm>
            <a:off x="2362200" y="5136156"/>
            <a:ext cx="222163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000" b="1" dirty="0"/>
              <a:t>法线方程为</a:t>
            </a:r>
          </a:p>
        </p:txBody>
      </p:sp>
      <p:graphicFrame>
        <p:nvGraphicFramePr>
          <p:cNvPr id="20511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269560"/>
              </p:ext>
            </p:extLst>
          </p:nvPr>
        </p:nvGraphicFramePr>
        <p:xfrm>
          <a:off x="4944398" y="4393286"/>
          <a:ext cx="4235369" cy="5079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81" name="公式" r:id="rId21" imgW="3581280" imgH="431640" progId="Equation.3">
                  <p:embed/>
                </p:oleObj>
              </mc:Choice>
              <mc:Fallback>
                <p:oleObj name="公式" r:id="rId21" imgW="35812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4398" y="4393286"/>
                        <a:ext cx="4235369" cy="5079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2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6872430"/>
              </p:ext>
            </p:extLst>
          </p:nvPr>
        </p:nvGraphicFramePr>
        <p:xfrm>
          <a:off x="4954634" y="4929298"/>
          <a:ext cx="4248225" cy="10098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82" name="公式" r:id="rId23" imgW="3898800" imgH="927000" progId="Equation.3">
                  <p:embed/>
                </p:oleObj>
              </mc:Choice>
              <mc:Fallback>
                <p:oleObj name="公式" r:id="rId23" imgW="3898800" imgH="927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4634" y="4929298"/>
                        <a:ext cx="4248225" cy="10098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1894330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0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0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75"/>
                                        <p:tgtEl>
                                          <p:spTgt spid="20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0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75"/>
                                        <p:tgtEl>
                                          <p:spTgt spid="20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0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9" grpId="0" autoUpdateAnimBg="0"/>
      <p:bldP spid="20510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3" name="Text Box 3"/>
          <p:cNvSpPr txBox="1">
            <a:spLocks noChangeArrowheads="1"/>
          </p:cNvSpPr>
          <p:nvPr/>
        </p:nvSpPr>
        <p:spPr bwMode="auto">
          <a:xfrm>
            <a:off x="3621543" y="2529771"/>
            <a:ext cx="434666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ea typeface="楷体_GB2312" pitchFamily="49" charset="-122"/>
              </a:rPr>
              <a:t>一、问题的提出</a:t>
            </a:r>
            <a:endParaRPr lang="zh-CN" altLang="en-US" sz="3200" b="1" dirty="0">
              <a:ea typeface="楷体_GB2312" pitchFamily="49" charset="-122"/>
            </a:endParaRPr>
          </a:p>
        </p:txBody>
      </p:sp>
      <p:sp>
        <p:nvSpPr>
          <p:cNvPr id="199684" name="Text Box 4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3600450" y="3238397"/>
            <a:ext cx="3257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 dirty="0">
                <a:ea typeface="楷体_GB2312" pitchFamily="49" charset="-122"/>
              </a:rPr>
              <a:t>二、导数的定义</a:t>
            </a:r>
          </a:p>
        </p:txBody>
      </p:sp>
      <p:sp>
        <p:nvSpPr>
          <p:cNvPr id="199685" name="Text Box 5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3615680" y="3993828"/>
            <a:ext cx="494382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3200" b="1" dirty="0">
                <a:ea typeface="楷体_GB2312" pitchFamily="49" charset="-122"/>
              </a:rPr>
              <a:t>三、一些函数的导数计算</a:t>
            </a:r>
          </a:p>
        </p:txBody>
      </p:sp>
      <p:sp>
        <p:nvSpPr>
          <p:cNvPr id="199686" name="Text Box 6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3600450" y="5301208"/>
            <a:ext cx="6534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 dirty="0">
                <a:ea typeface="楷体_GB2312" pitchFamily="49" charset="-122"/>
              </a:rPr>
              <a:t>五、可导性与连续性的关系</a:t>
            </a:r>
          </a:p>
        </p:txBody>
      </p:sp>
      <p:sp>
        <p:nvSpPr>
          <p:cNvPr id="199690" name="Text Box 10"/>
          <p:cNvSpPr txBox="1">
            <a:spLocks noChangeArrowheads="1"/>
          </p:cNvSpPr>
          <p:nvPr/>
        </p:nvSpPr>
        <p:spPr bwMode="auto">
          <a:xfrm>
            <a:off x="3071664" y="1392957"/>
            <a:ext cx="5250155" cy="769441"/>
          </a:xfrm>
          <a:prstGeom prst="rect">
            <a:avLst/>
          </a:prstGeom>
          <a:noFill/>
          <a:ln w="57150" cmpd="thickThin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4400" b="1" dirty="0">
                <a:solidFill>
                  <a:srgbClr val="FF0000"/>
                </a:solidFill>
                <a:latin typeface="华文行楷" pitchFamily="2" charset="-122"/>
                <a:ea typeface="华文行楷" pitchFamily="2" charset="-122"/>
              </a:rPr>
              <a:t>第一</a:t>
            </a:r>
            <a:r>
              <a:rPr lang="zh-CN" altLang="en-US" sz="4400" b="1" dirty="0" smtClean="0">
                <a:solidFill>
                  <a:srgbClr val="FF0000"/>
                </a:solidFill>
                <a:latin typeface="华文行楷" pitchFamily="2" charset="-122"/>
                <a:ea typeface="华文行楷" pitchFamily="2" charset="-122"/>
              </a:rPr>
              <a:t>节  导数</a:t>
            </a:r>
            <a:r>
              <a:rPr lang="zh-CN" altLang="en-US" sz="4400" b="1" dirty="0">
                <a:solidFill>
                  <a:srgbClr val="FF0000"/>
                </a:solidFill>
                <a:latin typeface="华文行楷" pitchFamily="2" charset="-122"/>
                <a:ea typeface="华文行楷" pitchFamily="2" charset="-122"/>
              </a:rPr>
              <a:t>的概念  </a:t>
            </a:r>
          </a:p>
        </p:txBody>
      </p:sp>
      <p:sp>
        <p:nvSpPr>
          <p:cNvPr id="199692" name="Text Box 12"/>
          <p:cNvSpPr txBox="1">
            <a:spLocks noChangeArrowheads="1"/>
          </p:cNvSpPr>
          <p:nvPr/>
        </p:nvSpPr>
        <p:spPr bwMode="auto">
          <a:xfrm>
            <a:off x="9696400" y="404664"/>
            <a:ext cx="1736373" cy="584775"/>
          </a:xfrm>
          <a:prstGeom prst="rect">
            <a:avLst/>
          </a:prstGeom>
          <a:noFill/>
          <a:ln w="222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800" dirty="0">
                <a:solidFill>
                  <a:schemeClr val="accent2"/>
                </a:solidFill>
                <a:ea typeface="楷体_GB2312" pitchFamily="49" charset="-122"/>
              </a:rPr>
              <a:t> </a:t>
            </a:r>
            <a:r>
              <a:rPr lang="en-US" altLang="zh-CN" sz="320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Chapter 2</a:t>
            </a:r>
            <a:r>
              <a:rPr lang="zh-CN" altLang="en-US" sz="2800" dirty="0" smtClean="0">
                <a:solidFill>
                  <a:srgbClr val="FF0000"/>
                </a:solidFill>
                <a:ea typeface="楷体_GB2312" pitchFamily="49" charset="-122"/>
              </a:rPr>
              <a:t> </a:t>
            </a:r>
            <a:endParaRPr lang="zh-CN" altLang="en-US" sz="2800" dirty="0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13" name="Text Box 5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3624089" y="4647518"/>
            <a:ext cx="494382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3200" b="1" dirty="0">
                <a:ea typeface="楷体_GB2312" pitchFamily="49" charset="-122"/>
              </a:rPr>
              <a:t>四、导数的几何意义</a:t>
            </a:r>
          </a:p>
        </p:txBody>
      </p:sp>
    </p:spTree>
    <p:extLst>
      <p:ext uri="{BB962C8B-B14F-4D97-AF65-F5344CB8AC3E}">
        <p14:creationId xmlns:p14="http://schemas.microsoft.com/office/powerpoint/2010/main" val="208180516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9" name="Text Box 2"/>
          <p:cNvSpPr txBox="1">
            <a:spLocks noChangeArrowheads="1"/>
          </p:cNvSpPr>
          <p:nvPr/>
        </p:nvSpPr>
        <p:spPr bwMode="auto">
          <a:xfrm>
            <a:off x="2451181" y="794521"/>
            <a:ext cx="84936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ea typeface="黑体" pitchFamily="2" charset="-122"/>
                <a:cs typeface="Times New Roman" panose="02020603050405020304" pitchFamily="18" charset="0"/>
              </a:rPr>
              <a:t>7</a:t>
            </a:r>
            <a:endParaRPr lang="en-US" altLang="zh-CN" sz="2800" b="1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graphicFrame>
        <p:nvGraphicFramePr>
          <p:cNvPr id="1741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8630498"/>
              </p:ext>
            </p:extLst>
          </p:nvPr>
        </p:nvGraphicFramePr>
        <p:xfrm>
          <a:off x="2451181" y="576519"/>
          <a:ext cx="7583487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26" name="公式" r:id="rId3" imgW="7581600" imgH="1473120" progId="Equation.3">
                  <p:embed/>
                </p:oleObj>
              </mc:Choice>
              <mc:Fallback>
                <p:oleObj name="公式" r:id="rId3" imgW="7581600" imgH="1473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1181" y="576519"/>
                        <a:ext cx="7583487" cy="147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2362200" y="2185988"/>
            <a:ext cx="609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</a:t>
            </a:r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2971800" y="2224088"/>
            <a:ext cx="6934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由导数的几何意义</a:t>
            </a:r>
            <a:r>
              <a:rPr lang="en-US" altLang="zh-CN" sz="2800" b="1"/>
              <a:t>,  </a:t>
            </a:r>
            <a:r>
              <a:rPr lang="zh-CN" altLang="en-US" sz="2800" b="1"/>
              <a:t>得切线斜率为</a:t>
            </a:r>
          </a:p>
        </p:txBody>
      </p:sp>
      <p:graphicFrame>
        <p:nvGraphicFramePr>
          <p:cNvPr id="21510" name="Object 6"/>
          <p:cNvGraphicFramePr>
            <a:graphicFrameLocks noChangeAspect="1"/>
          </p:cNvGraphicFramePr>
          <p:nvPr/>
        </p:nvGraphicFramePr>
        <p:xfrm>
          <a:off x="3124200" y="2901950"/>
          <a:ext cx="14605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27" name="公式" r:id="rId5" imgW="1460160" imgH="1054080" progId="Equation.3">
                  <p:embed/>
                </p:oleObj>
              </mc:Choice>
              <mc:Fallback>
                <p:oleObj name="公式" r:id="rId5" imgW="1460160" imgH="1054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901950"/>
                        <a:ext cx="14605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1" name="Object 7"/>
          <p:cNvGraphicFramePr>
            <a:graphicFrameLocks noChangeAspect="1"/>
          </p:cNvGraphicFramePr>
          <p:nvPr/>
        </p:nvGraphicFramePr>
        <p:xfrm>
          <a:off x="4724400" y="2895600"/>
          <a:ext cx="14605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28" name="公式" r:id="rId7" imgW="1460160" imgH="1054080" progId="Equation.3">
                  <p:embed/>
                </p:oleObj>
              </mc:Choice>
              <mc:Fallback>
                <p:oleObj name="公式" r:id="rId7" imgW="1460160" imgH="1054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2895600"/>
                        <a:ext cx="14605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2" name="Object 8"/>
          <p:cNvGraphicFramePr>
            <a:graphicFrameLocks noChangeAspect="1"/>
          </p:cNvGraphicFramePr>
          <p:nvPr/>
        </p:nvGraphicFramePr>
        <p:xfrm>
          <a:off x="6261100" y="2895600"/>
          <a:ext cx="15875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29" name="公式" r:id="rId9" imgW="1587240" imgH="1054080" progId="Equation.3">
                  <p:embed/>
                </p:oleObj>
              </mc:Choice>
              <mc:Fallback>
                <p:oleObj name="公式" r:id="rId9" imgW="1587240" imgH="1054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1100" y="2895600"/>
                        <a:ext cx="15875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3" name="Object 9"/>
          <p:cNvGraphicFramePr>
            <a:graphicFrameLocks noChangeAspect="1"/>
          </p:cNvGraphicFramePr>
          <p:nvPr/>
        </p:nvGraphicFramePr>
        <p:xfrm>
          <a:off x="8001000" y="3200401"/>
          <a:ext cx="787400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30" name="公式" r:id="rId11" imgW="787320" imgH="317160" progId="Equation.3">
                  <p:embed/>
                </p:oleObj>
              </mc:Choice>
              <mc:Fallback>
                <p:oleObj name="公式" r:id="rId11" imgW="78732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0" y="3200401"/>
                        <a:ext cx="787400" cy="315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4" name="Text Box 10"/>
          <p:cNvSpPr txBox="1">
            <a:spLocks noChangeArrowheads="1"/>
          </p:cNvSpPr>
          <p:nvPr/>
        </p:nvSpPr>
        <p:spPr bwMode="auto">
          <a:xfrm>
            <a:off x="2392363" y="4305301"/>
            <a:ext cx="2895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所求切线方程为</a:t>
            </a:r>
          </a:p>
        </p:txBody>
      </p:sp>
      <p:sp>
        <p:nvSpPr>
          <p:cNvPr id="21515" name="Text Box 11"/>
          <p:cNvSpPr txBox="1">
            <a:spLocks noChangeArrowheads="1"/>
          </p:cNvSpPr>
          <p:nvPr/>
        </p:nvSpPr>
        <p:spPr bwMode="auto">
          <a:xfrm>
            <a:off x="2362200" y="5067301"/>
            <a:ext cx="1981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法线方程为</a:t>
            </a:r>
          </a:p>
        </p:txBody>
      </p:sp>
      <p:graphicFrame>
        <p:nvGraphicFramePr>
          <p:cNvPr id="21516" name="Object 12"/>
          <p:cNvGraphicFramePr>
            <a:graphicFrameLocks noChangeAspect="1"/>
          </p:cNvGraphicFramePr>
          <p:nvPr/>
        </p:nvGraphicFramePr>
        <p:xfrm>
          <a:off x="4965700" y="4195763"/>
          <a:ext cx="24257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31" name="公式" r:id="rId13" imgW="2590560" imgH="825480" progId="Equation.3">
                  <p:embed/>
                </p:oleObj>
              </mc:Choice>
              <mc:Fallback>
                <p:oleObj name="公式" r:id="rId13" imgW="2590560" imgH="825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5700" y="4195763"/>
                        <a:ext cx="24257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7" name="Object 13"/>
          <p:cNvGraphicFramePr>
            <a:graphicFrameLocks noChangeAspect="1"/>
          </p:cNvGraphicFramePr>
          <p:nvPr/>
        </p:nvGraphicFramePr>
        <p:xfrm>
          <a:off x="4419601" y="4953001"/>
          <a:ext cx="2308225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32" name="公式" r:id="rId15" imgW="2463480" imgH="838080" progId="Equation.3">
                  <p:embed/>
                </p:oleObj>
              </mc:Choice>
              <mc:Fallback>
                <p:oleObj name="公式" r:id="rId15" imgW="246348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1" y="4953001"/>
                        <a:ext cx="2308225" cy="785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8" name="Object 14"/>
          <p:cNvGraphicFramePr>
            <a:graphicFrameLocks noChangeAspect="1"/>
          </p:cNvGraphicFramePr>
          <p:nvPr/>
        </p:nvGraphicFramePr>
        <p:xfrm>
          <a:off x="7650164" y="4419601"/>
          <a:ext cx="2332037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33" name="公式" r:id="rId17" imgW="2489040" imgH="419040" progId="Equation.3">
                  <p:embed/>
                </p:oleObj>
              </mc:Choice>
              <mc:Fallback>
                <p:oleObj name="公式" r:id="rId17" imgW="248904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0164" y="4419601"/>
                        <a:ext cx="2332037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9" name="Object 15"/>
          <p:cNvGraphicFramePr>
            <a:graphicFrameLocks noChangeAspect="1"/>
          </p:cNvGraphicFramePr>
          <p:nvPr/>
        </p:nvGraphicFramePr>
        <p:xfrm>
          <a:off x="6948488" y="5181601"/>
          <a:ext cx="2652712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34" name="公式" r:id="rId19" imgW="2831760" imgH="419040" progId="Equation.3">
                  <p:embed/>
                </p:oleObj>
              </mc:Choice>
              <mc:Fallback>
                <p:oleObj name="公式" r:id="rId19" imgW="283176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8488" y="5181601"/>
                        <a:ext cx="2652712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8976647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"/>
                                        <p:tgtEl>
                                          <p:spTgt spid="2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1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75"/>
                                        <p:tgtEl>
                                          <p:spTgt spid="2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1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1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 autoUpdateAnimBg="0"/>
      <p:bldP spid="21509" grpId="0" autoUpdateAnimBg="0"/>
      <p:bldP spid="21514" grpId="0" autoUpdateAnimBg="0"/>
      <p:bldP spid="21515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1" y="792957"/>
            <a:ext cx="5034136" cy="655639"/>
          </a:xfrm>
        </p:spPr>
        <p:txBody>
          <a:bodyPr/>
          <a:lstStyle/>
          <a:p>
            <a:pPr algn="l" eaLnBrk="1" hangingPunct="1"/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五、可导与连续的关系</a:t>
            </a: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2244827" y="1632645"/>
            <a:ext cx="557936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定理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凡可导函数都是连续函数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2286000" y="2362201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证</a:t>
            </a:r>
          </a:p>
        </p:txBody>
      </p:sp>
      <p:graphicFrame>
        <p:nvGraphicFramePr>
          <p:cNvPr id="8198" name="Object 6"/>
          <p:cNvGraphicFramePr>
            <a:graphicFrameLocks noChangeAspect="1"/>
          </p:cNvGraphicFramePr>
          <p:nvPr/>
        </p:nvGraphicFramePr>
        <p:xfrm>
          <a:off x="3181350" y="2465389"/>
          <a:ext cx="367665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34" name="公式" r:id="rId4" imgW="4025880" imgH="469800" progId="Equation.3">
                  <p:embed/>
                </p:oleObj>
              </mc:Choice>
              <mc:Fallback>
                <p:oleObj name="公式" r:id="rId4" imgW="402588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1350" y="2465389"/>
                        <a:ext cx="367665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9" name="Object 7"/>
          <p:cNvGraphicFramePr>
            <a:graphicFrameLocks noChangeAspect="1"/>
          </p:cNvGraphicFramePr>
          <p:nvPr/>
        </p:nvGraphicFramePr>
        <p:xfrm>
          <a:off x="3227388" y="3048000"/>
          <a:ext cx="2273300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35" name="公式" r:id="rId6" imgW="2438280" imgH="838080" progId="Equation.3">
                  <p:embed/>
                </p:oleObj>
              </mc:Choice>
              <mc:Fallback>
                <p:oleObj name="公式" r:id="rId6" imgW="243828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7388" y="3048000"/>
                        <a:ext cx="2273300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0" name="Object 8"/>
          <p:cNvGraphicFramePr>
            <a:graphicFrameLocks noChangeAspect="1"/>
          </p:cNvGraphicFramePr>
          <p:nvPr/>
        </p:nvGraphicFramePr>
        <p:xfrm>
          <a:off x="6365876" y="3048000"/>
          <a:ext cx="2238375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36" name="公式" r:id="rId8" imgW="2400120" imgH="838080" progId="Equation.3">
                  <p:embed/>
                </p:oleObj>
              </mc:Choice>
              <mc:Fallback>
                <p:oleObj name="公式" r:id="rId8" imgW="240012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5876" y="3048000"/>
                        <a:ext cx="2238375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1" name="Object 9"/>
          <p:cNvGraphicFramePr>
            <a:graphicFrameLocks noChangeAspect="1"/>
          </p:cNvGraphicFramePr>
          <p:nvPr/>
        </p:nvGraphicFramePr>
        <p:xfrm>
          <a:off x="6229351" y="4094164"/>
          <a:ext cx="2925763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37" name="公式" r:id="rId10" imgW="3136680" imgH="431640" progId="Equation.3">
                  <p:embed/>
                </p:oleObj>
              </mc:Choice>
              <mc:Fallback>
                <p:oleObj name="公式" r:id="rId10" imgW="31366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9351" y="4094164"/>
                        <a:ext cx="2925763" cy="401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2" name="Object 10"/>
          <p:cNvGraphicFramePr>
            <a:graphicFrameLocks noChangeAspect="1"/>
          </p:cNvGraphicFramePr>
          <p:nvPr/>
        </p:nvGraphicFramePr>
        <p:xfrm>
          <a:off x="3133726" y="4800600"/>
          <a:ext cx="432276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38" name="公式" r:id="rId12" imgW="4635360" imgH="545760" progId="Equation.3">
                  <p:embed/>
                </p:oleObj>
              </mc:Choice>
              <mc:Fallback>
                <p:oleObj name="公式" r:id="rId12" imgW="4635360" imgH="545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3726" y="4800600"/>
                        <a:ext cx="4322763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3" name="Object 11"/>
          <p:cNvGraphicFramePr>
            <a:graphicFrameLocks noChangeAspect="1"/>
          </p:cNvGraphicFramePr>
          <p:nvPr/>
        </p:nvGraphicFramePr>
        <p:xfrm>
          <a:off x="7539038" y="4848226"/>
          <a:ext cx="461962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39" name="公式" r:id="rId14" imgW="495000" imgH="317160" progId="Equation.3">
                  <p:embed/>
                </p:oleObj>
              </mc:Choice>
              <mc:Fallback>
                <p:oleObj name="公式" r:id="rId14" imgW="49500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39038" y="4848226"/>
                        <a:ext cx="461962" cy="29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4" name="Object 12"/>
          <p:cNvGraphicFramePr>
            <a:graphicFrameLocks noChangeAspect="1"/>
          </p:cNvGraphicFramePr>
          <p:nvPr/>
        </p:nvGraphicFramePr>
        <p:xfrm>
          <a:off x="3090864" y="5626100"/>
          <a:ext cx="3767137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40" name="公式" r:id="rId16" imgW="4038480" imgH="469800" progId="Equation.3">
                  <p:embed/>
                </p:oleObj>
              </mc:Choice>
              <mc:Fallback>
                <p:oleObj name="公式" r:id="rId16" imgW="403848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0864" y="5626100"/>
                        <a:ext cx="3767137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5" name="Object 13"/>
          <p:cNvGraphicFramePr>
            <a:graphicFrameLocks noChangeAspect="1"/>
          </p:cNvGraphicFramePr>
          <p:nvPr/>
        </p:nvGraphicFramePr>
        <p:xfrm>
          <a:off x="3181350" y="4114801"/>
          <a:ext cx="26670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41" name="公式" r:id="rId18" imgW="2666880" imgH="393480" progId="Equation.3">
                  <p:embed/>
                </p:oleObj>
              </mc:Choice>
              <mc:Fallback>
                <p:oleObj name="公式" r:id="rId18" imgW="26668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1350" y="4114801"/>
                        <a:ext cx="26670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3275094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2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 autoUpdateAnimBg="0"/>
      <p:bldP spid="8197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2862264" y="1462088"/>
            <a:ext cx="62055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FF0000"/>
                </a:solidFill>
              </a:rPr>
              <a:t>连续函数不存在导数举例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23555" name="Object 3"/>
          <p:cNvGraphicFramePr>
            <a:graphicFrameLocks noChangeAspect="1"/>
          </p:cNvGraphicFramePr>
          <p:nvPr/>
        </p:nvGraphicFramePr>
        <p:xfrm>
          <a:off x="2436814" y="2152650"/>
          <a:ext cx="7621587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19" name="公式" r:id="rId3" imgW="7619760" imgH="1054080" progId="Equation.3">
                  <p:embed/>
                </p:oleObj>
              </mc:Choice>
              <mc:Fallback>
                <p:oleObj name="公式" r:id="rId3" imgW="7619760" imgH="1054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6814" y="2152650"/>
                        <a:ext cx="7621587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7620000" y="3355977"/>
            <a:ext cx="2514600" cy="1843088"/>
            <a:chOff x="3888" y="1874"/>
            <a:chExt cx="1584" cy="1161"/>
          </a:xfrm>
        </p:grpSpPr>
        <p:sp>
          <p:nvSpPr>
            <p:cNvPr id="19470" name="Line 4"/>
            <p:cNvSpPr>
              <a:spLocks noChangeShapeType="1"/>
            </p:cNvSpPr>
            <p:nvPr/>
          </p:nvSpPr>
          <p:spPr bwMode="auto">
            <a:xfrm flipV="1">
              <a:off x="4560" y="1920"/>
              <a:ext cx="1" cy="110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71" name="Freeform 6"/>
            <p:cNvSpPr>
              <a:spLocks/>
            </p:cNvSpPr>
            <p:nvPr/>
          </p:nvSpPr>
          <p:spPr bwMode="auto">
            <a:xfrm>
              <a:off x="4105" y="2256"/>
              <a:ext cx="455" cy="576"/>
            </a:xfrm>
            <a:custGeom>
              <a:avLst/>
              <a:gdLst>
                <a:gd name="T0" fmla="*/ 0 w 336"/>
                <a:gd name="T1" fmla="*/ 0 h 576"/>
                <a:gd name="T2" fmla="*/ 48 w 336"/>
                <a:gd name="T3" fmla="*/ 240 h 576"/>
                <a:gd name="T4" fmla="*/ 144 w 336"/>
                <a:gd name="T5" fmla="*/ 432 h 576"/>
                <a:gd name="T6" fmla="*/ 336 w 336"/>
                <a:gd name="T7" fmla="*/ 576 h 5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36"/>
                <a:gd name="T13" fmla="*/ 0 h 576"/>
                <a:gd name="T14" fmla="*/ 336 w 336"/>
                <a:gd name="T15" fmla="*/ 576 h 5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36" h="576">
                  <a:moveTo>
                    <a:pt x="0" y="0"/>
                  </a:moveTo>
                  <a:cubicBezTo>
                    <a:pt x="12" y="84"/>
                    <a:pt x="24" y="168"/>
                    <a:pt x="48" y="240"/>
                  </a:cubicBezTo>
                  <a:cubicBezTo>
                    <a:pt x="72" y="312"/>
                    <a:pt x="96" y="376"/>
                    <a:pt x="144" y="432"/>
                  </a:cubicBezTo>
                  <a:cubicBezTo>
                    <a:pt x="192" y="488"/>
                    <a:pt x="264" y="532"/>
                    <a:pt x="336" y="576"/>
                  </a:cubicBezTo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9461" name="Object 7"/>
            <p:cNvGraphicFramePr>
              <a:graphicFrameLocks noChangeAspect="1"/>
            </p:cNvGraphicFramePr>
            <p:nvPr/>
          </p:nvGraphicFramePr>
          <p:xfrm>
            <a:off x="5208" y="2838"/>
            <a:ext cx="264" cy="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20" name="公式" r:id="rId5" imgW="177480" imgH="177480" progId="Equation.3">
                    <p:embed/>
                  </p:oleObj>
                </mc:Choice>
                <mc:Fallback>
                  <p:oleObj name="公式" r:id="rId5" imgW="17748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08" y="2838"/>
                          <a:ext cx="264" cy="1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62" name="Object 8"/>
            <p:cNvGraphicFramePr>
              <a:graphicFrameLocks noChangeAspect="1"/>
            </p:cNvGraphicFramePr>
            <p:nvPr/>
          </p:nvGraphicFramePr>
          <p:xfrm>
            <a:off x="4416" y="1874"/>
            <a:ext cx="192" cy="1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21" name="公式" r:id="rId7" imgW="190440" imgH="228600" progId="Equation.3">
                    <p:embed/>
                  </p:oleObj>
                </mc:Choice>
                <mc:Fallback>
                  <p:oleObj name="公式" r:id="rId7" imgW="19044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6" y="1874"/>
                          <a:ext cx="192" cy="1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63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4668446"/>
                </p:ext>
              </p:extLst>
            </p:nvPr>
          </p:nvGraphicFramePr>
          <p:xfrm>
            <a:off x="4033" y="2052"/>
            <a:ext cx="455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22" name="公式" r:id="rId9" imgW="698400" imgH="380880" progId="Equation.3">
                    <p:embed/>
                  </p:oleObj>
                </mc:Choice>
                <mc:Fallback>
                  <p:oleObj name="公式" r:id="rId9" imgW="698400" imgH="380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3" y="2052"/>
                          <a:ext cx="455" cy="2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72" name="Text Box 11"/>
            <p:cNvSpPr txBox="1">
              <a:spLocks noChangeArrowheads="1"/>
            </p:cNvSpPr>
            <p:nvPr/>
          </p:nvSpPr>
          <p:spPr bwMode="auto">
            <a:xfrm>
              <a:off x="4404" y="2822"/>
              <a:ext cx="156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1600" dirty="0"/>
                <a:t>0</a:t>
              </a:r>
            </a:p>
          </p:txBody>
        </p:sp>
        <p:graphicFrame>
          <p:nvGraphicFramePr>
            <p:cNvPr id="19464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95794425"/>
                </p:ext>
              </p:extLst>
            </p:nvPr>
          </p:nvGraphicFramePr>
          <p:xfrm>
            <a:off x="4800" y="2041"/>
            <a:ext cx="408" cy="1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23" name="公式" r:id="rId11" imgW="583920" imgH="228600" progId="Equation.3">
                    <p:embed/>
                  </p:oleObj>
                </mc:Choice>
                <mc:Fallback>
                  <p:oleObj name="公式" r:id="rId11" imgW="58392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0" y="2041"/>
                          <a:ext cx="408" cy="1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73" name="Line 13"/>
            <p:cNvSpPr>
              <a:spLocks noChangeShapeType="1"/>
            </p:cNvSpPr>
            <p:nvPr/>
          </p:nvSpPr>
          <p:spPr bwMode="auto">
            <a:xfrm>
              <a:off x="3888" y="2832"/>
              <a:ext cx="1440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74" name="Line 14"/>
            <p:cNvSpPr>
              <a:spLocks noChangeShapeType="1"/>
            </p:cNvSpPr>
            <p:nvPr/>
          </p:nvSpPr>
          <p:spPr bwMode="auto">
            <a:xfrm flipV="1">
              <a:off x="4560" y="2304"/>
              <a:ext cx="528" cy="52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3568" name="Text Box 16"/>
          <p:cNvSpPr txBox="1">
            <a:spLocks noChangeArrowheads="1"/>
          </p:cNvSpPr>
          <p:nvPr/>
        </p:nvSpPr>
        <p:spPr bwMode="auto">
          <a:xfrm>
            <a:off x="2419350" y="3367088"/>
            <a:ext cx="2438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例如</a:t>
            </a:r>
            <a:r>
              <a:rPr lang="en-US" altLang="zh-CN" sz="2800" b="1"/>
              <a:t>,</a:t>
            </a:r>
          </a:p>
        </p:txBody>
      </p:sp>
      <p:graphicFrame>
        <p:nvGraphicFramePr>
          <p:cNvPr id="23569" name="Object 17"/>
          <p:cNvGraphicFramePr>
            <a:graphicFrameLocks noChangeAspect="1"/>
          </p:cNvGraphicFramePr>
          <p:nvPr/>
        </p:nvGraphicFramePr>
        <p:xfrm>
          <a:off x="2971800" y="3848100"/>
          <a:ext cx="29845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24" name="公式" r:id="rId13" imgW="2984400" imgH="1028520" progId="Equation.3">
                  <p:embed/>
                </p:oleObj>
              </mc:Choice>
              <mc:Fallback>
                <p:oleObj name="公式" r:id="rId13" imgW="2984400" imgH="1028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3848100"/>
                        <a:ext cx="29845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70" name="Object 18"/>
          <p:cNvGraphicFramePr>
            <a:graphicFrameLocks noChangeAspect="1"/>
          </p:cNvGraphicFramePr>
          <p:nvPr/>
        </p:nvGraphicFramePr>
        <p:xfrm>
          <a:off x="2500314" y="5334000"/>
          <a:ext cx="633888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25" name="公式" r:id="rId15" imgW="6337080" imgH="457200" progId="Equation.3">
                  <p:embed/>
                </p:oleObj>
              </mc:Choice>
              <mc:Fallback>
                <p:oleObj name="公式" r:id="rId15" imgW="63370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0314" y="5334000"/>
                        <a:ext cx="6338887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8" name="Text Box 19"/>
          <p:cNvSpPr txBox="1">
            <a:spLocks noChangeArrowheads="1"/>
          </p:cNvSpPr>
          <p:nvPr/>
        </p:nvSpPr>
        <p:spPr bwMode="auto">
          <a:xfrm>
            <a:off x="2286000" y="776288"/>
            <a:ext cx="7086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注意</a:t>
            </a:r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en-US" altLang="zh-CN" sz="2800" b="1" dirty="0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800" b="1" dirty="0"/>
              <a:t>该定理的逆定理不成立</a:t>
            </a:r>
            <a:r>
              <a:rPr lang="en-US" altLang="zh-CN" sz="2800" b="1" dirty="0"/>
              <a:t>.</a:t>
            </a:r>
            <a:endParaRPr lang="en-US" altLang="zh-CN" dirty="0"/>
          </a:p>
        </p:txBody>
      </p:sp>
      <p:sp>
        <p:nvSpPr>
          <p:cNvPr id="23572" name="Text Box 20"/>
          <p:cNvSpPr txBox="1">
            <a:spLocks noChangeArrowheads="1"/>
          </p:cNvSpPr>
          <p:nvPr/>
        </p:nvSpPr>
        <p:spPr bwMode="auto">
          <a:xfrm>
            <a:off x="2286000" y="1409701"/>
            <a:ext cx="457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FF0000"/>
                </a:solidFill>
                <a:ea typeface="黑体" pitchFamily="2" charset="-122"/>
              </a:rPr>
              <a:t>★</a:t>
            </a:r>
            <a:endParaRPr lang="en-US" altLang="zh-CN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2715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23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75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3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3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3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 autoUpdateAnimBg="0"/>
      <p:bldP spid="23568" grpId="0" autoUpdateAnimBg="0"/>
      <p:bldP spid="23572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8040216" y="3429000"/>
            <a:ext cx="3192463" cy="2616201"/>
            <a:chOff x="3504" y="1136"/>
            <a:chExt cx="2011" cy="1648"/>
          </a:xfrm>
        </p:grpSpPr>
        <p:sp>
          <p:nvSpPr>
            <p:cNvPr id="20490" name="Line 12"/>
            <p:cNvSpPr>
              <a:spLocks noChangeShapeType="1"/>
            </p:cNvSpPr>
            <p:nvPr/>
          </p:nvSpPr>
          <p:spPr bwMode="auto">
            <a:xfrm>
              <a:off x="3504" y="2016"/>
              <a:ext cx="1840" cy="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1" name="Line 13"/>
            <p:cNvSpPr>
              <a:spLocks noChangeShapeType="1"/>
            </p:cNvSpPr>
            <p:nvPr/>
          </p:nvSpPr>
          <p:spPr bwMode="auto">
            <a:xfrm flipV="1">
              <a:off x="3920" y="1163"/>
              <a:ext cx="2" cy="162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2" name="Line 14"/>
            <p:cNvSpPr>
              <a:spLocks noChangeShapeType="1"/>
            </p:cNvSpPr>
            <p:nvPr/>
          </p:nvSpPr>
          <p:spPr bwMode="auto">
            <a:xfrm>
              <a:off x="4366" y="1239"/>
              <a:ext cx="2" cy="14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3" name="Freeform 15"/>
            <p:cNvSpPr>
              <a:spLocks/>
            </p:cNvSpPr>
            <p:nvPr/>
          </p:nvSpPr>
          <p:spPr bwMode="auto">
            <a:xfrm>
              <a:off x="3598" y="1488"/>
              <a:ext cx="1490" cy="998"/>
            </a:xfrm>
            <a:custGeom>
              <a:avLst/>
              <a:gdLst>
                <a:gd name="T0" fmla="*/ 0 w 816"/>
                <a:gd name="T1" fmla="*/ 384 h 384"/>
                <a:gd name="T2" fmla="*/ 288 w 816"/>
                <a:gd name="T3" fmla="*/ 336 h 384"/>
                <a:gd name="T4" fmla="*/ 432 w 816"/>
                <a:gd name="T5" fmla="*/ 192 h 384"/>
                <a:gd name="T6" fmla="*/ 576 w 816"/>
                <a:gd name="T7" fmla="*/ 48 h 384"/>
                <a:gd name="T8" fmla="*/ 816 w 816"/>
                <a:gd name="T9" fmla="*/ 0 h 3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16"/>
                <a:gd name="T16" fmla="*/ 0 h 384"/>
                <a:gd name="T17" fmla="*/ 816 w 816"/>
                <a:gd name="T18" fmla="*/ 384 h 3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16" h="384">
                  <a:moveTo>
                    <a:pt x="0" y="384"/>
                  </a:moveTo>
                  <a:cubicBezTo>
                    <a:pt x="108" y="376"/>
                    <a:pt x="216" y="368"/>
                    <a:pt x="288" y="336"/>
                  </a:cubicBezTo>
                  <a:cubicBezTo>
                    <a:pt x="360" y="304"/>
                    <a:pt x="384" y="240"/>
                    <a:pt x="432" y="192"/>
                  </a:cubicBezTo>
                  <a:cubicBezTo>
                    <a:pt x="480" y="144"/>
                    <a:pt x="512" y="80"/>
                    <a:pt x="576" y="48"/>
                  </a:cubicBezTo>
                  <a:cubicBezTo>
                    <a:pt x="640" y="16"/>
                    <a:pt x="728" y="8"/>
                    <a:pt x="816" y="0"/>
                  </a:cubicBezTo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0485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96229764"/>
                </p:ext>
              </p:extLst>
            </p:nvPr>
          </p:nvGraphicFramePr>
          <p:xfrm>
            <a:off x="4466" y="1136"/>
            <a:ext cx="1049" cy="3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32" name="Equation" r:id="rId3" imgW="711000" imgH="241200" progId="Equation.DSMT4">
                    <p:embed/>
                  </p:oleObj>
                </mc:Choice>
                <mc:Fallback>
                  <p:oleObj name="Equation" r:id="rId3" imgW="71100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6" y="1136"/>
                          <a:ext cx="1049" cy="3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86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47277158"/>
                </p:ext>
              </p:extLst>
            </p:nvPr>
          </p:nvGraphicFramePr>
          <p:xfrm>
            <a:off x="5217" y="2081"/>
            <a:ext cx="241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33" name="Equation" r:id="rId5" imgW="139680" imgH="139680" progId="Equation.DSMT4">
                    <p:embed/>
                  </p:oleObj>
                </mc:Choice>
                <mc:Fallback>
                  <p:oleObj name="Equation" r:id="rId5" imgW="13968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17" y="2081"/>
                          <a:ext cx="241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87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49726782"/>
                </p:ext>
              </p:extLst>
            </p:nvPr>
          </p:nvGraphicFramePr>
          <p:xfrm>
            <a:off x="3691" y="1177"/>
            <a:ext cx="317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34" name="Equation" r:id="rId7" imgW="139680" imgH="164880" progId="Equation.DSMT4">
                    <p:embed/>
                  </p:oleObj>
                </mc:Choice>
                <mc:Fallback>
                  <p:oleObj name="Equation" r:id="rId7" imgW="1396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1" y="1177"/>
                          <a:ext cx="317" cy="2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494" name="Text Box 19"/>
            <p:cNvSpPr txBox="1">
              <a:spLocks noChangeArrowheads="1"/>
            </p:cNvSpPr>
            <p:nvPr/>
          </p:nvSpPr>
          <p:spPr bwMode="auto">
            <a:xfrm>
              <a:off x="3764" y="2016"/>
              <a:ext cx="26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b="1" dirty="0"/>
                <a:t>0</a:t>
              </a:r>
            </a:p>
          </p:txBody>
        </p:sp>
        <p:sp>
          <p:nvSpPr>
            <p:cNvPr id="20495" name="Text Box 20"/>
            <p:cNvSpPr txBox="1">
              <a:spLocks noChangeArrowheads="1"/>
            </p:cNvSpPr>
            <p:nvPr/>
          </p:nvSpPr>
          <p:spPr bwMode="auto">
            <a:xfrm>
              <a:off x="4368" y="2006"/>
              <a:ext cx="21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b="1" dirty="0"/>
                <a:t>1</a:t>
              </a:r>
            </a:p>
          </p:txBody>
        </p:sp>
      </p:grpSp>
      <p:graphicFrame>
        <p:nvGraphicFramePr>
          <p:cNvPr id="20482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7773865"/>
              </p:ext>
            </p:extLst>
          </p:nvPr>
        </p:nvGraphicFramePr>
        <p:xfrm>
          <a:off x="2392475" y="1084646"/>
          <a:ext cx="6830986" cy="20122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5" name="公式" r:id="rId9" imgW="7111800" imgH="2095200" progId="Equation.3">
                  <p:embed/>
                </p:oleObj>
              </mc:Choice>
              <mc:Fallback>
                <p:oleObj name="公式" r:id="rId9" imgW="7111800" imgH="2095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2475" y="1084646"/>
                        <a:ext cx="6830986" cy="20122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06" name="Text Box 30"/>
          <p:cNvSpPr txBox="1">
            <a:spLocks noChangeArrowheads="1"/>
          </p:cNvSpPr>
          <p:nvPr/>
        </p:nvSpPr>
        <p:spPr bwMode="auto">
          <a:xfrm>
            <a:off x="2686050" y="3276601"/>
            <a:ext cx="2438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例如</a:t>
            </a:r>
            <a:r>
              <a:rPr lang="en-US" altLang="zh-CN" sz="2800" b="1" dirty="0"/>
              <a:t>,</a:t>
            </a:r>
          </a:p>
        </p:txBody>
      </p:sp>
      <p:graphicFrame>
        <p:nvGraphicFramePr>
          <p:cNvPr id="24607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0226473"/>
              </p:ext>
            </p:extLst>
          </p:nvPr>
        </p:nvGraphicFramePr>
        <p:xfrm>
          <a:off x="3200401" y="4038601"/>
          <a:ext cx="2319536" cy="4854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6" name="公式" r:id="rId11" imgW="2184120" imgH="457200" progId="Equation.3">
                  <p:embed/>
                </p:oleObj>
              </mc:Choice>
              <mc:Fallback>
                <p:oleObj name="公式" r:id="rId11" imgW="218412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1" y="4038601"/>
                        <a:ext cx="2319536" cy="4854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8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7087621"/>
              </p:ext>
            </p:extLst>
          </p:nvPr>
        </p:nvGraphicFramePr>
        <p:xfrm>
          <a:off x="3149600" y="4851400"/>
          <a:ext cx="2658368" cy="4229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7" name="公式" r:id="rId13" imgW="2869920" imgH="457200" progId="Equation.3">
                  <p:embed/>
                </p:oleObj>
              </mc:Choice>
              <mc:Fallback>
                <p:oleObj name="公式" r:id="rId13" imgW="286992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9600" y="4851400"/>
                        <a:ext cx="2658368" cy="4229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4421584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06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6419602"/>
              </p:ext>
            </p:extLst>
          </p:nvPr>
        </p:nvGraphicFramePr>
        <p:xfrm>
          <a:off x="2438400" y="990600"/>
          <a:ext cx="6681936" cy="10044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26" name="公式" r:id="rId3" imgW="7010280" imgH="1054080" progId="Equation.3">
                  <p:embed/>
                </p:oleObj>
              </mc:Choice>
              <mc:Fallback>
                <p:oleObj name="公式" r:id="rId3" imgW="7010280" imgH="1054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990600"/>
                        <a:ext cx="6681936" cy="10044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8" name="Object 4"/>
          <p:cNvGraphicFramePr>
            <a:graphicFrameLocks noChangeAspect="1"/>
          </p:cNvGraphicFramePr>
          <p:nvPr/>
        </p:nvGraphicFramePr>
        <p:xfrm>
          <a:off x="2514600" y="2832100"/>
          <a:ext cx="3632200" cy="128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27" name="公式" r:id="rId5" imgW="3632040" imgH="1282680" progId="Equation.3">
                  <p:embed/>
                </p:oleObj>
              </mc:Choice>
              <mc:Fallback>
                <p:oleObj name="公式" r:id="rId5" imgW="3632040" imgH="1282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832100"/>
                        <a:ext cx="3632200" cy="1282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2457450" y="2224088"/>
            <a:ext cx="2438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例如</a:t>
            </a:r>
            <a:r>
              <a:rPr lang="en-US" altLang="zh-CN" sz="2800" b="1"/>
              <a:t>,</a:t>
            </a:r>
          </a:p>
        </p:txBody>
      </p:sp>
      <p:graphicFrame>
        <p:nvGraphicFramePr>
          <p:cNvPr id="26630" name="Object 6"/>
          <p:cNvGraphicFramePr>
            <a:graphicFrameLocks noChangeAspect="1"/>
          </p:cNvGraphicFramePr>
          <p:nvPr/>
        </p:nvGraphicFramePr>
        <p:xfrm>
          <a:off x="2667000" y="4648200"/>
          <a:ext cx="2616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28" name="公式" r:id="rId7" imgW="2616120" imgH="380880" progId="Equation.3">
                  <p:embed/>
                </p:oleObj>
              </mc:Choice>
              <mc:Fallback>
                <p:oleObj name="公式" r:id="rId7" imgW="261612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648200"/>
                        <a:ext cx="26162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1"/>
          <p:cNvGrpSpPr>
            <a:grpSpLocks/>
          </p:cNvGrpSpPr>
          <p:nvPr/>
        </p:nvGrpSpPr>
        <p:grpSpPr bwMode="auto">
          <a:xfrm>
            <a:off x="6781800" y="2286000"/>
            <a:ext cx="2819400" cy="2590800"/>
            <a:chOff x="3312" y="1440"/>
            <a:chExt cx="1776" cy="1632"/>
          </a:xfrm>
        </p:grpSpPr>
        <p:sp>
          <p:nvSpPr>
            <p:cNvPr id="21513" name="Line 21"/>
            <p:cNvSpPr>
              <a:spLocks noChangeShapeType="1"/>
            </p:cNvSpPr>
            <p:nvPr/>
          </p:nvSpPr>
          <p:spPr bwMode="auto">
            <a:xfrm>
              <a:off x="3312" y="2304"/>
              <a:ext cx="17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14" name="Line 22"/>
            <p:cNvSpPr>
              <a:spLocks noChangeShapeType="1"/>
            </p:cNvSpPr>
            <p:nvPr/>
          </p:nvSpPr>
          <p:spPr bwMode="auto">
            <a:xfrm flipV="1">
              <a:off x="4116" y="1440"/>
              <a:ext cx="2" cy="16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15" name="Line 25"/>
            <p:cNvSpPr>
              <a:spLocks noChangeShapeType="1"/>
            </p:cNvSpPr>
            <p:nvPr/>
          </p:nvSpPr>
          <p:spPr bwMode="auto">
            <a:xfrm>
              <a:off x="3408" y="1919"/>
              <a:ext cx="1456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16" name="Text Box 30"/>
            <p:cNvSpPr txBox="1">
              <a:spLocks noChangeArrowheads="1"/>
            </p:cNvSpPr>
            <p:nvPr/>
          </p:nvSpPr>
          <p:spPr bwMode="auto">
            <a:xfrm>
              <a:off x="3972" y="2342"/>
              <a:ext cx="15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1600" b="1"/>
                <a:t>0</a:t>
              </a:r>
              <a:endParaRPr lang="en-US" altLang="zh-CN" sz="1000"/>
            </a:p>
          </p:txBody>
        </p:sp>
        <p:sp>
          <p:nvSpPr>
            <p:cNvPr id="21517" name="Text Box 31"/>
            <p:cNvSpPr txBox="1">
              <a:spLocks noChangeArrowheads="1"/>
            </p:cNvSpPr>
            <p:nvPr/>
          </p:nvSpPr>
          <p:spPr bwMode="auto">
            <a:xfrm>
              <a:off x="3947" y="1714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1800" b="1"/>
                <a:t>1</a:t>
              </a:r>
              <a:endParaRPr lang="en-US" altLang="zh-CN" sz="1000"/>
            </a:p>
          </p:txBody>
        </p:sp>
        <p:sp>
          <p:nvSpPr>
            <p:cNvPr id="21518" name="Text Box 32"/>
            <p:cNvSpPr txBox="1">
              <a:spLocks noChangeArrowheads="1"/>
            </p:cNvSpPr>
            <p:nvPr/>
          </p:nvSpPr>
          <p:spPr bwMode="auto">
            <a:xfrm>
              <a:off x="4295" y="2311"/>
              <a:ext cx="262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1400"/>
                <a:t>1/π</a:t>
              </a:r>
            </a:p>
          </p:txBody>
        </p:sp>
        <p:sp>
          <p:nvSpPr>
            <p:cNvPr id="21519" name="Text Box 33"/>
            <p:cNvSpPr txBox="1">
              <a:spLocks noChangeArrowheads="1"/>
            </p:cNvSpPr>
            <p:nvPr/>
          </p:nvSpPr>
          <p:spPr bwMode="auto">
            <a:xfrm>
              <a:off x="3492" y="2304"/>
              <a:ext cx="375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1400"/>
                <a:t>－</a:t>
              </a:r>
              <a:r>
                <a:rPr lang="en-US" altLang="zh-CN" sz="1400"/>
                <a:t>1/π</a:t>
              </a:r>
            </a:p>
          </p:txBody>
        </p:sp>
        <p:sp>
          <p:nvSpPr>
            <p:cNvPr id="21520" name="Line 34"/>
            <p:cNvSpPr>
              <a:spLocks noChangeShapeType="1"/>
            </p:cNvSpPr>
            <p:nvPr/>
          </p:nvSpPr>
          <p:spPr bwMode="auto">
            <a:xfrm flipV="1">
              <a:off x="3504" y="1680"/>
              <a:ext cx="1248" cy="12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1" name="Line 35"/>
            <p:cNvSpPr>
              <a:spLocks noChangeShapeType="1"/>
            </p:cNvSpPr>
            <p:nvPr/>
          </p:nvSpPr>
          <p:spPr bwMode="auto">
            <a:xfrm>
              <a:off x="3504" y="1692"/>
              <a:ext cx="1248" cy="12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1509" name="Object 36"/>
            <p:cNvGraphicFramePr>
              <a:graphicFrameLocks noChangeAspect="1"/>
            </p:cNvGraphicFramePr>
            <p:nvPr/>
          </p:nvGraphicFramePr>
          <p:xfrm>
            <a:off x="4977" y="2352"/>
            <a:ext cx="111" cy="1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29" name="公式" r:id="rId9" imgW="253800" imgH="241200" progId="Equation.3">
                    <p:embed/>
                  </p:oleObj>
                </mc:Choice>
                <mc:Fallback>
                  <p:oleObj name="公式" r:id="rId9" imgW="25380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77" y="2352"/>
                          <a:ext cx="111" cy="1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10" name="Object 37"/>
            <p:cNvGraphicFramePr>
              <a:graphicFrameLocks noChangeAspect="1"/>
            </p:cNvGraphicFramePr>
            <p:nvPr/>
          </p:nvGraphicFramePr>
          <p:xfrm>
            <a:off x="3969" y="1488"/>
            <a:ext cx="111" cy="1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30" name="公式" r:id="rId11" imgW="253800" imgH="317160" progId="Equation.3">
                    <p:embed/>
                  </p:oleObj>
                </mc:Choice>
                <mc:Fallback>
                  <p:oleObj name="公式" r:id="rId11" imgW="253800" imgH="317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9" y="1488"/>
                          <a:ext cx="111" cy="1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22" name="Freeform 43"/>
            <p:cNvSpPr>
              <a:spLocks/>
            </p:cNvSpPr>
            <p:nvPr/>
          </p:nvSpPr>
          <p:spPr bwMode="auto">
            <a:xfrm>
              <a:off x="4164" y="1940"/>
              <a:ext cx="529" cy="592"/>
            </a:xfrm>
            <a:custGeom>
              <a:avLst/>
              <a:gdLst>
                <a:gd name="T0" fmla="*/ 8 w 488"/>
                <a:gd name="T1" fmla="*/ 384 h 592"/>
                <a:gd name="T2" fmla="*/ 8 w 488"/>
                <a:gd name="T3" fmla="*/ 432 h 592"/>
                <a:gd name="T4" fmla="*/ 56 w 488"/>
                <a:gd name="T5" fmla="*/ 288 h 592"/>
                <a:gd name="T6" fmla="*/ 56 w 488"/>
                <a:gd name="T7" fmla="*/ 480 h 592"/>
                <a:gd name="T8" fmla="*/ 104 w 488"/>
                <a:gd name="T9" fmla="*/ 240 h 592"/>
                <a:gd name="T10" fmla="*/ 152 w 488"/>
                <a:gd name="T11" fmla="*/ 576 h 592"/>
                <a:gd name="T12" fmla="*/ 248 w 488"/>
                <a:gd name="T13" fmla="*/ 144 h 592"/>
                <a:gd name="T14" fmla="*/ 488 w 488"/>
                <a:gd name="T15" fmla="*/ 0 h 59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88"/>
                <a:gd name="T25" fmla="*/ 0 h 592"/>
                <a:gd name="T26" fmla="*/ 488 w 488"/>
                <a:gd name="T27" fmla="*/ 592 h 59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88" h="592">
                  <a:moveTo>
                    <a:pt x="8" y="384"/>
                  </a:moveTo>
                  <a:cubicBezTo>
                    <a:pt x="4" y="416"/>
                    <a:pt x="0" y="448"/>
                    <a:pt x="8" y="432"/>
                  </a:cubicBezTo>
                  <a:cubicBezTo>
                    <a:pt x="16" y="416"/>
                    <a:pt x="48" y="280"/>
                    <a:pt x="56" y="288"/>
                  </a:cubicBezTo>
                  <a:cubicBezTo>
                    <a:pt x="64" y="296"/>
                    <a:pt x="48" y="488"/>
                    <a:pt x="56" y="480"/>
                  </a:cubicBezTo>
                  <a:cubicBezTo>
                    <a:pt x="64" y="472"/>
                    <a:pt x="88" y="224"/>
                    <a:pt x="104" y="240"/>
                  </a:cubicBezTo>
                  <a:cubicBezTo>
                    <a:pt x="120" y="256"/>
                    <a:pt x="128" y="592"/>
                    <a:pt x="152" y="576"/>
                  </a:cubicBezTo>
                  <a:cubicBezTo>
                    <a:pt x="176" y="560"/>
                    <a:pt x="192" y="240"/>
                    <a:pt x="248" y="144"/>
                  </a:cubicBezTo>
                  <a:cubicBezTo>
                    <a:pt x="304" y="48"/>
                    <a:pt x="448" y="24"/>
                    <a:pt x="488" y="0"/>
                  </a:cubicBezTo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3" name="Freeform 44"/>
            <p:cNvSpPr>
              <a:spLocks/>
            </p:cNvSpPr>
            <p:nvPr/>
          </p:nvSpPr>
          <p:spPr bwMode="auto">
            <a:xfrm flipH="1">
              <a:off x="3539" y="1928"/>
              <a:ext cx="529" cy="592"/>
            </a:xfrm>
            <a:custGeom>
              <a:avLst/>
              <a:gdLst>
                <a:gd name="T0" fmla="*/ 8 w 488"/>
                <a:gd name="T1" fmla="*/ 384 h 592"/>
                <a:gd name="T2" fmla="*/ 8 w 488"/>
                <a:gd name="T3" fmla="*/ 432 h 592"/>
                <a:gd name="T4" fmla="*/ 56 w 488"/>
                <a:gd name="T5" fmla="*/ 288 h 592"/>
                <a:gd name="T6" fmla="*/ 56 w 488"/>
                <a:gd name="T7" fmla="*/ 480 h 592"/>
                <a:gd name="T8" fmla="*/ 104 w 488"/>
                <a:gd name="T9" fmla="*/ 240 h 592"/>
                <a:gd name="T10" fmla="*/ 152 w 488"/>
                <a:gd name="T11" fmla="*/ 576 h 592"/>
                <a:gd name="T12" fmla="*/ 248 w 488"/>
                <a:gd name="T13" fmla="*/ 144 h 592"/>
                <a:gd name="T14" fmla="*/ 488 w 488"/>
                <a:gd name="T15" fmla="*/ 0 h 59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88"/>
                <a:gd name="T25" fmla="*/ 0 h 592"/>
                <a:gd name="T26" fmla="*/ 488 w 488"/>
                <a:gd name="T27" fmla="*/ 592 h 59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88" h="592">
                  <a:moveTo>
                    <a:pt x="8" y="384"/>
                  </a:moveTo>
                  <a:cubicBezTo>
                    <a:pt x="4" y="416"/>
                    <a:pt x="0" y="448"/>
                    <a:pt x="8" y="432"/>
                  </a:cubicBezTo>
                  <a:cubicBezTo>
                    <a:pt x="16" y="416"/>
                    <a:pt x="48" y="280"/>
                    <a:pt x="56" y="288"/>
                  </a:cubicBezTo>
                  <a:cubicBezTo>
                    <a:pt x="64" y="296"/>
                    <a:pt x="48" y="488"/>
                    <a:pt x="56" y="480"/>
                  </a:cubicBezTo>
                  <a:cubicBezTo>
                    <a:pt x="64" y="472"/>
                    <a:pt x="88" y="224"/>
                    <a:pt x="104" y="240"/>
                  </a:cubicBezTo>
                  <a:cubicBezTo>
                    <a:pt x="120" y="256"/>
                    <a:pt x="128" y="592"/>
                    <a:pt x="152" y="576"/>
                  </a:cubicBezTo>
                  <a:cubicBezTo>
                    <a:pt x="176" y="560"/>
                    <a:pt x="192" y="240"/>
                    <a:pt x="248" y="144"/>
                  </a:cubicBezTo>
                  <a:cubicBezTo>
                    <a:pt x="304" y="48"/>
                    <a:pt x="448" y="24"/>
                    <a:pt x="488" y="0"/>
                  </a:cubicBezTo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6400688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9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0" name="Object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945053"/>
              </p:ext>
            </p:extLst>
          </p:nvPr>
        </p:nvGraphicFramePr>
        <p:xfrm>
          <a:off x="2567608" y="1064297"/>
          <a:ext cx="6825952" cy="16042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70" name="公式" r:id="rId3" imgW="7022880" imgH="1650960" progId="Equation.3">
                  <p:embed/>
                </p:oleObj>
              </mc:Choice>
              <mc:Fallback>
                <p:oleObj name="公式" r:id="rId3" imgW="7022880" imgH="1650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7608" y="1064297"/>
                        <a:ext cx="6825952" cy="16042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70"/>
          <p:cNvGrpSpPr>
            <a:grpSpLocks/>
          </p:cNvGrpSpPr>
          <p:nvPr/>
        </p:nvGrpSpPr>
        <p:grpSpPr bwMode="auto">
          <a:xfrm>
            <a:off x="2971800" y="3124200"/>
            <a:ext cx="2286000" cy="1981200"/>
            <a:chOff x="912" y="1968"/>
            <a:chExt cx="1440" cy="1248"/>
          </a:xfrm>
        </p:grpSpPr>
        <p:sp>
          <p:nvSpPr>
            <p:cNvPr id="22548" name="Line 33"/>
            <p:cNvSpPr>
              <a:spLocks noChangeShapeType="1"/>
            </p:cNvSpPr>
            <p:nvPr/>
          </p:nvSpPr>
          <p:spPr bwMode="auto">
            <a:xfrm>
              <a:off x="912" y="3023"/>
              <a:ext cx="1440" cy="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9" name="Line 34"/>
            <p:cNvSpPr>
              <a:spLocks noChangeShapeType="1"/>
            </p:cNvSpPr>
            <p:nvPr/>
          </p:nvSpPr>
          <p:spPr bwMode="auto">
            <a:xfrm flipV="1">
              <a:off x="1582" y="1968"/>
              <a:ext cx="2" cy="12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50" name="Freeform 37"/>
            <p:cNvSpPr>
              <a:spLocks/>
            </p:cNvSpPr>
            <p:nvPr/>
          </p:nvSpPr>
          <p:spPr bwMode="auto">
            <a:xfrm>
              <a:off x="1584" y="2208"/>
              <a:ext cx="540" cy="816"/>
            </a:xfrm>
            <a:custGeom>
              <a:avLst/>
              <a:gdLst>
                <a:gd name="T0" fmla="*/ 0 w 288"/>
                <a:gd name="T1" fmla="*/ 336 h 336"/>
                <a:gd name="T2" fmla="*/ 96 w 288"/>
                <a:gd name="T3" fmla="*/ 144 h 336"/>
                <a:gd name="T4" fmla="*/ 288 w 288"/>
                <a:gd name="T5" fmla="*/ 0 h 336"/>
                <a:gd name="T6" fmla="*/ 0 60000 65536"/>
                <a:gd name="T7" fmla="*/ 0 60000 65536"/>
                <a:gd name="T8" fmla="*/ 0 60000 65536"/>
                <a:gd name="T9" fmla="*/ 0 w 288"/>
                <a:gd name="T10" fmla="*/ 0 h 336"/>
                <a:gd name="T11" fmla="*/ 288 w 288"/>
                <a:gd name="T12" fmla="*/ 336 h 3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336">
                  <a:moveTo>
                    <a:pt x="0" y="336"/>
                  </a:moveTo>
                  <a:cubicBezTo>
                    <a:pt x="24" y="268"/>
                    <a:pt x="48" y="200"/>
                    <a:pt x="96" y="144"/>
                  </a:cubicBezTo>
                  <a:cubicBezTo>
                    <a:pt x="144" y="88"/>
                    <a:pt x="216" y="44"/>
                    <a:pt x="288" y="0"/>
                  </a:cubicBezTo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51" name="Freeform 38"/>
            <p:cNvSpPr>
              <a:spLocks/>
            </p:cNvSpPr>
            <p:nvPr/>
          </p:nvSpPr>
          <p:spPr bwMode="auto">
            <a:xfrm flipH="1">
              <a:off x="1044" y="2208"/>
              <a:ext cx="540" cy="816"/>
            </a:xfrm>
            <a:custGeom>
              <a:avLst/>
              <a:gdLst>
                <a:gd name="T0" fmla="*/ 0 w 288"/>
                <a:gd name="T1" fmla="*/ 336 h 336"/>
                <a:gd name="T2" fmla="*/ 96 w 288"/>
                <a:gd name="T3" fmla="*/ 144 h 336"/>
                <a:gd name="T4" fmla="*/ 288 w 288"/>
                <a:gd name="T5" fmla="*/ 0 h 336"/>
                <a:gd name="T6" fmla="*/ 0 60000 65536"/>
                <a:gd name="T7" fmla="*/ 0 60000 65536"/>
                <a:gd name="T8" fmla="*/ 0 60000 65536"/>
                <a:gd name="T9" fmla="*/ 0 w 288"/>
                <a:gd name="T10" fmla="*/ 0 h 336"/>
                <a:gd name="T11" fmla="*/ 288 w 288"/>
                <a:gd name="T12" fmla="*/ 336 h 3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336">
                  <a:moveTo>
                    <a:pt x="0" y="336"/>
                  </a:moveTo>
                  <a:cubicBezTo>
                    <a:pt x="24" y="268"/>
                    <a:pt x="48" y="200"/>
                    <a:pt x="96" y="144"/>
                  </a:cubicBezTo>
                  <a:cubicBezTo>
                    <a:pt x="144" y="88"/>
                    <a:pt x="216" y="44"/>
                    <a:pt x="288" y="0"/>
                  </a:cubicBezTo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2537" name="Object 60"/>
            <p:cNvGraphicFramePr>
              <a:graphicFrameLocks noChangeAspect="1"/>
            </p:cNvGraphicFramePr>
            <p:nvPr/>
          </p:nvGraphicFramePr>
          <p:xfrm>
            <a:off x="2189" y="3072"/>
            <a:ext cx="115" cy="1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71" name="公式" r:id="rId5" imgW="253800" imgH="241200" progId="Equation.3">
                    <p:embed/>
                  </p:oleObj>
                </mc:Choice>
                <mc:Fallback>
                  <p:oleObj name="公式" r:id="rId5" imgW="25380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89" y="3072"/>
                          <a:ext cx="115" cy="1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38" name="Object 61"/>
            <p:cNvGraphicFramePr>
              <a:graphicFrameLocks noChangeAspect="1"/>
            </p:cNvGraphicFramePr>
            <p:nvPr/>
          </p:nvGraphicFramePr>
          <p:xfrm>
            <a:off x="1421" y="2016"/>
            <a:ext cx="115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72" name="公式" r:id="rId7" imgW="253800" imgH="317160" progId="Equation.3">
                    <p:embed/>
                  </p:oleObj>
                </mc:Choice>
                <mc:Fallback>
                  <p:oleObj name="公式" r:id="rId7" imgW="253800" imgH="317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1" y="2016"/>
                          <a:ext cx="115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39" name="Object 62"/>
            <p:cNvGraphicFramePr>
              <a:graphicFrameLocks noChangeAspect="1"/>
            </p:cNvGraphicFramePr>
            <p:nvPr/>
          </p:nvGraphicFramePr>
          <p:xfrm>
            <a:off x="1449" y="3065"/>
            <a:ext cx="98" cy="1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73" name="公式" r:id="rId9" imgW="215640" imgH="241200" progId="Equation.3">
                    <p:embed/>
                  </p:oleObj>
                </mc:Choice>
                <mc:Fallback>
                  <p:oleObj name="公式" r:id="rId9" imgW="21564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9" y="3065"/>
                          <a:ext cx="98" cy="1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69"/>
          <p:cNvGrpSpPr>
            <a:grpSpLocks/>
          </p:cNvGrpSpPr>
          <p:nvPr/>
        </p:nvGrpSpPr>
        <p:grpSpPr bwMode="auto">
          <a:xfrm>
            <a:off x="6426200" y="3009900"/>
            <a:ext cx="2489200" cy="2171700"/>
            <a:chOff x="3216" y="2016"/>
            <a:chExt cx="1568" cy="1368"/>
          </a:xfrm>
        </p:grpSpPr>
        <p:grpSp>
          <p:nvGrpSpPr>
            <p:cNvPr id="22542" name="Group 64"/>
            <p:cNvGrpSpPr>
              <a:grpSpLocks/>
            </p:cNvGrpSpPr>
            <p:nvPr/>
          </p:nvGrpSpPr>
          <p:grpSpPr bwMode="auto">
            <a:xfrm>
              <a:off x="3216" y="2016"/>
              <a:ext cx="1568" cy="1344"/>
              <a:chOff x="3216" y="2016"/>
              <a:chExt cx="1568" cy="1344"/>
            </a:xfrm>
          </p:grpSpPr>
          <p:sp>
            <p:nvSpPr>
              <p:cNvPr id="22543" name="Line 35"/>
              <p:cNvSpPr>
                <a:spLocks noChangeShapeType="1"/>
              </p:cNvSpPr>
              <p:nvPr/>
            </p:nvSpPr>
            <p:spPr bwMode="auto">
              <a:xfrm>
                <a:off x="3216" y="3168"/>
                <a:ext cx="1568" cy="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44" name="Line 36"/>
              <p:cNvSpPr>
                <a:spLocks noChangeShapeType="1"/>
              </p:cNvSpPr>
              <p:nvPr/>
            </p:nvSpPr>
            <p:spPr bwMode="auto">
              <a:xfrm flipV="1">
                <a:off x="3440" y="2016"/>
                <a:ext cx="2" cy="13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45" name="Line 39"/>
              <p:cNvSpPr>
                <a:spLocks noChangeShapeType="1"/>
              </p:cNvSpPr>
              <p:nvPr/>
            </p:nvSpPr>
            <p:spPr bwMode="auto">
              <a:xfrm>
                <a:off x="3982" y="2131"/>
                <a:ext cx="2" cy="103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46" name="Freeform 40"/>
              <p:cNvSpPr>
                <a:spLocks/>
              </p:cNvSpPr>
              <p:nvPr/>
            </p:nvSpPr>
            <p:spPr bwMode="auto">
              <a:xfrm>
                <a:off x="3988" y="2496"/>
                <a:ext cx="476" cy="576"/>
              </a:xfrm>
              <a:custGeom>
                <a:avLst/>
                <a:gdLst>
                  <a:gd name="T0" fmla="*/ 0 w 192"/>
                  <a:gd name="T1" fmla="*/ 0 h 240"/>
                  <a:gd name="T2" fmla="*/ 48 w 192"/>
                  <a:gd name="T3" fmla="*/ 144 h 240"/>
                  <a:gd name="T4" fmla="*/ 192 w 192"/>
                  <a:gd name="T5" fmla="*/ 240 h 240"/>
                  <a:gd name="T6" fmla="*/ 0 60000 65536"/>
                  <a:gd name="T7" fmla="*/ 0 60000 65536"/>
                  <a:gd name="T8" fmla="*/ 0 60000 65536"/>
                  <a:gd name="T9" fmla="*/ 0 w 192"/>
                  <a:gd name="T10" fmla="*/ 0 h 240"/>
                  <a:gd name="T11" fmla="*/ 192 w 192"/>
                  <a:gd name="T12" fmla="*/ 240 h 24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2" h="240">
                    <a:moveTo>
                      <a:pt x="0" y="0"/>
                    </a:moveTo>
                    <a:cubicBezTo>
                      <a:pt x="8" y="52"/>
                      <a:pt x="16" y="104"/>
                      <a:pt x="48" y="144"/>
                    </a:cubicBezTo>
                    <a:cubicBezTo>
                      <a:pt x="80" y="184"/>
                      <a:pt x="136" y="212"/>
                      <a:pt x="192" y="240"/>
                    </a:cubicBezTo>
                  </a:path>
                </a:pathLst>
              </a:cu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47" name="Freeform 41"/>
              <p:cNvSpPr>
                <a:spLocks/>
              </p:cNvSpPr>
              <p:nvPr/>
            </p:nvSpPr>
            <p:spPr bwMode="auto">
              <a:xfrm flipH="1">
                <a:off x="3492" y="2496"/>
                <a:ext cx="476" cy="576"/>
              </a:xfrm>
              <a:custGeom>
                <a:avLst/>
                <a:gdLst>
                  <a:gd name="T0" fmla="*/ 0 w 192"/>
                  <a:gd name="T1" fmla="*/ 0 h 240"/>
                  <a:gd name="T2" fmla="*/ 48 w 192"/>
                  <a:gd name="T3" fmla="*/ 144 h 240"/>
                  <a:gd name="T4" fmla="*/ 192 w 192"/>
                  <a:gd name="T5" fmla="*/ 240 h 240"/>
                  <a:gd name="T6" fmla="*/ 0 60000 65536"/>
                  <a:gd name="T7" fmla="*/ 0 60000 65536"/>
                  <a:gd name="T8" fmla="*/ 0 60000 65536"/>
                  <a:gd name="T9" fmla="*/ 0 w 192"/>
                  <a:gd name="T10" fmla="*/ 0 h 240"/>
                  <a:gd name="T11" fmla="*/ 192 w 192"/>
                  <a:gd name="T12" fmla="*/ 240 h 24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2" h="240">
                    <a:moveTo>
                      <a:pt x="0" y="0"/>
                    </a:moveTo>
                    <a:cubicBezTo>
                      <a:pt x="8" y="52"/>
                      <a:pt x="16" y="104"/>
                      <a:pt x="48" y="144"/>
                    </a:cubicBezTo>
                    <a:cubicBezTo>
                      <a:pt x="80" y="184"/>
                      <a:pt x="136" y="212"/>
                      <a:pt x="192" y="240"/>
                    </a:cubicBezTo>
                  </a:path>
                </a:pathLst>
              </a:cu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22533" name="Object 65"/>
            <p:cNvGraphicFramePr>
              <a:graphicFrameLocks noChangeAspect="1"/>
            </p:cNvGraphicFramePr>
            <p:nvPr/>
          </p:nvGraphicFramePr>
          <p:xfrm>
            <a:off x="4656" y="3228"/>
            <a:ext cx="115" cy="1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74" name="公式" r:id="rId11" imgW="253800" imgH="241200" progId="Equation.3">
                    <p:embed/>
                  </p:oleObj>
                </mc:Choice>
                <mc:Fallback>
                  <p:oleObj name="公式" r:id="rId11" imgW="25380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6" y="3228"/>
                          <a:ext cx="115" cy="1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34" name="Object 66"/>
            <p:cNvGraphicFramePr>
              <a:graphicFrameLocks noChangeAspect="1"/>
            </p:cNvGraphicFramePr>
            <p:nvPr/>
          </p:nvGraphicFramePr>
          <p:xfrm>
            <a:off x="3276" y="2064"/>
            <a:ext cx="115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75" name="公式" r:id="rId12" imgW="253800" imgH="317160" progId="Equation.3">
                    <p:embed/>
                  </p:oleObj>
                </mc:Choice>
                <mc:Fallback>
                  <p:oleObj name="公式" r:id="rId12" imgW="253800" imgH="317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76" y="2064"/>
                          <a:ext cx="115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35" name="Object 67"/>
            <p:cNvGraphicFramePr>
              <a:graphicFrameLocks noChangeAspect="1"/>
            </p:cNvGraphicFramePr>
            <p:nvPr/>
          </p:nvGraphicFramePr>
          <p:xfrm>
            <a:off x="3912" y="3144"/>
            <a:ext cx="205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76" name="公式" r:id="rId13" imgW="368280" imgH="431640" progId="Equation.3">
                    <p:embed/>
                  </p:oleObj>
                </mc:Choice>
                <mc:Fallback>
                  <p:oleObj name="公式" r:id="rId13" imgW="368280" imgH="431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12" y="3144"/>
                          <a:ext cx="205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36" name="Object 68"/>
            <p:cNvGraphicFramePr>
              <a:graphicFrameLocks noChangeAspect="1"/>
            </p:cNvGraphicFramePr>
            <p:nvPr/>
          </p:nvGraphicFramePr>
          <p:xfrm>
            <a:off x="3312" y="3216"/>
            <a:ext cx="98" cy="1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77" name="公式" r:id="rId15" imgW="215640" imgH="241200" progId="Equation.3">
                    <p:embed/>
                  </p:oleObj>
                </mc:Choice>
                <mc:Fallback>
                  <p:oleObj name="公式" r:id="rId15" imgW="21564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2" y="3216"/>
                          <a:ext cx="98" cy="1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6455" name="Object 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0096363"/>
              </p:ext>
            </p:extLst>
          </p:nvPr>
        </p:nvGraphicFramePr>
        <p:xfrm>
          <a:off x="4419599" y="4027488"/>
          <a:ext cx="1180543" cy="3376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78" name="公式" r:id="rId16" imgW="1371600" imgH="393480" progId="Equation.3">
                  <p:embed/>
                </p:oleObj>
              </mc:Choice>
              <mc:Fallback>
                <p:oleObj name="公式" r:id="rId16" imgW="13716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599" y="4027488"/>
                        <a:ext cx="1180543" cy="3376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56" name="Object 7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5028069"/>
              </p:ext>
            </p:extLst>
          </p:nvPr>
        </p:nvGraphicFramePr>
        <p:xfrm>
          <a:off x="8000999" y="4114800"/>
          <a:ext cx="1191345" cy="3407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79" name="公式" r:id="rId18" imgW="1371600" imgH="393480" progId="Equation.3">
                  <p:embed/>
                </p:oleObj>
              </mc:Choice>
              <mc:Fallback>
                <p:oleObj name="公式" r:id="rId18" imgW="13716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0999" y="4114800"/>
                        <a:ext cx="1191345" cy="3407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3921307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6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6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64" name="Text Box 2"/>
          <p:cNvSpPr txBox="1">
            <a:spLocks noChangeArrowheads="1"/>
          </p:cNvSpPr>
          <p:nvPr/>
        </p:nvSpPr>
        <p:spPr bwMode="auto">
          <a:xfrm>
            <a:off x="2286000" y="838201"/>
            <a:ext cx="9525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ea typeface="黑体" pitchFamily="2" charset="-122"/>
                <a:cs typeface="Times New Roman" panose="02020603050405020304" pitchFamily="18" charset="0"/>
              </a:rPr>
              <a:t>8</a:t>
            </a:r>
            <a:endParaRPr lang="en-US" altLang="zh-CN" sz="2800" b="1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graphicFrame>
        <p:nvGraphicFramePr>
          <p:cNvPr id="23554" name="Object 0"/>
          <p:cNvGraphicFramePr>
            <a:graphicFrameLocks noChangeAspect="1"/>
          </p:cNvGraphicFramePr>
          <p:nvPr/>
        </p:nvGraphicFramePr>
        <p:xfrm>
          <a:off x="3238500" y="533400"/>
          <a:ext cx="5143500" cy="179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04" name="公式" r:id="rId3" imgW="5143320" imgH="1790640" progId="Equation.3">
                  <p:embed/>
                </p:oleObj>
              </mc:Choice>
              <mc:Fallback>
                <p:oleObj name="公式" r:id="rId3" imgW="5143320" imgH="1790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0" y="533400"/>
                        <a:ext cx="5143500" cy="179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2330450" y="2587626"/>
            <a:ext cx="129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</a:t>
            </a:r>
          </a:p>
        </p:txBody>
      </p:sp>
      <p:graphicFrame>
        <p:nvGraphicFramePr>
          <p:cNvPr id="229377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0686081"/>
              </p:ext>
            </p:extLst>
          </p:nvPr>
        </p:nvGraphicFramePr>
        <p:xfrm>
          <a:off x="3178067" y="2527924"/>
          <a:ext cx="2794217" cy="7588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05" name="公式" r:id="rId5" imgW="3085920" imgH="838080" progId="Equation.3">
                  <p:embed/>
                </p:oleObj>
              </mc:Choice>
              <mc:Fallback>
                <p:oleObj name="公式" r:id="rId5" imgW="308592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8067" y="2527924"/>
                        <a:ext cx="2794217" cy="7588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9378" name="Object 2"/>
          <p:cNvGraphicFramePr>
            <a:graphicFrameLocks noChangeAspect="1"/>
          </p:cNvGraphicFramePr>
          <p:nvPr/>
        </p:nvGraphicFramePr>
        <p:xfrm>
          <a:off x="6178550" y="2476500"/>
          <a:ext cx="2122488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06" name="公式" r:id="rId7" imgW="2387520" imgH="838080" progId="Equation.3">
                  <p:embed/>
                </p:oleObj>
              </mc:Choice>
              <mc:Fallback>
                <p:oleObj name="公式" r:id="rId7" imgW="238752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8550" y="2476500"/>
                        <a:ext cx="2122488" cy="744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937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7330902"/>
              </p:ext>
            </p:extLst>
          </p:nvPr>
        </p:nvGraphicFramePr>
        <p:xfrm>
          <a:off x="6109411" y="3428465"/>
          <a:ext cx="3148531" cy="4088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07" name="公式" r:id="rId9" imgW="3314520" imgH="431640" progId="Equation.3">
                  <p:embed/>
                </p:oleObj>
              </mc:Choice>
              <mc:Fallback>
                <p:oleObj name="公式" r:id="rId9" imgW="33145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9411" y="3428465"/>
                        <a:ext cx="3148531" cy="4088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938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5782589"/>
              </p:ext>
            </p:extLst>
          </p:nvPr>
        </p:nvGraphicFramePr>
        <p:xfrm>
          <a:off x="2463800" y="4280563"/>
          <a:ext cx="2048024" cy="367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08" name="公式" r:id="rId11" imgW="2184120" imgH="393480" progId="Equation.3">
                  <p:embed/>
                </p:oleObj>
              </mc:Choice>
              <mc:Fallback>
                <p:oleObj name="公式" r:id="rId11" imgW="21841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3800" y="4280563"/>
                        <a:ext cx="2048024" cy="367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938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2406892"/>
              </p:ext>
            </p:extLst>
          </p:nvPr>
        </p:nvGraphicFramePr>
        <p:xfrm>
          <a:off x="4596206" y="3787775"/>
          <a:ext cx="3578225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09" name="公式" r:id="rId13" imgW="4025880" imgH="1257120" progId="Equation.3">
                  <p:embed/>
                </p:oleObj>
              </mc:Choice>
              <mc:Fallback>
                <p:oleObj name="公式" r:id="rId13" imgW="4025880" imgH="1257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6206" y="3787775"/>
                        <a:ext cx="3578225" cy="111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938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3595950"/>
              </p:ext>
            </p:extLst>
          </p:nvPr>
        </p:nvGraphicFramePr>
        <p:xfrm>
          <a:off x="8151454" y="4160837"/>
          <a:ext cx="1106488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10" name="公式" r:id="rId15" imgW="1244520" imgH="838080" progId="Equation.3">
                  <p:embed/>
                </p:oleObj>
              </mc:Choice>
              <mc:Fallback>
                <p:oleObj name="公式" r:id="rId15" imgW="124452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1454" y="4160837"/>
                        <a:ext cx="1106488" cy="744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938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1866892"/>
              </p:ext>
            </p:extLst>
          </p:nvPr>
        </p:nvGraphicFramePr>
        <p:xfrm>
          <a:off x="2514601" y="4953000"/>
          <a:ext cx="7325815" cy="78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11" name="公式" r:id="rId17" imgW="7848360" imgH="838080" progId="Equation.3">
                  <p:embed/>
                </p:oleObj>
              </mc:Choice>
              <mc:Fallback>
                <p:oleObj name="公式" r:id="rId17" imgW="784836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1" y="4953000"/>
                        <a:ext cx="7325815" cy="780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938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8222065"/>
              </p:ext>
            </p:extLst>
          </p:nvPr>
        </p:nvGraphicFramePr>
        <p:xfrm>
          <a:off x="2514600" y="5791200"/>
          <a:ext cx="3457684" cy="406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12" name="公式" r:id="rId19" imgW="3657600" imgH="431640" progId="Equation.3">
                  <p:embed/>
                </p:oleObj>
              </mc:Choice>
              <mc:Fallback>
                <p:oleObj name="公式" r:id="rId19" imgW="36576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5791200"/>
                        <a:ext cx="3457684" cy="406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9385" name="Object 9"/>
          <p:cNvGraphicFramePr>
            <a:graphicFrameLocks noChangeAspect="1"/>
          </p:cNvGraphicFramePr>
          <p:nvPr/>
        </p:nvGraphicFramePr>
        <p:xfrm>
          <a:off x="2514600" y="3429000"/>
          <a:ext cx="32258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13" name="公式" r:id="rId21" imgW="3225600" imgH="558720" progId="Equation.3">
                  <p:embed/>
                </p:oleObj>
              </mc:Choice>
              <mc:Fallback>
                <p:oleObj name="公式" r:id="rId21" imgW="3225600" imgH="558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429000"/>
                        <a:ext cx="32258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6487002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9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9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9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9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9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9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9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29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9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2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2701280" y="507362"/>
            <a:ext cx="2386608" cy="849951"/>
          </a:xfrm>
        </p:spPr>
        <p:txBody>
          <a:bodyPr/>
          <a:lstStyle/>
          <a:p>
            <a:pPr algn="l" eaLnBrk="1" hangingPunct="1"/>
            <a:r>
              <a:rPr lang="zh-CN" alt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六、小结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2343150" y="1447801"/>
            <a:ext cx="6096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/>
              <a:t>1. </a:t>
            </a:r>
            <a:r>
              <a:rPr lang="zh-CN" altLang="en-US" sz="2800" b="1" dirty="0"/>
              <a:t>导数的实质</a:t>
            </a:r>
            <a:r>
              <a:rPr lang="en-US" altLang="zh-CN" sz="2800" b="1" dirty="0"/>
              <a:t>:  </a:t>
            </a:r>
            <a:r>
              <a:rPr lang="zh-CN" altLang="en-US" sz="2800" b="1" dirty="0"/>
              <a:t>增量比的极限</a:t>
            </a:r>
            <a:r>
              <a:rPr lang="en-US" altLang="zh-CN" sz="2800" b="1" dirty="0"/>
              <a:t>;</a:t>
            </a:r>
          </a:p>
        </p:txBody>
      </p:sp>
      <p:graphicFrame>
        <p:nvGraphicFramePr>
          <p:cNvPr id="15365" name="Object 5"/>
          <p:cNvGraphicFramePr>
            <a:graphicFrameLocks noChangeAspect="1"/>
          </p:cNvGraphicFramePr>
          <p:nvPr/>
        </p:nvGraphicFramePr>
        <p:xfrm>
          <a:off x="2454275" y="2043113"/>
          <a:ext cx="72009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2" name="文档" r:id="rId3" imgW="7207920" imgH="647640" progId="Word.Document.8">
                  <p:embed/>
                </p:oleObj>
              </mc:Choice>
              <mc:Fallback>
                <p:oleObj name="文档" r:id="rId3" imgW="7207920" imgH="6476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4275" y="2043113"/>
                        <a:ext cx="72009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2362200" y="2652713"/>
            <a:ext cx="6096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3. </a:t>
            </a:r>
            <a:r>
              <a:rPr lang="zh-CN" altLang="en-US" sz="2800" b="1"/>
              <a:t>导数的几何意义</a:t>
            </a:r>
            <a:r>
              <a:rPr lang="en-US" altLang="zh-CN" sz="2800" b="1"/>
              <a:t>:  </a:t>
            </a:r>
            <a:r>
              <a:rPr lang="zh-CN" altLang="en-US" sz="2800" b="1"/>
              <a:t>切线的斜率</a:t>
            </a:r>
            <a:r>
              <a:rPr lang="en-US" altLang="zh-CN" sz="2800" b="1"/>
              <a:t>;</a:t>
            </a:r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2362200" y="3262313"/>
            <a:ext cx="7848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4. </a:t>
            </a:r>
            <a:r>
              <a:rPr lang="zh-CN" altLang="en-US" sz="2800" b="1"/>
              <a:t>函数可导一定连续，但连续不一定可导</a:t>
            </a:r>
            <a:r>
              <a:rPr lang="en-US" altLang="zh-CN" sz="2800" b="1"/>
              <a:t>;</a:t>
            </a:r>
          </a:p>
        </p:txBody>
      </p:sp>
      <p:sp>
        <p:nvSpPr>
          <p:cNvPr id="15368" name="Text Box 8"/>
          <p:cNvSpPr txBox="1">
            <a:spLocks noChangeArrowheads="1"/>
          </p:cNvSpPr>
          <p:nvPr/>
        </p:nvSpPr>
        <p:spPr bwMode="auto">
          <a:xfrm>
            <a:off x="2362200" y="3871913"/>
            <a:ext cx="7391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5. </a:t>
            </a:r>
            <a:r>
              <a:rPr lang="zh-CN" altLang="en-US" sz="2800" b="1"/>
              <a:t>求导数最基本的方法</a:t>
            </a:r>
            <a:r>
              <a:rPr lang="en-US" altLang="zh-CN" sz="2800" b="1"/>
              <a:t>:  </a:t>
            </a:r>
            <a:r>
              <a:rPr lang="zh-CN" altLang="en-US" sz="2800" b="1"/>
              <a:t>由定义求导数</a:t>
            </a:r>
            <a:r>
              <a:rPr lang="en-US" altLang="zh-CN" sz="2800" b="1"/>
              <a:t>.</a:t>
            </a:r>
          </a:p>
        </p:txBody>
      </p:sp>
      <p:sp>
        <p:nvSpPr>
          <p:cNvPr id="15369" name="Text Box 9"/>
          <p:cNvSpPr txBox="1">
            <a:spLocks noChangeArrowheads="1"/>
          </p:cNvSpPr>
          <p:nvPr/>
        </p:nvSpPr>
        <p:spPr bwMode="auto">
          <a:xfrm>
            <a:off x="2362200" y="4876801"/>
            <a:ext cx="3048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6. </a:t>
            </a:r>
            <a:r>
              <a:rPr lang="zh-CN" altLang="en-US" sz="2800" b="1"/>
              <a:t>判断可导性</a:t>
            </a:r>
          </a:p>
        </p:txBody>
      </p:sp>
      <p:sp>
        <p:nvSpPr>
          <p:cNvPr id="15370" name="AutoShape 10"/>
          <p:cNvSpPr>
            <a:spLocks/>
          </p:cNvSpPr>
          <p:nvPr/>
        </p:nvSpPr>
        <p:spPr bwMode="auto">
          <a:xfrm>
            <a:off x="4800600" y="4557713"/>
            <a:ext cx="76200" cy="1143000"/>
          </a:xfrm>
          <a:prstGeom prst="leftBrace">
            <a:avLst>
              <a:gd name="adj1" fmla="val 12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371" name="Text Box 11"/>
          <p:cNvSpPr txBox="1">
            <a:spLocks noChangeArrowheads="1"/>
          </p:cNvSpPr>
          <p:nvPr/>
        </p:nvSpPr>
        <p:spPr bwMode="auto">
          <a:xfrm>
            <a:off x="4876800" y="4481513"/>
            <a:ext cx="3352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不连续</a:t>
            </a:r>
            <a:r>
              <a:rPr lang="en-US" altLang="zh-CN" sz="2800" b="1" dirty="0"/>
              <a:t>,</a:t>
            </a:r>
            <a:r>
              <a:rPr lang="zh-CN" altLang="en-US" sz="2800" b="1" dirty="0"/>
              <a:t>一定不可导</a:t>
            </a:r>
            <a:r>
              <a:rPr lang="en-US" altLang="zh-CN" sz="2800" b="1" dirty="0"/>
              <a:t>.</a:t>
            </a:r>
          </a:p>
        </p:txBody>
      </p:sp>
      <p:sp>
        <p:nvSpPr>
          <p:cNvPr id="15372" name="Text Box 12"/>
          <p:cNvSpPr txBox="1">
            <a:spLocks noChangeArrowheads="1"/>
          </p:cNvSpPr>
          <p:nvPr/>
        </p:nvSpPr>
        <p:spPr bwMode="auto">
          <a:xfrm>
            <a:off x="4953000" y="5319713"/>
            <a:ext cx="1143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连续</a:t>
            </a:r>
          </a:p>
        </p:txBody>
      </p:sp>
      <p:sp>
        <p:nvSpPr>
          <p:cNvPr id="15373" name="AutoShape 13"/>
          <p:cNvSpPr>
            <a:spLocks/>
          </p:cNvSpPr>
          <p:nvPr/>
        </p:nvSpPr>
        <p:spPr bwMode="auto">
          <a:xfrm>
            <a:off x="5791200" y="5091113"/>
            <a:ext cx="76200" cy="914400"/>
          </a:xfrm>
          <a:prstGeom prst="leftBrace">
            <a:avLst>
              <a:gd name="adj1" fmla="val 10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374" name="Text Box 14"/>
          <p:cNvSpPr txBox="1">
            <a:spLocks noChangeArrowheads="1"/>
          </p:cNvSpPr>
          <p:nvPr/>
        </p:nvSpPr>
        <p:spPr bwMode="auto">
          <a:xfrm>
            <a:off x="5943600" y="5014913"/>
            <a:ext cx="3124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直接用定义</a:t>
            </a:r>
            <a:r>
              <a:rPr lang="en-US" altLang="zh-CN" sz="2800" b="1" dirty="0"/>
              <a:t>;</a:t>
            </a:r>
          </a:p>
        </p:txBody>
      </p:sp>
      <p:sp>
        <p:nvSpPr>
          <p:cNvPr id="15375" name="Text Box 15"/>
          <p:cNvSpPr txBox="1">
            <a:spLocks noChangeArrowheads="1"/>
          </p:cNvSpPr>
          <p:nvPr/>
        </p:nvSpPr>
        <p:spPr bwMode="auto">
          <a:xfrm>
            <a:off x="5943600" y="5624513"/>
            <a:ext cx="48329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看左右导数是否存在且相等</a:t>
            </a:r>
            <a:r>
              <a:rPr lang="en-US" altLang="zh-CN" sz="28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1006644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7" dur="5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75"/>
                                        <p:tgtEl>
                                          <p:spTgt spid="15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25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75"/>
                                        <p:tgtEl>
                                          <p:spTgt spid="15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0" dur="500"/>
                                        <p:tgtEl>
                                          <p:spTgt spid="15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75"/>
                                        <p:tgtEl>
                                          <p:spTgt spid="15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95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75"/>
                                        <p:tgtEl>
                                          <p:spTgt spid="15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 autoUpdateAnimBg="0"/>
      <p:bldP spid="15366" grpId="0" autoUpdateAnimBg="0"/>
      <p:bldP spid="15367" grpId="0" autoUpdateAnimBg="0"/>
      <p:bldP spid="15368" grpId="0" autoUpdateAnimBg="0"/>
      <p:bldP spid="15369" grpId="0" autoUpdateAnimBg="0"/>
      <p:bldP spid="15370" grpId="0" animBg="1"/>
      <p:bldP spid="15371" grpId="0" autoUpdateAnimBg="0"/>
      <p:bldP spid="15372" grpId="0" autoUpdateAnimBg="0"/>
      <p:bldP spid="15373" grpId="0" animBg="1"/>
      <p:bldP spid="15374" grpId="0" autoUpdateAnimBg="0"/>
      <p:bldP spid="15375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2819400" y="1295400"/>
            <a:ext cx="1600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思考题</a:t>
            </a:r>
          </a:p>
        </p:txBody>
      </p:sp>
      <p:graphicFrame>
        <p:nvGraphicFramePr>
          <p:cNvPr id="25602" name="Object 4"/>
          <p:cNvGraphicFramePr>
            <a:graphicFrameLocks noChangeAspect="1"/>
          </p:cNvGraphicFramePr>
          <p:nvPr/>
        </p:nvGraphicFramePr>
        <p:xfrm>
          <a:off x="2895600" y="2444750"/>
          <a:ext cx="6567488" cy="1327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6" name="文档" r:id="rId3" imgW="5889600" imgH="1197000" progId="Word.Document.8">
                  <p:embed/>
                </p:oleObj>
              </mc:Choice>
              <mc:Fallback>
                <p:oleObj name="文档" r:id="rId3" imgW="5889600" imgH="11970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2444750"/>
                        <a:ext cx="6567488" cy="1327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9104420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2438400" y="990600"/>
            <a:ext cx="2590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思考题解答</a:t>
            </a:r>
          </a:p>
        </p:txBody>
      </p:sp>
      <p:graphicFrame>
        <p:nvGraphicFramePr>
          <p:cNvPr id="2662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0613077"/>
              </p:ext>
            </p:extLst>
          </p:nvPr>
        </p:nvGraphicFramePr>
        <p:xfrm>
          <a:off x="2595563" y="1898650"/>
          <a:ext cx="6754812" cy="344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1" name="Document" r:id="rId4" imgW="6654479" imgH="3397231" progId="Word.Document.8">
                  <p:embed/>
                </p:oleObj>
              </mc:Choice>
              <mc:Fallback>
                <p:oleObj name="Document" r:id="rId4" imgW="6654479" imgH="339723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5563" y="1898650"/>
                        <a:ext cx="6754812" cy="344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00328891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Rectangle 2"/>
          <p:cNvSpPr>
            <a:spLocks noGrp="1" noChangeArrowheads="1"/>
          </p:cNvSpPr>
          <p:nvPr>
            <p:ph type="title"/>
          </p:nvPr>
        </p:nvSpPr>
        <p:spPr>
          <a:xfrm>
            <a:off x="2362201" y="692149"/>
            <a:ext cx="3517776" cy="777875"/>
          </a:xfrm>
        </p:spPr>
        <p:txBody>
          <a:bodyPr/>
          <a:lstStyle/>
          <a:p>
            <a:pPr algn="l" eaLnBrk="1" hangingPunct="1"/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一、问题的提出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2362200" y="1524000"/>
            <a:ext cx="5943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 dirty="0">
                <a:solidFill>
                  <a:srgbClr val="FF0000"/>
                </a:solidFill>
              </a:rPr>
              <a:t>1.</a:t>
            </a:r>
            <a:r>
              <a:rPr lang="zh-CN" altLang="en-US" sz="3200" b="1" dirty="0">
                <a:solidFill>
                  <a:srgbClr val="FF0000"/>
                </a:solidFill>
              </a:rPr>
              <a:t>自由落体运动的瞬时速度问题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6149" name="Line 5"/>
          <p:cNvSpPr>
            <a:spLocks noChangeShapeType="1"/>
          </p:cNvSpPr>
          <p:nvPr/>
        </p:nvSpPr>
        <p:spPr bwMode="auto">
          <a:xfrm>
            <a:off x="9144000" y="2495550"/>
            <a:ext cx="0" cy="2286000"/>
          </a:xfrm>
          <a:prstGeom prst="line">
            <a:avLst/>
          </a:prstGeom>
          <a:noFill/>
          <a:ln w="19050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8267700" y="4800600"/>
            <a:ext cx="1752600" cy="152400"/>
            <a:chOff x="4248" y="3024"/>
            <a:chExt cx="1104" cy="96"/>
          </a:xfrm>
        </p:grpSpPr>
        <p:sp>
          <p:nvSpPr>
            <p:cNvPr id="1052" name="Rectangle 6" descr="宽上对角线"/>
            <p:cNvSpPr>
              <a:spLocks noChangeArrowheads="1"/>
            </p:cNvSpPr>
            <p:nvPr/>
          </p:nvSpPr>
          <p:spPr bwMode="auto">
            <a:xfrm>
              <a:off x="4248" y="3024"/>
              <a:ext cx="1104" cy="96"/>
            </a:xfrm>
            <a:prstGeom prst="rect">
              <a:avLst/>
            </a:prstGeom>
            <a:pattFill prst="wdUpDiag">
              <a:fgClr>
                <a:schemeClr val="accent2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53" name="Line 7"/>
            <p:cNvSpPr>
              <a:spLocks noChangeShapeType="1"/>
            </p:cNvSpPr>
            <p:nvPr/>
          </p:nvSpPr>
          <p:spPr bwMode="auto">
            <a:xfrm>
              <a:off x="4248" y="3024"/>
              <a:ext cx="1104" cy="1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152" name="Oval 8"/>
          <p:cNvSpPr>
            <a:spLocks noChangeArrowheads="1"/>
          </p:cNvSpPr>
          <p:nvPr/>
        </p:nvSpPr>
        <p:spPr bwMode="auto">
          <a:xfrm>
            <a:off x="9048750" y="2438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56" name="Line 12"/>
          <p:cNvSpPr>
            <a:spLocks noChangeShapeType="1"/>
          </p:cNvSpPr>
          <p:nvPr/>
        </p:nvSpPr>
        <p:spPr bwMode="auto">
          <a:xfrm>
            <a:off x="9144000" y="2971800"/>
            <a:ext cx="0" cy="6858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3" name="Oval 9"/>
          <p:cNvSpPr>
            <a:spLocks noChangeArrowheads="1"/>
          </p:cNvSpPr>
          <p:nvPr/>
        </p:nvSpPr>
        <p:spPr bwMode="auto">
          <a:xfrm>
            <a:off x="9067800" y="2895600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54" name="Oval 10"/>
          <p:cNvSpPr>
            <a:spLocks noChangeArrowheads="1"/>
          </p:cNvSpPr>
          <p:nvPr/>
        </p:nvSpPr>
        <p:spPr bwMode="auto">
          <a:xfrm>
            <a:off x="9067800" y="3581400"/>
            <a:ext cx="152400" cy="1524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6155" name="Object 11"/>
          <p:cNvGraphicFramePr>
            <a:graphicFrameLocks noChangeAspect="1"/>
          </p:cNvGraphicFramePr>
          <p:nvPr/>
        </p:nvGraphicFramePr>
        <p:xfrm>
          <a:off x="8763001" y="2743201"/>
          <a:ext cx="265113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4" name="公式" r:id="rId3" imgW="266400" imgH="431640" progId="Equation.3">
                  <p:embed/>
                </p:oleObj>
              </mc:Choice>
              <mc:Fallback>
                <p:oleObj name="公式" r:id="rId3" imgW="2664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3001" y="2743201"/>
                        <a:ext cx="265113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7" name="Object 13"/>
          <p:cNvGraphicFramePr>
            <a:graphicFrameLocks noChangeAspect="1"/>
          </p:cNvGraphicFramePr>
          <p:nvPr/>
        </p:nvGraphicFramePr>
        <p:xfrm>
          <a:off x="9220200" y="3124201"/>
          <a:ext cx="381000" cy="30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5" name="公式" r:id="rId5" imgW="380880" imgH="304560" progId="Equation.3">
                  <p:embed/>
                </p:oleObj>
              </mc:Choice>
              <mc:Fallback>
                <p:oleObj name="公式" r:id="rId5" imgW="38088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20200" y="3124201"/>
                        <a:ext cx="381000" cy="303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2552842"/>
              </p:ext>
            </p:extLst>
          </p:nvPr>
        </p:nvGraphicFramePr>
        <p:xfrm>
          <a:off x="3555999" y="2341562"/>
          <a:ext cx="3435935" cy="4572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6" name="公式" r:id="rId7" imgW="2933640" imgH="393480" progId="Equation.3">
                  <p:embed/>
                </p:oleObj>
              </mc:Choice>
              <mc:Fallback>
                <p:oleObj name="公式" r:id="rId7" imgW="29336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5999" y="2341562"/>
                        <a:ext cx="3435935" cy="4572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9" name="Object 15"/>
          <p:cNvGraphicFramePr>
            <a:graphicFrameLocks noChangeAspect="1"/>
          </p:cNvGraphicFramePr>
          <p:nvPr/>
        </p:nvGraphicFramePr>
        <p:xfrm>
          <a:off x="8828088" y="3505200"/>
          <a:ext cx="163512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7" name="公式" r:id="rId9" imgW="164880" imgH="279360" progId="Equation.3">
                  <p:embed/>
                </p:oleObj>
              </mc:Choice>
              <mc:Fallback>
                <p:oleObj name="公式" r:id="rId9" imgW="16488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28088" y="3505200"/>
                        <a:ext cx="163512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60" name="Text Box 16"/>
          <p:cNvSpPr txBox="1">
            <a:spLocks noChangeArrowheads="1"/>
          </p:cNvSpPr>
          <p:nvPr/>
        </p:nvSpPr>
        <p:spPr bwMode="auto">
          <a:xfrm>
            <a:off x="2362200" y="2286001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如图</a:t>
            </a:r>
            <a:r>
              <a:rPr lang="en-US" altLang="zh-CN" sz="2800" b="1"/>
              <a:t>,</a:t>
            </a:r>
          </a:p>
        </p:txBody>
      </p:sp>
      <p:graphicFrame>
        <p:nvGraphicFramePr>
          <p:cNvPr id="6161" name="Object 17"/>
          <p:cNvGraphicFramePr>
            <a:graphicFrameLocks noChangeAspect="1"/>
          </p:cNvGraphicFramePr>
          <p:nvPr/>
        </p:nvGraphicFramePr>
        <p:xfrm>
          <a:off x="2454275" y="2981325"/>
          <a:ext cx="3594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8" name="公式" r:id="rId11" imgW="3593880" imgH="469800" progId="Equation.3">
                  <p:embed/>
                </p:oleObj>
              </mc:Choice>
              <mc:Fallback>
                <p:oleObj name="公式" r:id="rId11" imgW="359388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4275" y="2981325"/>
                        <a:ext cx="3594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2" name="Object 18"/>
          <p:cNvGraphicFramePr>
            <a:graphicFrameLocks noChangeAspect="1"/>
          </p:cNvGraphicFramePr>
          <p:nvPr/>
        </p:nvGraphicFramePr>
        <p:xfrm>
          <a:off x="6076950" y="2974976"/>
          <a:ext cx="20447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9" name="公式" r:id="rId13" imgW="2044440" imgH="444240" progId="Equation.3">
                  <p:embed/>
                </p:oleObj>
              </mc:Choice>
              <mc:Fallback>
                <p:oleObj name="公式" r:id="rId13" imgW="204444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6950" y="2974976"/>
                        <a:ext cx="2044700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5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2249305"/>
              </p:ext>
            </p:extLst>
          </p:nvPr>
        </p:nvGraphicFramePr>
        <p:xfrm>
          <a:off x="2346509" y="3465179"/>
          <a:ext cx="2650941" cy="9750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0" name="Equation" r:id="rId15" imgW="1104840" imgH="406080" progId="Equation.DSMT4">
                  <p:embed/>
                </p:oleObj>
              </mc:Choice>
              <mc:Fallback>
                <p:oleObj name="Equation" r:id="rId15" imgW="110484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6509" y="3465179"/>
                        <a:ext cx="2650941" cy="9750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6" name="Object 22"/>
          <p:cNvGraphicFramePr>
            <a:graphicFrameLocks noChangeAspect="1"/>
          </p:cNvGraphicFramePr>
          <p:nvPr/>
        </p:nvGraphicFramePr>
        <p:xfrm>
          <a:off x="5029200" y="3505200"/>
          <a:ext cx="11557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" name="公式" r:id="rId17" imgW="1155600" imgH="939600" progId="Equation.3">
                  <p:embed/>
                </p:oleObj>
              </mc:Choice>
              <mc:Fallback>
                <p:oleObj name="公式" r:id="rId17" imgW="1155600" imgH="93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3505200"/>
                        <a:ext cx="11557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8" name="Object 24"/>
          <p:cNvGraphicFramePr>
            <a:graphicFrameLocks noChangeAspect="1"/>
          </p:cNvGraphicFramePr>
          <p:nvPr/>
        </p:nvGraphicFramePr>
        <p:xfrm>
          <a:off x="6248400" y="3505200"/>
          <a:ext cx="1676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2" name="公式" r:id="rId19" imgW="1676160" imgH="838080" progId="Equation.3">
                  <p:embed/>
                </p:oleObj>
              </mc:Choice>
              <mc:Fallback>
                <p:oleObj name="公式" r:id="rId19" imgW="167616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3505200"/>
                        <a:ext cx="16764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9" name="Object 25"/>
          <p:cNvGraphicFramePr>
            <a:graphicFrameLocks noChangeAspect="1"/>
          </p:cNvGraphicFramePr>
          <p:nvPr/>
        </p:nvGraphicFramePr>
        <p:xfrm>
          <a:off x="2438400" y="4586288"/>
          <a:ext cx="1727200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3" name="公式" r:id="rId21" imgW="1726920" imgH="444240" progId="Equation.3">
                  <p:embed/>
                </p:oleObj>
              </mc:Choice>
              <mc:Fallback>
                <p:oleObj name="公式" r:id="rId21" imgW="172692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586288"/>
                        <a:ext cx="1727200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70" name="Text Box 26"/>
          <p:cNvSpPr txBox="1">
            <a:spLocks noChangeArrowheads="1"/>
          </p:cNvSpPr>
          <p:nvPr/>
        </p:nvSpPr>
        <p:spPr bwMode="auto">
          <a:xfrm>
            <a:off x="4419600" y="4495801"/>
            <a:ext cx="1981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取极限得</a:t>
            </a:r>
            <a:endParaRPr lang="zh-CN" altLang="en-US"/>
          </a:p>
        </p:txBody>
      </p:sp>
      <p:graphicFrame>
        <p:nvGraphicFramePr>
          <p:cNvPr id="6171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0541744"/>
              </p:ext>
            </p:extLst>
          </p:nvPr>
        </p:nvGraphicFramePr>
        <p:xfrm>
          <a:off x="2455652" y="5085697"/>
          <a:ext cx="4021348" cy="9748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4" name="Equation" r:id="rId23" imgW="1676160" imgH="406080" progId="Equation.DSMT4">
                  <p:embed/>
                </p:oleObj>
              </mc:Choice>
              <mc:Fallback>
                <p:oleObj name="Equation" r:id="rId23" imgW="167616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5652" y="5085697"/>
                        <a:ext cx="4021348" cy="9748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72" name="Object 28"/>
          <p:cNvGraphicFramePr>
            <a:graphicFrameLocks noChangeAspect="1"/>
          </p:cNvGraphicFramePr>
          <p:nvPr/>
        </p:nvGraphicFramePr>
        <p:xfrm>
          <a:off x="6477000" y="5410201"/>
          <a:ext cx="8763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5" name="公式" r:id="rId25" imgW="876240" imgH="431640" progId="Equation.3">
                  <p:embed/>
                </p:oleObj>
              </mc:Choice>
              <mc:Fallback>
                <p:oleObj name="公式" r:id="rId25" imgW="8762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5410201"/>
                        <a:ext cx="8763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73" name="Oval 29"/>
          <p:cNvSpPr>
            <a:spLocks noChangeArrowheads="1"/>
          </p:cNvSpPr>
          <p:nvPr/>
        </p:nvSpPr>
        <p:spPr bwMode="auto">
          <a:xfrm>
            <a:off x="9067800" y="4648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74" name="Oval 30"/>
          <p:cNvSpPr>
            <a:spLocks noChangeArrowheads="1"/>
          </p:cNvSpPr>
          <p:nvPr/>
        </p:nvSpPr>
        <p:spPr bwMode="auto">
          <a:xfrm>
            <a:off x="9067800" y="3581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75" name="Oval 31"/>
          <p:cNvSpPr>
            <a:spLocks noChangeArrowheads="1"/>
          </p:cNvSpPr>
          <p:nvPr/>
        </p:nvSpPr>
        <p:spPr bwMode="auto">
          <a:xfrm>
            <a:off x="9067800" y="2895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77" name="Oval 33"/>
          <p:cNvSpPr>
            <a:spLocks noChangeArrowheads="1"/>
          </p:cNvSpPr>
          <p:nvPr/>
        </p:nvSpPr>
        <p:spPr bwMode="auto">
          <a:xfrm>
            <a:off x="9067800" y="2438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540943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5" dur="500"/>
                                        <p:tgtEl>
                                          <p:spTgt spid="61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3"/>
                                            </p:cond>
                                          </p:stCondLst>
                                        </p:cTn>
                                        <p:tgtEl>
                                          <p:spTgt spid="6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9" dur="500"/>
                                        <p:tgtEl>
                                          <p:spTgt spid="61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7"/>
                                            </p:cond>
                                          </p:stCondLst>
                                        </p:cTn>
                                        <p:tgtEl>
                                          <p:spTgt spid="6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3" dur="500"/>
                                        <p:tgtEl>
                                          <p:spTgt spid="61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1"/>
                                            </p:cond>
                                          </p:stCondLst>
                                        </p:cTn>
                                        <p:tgtEl>
                                          <p:spTgt spid="6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5" presetID="1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7" dur="500"/>
                                        <p:tgtEl>
                                          <p:spTgt spid="61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5"/>
                                            </p:cond>
                                          </p:stCondLst>
                                        </p:cTn>
                                        <p:tgtEl>
                                          <p:spTgt spid="6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6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6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6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6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6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6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6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75"/>
                                        <p:tgtEl>
                                          <p:spTgt spid="6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6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6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 autoUpdateAnimBg="0"/>
      <p:bldP spid="6149" grpId="0" animBg="1"/>
      <p:bldP spid="6152" grpId="0" animBg="1"/>
      <p:bldP spid="6156" grpId="0" animBg="1"/>
      <p:bldP spid="6153" grpId="0" animBg="1"/>
      <p:bldP spid="6154" grpId="0" animBg="1"/>
      <p:bldP spid="6160" grpId="0" autoUpdateAnimBg="0"/>
      <p:bldP spid="6170" grpId="0" autoUpdateAnimBg="0"/>
      <p:bldP spid="6173" grpId="0" animBg="1"/>
      <p:bldP spid="6174" grpId="0" animBg="1"/>
      <p:bldP spid="6175" grpId="0" animBg="1"/>
      <p:bldP spid="617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6304" name="Object 20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0969958"/>
              </p:ext>
            </p:extLst>
          </p:nvPr>
        </p:nvGraphicFramePr>
        <p:xfrm>
          <a:off x="8529971" y="3211513"/>
          <a:ext cx="209550" cy="188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0" name="公式" r:id="rId3" imgW="266400" imgH="241200" progId="Equation.3">
                  <p:embed/>
                </p:oleObj>
              </mc:Choice>
              <mc:Fallback>
                <p:oleObj name="公式" r:id="rId3" imgW="2664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29971" y="3211513"/>
                        <a:ext cx="209550" cy="188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305" name="Object 2049"/>
          <p:cNvGraphicFramePr>
            <a:graphicFrameLocks noChangeAspect="1"/>
          </p:cNvGraphicFramePr>
          <p:nvPr/>
        </p:nvGraphicFramePr>
        <p:xfrm>
          <a:off x="7791451" y="2908301"/>
          <a:ext cx="188913" cy="227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1" name="公式" r:id="rId5" imgW="253800" imgH="304560" progId="Equation.3">
                  <p:embed/>
                </p:oleObj>
              </mc:Choice>
              <mc:Fallback>
                <p:oleObj name="公式" r:id="rId5" imgW="25380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91451" y="2908301"/>
                        <a:ext cx="188913" cy="227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980364" y="2230315"/>
            <a:ext cx="3429000" cy="1135063"/>
            <a:chOff x="3120" y="1304"/>
            <a:chExt cx="2160" cy="715"/>
          </a:xfrm>
        </p:grpSpPr>
        <p:sp>
          <p:nvSpPr>
            <p:cNvPr id="2087" name="Line 5"/>
            <p:cNvSpPr>
              <a:spLocks noChangeShapeType="1"/>
            </p:cNvSpPr>
            <p:nvPr/>
          </p:nvSpPr>
          <p:spPr bwMode="auto">
            <a:xfrm flipV="1">
              <a:off x="3120" y="1440"/>
              <a:ext cx="2160" cy="579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069" name="Object 2067"/>
            <p:cNvGraphicFramePr>
              <a:graphicFrameLocks noChangeAspect="1"/>
            </p:cNvGraphicFramePr>
            <p:nvPr/>
          </p:nvGraphicFramePr>
          <p:xfrm>
            <a:off x="5113" y="1304"/>
            <a:ext cx="161" cy="1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2" name="公式" r:id="rId7" imgW="279360" imgH="291960" progId="Equation.3">
                    <p:embed/>
                  </p:oleObj>
                </mc:Choice>
                <mc:Fallback>
                  <p:oleObj name="公式" r:id="rId7" imgW="279360" imgH="2919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13" y="1304"/>
                          <a:ext cx="161" cy="1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7867650" y="2755901"/>
            <a:ext cx="368300" cy="792163"/>
            <a:chOff x="3996" y="1784"/>
            <a:chExt cx="232" cy="499"/>
          </a:xfrm>
        </p:grpSpPr>
        <p:sp>
          <p:nvSpPr>
            <p:cNvPr id="2086" name="Line 8"/>
            <p:cNvSpPr>
              <a:spLocks noChangeShapeType="1"/>
            </p:cNvSpPr>
            <p:nvPr/>
          </p:nvSpPr>
          <p:spPr bwMode="auto">
            <a:xfrm>
              <a:off x="4080" y="1784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068" name="Object 2066"/>
            <p:cNvGraphicFramePr>
              <a:graphicFrameLocks noChangeAspect="1"/>
            </p:cNvGraphicFramePr>
            <p:nvPr/>
          </p:nvGraphicFramePr>
          <p:xfrm>
            <a:off x="3996" y="2012"/>
            <a:ext cx="232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3" name="公式" r:id="rId9" imgW="368280" imgH="431640" progId="Equation.3">
                    <p:embed/>
                  </p:oleObj>
                </mc:Choice>
                <mc:Fallback>
                  <p:oleObj name="公式" r:id="rId9" imgW="368280" imgH="431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96" y="2012"/>
                          <a:ext cx="232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9220201" y="1460501"/>
            <a:ext cx="252413" cy="1992313"/>
            <a:chOff x="4848" y="968"/>
            <a:chExt cx="159" cy="1255"/>
          </a:xfrm>
        </p:grpSpPr>
        <p:sp>
          <p:nvSpPr>
            <p:cNvPr id="2085" name="Line 11"/>
            <p:cNvSpPr>
              <a:spLocks noChangeShapeType="1"/>
            </p:cNvSpPr>
            <p:nvPr/>
          </p:nvSpPr>
          <p:spPr bwMode="auto">
            <a:xfrm>
              <a:off x="4896" y="968"/>
              <a:ext cx="0" cy="10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067" name="Object 2065"/>
            <p:cNvGraphicFramePr>
              <a:graphicFrameLocks noChangeAspect="1"/>
            </p:cNvGraphicFramePr>
            <p:nvPr/>
          </p:nvGraphicFramePr>
          <p:xfrm>
            <a:off x="4848" y="2072"/>
            <a:ext cx="159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4" name="公式" r:id="rId11" imgW="253800" imgH="241200" progId="Equation.3">
                    <p:embed/>
                  </p:oleObj>
                </mc:Choice>
                <mc:Fallback>
                  <p:oleObj name="公式" r:id="rId11" imgW="25380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8" y="2072"/>
                          <a:ext cx="159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7545775" y="773784"/>
            <a:ext cx="3962400" cy="3060700"/>
            <a:chOff x="2928" y="384"/>
            <a:chExt cx="2496" cy="1928"/>
          </a:xfrm>
        </p:grpSpPr>
        <p:grpSp>
          <p:nvGrpSpPr>
            <p:cNvPr id="2081" name="Group 14"/>
            <p:cNvGrpSpPr>
              <a:grpSpLocks/>
            </p:cNvGrpSpPr>
            <p:nvPr/>
          </p:nvGrpSpPr>
          <p:grpSpPr bwMode="auto">
            <a:xfrm>
              <a:off x="2928" y="384"/>
              <a:ext cx="2496" cy="1928"/>
              <a:chOff x="3168" y="472"/>
              <a:chExt cx="2496" cy="1928"/>
            </a:xfrm>
          </p:grpSpPr>
          <p:sp>
            <p:nvSpPr>
              <p:cNvPr id="2082" name="Line 15"/>
              <p:cNvSpPr>
                <a:spLocks noChangeShapeType="1"/>
              </p:cNvSpPr>
              <p:nvPr/>
            </p:nvSpPr>
            <p:spPr bwMode="auto">
              <a:xfrm>
                <a:off x="3168" y="2112"/>
                <a:ext cx="249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83" name="Line 16"/>
              <p:cNvSpPr>
                <a:spLocks noChangeShapeType="1"/>
              </p:cNvSpPr>
              <p:nvPr/>
            </p:nvSpPr>
            <p:spPr bwMode="auto">
              <a:xfrm flipV="1">
                <a:off x="3456" y="576"/>
                <a:ext cx="0" cy="182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063" name="Object 2061"/>
              <p:cNvGraphicFramePr>
                <a:graphicFrameLocks noChangeAspect="1"/>
              </p:cNvGraphicFramePr>
              <p:nvPr/>
            </p:nvGraphicFramePr>
            <p:xfrm>
              <a:off x="3273" y="2153"/>
              <a:ext cx="135" cy="1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75" name="公式" r:id="rId13" imgW="215640" imgH="241200" progId="Equation.3">
                      <p:embed/>
                    </p:oleObj>
                  </mc:Choice>
                  <mc:Fallback>
                    <p:oleObj name="公式" r:id="rId13" imgW="215640" imgH="2412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73" y="2153"/>
                            <a:ext cx="135" cy="15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64" name="Object 2062"/>
              <p:cNvGraphicFramePr>
                <a:graphicFrameLocks noChangeAspect="1"/>
              </p:cNvGraphicFramePr>
              <p:nvPr/>
            </p:nvGraphicFramePr>
            <p:xfrm>
              <a:off x="5505" y="2172"/>
              <a:ext cx="159" cy="1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76" name="公式" r:id="rId15" imgW="253800" imgH="241200" progId="Equation.3">
                      <p:embed/>
                    </p:oleObj>
                  </mc:Choice>
                  <mc:Fallback>
                    <p:oleObj name="公式" r:id="rId15" imgW="253800" imgH="2412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505" y="2172"/>
                            <a:ext cx="159" cy="15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65" name="Object 2063"/>
              <p:cNvGraphicFramePr>
                <a:graphicFrameLocks noChangeAspect="1"/>
              </p:cNvGraphicFramePr>
              <p:nvPr/>
            </p:nvGraphicFramePr>
            <p:xfrm>
              <a:off x="3252" y="576"/>
              <a:ext cx="159" cy="19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77" name="公式" r:id="rId16" imgW="253800" imgH="317160" progId="Equation.3">
                      <p:embed/>
                    </p:oleObj>
                  </mc:Choice>
                  <mc:Fallback>
                    <p:oleObj name="公式" r:id="rId16" imgW="253800" imgH="31716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52" y="576"/>
                            <a:ext cx="159" cy="19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084" name="Arc 20"/>
              <p:cNvSpPr>
                <a:spLocks/>
              </p:cNvSpPr>
              <p:nvPr/>
            </p:nvSpPr>
            <p:spPr bwMode="auto">
              <a:xfrm rot="1220612" flipH="1">
                <a:off x="3963" y="472"/>
                <a:ext cx="1051" cy="1605"/>
              </a:xfrm>
              <a:custGeom>
                <a:avLst/>
                <a:gdLst>
                  <a:gd name="T0" fmla="*/ 1035 w 21600"/>
                  <a:gd name="T1" fmla="*/ 1605 h 28873"/>
                  <a:gd name="T2" fmla="*/ 61 w 21600"/>
                  <a:gd name="T3" fmla="*/ 0 h 28873"/>
                  <a:gd name="T4" fmla="*/ 1051 w 21600"/>
                  <a:gd name="T5" fmla="*/ 404 h 28873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8873"/>
                  <a:gd name="T11" fmla="*/ 21600 w 21600"/>
                  <a:gd name="T12" fmla="*/ 28873 h 2887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8873" fill="none" extrusionOk="0">
                    <a:moveTo>
                      <a:pt x="21278" y="28872"/>
                    </a:moveTo>
                    <a:cubicBezTo>
                      <a:pt x="9475" y="28696"/>
                      <a:pt x="0" y="19078"/>
                      <a:pt x="0" y="7275"/>
                    </a:cubicBezTo>
                    <a:cubicBezTo>
                      <a:pt x="-1" y="4795"/>
                      <a:pt x="426" y="2334"/>
                      <a:pt x="1261" y="-1"/>
                    </a:cubicBezTo>
                  </a:path>
                  <a:path w="21600" h="28873" stroke="0" extrusionOk="0">
                    <a:moveTo>
                      <a:pt x="21278" y="28872"/>
                    </a:moveTo>
                    <a:cubicBezTo>
                      <a:pt x="9475" y="28696"/>
                      <a:pt x="0" y="19078"/>
                      <a:pt x="0" y="7275"/>
                    </a:cubicBezTo>
                    <a:cubicBezTo>
                      <a:pt x="-1" y="4795"/>
                      <a:pt x="426" y="2334"/>
                      <a:pt x="1261" y="-1"/>
                    </a:cubicBezTo>
                    <a:lnTo>
                      <a:pt x="21600" y="7275"/>
                    </a:lnTo>
                    <a:close/>
                  </a:path>
                </a:pathLst>
              </a:cu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066" name="Object 206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82654255"/>
                  </p:ext>
                </p:extLst>
              </p:nvPr>
            </p:nvGraphicFramePr>
            <p:xfrm>
              <a:off x="4420" y="784"/>
              <a:ext cx="778" cy="2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78" name="公式" r:id="rId18" imgW="1358640" imgH="393480" progId="Equation.3">
                      <p:embed/>
                    </p:oleObj>
                  </mc:Choice>
                  <mc:Fallback>
                    <p:oleObj name="公式" r:id="rId18" imgW="1358640" imgH="3934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20" y="784"/>
                            <a:ext cx="778" cy="2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062" name="Object 2060"/>
            <p:cNvGraphicFramePr>
              <a:graphicFrameLocks noChangeAspect="1"/>
            </p:cNvGraphicFramePr>
            <p:nvPr/>
          </p:nvGraphicFramePr>
          <p:xfrm>
            <a:off x="3513" y="1496"/>
            <a:ext cx="183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9" name="公式" r:id="rId20" imgW="291960" imgH="317160" progId="Equation.3">
                    <p:embed/>
                  </p:oleObj>
                </mc:Choice>
                <mc:Fallback>
                  <p:oleObj name="公式" r:id="rId20" imgW="291960" imgH="317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13" y="1496"/>
                          <a:ext cx="183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23"/>
          <p:cNvGrpSpPr>
            <a:grpSpLocks/>
          </p:cNvGrpSpPr>
          <p:nvPr/>
        </p:nvGrpSpPr>
        <p:grpSpPr bwMode="auto">
          <a:xfrm>
            <a:off x="8898321" y="1332495"/>
            <a:ext cx="2057400" cy="2057400"/>
            <a:chOff x="3840" y="728"/>
            <a:chExt cx="1296" cy="1296"/>
          </a:xfrm>
        </p:grpSpPr>
        <p:sp>
          <p:nvSpPr>
            <p:cNvPr id="2078" name="Line 24"/>
            <p:cNvSpPr>
              <a:spLocks noChangeShapeType="1"/>
            </p:cNvSpPr>
            <p:nvPr/>
          </p:nvSpPr>
          <p:spPr bwMode="auto">
            <a:xfrm flipV="1">
              <a:off x="3840" y="728"/>
              <a:ext cx="1296" cy="12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060" name="Object 2058"/>
            <p:cNvGraphicFramePr>
              <a:graphicFrameLocks noChangeAspect="1"/>
            </p:cNvGraphicFramePr>
            <p:nvPr/>
          </p:nvGraphicFramePr>
          <p:xfrm>
            <a:off x="4896" y="920"/>
            <a:ext cx="212" cy="1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80" name="公式" r:id="rId22" imgW="368280" imgH="291960" progId="Equation.3">
                    <p:embed/>
                  </p:oleObj>
                </mc:Choice>
                <mc:Fallback>
                  <p:oleObj name="公式" r:id="rId22" imgW="368280" imgH="2919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96" y="920"/>
                          <a:ext cx="212" cy="1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079" name="Group 26"/>
            <p:cNvGrpSpPr>
              <a:grpSpLocks/>
            </p:cNvGrpSpPr>
            <p:nvPr/>
          </p:nvGrpSpPr>
          <p:grpSpPr bwMode="auto">
            <a:xfrm>
              <a:off x="3878" y="1544"/>
              <a:ext cx="238" cy="252"/>
              <a:chOff x="4118" y="1632"/>
              <a:chExt cx="238" cy="252"/>
            </a:xfrm>
          </p:grpSpPr>
          <p:graphicFrame>
            <p:nvGraphicFramePr>
              <p:cNvPr id="2061" name="Object 2059"/>
              <p:cNvGraphicFramePr>
                <a:graphicFrameLocks noChangeAspect="1"/>
              </p:cNvGraphicFramePr>
              <p:nvPr/>
            </p:nvGraphicFramePr>
            <p:xfrm>
              <a:off x="4118" y="1632"/>
              <a:ext cx="233" cy="16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81" name="公式" r:id="rId24" imgW="406080" imgH="291960" progId="Equation.3">
                      <p:embed/>
                    </p:oleObj>
                  </mc:Choice>
                  <mc:Fallback>
                    <p:oleObj name="公式" r:id="rId24" imgW="406080" imgH="29196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18" y="1632"/>
                            <a:ext cx="233" cy="16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080" name="Oval 28"/>
              <p:cNvSpPr>
                <a:spLocks noChangeArrowheads="1"/>
              </p:cNvSpPr>
              <p:nvPr/>
            </p:nvSpPr>
            <p:spPr bwMode="auto">
              <a:xfrm>
                <a:off x="4308" y="1836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</p:grpSp>
      <p:sp>
        <p:nvSpPr>
          <p:cNvPr id="2075" name="Text Box 29"/>
          <p:cNvSpPr txBox="1">
            <a:spLocks noChangeArrowheads="1"/>
          </p:cNvSpPr>
          <p:nvPr/>
        </p:nvSpPr>
        <p:spPr bwMode="auto">
          <a:xfrm>
            <a:off x="1063981" y="961902"/>
            <a:ext cx="167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如图</a:t>
            </a:r>
            <a:r>
              <a:rPr lang="en-US" altLang="zh-CN" sz="2800" b="1" dirty="0"/>
              <a:t>,</a:t>
            </a:r>
          </a:p>
        </p:txBody>
      </p:sp>
      <p:sp>
        <p:nvSpPr>
          <p:cNvPr id="45086" name="Text Box 30"/>
          <p:cNvSpPr txBox="1">
            <a:spLocks noChangeArrowheads="1"/>
          </p:cNvSpPr>
          <p:nvPr/>
        </p:nvSpPr>
        <p:spPr bwMode="auto">
          <a:xfrm>
            <a:off x="1085428" y="959302"/>
            <a:ext cx="39624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/>
              <a:t>          </a:t>
            </a:r>
            <a:r>
              <a:rPr lang="zh-CN" altLang="en-US" sz="2800" b="1" dirty="0"/>
              <a:t>如果割线</a:t>
            </a:r>
            <a:r>
              <a:rPr lang="en-US" altLang="zh-CN" sz="2800" b="1" i="1" dirty="0"/>
              <a:t>MN</a:t>
            </a:r>
            <a:r>
              <a:rPr lang="zh-CN" altLang="en-US" sz="2800" b="1" dirty="0"/>
              <a:t>绕点</a:t>
            </a:r>
            <a:r>
              <a:rPr lang="en-US" altLang="zh-CN" sz="2800" b="1" i="1" dirty="0"/>
              <a:t>M</a:t>
            </a:r>
            <a:r>
              <a:rPr lang="zh-CN" altLang="en-US" sz="2800" b="1" dirty="0"/>
              <a:t>旋转而趋向极限位置</a:t>
            </a:r>
            <a:r>
              <a:rPr lang="en-US" altLang="zh-CN" sz="2800" b="1" dirty="0"/>
              <a:t>MT,</a:t>
            </a:r>
            <a:r>
              <a:rPr lang="zh-CN" altLang="en-US" sz="2800" b="1" dirty="0"/>
              <a:t>直线</a:t>
            </a:r>
            <a:r>
              <a:rPr lang="en-US" altLang="zh-CN" sz="2800" b="1" i="1" dirty="0"/>
              <a:t>MT</a:t>
            </a:r>
            <a:r>
              <a:rPr lang="zh-CN" altLang="en-US" sz="2800" b="1" dirty="0"/>
              <a:t>就称为曲线</a:t>
            </a:r>
            <a:r>
              <a:rPr lang="en-US" altLang="zh-CN" sz="2800" b="1" i="1" dirty="0"/>
              <a:t>C</a:t>
            </a:r>
            <a:r>
              <a:rPr lang="zh-CN" altLang="en-US" sz="2800" b="1" dirty="0"/>
              <a:t>在点</a:t>
            </a:r>
            <a:r>
              <a:rPr lang="en-US" altLang="zh-CN" sz="2800" b="1" i="1" dirty="0"/>
              <a:t>M</a:t>
            </a:r>
            <a:r>
              <a:rPr lang="zh-CN" altLang="en-US" sz="2800" b="1" dirty="0"/>
              <a:t>处的</a:t>
            </a:r>
            <a:r>
              <a:rPr lang="zh-CN" altLang="en-US" sz="2800" b="1" u="sng" dirty="0"/>
              <a:t>切线</a:t>
            </a:r>
            <a:r>
              <a:rPr lang="en-US" altLang="zh-CN" sz="2800" b="1" dirty="0"/>
              <a:t>.</a:t>
            </a:r>
          </a:p>
        </p:txBody>
      </p:sp>
      <p:sp>
        <p:nvSpPr>
          <p:cNvPr id="45087" name="Text Box 31"/>
          <p:cNvSpPr txBox="1">
            <a:spLocks noChangeArrowheads="1"/>
          </p:cNvSpPr>
          <p:nvPr/>
        </p:nvSpPr>
        <p:spPr bwMode="auto">
          <a:xfrm>
            <a:off x="1135257" y="2923260"/>
            <a:ext cx="2286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极限位置即</a:t>
            </a:r>
          </a:p>
        </p:txBody>
      </p:sp>
      <p:graphicFrame>
        <p:nvGraphicFramePr>
          <p:cNvPr id="226306" name="Object 20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2855804"/>
              </p:ext>
            </p:extLst>
          </p:nvPr>
        </p:nvGraphicFramePr>
        <p:xfrm>
          <a:off x="3206286" y="2998258"/>
          <a:ext cx="3420403" cy="4425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2" name="公式" r:id="rId26" imgW="3429000" imgH="444240" progId="Equation.3">
                  <p:embed/>
                </p:oleObj>
              </mc:Choice>
              <mc:Fallback>
                <p:oleObj name="公式" r:id="rId26" imgW="342900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6286" y="2998258"/>
                        <a:ext cx="3420403" cy="4425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307" name="Object 20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0449948"/>
              </p:ext>
            </p:extLst>
          </p:nvPr>
        </p:nvGraphicFramePr>
        <p:xfrm>
          <a:off x="1170506" y="3565881"/>
          <a:ext cx="3485334" cy="463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3" name="公式" r:id="rId28" imgW="3340080" imgH="444240" progId="Equation.3">
                  <p:embed/>
                </p:oleObj>
              </mc:Choice>
              <mc:Fallback>
                <p:oleObj name="公式" r:id="rId28" imgW="334008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0506" y="3565881"/>
                        <a:ext cx="3485334" cy="4630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308" name="Object 20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0421660"/>
              </p:ext>
            </p:extLst>
          </p:nvPr>
        </p:nvGraphicFramePr>
        <p:xfrm>
          <a:off x="1211262" y="4154085"/>
          <a:ext cx="2724498" cy="4026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4" name="公式" r:id="rId30" imgW="2743200" imgH="406080" progId="Equation.3">
                  <p:embed/>
                </p:oleObj>
              </mc:Choice>
              <mc:Fallback>
                <p:oleObj name="公式" r:id="rId30" imgW="274320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1262" y="4154085"/>
                        <a:ext cx="2724498" cy="4026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309" name="Object 20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9175240"/>
              </p:ext>
            </p:extLst>
          </p:nvPr>
        </p:nvGraphicFramePr>
        <p:xfrm>
          <a:off x="4073192" y="4124252"/>
          <a:ext cx="2094816" cy="9337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5" name="公式" r:id="rId32" imgW="2108160" imgH="939600" progId="Equation.3">
                  <p:embed/>
                </p:oleObj>
              </mc:Choice>
              <mc:Fallback>
                <p:oleObj name="公式" r:id="rId32" imgW="2108160" imgH="93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3192" y="4124252"/>
                        <a:ext cx="2094816" cy="9337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310" name="Object 20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0896336"/>
              </p:ext>
            </p:extLst>
          </p:nvPr>
        </p:nvGraphicFramePr>
        <p:xfrm>
          <a:off x="6145885" y="4169000"/>
          <a:ext cx="2400322" cy="920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6" name="公式" r:id="rId34" imgW="2450880" imgH="939600" progId="Equation.3">
                  <p:embed/>
                </p:oleObj>
              </mc:Choice>
              <mc:Fallback>
                <p:oleObj name="公式" r:id="rId34" imgW="2450880" imgH="93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5885" y="4169000"/>
                        <a:ext cx="2400322" cy="920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311" name="Object 20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4136114"/>
              </p:ext>
            </p:extLst>
          </p:nvPr>
        </p:nvGraphicFramePr>
        <p:xfrm>
          <a:off x="1664494" y="4972622"/>
          <a:ext cx="3827014" cy="5137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7" name="公式" r:id="rId36" imgW="3682800" imgH="495000" progId="Equation.3">
                  <p:embed/>
                </p:oleObj>
              </mc:Choice>
              <mc:Fallback>
                <p:oleObj name="公式" r:id="rId36" imgW="3682800" imgH="49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4494" y="4972622"/>
                        <a:ext cx="3827014" cy="5137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312" name="Object 20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5361924"/>
              </p:ext>
            </p:extLst>
          </p:nvPr>
        </p:nvGraphicFramePr>
        <p:xfrm>
          <a:off x="3086100" y="5568940"/>
          <a:ext cx="2684765" cy="4021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8" name="公式" r:id="rId38" imgW="2705040" imgH="406080" progId="Equation.3">
                  <p:embed/>
                </p:oleObj>
              </mc:Choice>
              <mc:Fallback>
                <p:oleObj name="公式" r:id="rId38" imgW="270504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6100" y="5568940"/>
                        <a:ext cx="2684765" cy="4021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313" name="Object 20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0457109"/>
              </p:ext>
            </p:extLst>
          </p:nvPr>
        </p:nvGraphicFramePr>
        <p:xfrm>
          <a:off x="5879976" y="5357410"/>
          <a:ext cx="4407518" cy="9162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9" name="公式" r:id="rId40" imgW="4520880" imgH="939600" progId="Equation.3">
                  <p:embed/>
                </p:oleObj>
              </mc:Choice>
              <mc:Fallback>
                <p:oleObj name="公式" r:id="rId40" imgW="4520880" imgH="93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9976" y="5357410"/>
                        <a:ext cx="4407518" cy="9162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Text Box 2"/>
          <p:cNvSpPr txBox="1">
            <a:spLocks noChangeArrowheads="1"/>
          </p:cNvSpPr>
          <p:nvPr/>
        </p:nvSpPr>
        <p:spPr bwMode="auto">
          <a:xfrm>
            <a:off x="1135257" y="277579"/>
            <a:ext cx="2514600" cy="579437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 dirty="0">
                <a:solidFill>
                  <a:srgbClr val="FF0000"/>
                </a:solidFill>
              </a:rPr>
              <a:t>2.</a:t>
            </a:r>
            <a:r>
              <a:rPr lang="zh-CN" altLang="en-US" sz="3200" b="1" dirty="0">
                <a:solidFill>
                  <a:srgbClr val="FF0000"/>
                </a:solidFill>
              </a:rPr>
              <a:t>切线问题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41" name="Text Box 3"/>
          <p:cNvSpPr txBox="1">
            <a:spLocks noChangeArrowheads="1"/>
          </p:cNvSpPr>
          <p:nvPr/>
        </p:nvSpPr>
        <p:spPr bwMode="auto">
          <a:xfrm>
            <a:off x="3376946" y="307511"/>
            <a:ext cx="525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割线的极限位置</a:t>
            </a:r>
            <a:r>
              <a:rPr lang="en-US" altLang="zh-CN" sz="2800" b="1" dirty="0"/>
              <a:t>——</a:t>
            </a:r>
            <a:r>
              <a:rPr lang="zh-CN" altLang="en-US" sz="2800" b="1" dirty="0"/>
              <a:t>切线位置</a:t>
            </a:r>
          </a:p>
        </p:txBody>
      </p:sp>
    </p:spTree>
    <p:extLst>
      <p:ext uri="{BB962C8B-B14F-4D97-AF65-F5344CB8AC3E}">
        <p14:creationId xmlns:p14="http://schemas.microsoft.com/office/powerpoint/2010/main" val="106411701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6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75"/>
                                        <p:tgtEl>
                                          <p:spTgt spid="45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26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75"/>
                                        <p:tgtEl>
                                          <p:spTgt spid="45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26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26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26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26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26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26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26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26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75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86" grpId="0" autoUpdateAnimBg="0"/>
      <p:bldP spid="45087" grpId="0" autoUpdateAnimBg="0"/>
      <p:bldP spid="41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1866655" y="764704"/>
            <a:ext cx="3600400" cy="648072"/>
          </a:xfrm>
        </p:spPr>
        <p:txBody>
          <a:bodyPr/>
          <a:lstStyle/>
          <a:p>
            <a:pPr algn="l" eaLnBrk="1" hangingPunct="1"/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二、导数的定义</a:t>
            </a:r>
          </a:p>
        </p:txBody>
      </p:sp>
      <p:graphicFrame>
        <p:nvGraphicFramePr>
          <p:cNvPr id="1024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9653301"/>
              </p:ext>
            </p:extLst>
          </p:nvPr>
        </p:nvGraphicFramePr>
        <p:xfrm>
          <a:off x="1853680" y="1625873"/>
          <a:ext cx="8280920" cy="4248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Equation" r:id="rId3" imgW="2920680" imgH="1752480" progId="Equation.DSMT4">
                  <p:embed/>
                </p:oleObj>
              </mc:Choice>
              <mc:Fallback>
                <p:oleObj name="Equation" r:id="rId3" imgW="2920680" imgH="1752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3680" y="1625873"/>
                        <a:ext cx="8280920" cy="42482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2207568" y="1610420"/>
            <a:ext cx="108012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ea typeface="黑体" pitchFamily="2" charset="-122"/>
              </a:rPr>
              <a:t>定义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38159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5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2"/>
          <p:cNvGraphicFramePr>
            <a:graphicFrameLocks noChangeAspect="1"/>
          </p:cNvGraphicFramePr>
          <p:nvPr/>
        </p:nvGraphicFramePr>
        <p:xfrm>
          <a:off x="4318000" y="3263900"/>
          <a:ext cx="47498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0" name="公式" r:id="rId3" imgW="4749480" imgH="850680" progId="Equation.3">
                  <p:embed/>
                </p:oleObj>
              </mc:Choice>
              <mc:Fallback>
                <p:oleObj name="公式" r:id="rId3" imgW="4749480" imgH="850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8000" y="3263900"/>
                        <a:ext cx="47498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2438400" y="3443288"/>
            <a:ext cx="2743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其它形式</a:t>
            </a:r>
          </a:p>
        </p:txBody>
      </p:sp>
      <p:graphicFrame>
        <p:nvGraphicFramePr>
          <p:cNvPr id="11269" name="Object 5"/>
          <p:cNvGraphicFramePr>
            <a:graphicFrameLocks noChangeAspect="1"/>
          </p:cNvGraphicFramePr>
          <p:nvPr/>
        </p:nvGraphicFramePr>
        <p:xfrm>
          <a:off x="4279900" y="4394200"/>
          <a:ext cx="41783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1" name="公式" r:id="rId5" imgW="4178160" imgH="939600" progId="Equation.3">
                  <p:embed/>
                </p:oleObj>
              </mc:Choice>
              <mc:Fallback>
                <p:oleObj name="公式" r:id="rId5" imgW="4178160" imgH="93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9900" y="4394200"/>
                        <a:ext cx="41783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6" name="Object 12"/>
          <p:cNvGraphicFramePr>
            <a:graphicFrameLocks noChangeAspect="1"/>
          </p:cNvGraphicFramePr>
          <p:nvPr/>
        </p:nvGraphicFramePr>
        <p:xfrm>
          <a:off x="3021014" y="2149475"/>
          <a:ext cx="6427787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2" name="公式" r:id="rId7" imgW="6426000" imgH="901440" progId="Equation.3">
                  <p:embed/>
                </p:oleObj>
              </mc:Choice>
              <mc:Fallback>
                <p:oleObj name="公式" r:id="rId7" imgW="6426000" imgH="901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1014" y="2149475"/>
                        <a:ext cx="6427787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1" name="Object 13"/>
          <p:cNvGraphicFramePr>
            <a:graphicFrameLocks noChangeAspect="1"/>
          </p:cNvGraphicFramePr>
          <p:nvPr/>
        </p:nvGraphicFramePr>
        <p:xfrm>
          <a:off x="2667000" y="914400"/>
          <a:ext cx="33909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3" name="公式" r:id="rId9" imgW="3390840" imgH="965160" progId="Equation.3">
                  <p:embed/>
                </p:oleObj>
              </mc:Choice>
              <mc:Fallback>
                <p:oleObj name="公式" r:id="rId9" imgW="3390840" imgH="965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914400"/>
                        <a:ext cx="33909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8" name="Text Box 14"/>
          <p:cNvSpPr txBox="1">
            <a:spLocks noChangeArrowheads="1"/>
          </p:cNvSpPr>
          <p:nvPr/>
        </p:nvSpPr>
        <p:spPr bwMode="auto">
          <a:xfrm>
            <a:off x="2438400" y="2362201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即</a:t>
            </a:r>
          </a:p>
        </p:txBody>
      </p:sp>
    </p:spTree>
    <p:extLst>
      <p:ext uri="{BB962C8B-B14F-4D97-AF65-F5344CB8AC3E}">
        <p14:creationId xmlns:p14="http://schemas.microsoft.com/office/powerpoint/2010/main" val="186678087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 autoUpdateAnimBg="0"/>
      <p:bldP spid="11278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7328" name="Object 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9591765"/>
              </p:ext>
            </p:extLst>
          </p:nvPr>
        </p:nvGraphicFramePr>
        <p:xfrm>
          <a:off x="2362200" y="1824039"/>
          <a:ext cx="7100888" cy="161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2" name="Equation" r:id="rId3" imgW="7099200" imgH="1612800" progId="Equation.DSMT4">
                  <p:embed/>
                </p:oleObj>
              </mc:Choice>
              <mc:Fallback>
                <p:oleObj name="Equation" r:id="rId3" imgW="7099200" imgH="1612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824039"/>
                        <a:ext cx="7100888" cy="161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329" name="Object 1"/>
          <p:cNvGraphicFramePr>
            <a:graphicFrameLocks noChangeAspect="1"/>
          </p:cNvGraphicFramePr>
          <p:nvPr/>
        </p:nvGraphicFramePr>
        <p:xfrm>
          <a:off x="2465389" y="3911600"/>
          <a:ext cx="7265987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3" name="公式" r:id="rId5" imgW="7264080" imgH="1041120" progId="Equation.3">
                  <p:embed/>
                </p:oleObj>
              </mc:Choice>
              <mc:Fallback>
                <p:oleObj name="公式" r:id="rId5" imgW="7264080" imgH="1041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5389" y="3911600"/>
                        <a:ext cx="7265987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2362200" y="1806576"/>
            <a:ext cx="457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FF0000"/>
                </a:solidFill>
                <a:ea typeface="黑体" pitchFamily="2" charset="-122"/>
              </a:rPr>
              <a:t>★</a:t>
            </a:r>
            <a:endParaRPr lang="en-US" altLang="zh-CN" sz="2800" b="1" dirty="0">
              <a:solidFill>
                <a:srgbClr val="FF0000"/>
              </a:solidFill>
            </a:endParaRPr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2362200" y="3824288"/>
            <a:ext cx="457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FF0000"/>
                </a:solidFill>
                <a:ea typeface="黑体" pitchFamily="2" charset="-122"/>
              </a:rPr>
              <a:t>★</a:t>
            </a:r>
            <a:endParaRPr lang="en-US" altLang="zh-CN" sz="2800" b="1" dirty="0">
              <a:solidFill>
                <a:srgbClr val="FF0000"/>
              </a:solidFill>
            </a:endParaRPr>
          </a:p>
        </p:txBody>
      </p:sp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2362200" y="928688"/>
            <a:ext cx="3581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</a:rPr>
              <a:t>关于导数的说明：</a:t>
            </a:r>
          </a:p>
        </p:txBody>
      </p:sp>
    </p:spTree>
    <p:extLst>
      <p:ext uri="{BB962C8B-B14F-4D97-AF65-F5344CB8AC3E}">
        <p14:creationId xmlns:p14="http://schemas.microsoft.com/office/powerpoint/2010/main" val="173234153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75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7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"/>
                                        <p:tgtEl>
                                          <p:spTgt spid="3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75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27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6" grpId="0" autoUpdateAnimBg="0"/>
      <p:bldP spid="33797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" name="Object 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9027562"/>
              </p:ext>
            </p:extLst>
          </p:nvPr>
        </p:nvGraphicFramePr>
        <p:xfrm>
          <a:off x="2855640" y="806563"/>
          <a:ext cx="7189787" cy="193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0" name="公式" r:id="rId3" imgW="7188120" imgH="1930320" progId="Equation.3">
                  <p:embed/>
                </p:oleObj>
              </mc:Choice>
              <mc:Fallback>
                <p:oleObj name="公式" r:id="rId3" imgW="7188120" imgH="1930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5640" y="806563"/>
                        <a:ext cx="7189787" cy="193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8353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279642"/>
              </p:ext>
            </p:extLst>
          </p:nvPr>
        </p:nvGraphicFramePr>
        <p:xfrm>
          <a:off x="2609850" y="2878829"/>
          <a:ext cx="43307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1" name="公式" r:id="rId5" imgW="4330440" imgH="838080" progId="Equation.3">
                  <p:embed/>
                </p:oleObj>
              </mc:Choice>
              <mc:Fallback>
                <p:oleObj name="公式" r:id="rId5" imgW="433044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9850" y="2878829"/>
                        <a:ext cx="43307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835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2387999"/>
              </p:ext>
            </p:extLst>
          </p:nvPr>
        </p:nvGraphicFramePr>
        <p:xfrm>
          <a:off x="2609850" y="3768655"/>
          <a:ext cx="47117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2" name="公式" r:id="rId7" imgW="4711680" imgH="838080" progId="Equation.3">
                  <p:embed/>
                </p:oleObj>
              </mc:Choice>
              <mc:Fallback>
                <p:oleObj name="公式" r:id="rId7" imgW="471168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9850" y="3768655"/>
                        <a:ext cx="47117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2423592" y="4795631"/>
            <a:ext cx="175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注意</a:t>
            </a:r>
            <a:r>
              <a:rPr lang="en-US" altLang="zh-CN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:</a:t>
            </a:r>
            <a:endParaRPr lang="en-US" altLang="zh-CN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22835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9708890"/>
              </p:ext>
            </p:extLst>
          </p:nvPr>
        </p:nvGraphicFramePr>
        <p:xfrm>
          <a:off x="3503712" y="4812938"/>
          <a:ext cx="3168352" cy="568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3" name="公式" r:id="rId9" imgW="3187440" imgH="571320" progId="Equation.3">
                  <p:embed/>
                </p:oleObj>
              </mc:Choice>
              <mc:Fallback>
                <p:oleObj name="公式" r:id="rId9" imgW="318744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3712" y="4812938"/>
                        <a:ext cx="3168352" cy="5680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2286000" y="762001"/>
            <a:ext cx="457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FF0000"/>
                </a:solidFill>
                <a:ea typeface="黑体" pitchFamily="2" charset="-122"/>
              </a:rPr>
              <a:t>★</a:t>
            </a:r>
            <a:endParaRPr lang="en-US" altLang="zh-CN" sz="2800" b="1" dirty="0">
              <a:solidFill>
                <a:srgbClr val="FF0000"/>
              </a:solidFill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3143672" y="5447196"/>
            <a:ext cx="7776864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/>
              <a:t>2.</a:t>
            </a:r>
            <a:r>
              <a:rPr lang="zh-CN" altLang="en-US" sz="2800" b="1" dirty="0"/>
              <a:t>导函数</a:t>
            </a:r>
            <a:r>
              <a:rPr lang="en-US" altLang="zh-CN" sz="2800" b="1" dirty="0"/>
              <a:t>(</a:t>
            </a:r>
            <a:r>
              <a:rPr lang="zh-CN" altLang="en-US" sz="2800" b="1" dirty="0"/>
              <a:t>瞬时变化率</a:t>
            </a:r>
            <a:r>
              <a:rPr lang="en-US" altLang="zh-CN" sz="2800" b="1" dirty="0"/>
              <a:t>)</a:t>
            </a:r>
            <a:r>
              <a:rPr lang="zh-CN" altLang="en-US" sz="2800" b="1" dirty="0"/>
              <a:t>是函数平均变化率的逼近函数</a:t>
            </a:r>
            <a:r>
              <a:rPr lang="en-US" altLang="zh-CN" sz="28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5522217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8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8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8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3" grpId="0" autoUpdateAnimBg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Text Box 2"/>
          <p:cNvSpPr txBox="1">
            <a:spLocks noChangeArrowheads="1"/>
          </p:cNvSpPr>
          <p:nvPr/>
        </p:nvSpPr>
        <p:spPr bwMode="auto">
          <a:xfrm>
            <a:off x="1762944" y="893762"/>
            <a:ext cx="457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FF0000"/>
                </a:solidFill>
                <a:ea typeface="黑体" pitchFamily="2" charset="-122"/>
              </a:rPr>
              <a:t>★</a:t>
            </a:r>
            <a:endParaRPr lang="en-US" altLang="zh-CN" sz="2800" b="1" dirty="0">
              <a:solidFill>
                <a:srgbClr val="FF0000"/>
              </a:solidFill>
            </a:endParaRP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1847528" y="2978153"/>
            <a:ext cx="20939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右导数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en-US" altLang="zh-CN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175" name="Text Box 5"/>
          <p:cNvSpPr txBox="1">
            <a:spLocks noChangeArrowheads="1"/>
          </p:cNvSpPr>
          <p:nvPr/>
        </p:nvSpPr>
        <p:spPr bwMode="auto">
          <a:xfrm>
            <a:off x="2406421" y="863599"/>
            <a:ext cx="2033396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单侧导数</a:t>
            </a:r>
            <a:endParaRPr lang="zh-CN" altLang="en-US" sz="1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1969934" y="1564201"/>
            <a:ext cx="21875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左导数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en-US" altLang="zh-CN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844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8688424"/>
              </p:ext>
            </p:extLst>
          </p:nvPr>
        </p:nvGraphicFramePr>
        <p:xfrm>
          <a:off x="1991544" y="2079625"/>
          <a:ext cx="8533288" cy="94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5" name="公式" r:id="rId3" imgW="8508960" imgH="939600" progId="Equation.3">
                  <p:embed/>
                </p:oleObj>
              </mc:Choice>
              <mc:Fallback>
                <p:oleObj name="公式" r:id="rId3" imgW="8508960" imgH="93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1544" y="2079625"/>
                        <a:ext cx="8533288" cy="941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6350821"/>
              </p:ext>
            </p:extLst>
          </p:nvPr>
        </p:nvGraphicFramePr>
        <p:xfrm>
          <a:off x="1926776" y="3452491"/>
          <a:ext cx="8662824" cy="9556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6" name="公式" r:id="rId5" imgW="8508960" imgH="939600" progId="Equation.3">
                  <p:embed/>
                </p:oleObj>
              </mc:Choice>
              <mc:Fallback>
                <p:oleObj name="公式" r:id="rId5" imgW="8508960" imgH="93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6776" y="3452491"/>
                        <a:ext cx="8662824" cy="9556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2170548"/>
              </p:ext>
            </p:extLst>
          </p:nvPr>
        </p:nvGraphicFramePr>
        <p:xfrm>
          <a:off x="2567608" y="4488432"/>
          <a:ext cx="7258050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7" name="文档" r:id="rId7" imgW="7265160" imgH="1188720" progId="Word.Document.8">
                  <p:embed/>
                </p:oleObj>
              </mc:Choice>
              <mc:Fallback>
                <p:oleObj name="文档" r:id="rId7" imgW="7265160" imgH="118872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7608" y="4488432"/>
                        <a:ext cx="7258050" cy="1181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5" name="Text Box 13"/>
          <p:cNvSpPr txBox="1">
            <a:spLocks noChangeArrowheads="1"/>
          </p:cNvSpPr>
          <p:nvPr/>
        </p:nvSpPr>
        <p:spPr bwMode="auto">
          <a:xfrm>
            <a:off x="1762944" y="4559869"/>
            <a:ext cx="457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FF0000"/>
                </a:solidFill>
                <a:ea typeface="黑体" pitchFamily="2" charset="-122"/>
              </a:rPr>
              <a:t>★</a:t>
            </a:r>
            <a:endParaRPr lang="en-US" altLang="zh-CN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134741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"/>
                                        <p:tgtEl>
                                          <p:spTgt spid="18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75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8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 autoUpdateAnimBg="0"/>
      <p:bldP spid="18439" grpId="0" autoUpdateAnimBg="0"/>
      <p:bldP spid="18445" grpId="0" autoUpdateAnimBg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effectLst/>
      </a:spPr>
      <a:bodyPr wrap="square">
        <a:spAutoFit/>
        <a:scene3d>
          <a:camera prst="orthographicFront"/>
          <a:lightRig rig="glow" dir="tl">
            <a:rot lat="0" lon="0" rev="5400000"/>
          </a:lightRig>
        </a:scene3d>
        <a:sp3d contourW="12700">
          <a:bevelT w="25400" h="25400"/>
          <a:contourClr>
            <a:schemeClr val="accent6">
              <a:shade val="73000"/>
            </a:schemeClr>
          </a:contourClr>
        </a:sp3d>
      </a:bodyPr>
      <a:lstStyle>
        <a:defPPr algn="ctr">
          <a:defRPr sz="4400" b="1" dirty="0" smtClean="0">
            <a:ln w="11430"/>
            <a:solidFill>
              <a:srgbClr val="002060"/>
            </a:solidFill>
            <a:effectLst>
              <a:outerShdw blurRad="80000" dist="40000" dir="5040000" algn="tl">
                <a:srgbClr val="000000">
                  <a:alpha val="30000"/>
                </a:srgbClr>
              </a:outerShdw>
            </a:effectLst>
            <a:latin typeface="等线" panose="02010600030101010101" pitchFamily="2" charset="-122"/>
            <a:ea typeface="等线" panose="02010600030101010101" pitchFamily="2" charset="-122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3178</TotalTime>
  <Words>425</Words>
  <Application>Microsoft Office PowerPoint</Application>
  <PresentationFormat>宽屏</PresentationFormat>
  <Paragraphs>108</Paragraphs>
  <Slides>29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29</vt:i4>
      </vt:variant>
    </vt:vector>
  </HeadingPairs>
  <TitlesOfParts>
    <vt:vector size="42" baseType="lpstr">
      <vt:lpstr>黑体</vt:lpstr>
      <vt:lpstr>华文行楷</vt:lpstr>
      <vt:lpstr>华文楷体</vt:lpstr>
      <vt:lpstr>楷体_GB2312</vt:lpstr>
      <vt:lpstr>宋体</vt:lpstr>
      <vt:lpstr>Arial</vt:lpstr>
      <vt:lpstr>Calibri</vt:lpstr>
      <vt:lpstr>Times New Roman</vt:lpstr>
      <vt:lpstr>Office 主题</vt:lpstr>
      <vt:lpstr>Document</vt:lpstr>
      <vt:lpstr>公式</vt:lpstr>
      <vt:lpstr>Equation</vt:lpstr>
      <vt:lpstr>文档</vt:lpstr>
      <vt:lpstr>PowerPoint 演示文稿</vt:lpstr>
      <vt:lpstr>PowerPoint 演示文稿</vt:lpstr>
      <vt:lpstr>一、问题的提出</vt:lpstr>
      <vt:lpstr>PowerPoint 演示文稿</vt:lpstr>
      <vt:lpstr>二、导数的定义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三、一些函数的导数计算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四、导数的几何意义</vt:lpstr>
      <vt:lpstr>PowerPoint 演示文稿</vt:lpstr>
      <vt:lpstr>五、可导与连续的关系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六、小结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*</dc:creator>
  <cp:lastModifiedBy>Microsoft 帐户</cp:lastModifiedBy>
  <cp:revision>98</cp:revision>
  <dcterms:created xsi:type="dcterms:W3CDTF">2009-06-13T01:14:34Z</dcterms:created>
  <dcterms:modified xsi:type="dcterms:W3CDTF">2021-10-23T15:37:08Z</dcterms:modified>
</cp:coreProperties>
</file>