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9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55" r:id="rId13"/>
    <p:sldId id="320" r:id="rId14"/>
    <p:sldId id="321" r:id="rId15"/>
    <p:sldId id="349" r:id="rId16"/>
    <p:sldId id="350" r:id="rId17"/>
    <p:sldId id="352" r:id="rId18"/>
    <p:sldId id="357" r:id="rId19"/>
    <p:sldId id="322" r:id="rId20"/>
    <p:sldId id="323" r:id="rId21"/>
    <p:sldId id="324" r:id="rId22"/>
    <p:sldId id="325" r:id="rId23"/>
    <p:sldId id="326" r:id="rId24"/>
    <p:sldId id="332" r:id="rId25"/>
    <p:sldId id="333" r:id="rId26"/>
    <p:sldId id="345" r:id="rId27"/>
    <p:sldId id="346" r:id="rId28"/>
    <p:sldId id="337" r:id="rId29"/>
    <p:sldId id="338" r:id="rId30"/>
    <p:sldId id="343" r:id="rId31"/>
    <p:sldId id="344" r:id="rId32"/>
    <p:sldId id="334" r:id="rId33"/>
    <p:sldId id="339" r:id="rId34"/>
    <p:sldId id="353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473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38" autoAdjust="0"/>
  </p:normalViewPr>
  <p:slideViewPr>
    <p:cSldViewPr>
      <p:cViewPr varScale="1">
        <p:scale>
          <a:sx n="103" d="100"/>
          <a:sy n="103" d="100"/>
        </p:scale>
        <p:origin x="120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98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emf"/><Relationship Id="rId1" Type="http://schemas.openxmlformats.org/officeDocument/2006/relationships/image" Target="../media/image65.wmf"/><Relationship Id="rId5" Type="http://schemas.openxmlformats.org/officeDocument/2006/relationships/image" Target="../media/image69.emf"/><Relationship Id="rId4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Relationship Id="rId9" Type="http://schemas.openxmlformats.org/officeDocument/2006/relationships/image" Target="../media/image8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emf"/><Relationship Id="rId4" Type="http://schemas.openxmlformats.org/officeDocument/2006/relationships/image" Target="../media/image8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emf"/><Relationship Id="rId6" Type="http://schemas.openxmlformats.org/officeDocument/2006/relationships/image" Target="../media/image133.w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emf"/><Relationship Id="rId1" Type="http://schemas.openxmlformats.org/officeDocument/2006/relationships/image" Target="../media/image141.wmf"/><Relationship Id="rId5" Type="http://schemas.openxmlformats.org/officeDocument/2006/relationships/image" Target="../media/image145.wmf"/><Relationship Id="rId4" Type="http://schemas.openxmlformats.org/officeDocument/2006/relationships/image" Target="../media/image14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emf"/><Relationship Id="rId1" Type="http://schemas.openxmlformats.org/officeDocument/2006/relationships/image" Target="../media/image146.wmf"/><Relationship Id="rId5" Type="http://schemas.openxmlformats.org/officeDocument/2006/relationships/image" Target="../media/image150.emf"/><Relationship Id="rId4" Type="http://schemas.openxmlformats.org/officeDocument/2006/relationships/image" Target="../media/image14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10" Type="http://schemas.openxmlformats.org/officeDocument/2006/relationships/image" Target="../media/image183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image" Target="../media/image186.wmf"/><Relationship Id="rId7" Type="http://schemas.openxmlformats.org/officeDocument/2006/relationships/image" Target="../media/image190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11" Type="http://schemas.openxmlformats.org/officeDocument/2006/relationships/image" Target="../media/image24.wmf"/><Relationship Id="rId5" Type="http://schemas.openxmlformats.org/officeDocument/2006/relationships/image" Target="../media/image18.e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201.wmf"/><Relationship Id="rId7" Type="http://schemas.openxmlformats.org/officeDocument/2006/relationships/image" Target="../media/image205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11" Type="http://schemas.openxmlformats.org/officeDocument/2006/relationships/image" Target="../media/image209.wmf"/><Relationship Id="rId5" Type="http://schemas.openxmlformats.org/officeDocument/2006/relationships/image" Target="../media/image203.wmf"/><Relationship Id="rId10" Type="http://schemas.openxmlformats.org/officeDocument/2006/relationships/image" Target="../media/image208.wmf"/><Relationship Id="rId4" Type="http://schemas.openxmlformats.org/officeDocument/2006/relationships/image" Target="../media/image202.wmf"/><Relationship Id="rId9" Type="http://schemas.openxmlformats.org/officeDocument/2006/relationships/image" Target="../media/image20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wmf"/><Relationship Id="rId5" Type="http://schemas.openxmlformats.org/officeDocument/2006/relationships/image" Target="../media/image220.wmf"/><Relationship Id="rId4" Type="http://schemas.openxmlformats.org/officeDocument/2006/relationships/image" Target="../media/image219.wmf"/><Relationship Id="rId9" Type="http://schemas.openxmlformats.org/officeDocument/2006/relationships/image" Target="../media/image22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wmf"/><Relationship Id="rId1" Type="http://schemas.openxmlformats.org/officeDocument/2006/relationships/image" Target="../media/image35.e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5" Type="http://schemas.openxmlformats.org/officeDocument/2006/relationships/image" Target="../media/image44.e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7" Type="http://schemas.openxmlformats.org/officeDocument/2006/relationships/image" Target="../media/image51.w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w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0.w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2021/11/7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C2EFB-E6F0-4526-A71E-3BEE9C081B90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25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C2EFB-E6F0-4526-A71E-3BEE9C081B90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9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053DE-ACC5-4B02-9E57-E33C30AA12CF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BA5EE-9D31-4381-89F2-1064B129E155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D6FC7-93CC-4C24-833F-ECA27AF8718F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CE745-7834-4745-B102-06878A0DEE3A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F068C-2478-4A4C-A738-9692876A401D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AFC07-C2FC-424F-8B30-98B9C2821975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=""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57FE9-1848-4FC7-A423-66B04B8F326E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=""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=""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=""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6276D-2D83-482C-801B-E65BCC946E12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=""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=""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=""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556D1-31E5-439B-93AD-48853D7DF130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=""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=""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B1405-9990-49B2-87CD-8D166430F262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=""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6B658-72DB-4764-8AE9-FF00B6F8B18A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=""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=""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=""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=""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78D8DAB-D5ED-4339-B384-B0D3733D0228}" type="datetime1">
              <a:rPr lang="zh-CN" altLang="en-US" smtClean="0"/>
              <a:t>2021/11/7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1.bin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Microsoft_Word_97_-_2003___2.doc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61.w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3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2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9.e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1.e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5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5.e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31.emf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0" Type="http://schemas.openxmlformats.org/officeDocument/2006/relationships/image" Target="../media/image138.e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44.e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4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4.bin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5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60.wmf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68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5.wmf"/><Relationship Id="rId12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67.wmf"/><Relationship Id="rId5" Type="http://schemas.openxmlformats.org/officeDocument/2006/relationships/image" Target="../media/image164.wmf"/><Relationship Id="rId15" Type="http://schemas.openxmlformats.org/officeDocument/2006/relationships/image" Target="../media/image169.wmf"/><Relationship Id="rId10" Type="http://schemas.openxmlformats.org/officeDocument/2006/relationships/oleObject" Target="../embeddings/oleObject165.bin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66.wmf"/><Relationship Id="rId14" Type="http://schemas.openxmlformats.org/officeDocument/2006/relationships/oleObject" Target="../embeddings/oleObject16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73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72.wmf"/><Relationship Id="rId5" Type="http://schemas.openxmlformats.org/officeDocument/2006/relationships/image" Target="../media/image169.wmf"/><Relationship Id="rId10" Type="http://schemas.openxmlformats.org/officeDocument/2006/relationships/oleObject" Target="../embeddings/oleObject171.bin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7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173.bin"/><Relationship Id="rId21" Type="http://schemas.openxmlformats.org/officeDocument/2006/relationships/oleObject" Target="../embeddings/oleObject182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wmf"/><Relationship Id="rId20" Type="http://schemas.openxmlformats.org/officeDocument/2006/relationships/image" Target="../media/image18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77.wmf"/><Relationship Id="rId19" Type="http://schemas.openxmlformats.org/officeDocument/2006/relationships/oleObject" Target="../embeddings/oleObject181.bin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9.wmf"/><Relationship Id="rId22" Type="http://schemas.openxmlformats.org/officeDocument/2006/relationships/image" Target="../media/image18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91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88.wmf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0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10" Type="http://schemas.openxmlformats.org/officeDocument/2006/relationships/image" Target="../media/image187.wmf"/><Relationship Id="rId4" Type="http://schemas.openxmlformats.org/officeDocument/2006/relationships/image" Target="../media/image184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8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196.bin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9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8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9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203.bin"/><Relationship Id="rId18" Type="http://schemas.openxmlformats.org/officeDocument/2006/relationships/image" Target="../media/image206.wmf"/><Relationship Id="rId3" Type="http://schemas.openxmlformats.org/officeDocument/2006/relationships/oleObject" Target="../embeddings/oleObject198.bin"/><Relationship Id="rId21" Type="http://schemas.openxmlformats.org/officeDocument/2006/relationships/oleObject" Target="../embeddings/oleObject207.bin"/><Relationship Id="rId7" Type="http://schemas.openxmlformats.org/officeDocument/2006/relationships/oleObject" Target="../embeddings/oleObject200.bin"/><Relationship Id="rId12" Type="http://schemas.openxmlformats.org/officeDocument/2006/relationships/image" Target="../media/image203.wmf"/><Relationship Id="rId17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wmf"/><Relationship Id="rId20" Type="http://schemas.openxmlformats.org/officeDocument/2006/relationships/image" Target="../media/image20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202.bin"/><Relationship Id="rId24" Type="http://schemas.openxmlformats.org/officeDocument/2006/relationships/image" Target="../media/image209.wmf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4.bin"/><Relationship Id="rId23" Type="http://schemas.openxmlformats.org/officeDocument/2006/relationships/oleObject" Target="../embeddings/oleObject208.bin"/><Relationship Id="rId10" Type="http://schemas.openxmlformats.org/officeDocument/2006/relationships/image" Target="../media/image202.wmf"/><Relationship Id="rId19" Type="http://schemas.openxmlformats.org/officeDocument/2006/relationships/oleObject" Target="../embeddings/oleObject206.bin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01.bin"/><Relationship Id="rId14" Type="http://schemas.openxmlformats.org/officeDocument/2006/relationships/image" Target="../media/image204.wmf"/><Relationship Id="rId22" Type="http://schemas.openxmlformats.org/officeDocument/2006/relationships/image" Target="../media/image20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14.bin"/><Relationship Id="rId3" Type="http://schemas.openxmlformats.org/officeDocument/2006/relationships/oleObject" Target="../embeddings/oleObject209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13.bin"/><Relationship Id="rId5" Type="http://schemas.openxmlformats.org/officeDocument/2006/relationships/oleObject" Target="../embeddings/oleObject210.bin"/><Relationship Id="rId10" Type="http://schemas.openxmlformats.org/officeDocument/2006/relationships/image" Target="../media/image213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15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13" Type="http://schemas.openxmlformats.org/officeDocument/2006/relationships/oleObject" Target="../embeddings/oleObject220.bin"/><Relationship Id="rId18" Type="http://schemas.openxmlformats.org/officeDocument/2006/relationships/image" Target="../media/image223.wmf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20.wmf"/><Relationship Id="rId17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2.wmf"/><Relationship Id="rId20" Type="http://schemas.openxmlformats.org/officeDocument/2006/relationships/image" Target="../media/image224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7.w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1.bin"/><Relationship Id="rId10" Type="http://schemas.openxmlformats.org/officeDocument/2006/relationships/image" Target="../media/image219.wmf"/><Relationship Id="rId19" Type="http://schemas.openxmlformats.org/officeDocument/2006/relationships/oleObject" Target="../embeddings/oleObject223.bin"/><Relationship Id="rId4" Type="http://schemas.openxmlformats.org/officeDocument/2006/relationships/image" Target="../media/image216.w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22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1.e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Relationship Id="rId22" Type="http://schemas.openxmlformats.org/officeDocument/2006/relationships/image" Target="../media/image2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2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e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e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8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5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emf"/><Relationship Id="rId22" Type="http://schemas.openxmlformats.org/officeDocument/2006/relationships/image" Target="../media/image3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3.w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140039" y="3284984"/>
            <a:ext cx="63849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12800" indent="-8128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ea typeface="楷体_GB2312"/>
                <a:cs typeface="楷体_GB2312"/>
              </a:rPr>
              <a:t>一、泰勒公式及麦克劳林公式</a:t>
            </a:r>
          </a:p>
        </p:txBody>
      </p:sp>
      <p:sp>
        <p:nvSpPr>
          <p:cNvPr id="52231" name="Text Box 10"/>
          <p:cNvSpPr txBox="1">
            <a:spLocks noChangeArrowheads="1"/>
          </p:cNvSpPr>
          <p:nvPr/>
        </p:nvSpPr>
        <p:spPr bwMode="auto">
          <a:xfrm>
            <a:off x="3140039" y="1948360"/>
            <a:ext cx="5607625" cy="769441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rgbClr val="FF0000"/>
                </a:solidFill>
              </a:rPr>
              <a:t>§</a:t>
            </a:r>
            <a:r>
              <a:rPr lang="en-US" altLang="zh-CN" sz="4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</a:t>
            </a:r>
            <a:r>
              <a:rPr lang="zh-CN" altLang="en-US" sz="4400" b="1" dirty="0" smtClean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 泰勒</a:t>
            </a:r>
            <a:r>
              <a:rPr lang="zh-CN" altLang="en-US" sz="4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en-US" altLang="zh-CN" sz="4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Taylor)</a:t>
            </a:r>
            <a:r>
              <a:rPr lang="zh-CN" altLang="en-US" sz="44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公式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9897998" y="404664"/>
            <a:ext cx="1569660" cy="52322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/>
                <a:cs typeface="楷体_GB2312"/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  <a:latin typeface="Brush Script MT" panose="03060802040406070304" pitchFamily="66" charset="0"/>
                <a:ea typeface="楷体_GB2312"/>
                <a:cs typeface="楷体_GB2312"/>
              </a:rPr>
              <a:t>Chapter 3</a:t>
            </a:r>
            <a:r>
              <a:rPr lang="zh-CN" altLang="en-US" sz="2800" dirty="0" smtClean="0">
                <a:solidFill>
                  <a:schemeClr val="accent2"/>
                </a:solidFill>
                <a:ea typeface="楷体_GB2312"/>
                <a:cs typeface="楷体_GB2312"/>
              </a:rPr>
              <a:t> </a:t>
            </a:r>
            <a:endParaRPr lang="zh-CN" altLang="en-US" sz="2800" dirty="0">
              <a:solidFill>
                <a:schemeClr val="accent2"/>
              </a:solidFill>
              <a:ea typeface="楷体_GB2312"/>
              <a:cs typeface="楷体_GB231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140039" y="4149725"/>
            <a:ext cx="65341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ea typeface="楷体_GB2312"/>
                <a:cs typeface="楷体_GB2312"/>
              </a:rPr>
              <a:t>二、利用泰勒公式求极限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87150-5C3E-4439-B216-5F65A4C7C309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3391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ED7B8D-5178-47B6-A290-AF5AB6E62175}" type="slidenum">
              <a:rPr lang="zh-CN" altLang="en-US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3213618" y="306564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说明:</a:t>
            </a:r>
            <a:endParaRPr lang="zh-CN" altLang="en-US" sz="4400" dirty="0"/>
          </a:p>
        </p:txBody>
      </p:sp>
      <p:graphicFrame>
        <p:nvGraphicFramePr>
          <p:cNvPr id="67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162743"/>
              </p:ext>
            </p:extLst>
          </p:nvPr>
        </p:nvGraphicFramePr>
        <p:xfrm>
          <a:off x="2360613" y="914401"/>
          <a:ext cx="7335787" cy="1127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4" name="Document" r:id="rId3" imgW="7934685" imgH="1219288" progId="Word.Document.8">
                  <p:embed/>
                </p:oleObj>
              </mc:Choice>
              <mc:Fallback>
                <p:oleObj name="Document" r:id="rId3" imgW="7934685" imgH="12192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914401"/>
                        <a:ext cx="7335787" cy="11275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388420"/>
              </p:ext>
            </p:extLst>
          </p:nvPr>
        </p:nvGraphicFramePr>
        <p:xfrm>
          <a:off x="2360613" y="1939925"/>
          <a:ext cx="7454900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5" name="Document" r:id="rId5" imgW="3031066" imgH="600142" progId="Word.Document.8">
                  <p:embed/>
                </p:oleObj>
              </mc:Choice>
              <mc:Fallback>
                <p:oleObj name="Document" r:id="rId5" imgW="3031066" imgH="6001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1939925"/>
                        <a:ext cx="7454900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8" name="Object 8"/>
          <p:cNvGraphicFramePr>
            <a:graphicFrameLocks noChangeAspect="1"/>
          </p:cNvGraphicFramePr>
          <p:nvPr/>
        </p:nvGraphicFramePr>
        <p:xfrm>
          <a:off x="2438400" y="3962401"/>
          <a:ext cx="38100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6" name="文档" r:id="rId7" imgW="1695450" imgH="590550" progId="Word.Document.8">
                  <p:embed/>
                </p:oleObj>
              </mc:Choice>
              <mc:Fallback>
                <p:oleObj name="文档" r:id="rId7" imgW="1695450" imgH="590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1"/>
                        <a:ext cx="38100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9" name="Object 9"/>
          <p:cNvGraphicFramePr>
            <a:graphicFrameLocks noChangeAspect="1"/>
          </p:cNvGraphicFramePr>
          <p:nvPr/>
        </p:nvGraphicFramePr>
        <p:xfrm>
          <a:off x="2438400" y="5029200"/>
          <a:ext cx="6858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7" name="文档" r:id="rId9" imgW="3200400" imgH="400050" progId="Word.Document.8">
                  <p:embed/>
                </p:oleObj>
              </mc:Choice>
              <mc:Fallback>
                <p:oleObj name="文档" r:id="rId9" imgW="320040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029200"/>
                        <a:ext cx="68580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0" name="Object 10"/>
          <p:cNvGraphicFramePr>
            <a:graphicFrameLocks noChangeAspect="1"/>
          </p:cNvGraphicFramePr>
          <p:nvPr/>
        </p:nvGraphicFramePr>
        <p:xfrm>
          <a:off x="2438400" y="5715000"/>
          <a:ext cx="65532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8" name="文档" r:id="rId11" imgW="2800350" imgH="400050" progId="Word.Document.8">
                  <p:embed/>
                </p:oleObj>
              </mc:Choice>
              <mc:Fallback>
                <p:oleObj name="文档" r:id="rId11" imgW="2800350" imgH="400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715000"/>
                        <a:ext cx="65532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1" name="Object 11"/>
          <p:cNvGraphicFramePr>
            <a:graphicFrameLocks noChangeAspect="1"/>
          </p:cNvGraphicFramePr>
          <p:nvPr/>
        </p:nvGraphicFramePr>
        <p:xfrm>
          <a:off x="2514600" y="3200400"/>
          <a:ext cx="4038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9" name="Equation" r:id="rId13" imgW="1838170" imgH="390628" progId="Equation.3">
                  <p:embed/>
                </p:oleObj>
              </mc:Choice>
              <mc:Fallback>
                <p:oleObj name="Equation" r:id="rId13" imgW="1838170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00400"/>
                        <a:ext cx="40386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2" name="Object 12"/>
          <p:cNvGraphicFramePr>
            <a:graphicFrameLocks noChangeAspect="1"/>
          </p:cNvGraphicFramePr>
          <p:nvPr/>
        </p:nvGraphicFramePr>
        <p:xfrm>
          <a:off x="6459538" y="3200400"/>
          <a:ext cx="2792412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0" name="Equation" r:id="rId15" imgW="1238170" imgH="333285" progId="Equation.3">
                  <p:embed/>
                </p:oleObj>
              </mc:Choice>
              <mc:Fallback>
                <p:oleObj name="Equation" r:id="rId15" imgW="1238170" imgH="3332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538" y="3200400"/>
                        <a:ext cx="2792412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41028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37141"/>
              </p:ext>
            </p:extLst>
          </p:nvPr>
        </p:nvGraphicFramePr>
        <p:xfrm>
          <a:off x="2046287" y="352331"/>
          <a:ext cx="28305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6" name="Equation" r:id="rId3" imgW="1181100" imgH="228600" progId="Equation.DSMT4">
                  <p:embed/>
                </p:oleObj>
              </mc:Choice>
              <mc:Fallback>
                <p:oleObj name="Equation" r:id="rId3" imgW="1181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7" y="352331"/>
                        <a:ext cx="2830513" cy="549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815544-B885-4C66-906C-E5B1F3C44CCE}" type="slidenum">
              <a:rPr lang="zh-CN" altLang="en-US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76866" name="Object 2"/>
          <p:cNvGraphicFramePr>
            <a:graphicFrameLocks noChangeAspect="1"/>
          </p:cNvGraphicFramePr>
          <p:nvPr/>
        </p:nvGraphicFramePr>
        <p:xfrm>
          <a:off x="2286000" y="4876800"/>
          <a:ext cx="7010400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7" name="Equation" r:id="rId5" imgW="3057601" imgH="561962" progId="Equation.3">
                  <p:embed/>
                </p:oleObj>
              </mc:Choice>
              <mc:Fallback>
                <p:oleObj name="Equation" r:id="rId5" imgW="3057601" imgH="5619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7010400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1676401" y="2590801"/>
            <a:ext cx="4284663" cy="519113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麦克劳林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Maclaurin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公式</a:t>
            </a:r>
          </a:p>
        </p:txBody>
      </p:sp>
      <p:sp>
        <p:nvSpPr>
          <p:cNvPr id="676872" name="Text Box 8"/>
          <p:cNvSpPr txBox="1">
            <a:spLocks noChangeArrowheads="1"/>
          </p:cNvSpPr>
          <p:nvPr/>
        </p:nvSpPr>
        <p:spPr bwMode="auto">
          <a:xfrm>
            <a:off x="4876800" y="381001"/>
            <a:ext cx="5410200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此时泰勒公式称为</a:t>
            </a:r>
            <a:r>
              <a:rPr lang="zh-CN" altLang="en-US" sz="2800" b="1" dirty="0">
                <a:solidFill>
                  <a:srgbClr val="FF0000"/>
                </a:solidFill>
              </a:rPr>
              <a:t>麦克劳林公式.</a:t>
            </a:r>
          </a:p>
        </p:txBody>
      </p:sp>
      <p:graphicFrame>
        <p:nvGraphicFramePr>
          <p:cNvPr id="676873" name="Object 9"/>
          <p:cNvGraphicFramePr>
            <a:graphicFrameLocks noChangeAspect="1"/>
          </p:cNvGraphicFramePr>
          <p:nvPr/>
        </p:nvGraphicFramePr>
        <p:xfrm>
          <a:off x="2387600" y="762001"/>
          <a:ext cx="78994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8" name="文档" r:id="rId7" imgW="3609975" imgH="457200" progId="Word.Document.8">
                  <p:embed/>
                </p:oleObj>
              </mc:Choice>
              <mc:Fallback>
                <p:oleObj name="文档" r:id="rId7" imgW="3609975" imgH="4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762001"/>
                        <a:ext cx="789940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4" name="Object 10"/>
          <p:cNvGraphicFramePr>
            <a:graphicFrameLocks noChangeAspect="1"/>
          </p:cNvGraphicFramePr>
          <p:nvPr/>
        </p:nvGraphicFramePr>
        <p:xfrm>
          <a:off x="3581400" y="1524000"/>
          <a:ext cx="51054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9" name="Equation" r:id="rId9" imgW="2286000" imgH="444500" progId="Equation.3">
                  <p:embed/>
                </p:oleObj>
              </mc:Choice>
              <mc:Fallback>
                <p:oleObj name="Equation" r:id="rId9" imgW="2286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24000"/>
                        <a:ext cx="510540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6" name="Object 12"/>
          <p:cNvGraphicFramePr>
            <a:graphicFrameLocks noChangeAspect="1"/>
          </p:cNvGraphicFramePr>
          <p:nvPr/>
        </p:nvGraphicFramePr>
        <p:xfrm>
          <a:off x="2286000" y="2971800"/>
          <a:ext cx="7391400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0" name="Equation" r:id="rId11" imgW="3057601" imgH="780908" progId="Equation.3">
                  <p:embed/>
                </p:oleObj>
              </mc:Choice>
              <mc:Fallback>
                <p:oleObj name="Equation" r:id="rId11" imgW="3057601" imgH="7809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0"/>
                        <a:ext cx="7391400" cy="205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78" name="AutoShape 14"/>
          <p:cNvSpPr>
            <a:spLocks noChangeArrowheads="1"/>
          </p:cNvSpPr>
          <p:nvPr/>
        </p:nvSpPr>
        <p:spPr bwMode="auto">
          <a:xfrm>
            <a:off x="7162801" y="2438400"/>
            <a:ext cx="2678113" cy="533400"/>
          </a:xfrm>
          <a:prstGeom prst="wedgeRoundRectCallout">
            <a:avLst>
              <a:gd name="adj1" fmla="val -122917"/>
              <a:gd name="adj2" fmla="val 291069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33B3C"/>
                </a:solidFill>
              </a:rPr>
              <a:t>拉格朗日型余项</a:t>
            </a:r>
          </a:p>
        </p:txBody>
      </p:sp>
      <p:sp>
        <p:nvSpPr>
          <p:cNvPr id="676879" name="AutoShape 15"/>
          <p:cNvSpPr>
            <a:spLocks noChangeArrowheads="1"/>
          </p:cNvSpPr>
          <p:nvPr/>
        </p:nvSpPr>
        <p:spPr bwMode="auto">
          <a:xfrm>
            <a:off x="6781800" y="5943600"/>
            <a:ext cx="2286000" cy="533400"/>
          </a:xfrm>
          <a:prstGeom prst="wedgeRoundRectCallout">
            <a:avLst>
              <a:gd name="adj1" fmla="val -147083"/>
              <a:gd name="adj2" fmla="val 18153"/>
              <a:gd name="adj3" fmla="val 166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F33B3C"/>
                </a:solidFill>
              </a:rPr>
              <a:t>皮亚诺型余项</a:t>
            </a:r>
          </a:p>
        </p:txBody>
      </p:sp>
    </p:spTree>
    <p:extLst>
      <p:ext uri="{BB962C8B-B14F-4D97-AF65-F5344CB8AC3E}">
        <p14:creationId xmlns:p14="http://schemas.microsoft.com/office/powerpoint/2010/main" val="38144262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7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7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8" grpId="0" animBg="1" autoUpdateAnimBg="0"/>
      <p:bldP spid="676872" grpId="0" autoUpdateAnimBg="0"/>
      <p:bldP spid="676878" grpId="0" animBg="1" autoUpdateAnimBg="0"/>
      <p:bldP spid="67687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01510" y="2829390"/>
            <a:ext cx="2569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Taylor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展开法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49067" y="2636912"/>
            <a:ext cx="486173" cy="1088831"/>
            <a:chOff x="3593603" y="1520788"/>
            <a:chExt cx="486173" cy="1088831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3593603" y="2024844"/>
              <a:ext cx="486173" cy="58477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3610067" y="1520788"/>
              <a:ext cx="469709" cy="50405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3353563" y="2317715"/>
            <a:ext cx="12618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直接法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353563" y="3414165"/>
            <a:ext cx="12618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间接法</a:t>
            </a:r>
            <a:endParaRPr lang="zh-CN" altLang="en-US" sz="2800" b="1" dirty="0"/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25744"/>
              </p:ext>
            </p:extLst>
          </p:nvPr>
        </p:nvGraphicFramePr>
        <p:xfrm>
          <a:off x="4786619" y="370352"/>
          <a:ext cx="6416675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4" name="Equation" r:id="rId3" imgW="3098520" imgH="1091880" progId="Equation.DSMT4">
                  <p:embed/>
                </p:oleObj>
              </mc:Choice>
              <mc:Fallback>
                <p:oleObj name="Equation" r:id="rId3" imgW="3098520" imgH="1091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619" y="370352"/>
                        <a:ext cx="6416675" cy="245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914203"/>
              </p:ext>
            </p:extLst>
          </p:nvPr>
        </p:nvGraphicFramePr>
        <p:xfrm>
          <a:off x="4807782" y="3433355"/>
          <a:ext cx="67849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5" name="Equation" r:id="rId5" imgW="3276360" imgH="241200" progId="Equation.DSMT4">
                  <p:embed/>
                </p:oleObj>
              </mc:Choice>
              <mc:Fallback>
                <p:oleObj name="Equation" r:id="rId5" imgW="3276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782" y="3433355"/>
                        <a:ext cx="67849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508173"/>
              </p:ext>
            </p:extLst>
          </p:nvPr>
        </p:nvGraphicFramePr>
        <p:xfrm>
          <a:off x="4783644" y="3966594"/>
          <a:ext cx="58912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6" name="Equation" r:id="rId7" imgW="2844720" imgH="241200" progId="Equation.DSMT4">
                  <p:embed/>
                </p:oleObj>
              </mc:Choice>
              <mc:Fallback>
                <p:oleObj name="Equation" r:id="rId7" imgW="2844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644" y="3966594"/>
                        <a:ext cx="58912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284402"/>
              </p:ext>
            </p:extLst>
          </p:nvPr>
        </p:nvGraphicFramePr>
        <p:xfrm>
          <a:off x="4807782" y="4509519"/>
          <a:ext cx="5918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7" name="Equation" r:id="rId9" imgW="2857320" imgH="241200" progId="Equation.DSMT4">
                  <p:embed/>
                </p:oleObj>
              </mc:Choice>
              <mc:Fallback>
                <p:oleObj name="Equation" r:id="rId9" imgW="285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782" y="4509519"/>
                        <a:ext cx="5918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627647"/>
              </p:ext>
            </p:extLst>
          </p:nvPr>
        </p:nvGraphicFramePr>
        <p:xfrm>
          <a:off x="4807782" y="5010913"/>
          <a:ext cx="599757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name="Equation" r:id="rId11" imgW="2895480" imgH="482400" progId="Equation.DSMT4">
                  <p:embed/>
                </p:oleObj>
              </mc:Choice>
              <mc:Fallback>
                <p:oleObj name="Equation" r:id="rId11" imgW="2895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782" y="5010913"/>
                        <a:ext cx="599757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9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3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726FF0-DD09-407D-8886-4B9F7E1B4C3D}" type="slidenum">
              <a:rPr lang="zh-CN" altLang="en-US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4756" name="Text Box 4"/>
          <p:cNvSpPr txBox="1">
            <a:spLocks noChangeArrowheads="1"/>
          </p:cNvSpPr>
          <p:nvPr/>
        </p:nvSpPr>
        <p:spPr bwMode="auto">
          <a:xfrm>
            <a:off x="2057400" y="838201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899072"/>
              </p:ext>
            </p:extLst>
          </p:nvPr>
        </p:nvGraphicFramePr>
        <p:xfrm>
          <a:off x="2895600" y="838200"/>
          <a:ext cx="2476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0" name="Equation" r:id="rId3" imgW="981028" imgH="133453" progId="Equation.DSMT4">
                  <p:embed/>
                </p:oleObj>
              </mc:Choice>
              <mc:Fallback>
                <p:oleObj name="Equation" r:id="rId3" imgW="981028" imgH="1334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838200"/>
                        <a:ext cx="2476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58" name="Object 6"/>
          <p:cNvGraphicFramePr>
            <a:graphicFrameLocks noChangeAspect="1"/>
          </p:cNvGraphicFramePr>
          <p:nvPr/>
        </p:nvGraphicFramePr>
        <p:xfrm>
          <a:off x="5486400" y="838201"/>
          <a:ext cx="4572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1" name="Equation" r:id="rId5" imgW="1876342" imgH="133453" progId="Equation.3">
                  <p:embed/>
                </p:oleObj>
              </mc:Choice>
              <mc:Fallback>
                <p:oleObj name="Equation" r:id="rId5" imgW="1876342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838201"/>
                        <a:ext cx="45720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574395"/>
              </p:ext>
            </p:extLst>
          </p:nvPr>
        </p:nvGraphicFramePr>
        <p:xfrm>
          <a:off x="2552700" y="1540202"/>
          <a:ext cx="79248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2" name="Equation" r:id="rId7" imgW="3181487" imgH="352399" progId="Equation.3">
                  <p:embed/>
                </p:oleObj>
              </mc:Choice>
              <mc:Fallback>
                <p:oleObj name="Equation" r:id="rId7" imgW="3181487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540202"/>
                        <a:ext cx="792480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63" name="Text Box 11"/>
          <p:cNvSpPr txBox="1">
            <a:spLocks noChangeArrowheads="1"/>
          </p:cNvSpPr>
          <p:nvPr/>
        </p:nvSpPr>
        <p:spPr bwMode="auto">
          <a:xfrm>
            <a:off x="1981200" y="2836863"/>
            <a:ext cx="16764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近似公式</a:t>
            </a:r>
          </a:p>
        </p:txBody>
      </p:sp>
      <p:graphicFrame>
        <p:nvGraphicFramePr>
          <p:cNvPr id="71476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27113"/>
              </p:ext>
            </p:extLst>
          </p:nvPr>
        </p:nvGraphicFramePr>
        <p:xfrm>
          <a:off x="3791744" y="2637116"/>
          <a:ext cx="3602210" cy="986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3" name="Equation" r:id="rId9" imgW="1552571" imgH="323901" progId="Equation.3">
                  <p:embed/>
                </p:oleObj>
              </mc:Choice>
              <mc:Fallback>
                <p:oleObj name="Equation" r:id="rId9" imgW="1552571" imgH="323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2637116"/>
                        <a:ext cx="3602210" cy="986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65" name="Text Box 13"/>
          <p:cNvSpPr txBox="1">
            <a:spLocks noChangeArrowheads="1"/>
          </p:cNvSpPr>
          <p:nvPr/>
        </p:nvSpPr>
        <p:spPr bwMode="auto">
          <a:xfrm>
            <a:off x="2042300" y="4062740"/>
            <a:ext cx="99060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/>
              <a:t>误差</a:t>
            </a:r>
          </a:p>
        </p:txBody>
      </p:sp>
      <p:graphicFrame>
        <p:nvGraphicFramePr>
          <p:cNvPr id="71476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612097"/>
              </p:ext>
            </p:extLst>
          </p:nvPr>
        </p:nvGraphicFramePr>
        <p:xfrm>
          <a:off x="3081467" y="3751946"/>
          <a:ext cx="5132040" cy="110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4" name="Equation" r:id="rId11" imgW="2333715" imgH="390628" progId="Equation.3">
                  <p:embed/>
                </p:oleObj>
              </mc:Choice>
              <mc:Fallback>
                <p:oleObj name="Equation" r:id="rId11" imgW="2333715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467" y="3751946"/>
                        <a:ext cx="5132040" cy="1100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71" name="Object 19"/>
          <p:cNvGraphicFramePr>
            <a:graphicFrameLocks noChangeAspect="1"/>
          </p:cNvGraphicFramePr>
          <p:nvPr/>
        </p:nvGraphicFramePr>
        <p:xfrm>
          <a:off x="2133600" y="4724400"/>
          <a:ext cx="57277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5" name="Equation" r:id="rId13" imgW="2371888" imgH="314171" progId="Equation.3">
                  <p:embed/>
                </p:oleObj>
              </mc:Choice>
              <mc:Fallback>
                <p:oleObj name="Equation" r:id="rId13" imgW="2371888" imgH="3141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724400"/>
                        <a:ext cx="57277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477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922256"/>
              </p:ext>
            </p:extLst>
          </p:nvPr>
        </p:nvGraphicFramePr>
        <p:xfrm>
          <a:off x="5410200" y="5684563"/>
          <a:ext cx="14081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6" name="公式" r:id="rId15" imgW="1400229" imgH="819137" progId="Equation.3">
                  <p:embed/>
                </p:oleObj>
              </mc:Choice>
              <mc:Fallback>
                <p:oleObj name="公式" r:id="rId15" imgW="1400229" imgH="81913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684563"/>
                        <a:ext cx="1408113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73" name="Text Box 21"/>
          <p:cNvSpPr txBox="1">
            <a:spLocks noChangeArrowheads="1"/>
          </p:cNvSpPr>
          <p:nvPr/>
        </p:nvSpPr>
        <p:spPr bwMode="auto">
          <a:xfrm>
            <a:off x="2133600" y="582453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其误差</a:t>
            </a:r>
          </a:p>
        </p:txBody>
      </p:sp>
      <p:graphicFrame>
        <p:nvGraphicFramePr>
          <p:cNvPr id="714774" name="Object 22"/>
          <p:cNvGraphicFramePr>
            <a:graphicFrameLocks noChangeAspect="1"/>
          </p:cNvGraphicFramePr>
          <p:nvPr/>
        </p:nvGraphicFramePr>
        <p:xfrm>
          <a:off x="3505200" y="5664201"/>
          <a:ext cx="1905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7" name="Equation" r:id="rId17" imgW="781144" imgH="333285" progId="Equation.3">
                  <p:embed/>
                </p:oleObj>
              </mc:Choice>
              <mc:Fallback>
                <p:oleObj name="Equation" r:id="rId17" imgW="781144" imgH="3332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664201"/>
                        <a:ext cx="1905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133601" y="230704"/>
            <a:ext cx="9906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046907"/>
              </p:ext>
            </p:extLst>
          </p:nvPr>
        </p:nvGraphicFramePr>
        <p:xfrm>
          <a:off x="3286925" y="230704"/>
          <a:ext cx="5498657" cy="556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98" name="Equation" r:id="rId19" imgW="2260440" imgH="228600" progId="Equation.DSMT4">
                  <p:embed/>
                </p:oleObj>
              </mc:Choice>
              <mc:Fallback>
                <p:oleObj name="Equation" r:id="rId19" imgW="226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86925" y="230704"/>
                        <a:ext cx="5498657" cy="5560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3034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1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56" grpId="0" autoUpdateAnimBg="0"/>
      <p:bldP spid="714763" grpId="0" autoUpdateAnimBg="0"/>
      <p:bldP spid="714765" grpId="0" autoUpdateAnimBg="0"/>
      <p:bldP spid="71477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E27D16-2592-4A7C-A5CF-0073F763BC56}" type="slidenum">
              <a:rPr lang="zh-CN" altLang="en-US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7168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543290"/>
              </p:ext>
            </p:extLst>
          </p:nvPr>
        </p:nvGraphicFramePr>
        <p:xfrm>
          <a:off x="2141537" y="4246960"/>
          <a:ext cx="41148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6" name="文档" r:id="rId3" imgW="1924050" imgH="638175" progId="Word.Document.8">
                  <p:embed/>
                </p:oleObj>
              </mc:Choice>
              <mc:Fallback>
                <p:oleObj name="文档" r:id="rId3" imgW="1924050" imgH="6381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7" y="4246960"/>
                        <a:ext cx="41148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690471"/>
              </p:ext>
            </p:extLst>
          </p:nvPr>
        </p:nvGraphicFramePr>
        <p:xfrm>
          <a:off x="2131666" y="5130150"/>
          <a:ext cx="7630616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7" name="文档" r:id="rId5" imgW="3076575" imgH="590550" progId="Word.Document.8">
                  <p:embed/>
                </p:oleObj>
              </mc:Choice>
              <mc:Fallback>
                <p:oleObj name="文档" r:id="rId5" imgW="3076575" imgH="5905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666" y="5130150"/>
                        <a:ext cx="7630616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13" name="Text Box 13"/>
          <p:cNvSpPr txBox="1">
            <a:spLocks noChangeArrowheads="1"/>
          </p:cNvSpPr>
          <p:nvPr/>
        </p:nvSpPr>
        <p:spPr bwMode="auto">
          <a:xfrm>
            <a:off x="2057400" y="923926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6814" name="Object 14"/>
          <p:cNvGraphicFramePr>
            <a:graphicFrameLocks noChangeAspect="1"/>
          </p:cNvGraphicFramePr>
          <p:nvPr/>
        </p:nvGraphicFramePr>
        <p:xfrm>
          <a:off x="2889250" y="733426"/>
          <a:ext cx="35941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8" name="Equation" r:id="rId7" imgW="1651000" imgH="406400" progId="Equation.3">
                  <p:embed/>
                </p:oleObj>
              </mc:Choice>
              <mc:Fallback>
                <p:oleObj name="Equation" r:id="rId7" imgW="16510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733426"/>
                        <a:ext cx="35941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6" name="Object 16"/>
          <p:cNvGraphicFramePr>
            <a:graphicFrameLocks noChangeAspect="1"/>
          </p:cNvGraphicFramePr>
          <p:nvPr/>
        </p:nvGraphicFramePr>
        <p:xfrm>
          <a:off x="6705600" y="714375"/>
          <a:ext cx="26670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9" r:id="rId9" imgW="1218671" imgH="406224" progId="Equation.3">
                  <p:embed/>
                </p:oleObj>
              </mc:Choice>
              <mc:Fallback>
                <p:oleObj r:id="rId9" imgW="121867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714375"/>
                        <a:ext cx="26670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082863"/>
              </p:ext>
            </p:extLst>
          </p:nvPr>
        </p:nvGraphicFramePr>
        <p:xfrm>
          <a:off x="2131666" y="3461242"/>
          <a:ext cx="73152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0" r:id="rId11" imgW="3305027" imgH="333285" progId="Equation.3">
                  <p:embed/>
                </p:oleObj>
              </mc:Choice>
              <mc:Fallback>
                <p:oleObj r:id="rId11" imgW="3305027" imgH="3332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666" y="3461242"/>
                        <a:ext cx="73152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775429"/>
              </p:ext>
            </p:extLst>
          </p:nvPr>
        </p:nvGraphicFramePr>
        <p:xfrm>
          <a:off x="6355830" y="4479877"/>
          <a:ext cx="31242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1" r:id="rId13" imgW="1371600" imgH="431800" progId="Equation.3">
                  <p:embed/>
                </p:oleObj>
              </mc:Choice>
              <mc:Fallback>
                <p:oleObj r:id="rId13" imgW="1371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5830" y="4479877"/>
                        <a:ext cx="3124200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83684"/>
              </p:ext>
            </p:extLst>
          </p:nvPr>
        </p:nvGraphicFramePr>
        <p:xfrm>
          <a:off x="3249612" y="358776"/>
          <a:ext cx="60547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2" name="Equation" r:id="rId15" imgW="2489040" imgH="215640" progId="Equation.DSMT4">
                  <p:embed/>
                </p:oleObj>
              </mc:Choice>
              <mc:Fallback>
                <p:oleObj name="Equation" r:id="rId15" imgW="2489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49612" y="358776"/>
                        <a:ext cx="6054725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141537" y="317167"/>
            <a:ext cx="103822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130573"/>
              </p:ext>
            </p:extLst>
          </p:nvPr>
        </p:nvGraphicFramePr>
        <p:xfrm>
          <a:off x="1919536" y="1466638"/>
          <a:ext cx="3600400" cy="2004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3" name="Equation" r:id="rId17" imgW="1650960" imgH="927000" progId="Equation.DSMT4">
                  <p:embed/>
                </p:oleObj>
              </mc:Choice>
              <mc:Fallback>
                <p:oleObj name="Equation" r:id="rId17" imgW="16509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19536" y="1466638"/>
                        <a:ext cx="3600400" cy="2004106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67554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E27D16-2592-4A7C-A5CF-0073F763BC56}" type="slidenum">
              <a:rPr lang="zh-CN" altLang="en-US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6813" name="Text Box 13"/>
          <p:cNvSpPr txBox="1">
            <a:spLocks noChangeArrowheads="1"/>
          </p:cNvSpPr>
          <p:nvPr/>
        </p:nvSpPr>
        <p:spPr bwMode="auto">
          <a:xfrm>
            <a:off x="2057400" y="923926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68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685824"/>
              </p:ext>
            </p:extLst>
          </p:nvPr>
        </p:nvGraphicFramePr>
        <p:xfrm>
          <a:off x="2874963" y="733425"/>
          <a:ext cx="36226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5" name="Equation" r:id="rId3" imgW="1663560" imgH="406080" progId="Equation.DSMT4">
                  <p:embed/>
                </p:oleObj>
              </mc:Choice>
              <mc:Fallback>
                <p:oleObj name="Equation" r:id="rId3" imgW="1663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733425"/>
                        <a:ext cx="36226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3605514"/>
              </p:ext>
            </p:extLst>
          </p:nvPr>
        </p:nvGraphicFramePr>
        <p:xfrm>
          <a:off x="6691313" y="714375"/>
          <a:ext cx="26955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6" name="Equation" r:id="rId5" imgW="1231560" imgH="406080" progId="Equation.DSMT4">
                  <p:embed/>
                </p:oleObj>
              </mc:Choice>
              <mc:Fallback>
                <p:oleObj name="Equation" r:id="rId5" imgW="1231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714375"/>
                        <a:ext cx="26955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123503"/>
              </p:ext>
            </p:extLst>
          </p:nvPr>
        </p:nvGraphicFramePr>
        <p:xfrm>
          <a:off x="2448030" y="3535391"/>
          <a:ext cx="6589229" cy="99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7" name="Equation" r:id="rId7" imgW="3111480" imgH="431640" progId="Equation.DSMT4">
                  <p:embed/>
                </p:oleObj>
              </mc:Choice>
              <mc:Fallback>
                <p:oleObj name="Equation" r:id="rId7" imgW="3111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8030" y="3535391"/>
                        <a:ext cx="6589229" cy="997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672515"/>
              </p:ext>
            </p:extLst>
          </p:nvPr>
        </p:nvGraphicFramePr>
        <p:xfrm>
          <a:off x="6289821" y="4403572"/>
          <a:ext cx="31527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8" name="Equation" r:id="rId9" imgW="1384200" imgH="431640" progId="Equation.DSMT4">
                  <p:embed/>
                </p:oleObj>
              </mc:Choice>
              <mc:Fallback>
                <p:oleObj name="Equation" r:id="rId9" imgW="1384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821" y="4403572"/>
                        <a:ext cx="315277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521430"/>
              </p:ext>
            </p:extLst>
          </p:nvPr>
        </p:nvGraphicFramePr>
        <p:xfrm>
          <a:off x="3087375" y="336524"/>
          <a:ext cx="5958606" cy="514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9" name="Equation" r:id="rId11" imgW="2501640" imgH="215640" progId="Equation.DSMT4">
                  <p:embed/>
                </p:oleObj>
              </mc:Choice>
              <mc:Fallback>
                <p:oleObj name="Equation" r:id="rId11" imgW="25016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7375" y="336524"/>
                        <a:ext cx="5958606" cy="514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141537" y="317167"/>
            <a:ext cx="103822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33609"/>
              </p:ext>
            </p:extLst>
          </p:nvPr>
        </p:nvGraphicFramePr>
        <p:xfrm>
          <a:off x="2141537" y="1415012"/>
          <a:ext cx="3840658" cy="2137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0" name="Equation" r:id="rId13" imgW="1650960" imgH="927000" progId="Equation.DSMT4">
                  <p:embed/>
                </p:oleObj>
              </mc:Choice>
              <mc:Fallback>
                <p:oleObj name="Equation" r:id="rId13" imgW="16509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41537" y="1415012"/>
                        <a:ext cx="3840658" cy="2137842"/>
                      </a:xfrm>
                      <a:prstGeom prst="rect">
                        <a:avLst/>
                      </a:prstGeom>
                      <a:ln w="1905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952810"/>
              </p:ext>
            </p:extLst>
          </p:nvPr>
        </p:nvGraphicFramePr>
        <p:xfrm>
          <a:off x="3273424" y="5452923"/>
          <a:ext cx="4146584" cy="9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1" name="Equation" r:id="rId15" imgW="1803240" imgH="406080" progId="Equation.DSMT4">
                  <p:embed/>
                </p:oleObj>
              </mc:Choice>
              <mc:Fallback>
                <p:oleObj name="Equation" r:id="rId15" imgW="1803240" imgH="4060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4" y="5452923"/>
                        <a:ext cx="4146584" cy="943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079230"/>
              </p:ext>
            </p:extLst>
          </p:nvPr>
        </p:nvGraphicFramePr>
        <p:xfrm>
          <a:off x="7595727" y="5405480"/>
          <a:ext cx="1846869" cy="964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2" name="Equation" r:id="rId17" imgW="787320" imgH="406080" progId="Equation.DSMT4">
                  <p:embed/>
                </p:oleObj>
              </mc:Choice>
              <mc:Fallback>
                <p:oleObj name="Equation" r:id="rId17" imgW="787320" imgH="40608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5727" y="5405480"/>
                        <a:ext cx="1846869" cy="964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15640" y="5570865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095017" y="4594803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  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380542"/>
              </p:ext>
            </p:extLst>
          </p:nvPr>
        </p:nvGraphicFramePr>
        <p:xfrm>
          <a:off x="3215248" y="4446147"/>
          <a:ext cx="2942104" cy="100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3" name="Equation" r:id="rId19" imgW="1257120" imgH="431640" progId="Equation.DSMT4">
                  <p:embed/>
                </p:oleObj>
              </mc:Choice>
              <mc:Fallback>
                <p:oleObj name="Equation" r:id="rId19" imgW="1257120" imgH="431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248" y="4446147"/>
                        <a:ext cx="2942104" cy="1000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42924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7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71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3" grpId="0" autoUpdateAnimBg="0"/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E27D16-2592-4A7C-A5CF-0073F763BC56}" type="slidenum">
              <a:rPr lang="zh-CN" altLang="en-US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6813" name="Text Box 13"/>
          <p:cNvSpPr txBox="1">
            <a:spLocks noChangeArrowheads="1"/>
          </p:cNvSpPr>
          <p:nvPr/>
        </p:nvSpPr>
        <p:spPr bwMode="auto">
          <a:xfrm>
            <a:off x="2057007" y="1063609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68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654342"/>
              </p:ext>
            </p:extLst>
          </p:nvPr>
        </p:nvGraphicFramePr>
        <p:xfrm>
          <a:off x="2810612" y="851964"/>
          <a:ext cx="52276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7" name="Equation" r:id="rId3" imgW="2400120" imgH="431640" progId="Equation.DSMT4">
                  <p:embed/>
                </p:oleObj>
              </mc:Choice>
              <mc:Fallback>
                <p:oleObj name="Equation" r:id="rId3" imgW="24001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0612" y="851964"/>
                        <a:ext cx="52276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704244"/>
              </p:ext>
            </p:extLst>
          </p:nvPr>
        </p:nvGraphicFramePr>
        <p:xfrm>
          <a:off x="2601913" y="1744663"/>
          <a:ext cx="483711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8" name="Equation" r:id="rId5" imgW="2006280" imgH="228600" progId="Equation.DSMT4">
                  <p:embed/>
                </p:oleObj>
              </mc:Choice>
              <mc:Fallback>
                <p:oleObj name="Equation" r:id="rId5" imgW="2006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1744663"/>
                        <a:ext cx="483711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757740"/>
              </p:ext>
            </p:extLst>
          </p:nvPr>
        </p:nvGraphicFramePr>
        <p:xfrm>
          <a:off x="2137751" y="2311293"/>
          <a:ext cx="739616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29" name="Equation" r:id="rId7" imgW="3492360" imgH="406080" progId="Equation.DSMT4">
                  <p:embed/>
                </p:oleObj>
              </mc:Choice>
              <mc:Fallback>
                <p:oleObj name="Equation" r:id="rId7" imgW="3492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751" y="2311293"/>
                        <a:ext cx="7396162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30943"/>
              </p:ext>
            </p:extLst>
          </p:nvPr>
        </p:nvGraphicFramePr>
        <p:xfrm>
          <a:off x="3179762" y="368461"/>
          <a:ext cx="6275463" cy="503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0" name="Equation" r:id="rId9" imgW="2692080" imgH="215640" progId="Equation.DSMT4">
                  <p:embed/>
                </p:oleObj>
              </mc:Choice>
              <mc:Fallback>
                <p:oleObj name="Equation" r:id="rId9" imgW="2692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9762" y="368461"/>
                        <a:ext cx="6275463" cy="503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141537" y="317167"/>
            <a:ext cx="103822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050343"/>
              </p:ext>
            </p:extLst>
          </p:nvPr>
        </p:nvGraphicFramePr>
        <p:xfrm>
          <a:off x="3287688" y="4325734"/>
          <a:ext cx="55768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1" name="Equation" r:id="rId11" imgW="2425680" imgH="406080" progId="Equation.DSMT4">
                  <p:embed/>
                </p:oleObj>
              </mc:Choice>
              <mc:Fallback>
                <p:oleObj name="Equation" r:id="rId11" imgW="2425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4325734"/>
                        <a:ext cx="5576888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11184" y="4494084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057833" y="3571084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  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828726"/>
              </p:ext>
            </p:extLst>
          </p:nvPr>
        </p:nvGraphicFramePr>
        <p:xfrm>
          <a:off x="3119438" y="3250842"/>
          <a:ext cx="38020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2" name="Equation" r:id="rId13" imgW="1625400" imgH="444240" progId="Equation.DSMT4">
                  <p:embed/>
                </p:oleObj>
              </mc:Choice>
              <mc:Fallback>
                <p:oleObj name="Equation" r:id="rId13" imgW="1625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3250842"/>
                        <a:ext cx="3802062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450407"/>
              </p:ext>
            </p:extLst>
          </p:nvPr>
        </p:nvGraphicFramePr>
        <p:xfrm>
          <a:off x="2137751" y="5248734"/>
          <a:ext cx="661511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3" name="Equation" r:id="rId15" imgW="3124080" imgH="406080" progId="Equation.DSMT4">
                  <p:embed/>
                </p:oleObj>
              </mc:Choice>
              <mc:Fallback>
                <p:oleObj name="Equation" r:id="rId15" imgW="3124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751" y="5248734"/>
                        <a:ext cx="6615113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5286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3" grpId="0" autoUpdateAnimBg="0"/>
      <p:bldP spid="4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E27D16-2592-4A7C-A5CF-0073F763BC56}" type="slidenum">
              <a:rPr lang="zh-CN" alt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6813" name="Text Box 13"/>
          <p:cNvSpPr txBox="1">
            <a:spLocks noChangeArrowheads="1"/>
          </p:cNvSpPr>
          <p:nvPr/>
        </p:nvSpPr>
        <p:spPr bwMode="auto">
          <a:xfrm>
            <a:off x="2057007" y="1063609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68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91928"/>
              </p:ext>
            </p:extLst>
          </p:nvPr>
        </p:nvGraphicFramePr>
        <p:xfrm>
          <a:off x="3345654" y="940731"/>
          <a:ext cx="4122737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4" name="Equation" r:id="rId3" imgW="1892160" imgH="469800" progId="Equation.DSMT4">
                  <p:embed/>
                </p:oleObj>
              </mc:Choice>
              <mc:Fallback>
                <p:oleObj name="Equation" r:id="rId3" imgW="1892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654" y="940731"/>
                        <a:ext cx="4122737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816256"/>
              </p:ext>
            </p:extLst>
          </p:nvPr>
        </p:nvGraphicFramePr>
        <p:xfrm>
          <a:off x="3320832" y="1965651"/>
          <a:ext cx="38877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5" name="Equation" r:id="rId5" imgW="1612800" imgH="228600" progId="Equation.DSMT4">
                  <p:embed/>
                </p:oleObj>
              </mc:Choice>
              <mc:Fallback>
                <p:oleObj name="Equation" r:id="rId5" imgW="1612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832" y="1965651"/>
                        <a:ext cx="38877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288354"/>
              </p:ext>
            </p:extLst>
          </p:nvPr>
        </p:nvGraphicFramePr>
        <p:xfrm>
          <a:off x="2546350" y="2352675"/>
          <a:ext cx="61118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6" name="Equation" r:id="rId7" imgW="2577960" imgH="406080" progId="Equation.DSMT4">
                  <p:embed/>
                </p:oleObj>
              </mc:Choice>
              <mc:Fallback>
                <p:oleObj name="Equation" r:id="rId7" imgW="2577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352675"/>
                        <a:ext cx="61118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823862"/>
              </p:ext>
            </p:extLst>
          </p:nvPr>
        </p:nvGraphicFramePr>
        <p:xfrm>
          <a:off x="2955244" y="66062"/>
          <a:ext cx="58007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7" name="Equation" r:id="rId9" imgW="2489040" imgH="406080" progId="Equation.DSMT4">
                  <p:embed/>
                </p:oleObj>
              </mc:Choice>
              <mc:Fallback>
                <p:oleObj name="Equation" r:id="rId9" imgW="2489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55244" y="66062"/>
                        <a:ext cx="5800725" cy="946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141538" y="317167"/>
            <a:ext cx="8581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92514" y="4512582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038932" y="3457473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  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943952"/>
              </p:ext>
            </p:extLst>
          </p:nvPr>
        </p:nvGraphicFramePr>
        <p:xfrm>
          <a:off x="3177251" y="3213158"/>
          <a:ext cx="28527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8" name="Equation" r:id="rId11" imgW="1218960" imgH="444240" progId="Equation.DSMT4">
                  <p:embed/>
                </p:oleObj>
              </mc:Choice>
              <mc:Fallback>
                <p:oleObj name="Equation" r:id="rId11" imgW="1218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251" y="3213158"/>
                        <a:ext cx="2852738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970377"/>
              </p:ext>
            </p:extLst>
          </p:nvPr>
        </p:nvGraphicFramePr>
        <p:xfrm>
          <a:off x="2495600" y="5212346"/>
          <a:ext cx="5376862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9" name="Equation" r:id="rId13" imgW="2539800" imgH="406080" progId="Equation.DSMT4">
                  <p:embed/>
                </p:oleObj>
              </mc:Choice>
              <mc:Fallback>
                <p:oleObj name="Equation" r:id="rId13" imgW="2539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5212346"/>
                        <a:ext cx="5376862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644781"/>
              </p:ext>
            </p:extLst>
          </p:nvPr>
        </p:nvGraphicFramePr>
        <p:xfrm>
          <a:off x="3179762" y="4251617"/>
          <a:ext cx="417036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0" name="Equation" r:id="rId15" imgW="1968480" imgH="406080" progId="Equation.DSMT4">
                  <p:embed/>
                </p:oleObj>
              </mc:Choice>
              <mc:Fallback>
                <p:oleObj name="Equation" r:id="rId15" imgW="1968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2" y="4251617"/>
                        <a:ext cx="417036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83883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3" grpId="0" autoUpdateAnimBg="0"/>
      <p:bldP spid="4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6E27D16-2592-4A7C-A5CF-0073F763BC56}" type="slidenum">
              <a:rPr lang="zh-CN" alt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16813" name="Text Box 13"/>
          <p:cNvSpPr txBox="1">
            <a:spLocks noChangeArrowheads="1"/>
          </p:cNvSpPr>
          <p:nvPr/>
        </p:nvSpPr>
        <p:spPr bwMode="auto">
          <a:xfrm>
            <a:off x="1505532" y="1038595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168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602505"/>
              </p:ext>
            </p:extLst>
          </p:nvPr>
        </p:nvGraphicFramePr>
        <p:xfrm>
          <a:off x="2351584" y="948902"/>
          <a:ext cx="724852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" name="Equation" r:id="rId3" imgW="3327120" imgH="317160" progId="Equation.DSMT4">
                  <p:embed/>
                </p:oleObj>
              </mc:Choice>
              <mc:Fallback>
                <p:oleObj name="Equation" r:id="rId3" imgW="33271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948902"/>
                        <a:ext cx="724852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581332"/>
              </p:ext>
            </p:extLst>
          </p:nvPr>
        </p:nvGraphicFramePr>
        <p:xfrm>
          <a:off x="2141538" y="1736980"/>
          <a:ext cx="5815013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6" name="Equation" r:id="rId5" imgW="2412720" imgH="228600" progId="Equation.DSMT4">
                  <p:embed/>
                </p:oleObj>
              </mc:Choice>
              <mc:Fallback>
                <p:oleObj name="Equation" r:id="rId5" imgW="2412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1736980"/>
                        <a:ext cx="5815013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814362"/>
              </p:ext>
            </p:extLst>
          </p:nvPr>
        </p:nvGraphicFramePr>
        <p:xfrm>
          <a:off x="1553776" y="2296874"/>
          <a:ext cx="9342996" cy="894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7" name="Equation" r:id="rId7" imgW="4127400" imgH="406080" progId="Equation.DSMT4">
                  <p:embed/>
                </p:oleObj>
              </mc:Choice>
              <mc:Fallback>
                <p:oleObj name="Equation" r:id="rId7" imgW="4127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776" y="2296874"/>
                        <a:ext cx="9342996" cy="894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541556"/>
              </p:ext>
            </p:extLst>
          </p:nvPr>
        </p:nvGraphicFramePr>
        <p:xfrm>
          <a:off x="2411894" y="317558"/>
          <a:ext cx="61563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8" name="Equation" r:id="rId9" imgW="2641320" imgH="228600" progId="Equation.DSMT4">
                  <p:embed/>
                </p:oleObj>
              </mc:Choice>
              <mc:Fallback>
                <p:oleObj name="Equation" r:id="rId9" imgW="2641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1894" y="317558"/>
                        <a:ext cx="6156325" cy="531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1553776" y="337380"/>
            <a:ext cx="85811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81535" y="4284633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405999" y="3259795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  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791044"/>
              </p:ext>
            </p:extLst>
          </p:nvPr>
        </p:nvGraphicFramePr>
        <p:xfrm>
          <a:off x="2434809" y="3054866"/>
          <a:ext cx="57372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9" name="Equation" r:id="rId11" imgW="2450880" imgH="431640" progId="Equation.DSMT4">
                  <p:embed/>
                </p:oleObj>
              </mc:Choice>
              <mc:Fallback>
                <p:oleObj name="Equation" r:id="rId11" imgW="245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809" y="3054866"/>
                        <a:ext cx="5737225" cy="9985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088903"/>
              </p:ext>
            </p:extLst>
          </p:nvPr>
        </p:nvGraphicFramePr>
        <p:xfrm>
          <a:off x="2510923" y="5070731"/>
          <a:ext cx="46767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0" name="Equation" r:id="rId13" imgW="2209680" imgH="431640" progId="Equation.DSMT4">
                  <p:embed/>
                </p:oleObj>
              </mc:Choice>
              <mc:Fallback>
                <p:oleObj name="Equation" r:id="rId13" imgW="22096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923" y="5070731"/>
                        <a:ext cx="46767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01758"/>
              </p:ext>
            </p:extLst>
          </p:nvPr>
        </p:nvGraphicFramePr>
        <p:xfrm>
          <a:off x="2567608" y="4092961"/>
          <a:ext cx="46291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41" name="Equation" r:id="rId15" imgW="2184120" imgH="406080" progId="Equation.DSMT4">
                  <p:embed/>
                </p:oleObj>
              </mc:Choice>
              <mc:Fallback>
                <p:oleObj name="Equation" r:id="rId15" imgW="2184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4092961"/>
                        <a:ext cx="462915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97379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13" grpId="0" autoUpdateAnimBg="0"/>
      <p:bldP spid="4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F3F4C7-6C0B-4144-8FA9-38CC50440EDB}" type="slidenum">
              <a:rPr lang="zh-CN" alt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77890" name="Text Box 2"/>
          <p:cNvSpPr txBox="1">
            <a:spLocks noChangeArrowheads="1"/>
          </p:cNvSpPr>
          <p:nvPr/>
        </p:nvSpPr>
        <p:spPr bwMode="auto">
          <a:xfrm>
            <a:off x="2063552" y="186714"/>
            <a:ext cx="48006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33B3C"/>
                </a:solidFill>
                <a:ea typeface="黑体" panose="02010609060101010101" pitchFamily="49" charset="-122"/>
              </a:rPr>
              <a:t> 常用函数的麦克劳林公式</a:t>
            </a:r>
          </a:p>
        </p:txBody>
      </p:sp>
      <p:graphicFrame>
        <p:nvGraphicFramePr>
          <p:cNvPr id="67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52401"/>
              </p:ext>
            </p:extLst>
          </p:nvPr>
        </p:nvGraphicFramePr>
        <p:xfrm>
          <a:off x="2286000" y="1583462"/>
          <a:ext cx="7122368" cy="919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6" r:id="rId3" imgW="7781943" imgH="924092" progId="Equation.3">
                  <p:embed/>
                </p:oleObj>
              </mc:Choice>
              <mc:Fallback>
                <p:oleObj r:id="rId3" imgW="7781943" imgH="9240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83462"/>
                        <a:ext cx="7122368" cy="919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040921"/>
              </p:ext>
            </p:extLst>
          </p:nvPr>
        </p:nvGraphicFramePr>
        <p:xfrm>
          <a:off x="2286000" y="2515260"/>
          <a:ext cx="6906344" cy="89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7" r:id="rId5" imgW="7743771" imgH="924092" progId="Equation.3">
                  <p:embed/>
                </p:oleObj>
              </mc:Choice>
              <mc:Fallback>
                <p:oleObj r:id="rId5" imgW="7743771" imgH="9240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15260"/>
                        <a:ext cx="6906344" cy="89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395378"/>
              </p:ext>
            </p:extLst>
          </p:nvPr>
        </p:nvGraphicFramePr>
        <p:xfrm>
          <a:off x="2311400" y="3424910"/>
          <a:ext cx="6553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8" r:id="rId7" imgW="7439086" imgH="790639" progId="Equation.3">
                  <p:embed/>
                </p:oleObj>
              </mc:Choice>
              <mc:Fallback>
                <p:oleObj r:id="rId7" imgW="7439086" imgH="790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424910"/>
                        <a:ext cx="65532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8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661691"/>
              </p:ext>
            </p:extLst>
          </p:nvPr>
        </p:nvGraphicFramePr>
        <p:xfrm>
          <a:off x="2311400" y="4261944"/>
          <a:ext cx="4792712" cy="7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49" r:id="rId9" imgW="5353144" imgH="790639" progId="Equation.3">
                  <p:embed/>
                </p:oleObj>
              </mc:Choice>
              <mc:Fallback>
                <p:oleObj r:id="rId9" imgW="5353144" imgH="790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4261944"/>
                        <a:ext cx="4792712" cy="7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944720"/>
              </p:ext>
            </p:extLst>
          </p:nvPr>
        </p:nvGraphicFramePr>
        <p:xfrm>
          <a:off x="1919536" y="5138726"/>
          <a:ext cx="8991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0" name="Equation" r:id="rId11" imgW="4248230" imgH="314171" progId="Equation.3">
                  <p:embed/>
                </p:oleObj>
              </mc:Choice>
              <mc:Fallback>
                <p:oleObj name="Equation" r:id="rId11" imgW="4248230" imgH="3141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5138726"/>
                        <a:ext cx="8991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38916"/>
              </p:ext>
            </p:extLst>
          </p:nvPr>
        </p:nvGraphicFramePr>
        <p:xfrm>
          <a:off x="2311400" y="632007"/>
          <a:ext cx="4432672" cy="96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1" name="Equation" r:id="rId13" imgW="1971773" imgH="323901" progId="Equation.3">
                  <p:embed/>
                </p:oleObj>
              </mc:Choice>
              <mc:Fallback>
                <p:oleObj name="Equation" r:id="rId13" imgW="1971773" imgH="323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632007"/>
                        <a:ext cx="4432672" cy="968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664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396D1A-43BC-4FD2-AD08-FE492266C5B6}" type="slidenum">
              <a:rPr lang="zh-CN" altLang="en-US">
                <a:solidFill>
                  <a:srgbClr val="898989"/>
                </a:solidFill>
              </a:rPr>
              <a:pPr eaLnBrk="1" hangingPunct="1"/>
              <a:t>2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64579" name="Object 3"/>
          <p:cNvGraphicFramePr>
            <a:graphicFrameLocks noChangeAspect="1"/>
          </p:cNvGraphicFramePr>
          <p:nvPr/>
        </p:nvGraphicFramePr>
        <p:xfrm>
          <a:off x="2498726" y="1447801"/>
          <a:ext cx="71548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2" name="文档" r:id="rId3" imgW="7296114" imgH="542848" progId="Word.Document.8">
                  <p:embed/>
                </p:oleObj>
              </mc:Choice>
              <mc:Fallback>
                <p:oleObj name="文档" r:id="rId3" imgW="7296114" imgH="5428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6" y="1447801"/>
                        <a:ext cx="71548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0" name="Object 4"/>
          <p:cNvGraphicFramePr>
            <a:graphicFrameLocks noChangeAspect="1"/>
          </p:cNvGraphicFramePr>
          <p:nvPr/>
        </p:nvGraphicFramePr>
        <p:xfrm>
          <a:off x="2498726" y="2995614"/>
          <a:ext cx="6977063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3" name="文档" r:id="rId5" imgW="6934171" imgH="590460" progId="Word.Document.8">
                  <p:embed/>
                </p:oleObj>
              </mc:Choice>
              <mc:Fallback>
                <p:oleObj name="文档" r:id="rId5" imgW="6934171" imgH="5904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6" y="2995614"/>
                        <a:ext cx="6977063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1" name="Object 5"/>
          <p:cNvGraphicFramePr>
            <a:graphicFrameLocks noChangeAspect="1"/>
          </p:cNvGraphicFramePr>
          <p:nvPr/>
        </p:nvGraphicFramePr>
        <p:xfrm>
          <a:off x="2286000" y="5181600"/>
          <a:ext cx="76200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4" name="Document" r:id="rId7" imgW="7458173" imgH="495236" progId="Word.Document.8">
                  <p:embed/>
                </p:oleObj>
              </mc:Choice>
              <mc:Fallback>
                <p:oleObj name="Document" r:id="rId7" imgW="7458173" imgH="4952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76200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2" name="Object 6"/>
          <p:cNvGraphicFramePr>
            <a:graphicFrameLocks noChangeAspect="1"/>
          </p:cNvGraphicFramePr>
          <p:nvPr/>
        </p:nvGraphicFramePr>
        <p:xfrm>
          <a:off x="5791200" y="2133601"/>
          <a:ext cx="3352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5" name="文档" r:id="rId9" imgW="3486172" imgH="504967" progId="Word.Document.8">
                  <p:embed/>
                </p:oleObj>
              </mc:Choice>
              <mc:Fallback>
                <p:oleObj name="文档" r:id="rId9" imgW="3486172" imgH="504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133601"/>
                        <a:ext cx="33528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3" name="Object 7"/>
          <p:cNvGraphicFramePr>
            <a:graphicFrameLocks noChangeAspect="1"/>
          </p:cNvGraphicFramePr>
          <p:nvPr/>
        </p:nvGraphicFramePr>
        <p:xfrm>
          <a:off x="2590800" y="4495801"/>
          <a:ext cx="637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6" name="公式" r:id="rId11" imgW="6276914" imgH="333285" progId="Equation.3">
                  <p:embed/>
                </p:oleObj>
              </mc:Choice>
              <mc:Fallback>
                <p:oleObj name="公式" r:id="rId11" imgW="6276914" imgH="3332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95801"/>
                        <a:ext cx="6376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4" name="Object 8"/>
          <p:cNvGraphicFramePr>
            <a:graphicFrameLocks noChangeAspect="1"/>
          </p:cNvGraphicFramePr>
          <p:nvPr/>
        </p:nvGraphicFramePr>
        <p:xfrm>
          <a:off x="2520950" y="2135188"/>
          <a:ext cx="42306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7" name="文档" r:id="rId13" imgW="4276685" imgH="561962" progId="Word.Document.8">
                  <p:embed/>
                </p:oleObj>
              </mc:Choice>
              <mc:Fallback>
                <p:oleObj name="文档" r:id="rId13" imgW="4276685" imgH="5619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135188"/>
                        <a:ext cx="4230688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4585" name="Object 9"/>
          <p:cNvGraphicFramePr>
            <a:graphicFrameLocks noChangeAspect="1"/>
          </p:cNvGraphicFramePr>
          <p:nvPr/>
        </p:nvGraphicFramePr>
        <p:xfrm>
          <a:off x="2432051" y="3733801"/>
          <a:ext cx="70215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8" name="文档" r:id="rId15" imgW="6934171" imgH="676301" progId="Word.Document.8">
                  <p:embed/>
                </p:oleObj>
              </mc:Choice>
              <mc:Fallback>
                <p:oleObj name="文档" r:id="rId15" imgW="6934171" imgH="6763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1" y="3733801"/>
                        <a:ext cx="70215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781175" y="762000"/>
            <a:ext cx="5971009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楷体_GB2312"/>
              </a:rPr>
              <a:t>一、泰勒公式及麦克劳林公式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2667000" y="3048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589633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6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BB0218-8E4E-4B5E-8FD8-68130EF97C39}" type="slidenum">
              <a:rPr lang="zh-CN" altLang="en-US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80962" name="Text Box 2"/>
          <p:cNvSpPr txBox="1">
            <a:spLocks noChangeArrowheads="1"/>
          </p:cNvSpPr>
          <p:nvPr/>
        </p:nvSpPr>
        <p:spPr bwMode="auto">
          <a:xfrm>
            <a:off x="2209800" y="1752601"/>
            <a:ext cx="762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80963" name="Object 3"/>
          <p:cNvGraphicFramePr>
            <a:graphicFrameLocks noChangeAspect="1"/>
          </p:cNvGraphicFramePr>
          <p:nvPr/>
        </p:nvGraphicFramePr>
        <p:xfrm>
          <a:off x="2971801" y="1778001"/>
          <a:ext cx="18764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1" name="Equation" r:id="rId3" imgW="599999" imgH="104608" progId="Equation.3">
                  <p:embed/>
                </p:oleObj>
              </mc:Choice>
              <mc:Fallback>
                <p:oleObj name="Equation" r:id="rId3" imgW="599999" imgH="1046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1778001"/>
                        <a:ext cx="18764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291294"/>
              </p:ext>
            </p:extLst>
          </p:nvPr>
        </p:nvGraphicFramePr>
        <p:xfrm>
          <a:off x="3129744" y="337253"/>
          <a:ext cx="6749752" cy="107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2" name="Equation" r:id="rId5" imgW="2628720" imgH="444240" progId="Equation.DSMT4">
                  <p:embed/>
                </p:oleObj>
              </mc:Choice>
              <mc:Fallback>
                <p:oleObj name="Equation" r:id="rId5" imgW="2628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9744" y="337253"/>
                        <a:ext cx="6749752" cy="1077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6" name="Object 6"/>
          <p:cNvGraphicFramePr>
            <a:graphicFrameLocks noChangeAspect="1"/>
          </p:cNvGraphicFramePr>
          <p:nvPr/>
        </p:nvGraphicFramePr>
        <p:xfrm>
          <a:off x="4953000" y="1778001"/>
          <a:ext cx="2387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3" name="Equation" r:id="rId7" imgW="790514" imgH="104608" progId="Equation.3">
                  <p:embed/>
                </p:oleObj>
              </mc:Choice>
              <mc:Fallback>
                <p:oleObj name="Equation" r:id="rId7" imgW="790514" imgH="1046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778001"/>
                        <a:ext cx="23876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7" name="Object 7"/>
          <p:cNvGraphicFramePr>
            <a:graphicFrameLocks noChangeAspect="1"/>
          </p:cNvGraphicFramePr>
          <p:nvPr/>
        </p:nvGraphicFramePr>
        <p:xfrm>
          <a:off x="2971800" y="2514601"/>
          <a:ext cx="22177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4" name="Equation" r:id="rId9" imgW="733255" imgH="104608" progId="Equation.3">
                  <p:embed/>
                </p:oleObj>
              </mc:Choice>
              <mc:Fallback>
                <p:oleObj name="Equation" r:id="rId9" imgW="733255" imgH="1046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514601"/>
                        <a:ext cx="22177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8" name="Object 8"/>
          <p:cNvGraphicFramePr>
            <a:graphicFrameLocks noChangeAspect="1"/>
          </p:cNvGraphicFramePr>
          <p:nvPr/>
        </p:nvGraphicFramePr>
        <p:xfrm>
          <a:off x="5410200" y="2514601"/>
          <a:ext cx="2490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5" name="Equation" r:id="rId11" imgW="828686" imgH="104608" progId="Equation.3">
                  <p:embed/>
                </p:oleObj>
              </mc:Choice>
              <mc:Fallback>
                <p:oleObj name="Equation" r:id="rId11" imgW="828686" imgH="10460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514601"/>
                        <a:ext cx="24907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0" name="Object 10"/>
          <p:cNvGraphicFramePr>
            <a:graphicFrameLocks noChangeAspect="1"/>
          </p:cNvGraphicFramePr>
          <p:nvPr/>
        </p:nvGraphicFramePr>
        <p:xfrm>
          <a:off x="2514600" y="3200401"/>
          <a:ext cx="7518400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6" name="Equation" r:id="rId13" imgW="2959100" imgH="812800" progId="Equation.3">
                  <p:embed/>
                </p:oleObj>
              </mc:Choice>
              <mc:Fallback>
                <p:oleObj name="Equation" r:id="rId13" imgW="29591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00401"/>
                        <a:ext cx="7518400" cy="201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2" name="Object 12"/>
          <p:cNvGraphicFramePr>
            <a:graphicFrameLocks noChangeAspect="1"/>
          </p:cNvGraphicFramePr>
          <p:nvPr/>
        </p:nvGraphicFramePr>
        <p:xfrm>
          <a:off x="3352801" y="5257801"/>
          <a:ext cx="605631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27" name="Equation" r:id="rId15" imgW="2438400" imgH="228600" progId="Equation.3">
                  <p:embed/>
                </p:oleObj>
              </mc:Choice>
              <mc:Fallback>
                <p:oleObj name="Equation" r:id="rId15" imgW="243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5257801"/>
                        <a:ext cx="605631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051856" y="352688"/>
            <a:ext cx="1077888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62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5EC20BF-E3F3-4EE0-A717-BF5F421F457A}" type="slidenum">
              <a:rPr lang="zh-CN" altLang="en-US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732172" name="Text Box 12"/>
          <p:cNvSpPr txBox="1">
            <a:spLocks noChangeArrowheads="1"/>
          </p:cNvSpPr>
          <p:nvPr/>
        </p:nvSpPr>
        <p:spPr bwMode="auto">
          <a:xfrm>
            <a:off x="2209800" y="1600201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732173" name="Object 13"/>
          <p:cNvGraphicFramePr>
            <a:graphicFrameLocks noChangeAspect="1"/>
          </p:cNvGraphicFramePr>
          <p:nvPr/>
        </p:nvGraphicFramePr>
        <p:xfrm>
          <a:off x="3048000" y="1651001"/>
          <a:ext cx="1828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4" name="Equation" r:id="rId3" imgW="761669" imgH="203112" progId="Equation.3">
                  <p:embed/>
                </p:oleObj>
              </mc:Choice>
              <mc:Fallback>
                <p:oleObj name="Equation" r:id="rId3" imgW="7616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651001"/>
                        <a:ext cx="1828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75" name="Object 15"/>
          <p:cNvGraphicFramePr>
            <a:graphicFrameLocks noChangeAspect="1"/>
          </p:cNvGraphicFramePr>
          <p:nvPr/>
        </p:nvGraphicFramePr>
        <p:xfrm>
          <a:off x="4864100" y="1689101"/>
          <a:ext cx="23447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5" name="Equation" r:id="rId5" imgW="1028254" imgH="203112" progId="Equation.3">
                  <p:embed/>
                </p:oleObj>
              </mc:Choice>
              <mc:Fallback>
                <p:oleObj name="Equation" r:id="rId5" imgW="1028254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1689101"/>
                        <a:ext cx="23447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79" name="Object 19"/>
          <p:cNvGraphicFramePr>
            <a:graphicFrameLocks noChangeAspect="1"/>
          </p:cNvGraphicFramePr>
          <p:nvPr/>
        </p:nvGraphicFramePr>
        <p:xfrm>
          <a:off x="3962400" y="2187576"/>
          <a:ext cx="30035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6" name="Equation" r:id="rId7" imgW="1332921" imgH="406224" progId="Equation.3">
                  <p:embed/>
                </p:oleObj>
              </mc:Choice>
              <mc:Fallback>
                <p:oleObj name="Equation" r:id="rId7" imgW="133292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187576"/>
                        <a:ext cx="30035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80" name="Object 20"/>
          <p:cNvGraphicFramePr>
            <a:graphicFrameLocks noChangeAspect="1"/>
          </p:cNvGraphicFramePr>
          <p:nvPr/>
        </p:nvGraphicFramePr>
        <p:xfrm>
          <a:off x="2438400" y="5181601"/>
          <a:ext cx="68580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7" r:id="rId9" imgW="7439086" imgH="790639" progId="Equation.3">
                  <p:embed/>
                </p:oleObj>
              </mc:Choice>
              <mc:Fallback>
                <p:oleObj r:id="rId9" imgW="7439086" imgH="790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81601"/>
                        <a:ext cx="68580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2183" name="Object 23"/>
          <p:cNvGraphicFramePr>
            <a:graphicFrameLocks noChangeAspect="1"/>
          </p:cNvGraphicFramePr>
          <p:nvPr/>
        </p:nvGraphicFramePr>
        <p:xfrm>
          <a:off x="3962400" y="3048001"/>
          <a:ext cx="5638800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8" name="Equation" r:id="rId11" imgW="2552700" imgH="850900" progId="Equation.3">
                  <p:embed/>
                </p:oleObj>
              </mc:Choice>
              <mc:Fallback>
                <p:oleObj name="Equation" r:id="rId11" imgW="2552700" imgH="850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048001"/>
                        <a:ext cx="5638800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2175378" y="296292"/>
            <a:ext cx="845103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zh-CN" sz="2800" b="1" kern="100" dirty="0" smtClean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505626"/>
              </p:ext>
            </p:extLst>
          </p:nvPr>
        </p:nvGraphicFramePr>
        <p:xfrm>
          <a:off x="2135560" y="317862"/>
          <a:ext cx="85026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99" name="Equation" r:id="rId13" imgW="3670200" imgH="457200" progId="Equation.DSMT4">
                  <p:embed/>
                </p:oleObj>
              </mc:Choice>
              <mc:Fallback>
                <p:oleObj name="Equation" r:id="rId13" imgW="3670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35560" y="317862"/>
                        <a:ext cx="8502650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10455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7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69422E-F9F8-40ED-B2C1-220318AE01FA}" type="slidenum">
              <a:rPr lang="zh-CN" altLang="en-US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85059" name="Text Box 3"/>
          <p:cNvSpPr txBox="1">
            <a:spLocks noChangeArrowheads="1"/>
          </p:cNvSpPr>
          <p:nvPr/>
        </p:nvSpPr>
        <p:spPr bwMode="auto">
          <a:xfrm>
            <a:off x="2234209" y="257845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8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83205"/>
              </p:ext>
            </p:extLst>
          </p:nvPr>
        </p:nvGraphicFramePr>
        <p:xfrm>
          <a:off x="3184005" y="2257432"/>
          <a:ext cx="4269978" cy="990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8" name="Equation" r:id="rId3" imgW="1942920" imgH="406080" progId="Equation.DSMT4">
                  <p:embed/>
                </p:oleObj>
              </mc:Choice>
              <mc:Fallback>
                <p:oleObj name="Equation" r:id="rId3" imgW="1942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005" y="2257432"/>
                        <a:ext cx="4269978" cy="990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452972"/>
              </p:ext>
            </p:extLst>
          </p:nvPr>
        </p:nvGraphicFramePr>
        <p:xfrm>
          <a:off x="3575720" y="3356992"/>
          <a:ext cx="38782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9" name="Equation" r:id="rId5" imgW="4057715" imgH="828521" progId="Equation.3">
                  <p:embed/>
                </p:oleObj>
              </mc:Choice>
              <mc:Fallback>
                <p:oleObj name="Equation" r:id="rId5" imgW="4057715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3356992"/>
                        <a:ext cx="3878263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041848"/>
              </p:ext>
            </p:extLst>
          </p:nvPr>
        </p:nvGraphicFramePr>
        <p:xfrm>
          <a:off x="2843809" y="4189803"/>
          <a:ext cx="6050050" cy="1032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0" name="Equation" r:id="rId7" imgW="2819160" imgH="406080" progId="Equation.DSMT4">
                  <p:embed/>
                </p:oleObj>
              </mc:Choice>
              <mc:Fallback>
                <p:oleObj name="Equation" r:id="rId7" imgW="2819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9" y="4189803"/>
                        <a:ext cx="6050050" cy="1032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401736"/>
              </p:ext>
            </p:extLst>
          </p:nvPr>
        </p:nvGraphicFramePr>
        <p:xfrm>
          <a:off x="3359696" y="5117942"/>
          <a:ext cx="48006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1" name="Equation" r:id="rId9" imgW="1895428" imgH="476121" progId="Equation.3">
                  <p:embed/>
                </p:oleObj>
              </mc:Choice>
              <mc:Fallback>
                <p:oleObj name="Equation" r:id="rId9" imgW="1895428" imgH="4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5117942"/>
                        <a:ext cx="48006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639616" y="595240"/>
            <a:ext cx="517048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二、利用泰勒展开式求极限</a:t>
            </a:r>
          </a:p>
        </p:txBody>
      </p:sp>
      <p:sp>
        <p:nvSpPr>
          <p:cNvPr id="2" name="Rectangle 38"/>
          <p:cNvSpPr>
            <a:spLocks noChangeArrowheads="1"/>
          </p:cNvSpPr>
          <p:nvPr/>
        </p:nvSpPr>
        <p:spPr bwMode="auto">
          <a:xfrm>
            <a:off x="2120534" y="1494348"/>
            <a:ext cx="723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193889"/>
              </p:ext>
            </p:extLst>
          </p:nvPr>
        </p:nvGraphicFramePr>
        <p:xfrm>
          <a:off x="3416300" y="1219200"/>
          <a:ext cx="4135438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2" name="Equation" r:id="rId11" imgW="1701720" imgH="444240" progId="Equation.DSMT4">
                  <p:embed/>
                </p:oleObj>
              </mc:Choice>
              <mc:Fallback>
                <p:oleObj name="Equation" r:id="rId11" imgW="1701720" imgH="4442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219200"/>
                        <a:ext cx="4135438" cy="1087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340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E5D9A68-EFA7-434A-B80A-161287AACCE8}" type="slidenum">
              <a:rPr lang="zh-CN" altLang="en-US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2209800" y="6858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86084" name="Object 4"/>
          <p:cNvGraphicFramePr>
            <a:graphicFrameLocks noChangeAspect="1"/>
          </p:cNvGraphicFramePr>
          <p:nvPr/>
        </p:nvGraphicFramePr>
        <p:xfrm>
          <a:off x="3371851" y="431800"/>
          <a:ext cx="54197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9" name="Equation" r:id="rId3" imgW="1916868" imgH="406224" progId="Equation.3">
                  <p:embed/>
                </p:oleObj>
              </mc:Choice>
              <mc:Fallback>
                <p:oleObj name="Equation" r:id="rId3" imgW="191686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1" y="431800"/>
                        <a:ext cx="5419725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085" name="Text Box 5"/>
          <p:cNvSpPr txBox="1">
            <a:spLocks noChangeArrowheads="1"/>
          </p:cNvSpPr>
          <p:nvPr/>
        </p:nvSpPr>
        <p:spPr bwMode="auto">
          <a:xfrm>
            <a:off x="2286000" y="18288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86086" name="Object 6"/>
          <p:cNvGraphicFramePr>
            <a:graphicFrameLocks noChangeAspect="1"/>
          </p:cNvGraphicFramePr>
          <p:nvPr/>
        </p:nvGraphicFramePr>
        <p:xfrm>
          <a:off x="3048000" y="4343401"/>
          <a:ext cx="44196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0" name="Equation" r:id="rId5" imgW="1609830" imgH="314171" progId="Equation.3">
                  <p:embed/>
                </p:oleObj>
              </mc:Choice>
              <mc:Fallback>
                <p:oleObj name="Equation" r:id="rId5" imgW="1609830" imgH="3141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43401"/>
                        <a:ext cx="44196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89" name="Object 9"/>
          <p:cNvGraphicFramePr>
            <a:graphicFrameLocks noChangeAspect="1"/>
          </p:cNvGraphicFramePr>
          <p:nvPr/>
        </p:nvGraphicFramePr>
        <p:xfrm>
          <a:off x="3200401" y="1676401"/>
          <a:ext cx="54832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1" name="Equation" r:id="rId7" imgW="2184400" imgH="393700" progId="Equation.3">
                  <p:embed/>
                </p:oleObj>
              </mc:Choice>
              <mc:Fallback>
                <p:oleObj name="Equation" r:id="rId7" imgW="218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1676401"/>
                        <a:ext cx="54832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90" name="Object 10"/>
          <p:cNvGraphicFramePr>
            <a:graphicFrameLocks noChangeAspect="1"/>
          </p:cNvGraphicFramePr>
          <p:nvPr/>
        </p:nvGraphicFramePr>
        <p:xfrm>
          <a:off x="3200400" y="3048001"/>
          <a:ext cx="51323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2" name="Equation" r:id="rId9" imgW="2044700" imgH="393700" progId="Equation.3">
                  <p:embed/>
                </p:oleObj>
              </mc:Choice>
              <mc:Fallback>
                <p:oleObj name="Equation" r:id="rId9" imgW="204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1"/>
                        <a:ext cx="513238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091" name="Object 11"/>
          <p:cNvGraphicFramePr>
            <a:graphicFrameLocks noChangeAspect="1"/>
          </p:cNvGraphicFramePr>
          <p:nvPr/>
        </p:nvGraphicFramePr>
        <p:xfrm>
          <a:off x="7543801" y="4343400"/>
          <a:ext cx="9620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3" name="Equation" r:id="rId11" imgW="247773" imgH="314171" progId="Equation.3">
                  <p:embed/>
                </p:oleObj>
              </mc:Choice>
              <mc:Fallback>
                <p:oleObj name="Equation" r:id="rId11" imgW="247773" imgH="3141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1" y="4343400"/>
                        <a:ext cx="96202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18793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2" grpId="0" autoUpdateAnimBg="0"/>
      <p:bldP spid="68608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31504" y="764704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3592" y="7647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求极限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79667"/>
              </p:ext>
            </p:extLst>
          </p:nvPr>
        </p:nvGraphicFramePr>
        <p:xfrm>
          <a:off x="3685476" y="548680"/>
          <a:ext cx="2701314" cy="936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5" name="Equation" r:id="rId3" imgW="1282680" imgH="444240" progId="Equation.DSMT4">
                  <p:embed/>
                </p:oleObj>
              </mc:Choice>
              <mc:Fallback>
                <p:oleObj name="Equation" r:id="rId3" imgW="1282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5476" y="548680"/>
                        <a:ext cx="2701314" cy="936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27359" y="16288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557676"/>
              </p:ext>
            </p:extLst>
          </p:nvPr>
        </p:nvGraphicFramePr>
        <p:xfrm>
          <a:off x="2425054" y="1398358"/>
          <a:ext cx="3836987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6" name="Equation" r:id="rId5" imgW="1676160" imgH="419040" progId="Equation.DSMT4">
                  <p:embed/>
                </p:oleObj>
              </mc:Choice>
              <mc:Fallback>
                <p:oleObj name="Equation" r:id="rId5" imgW="16761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25054" y="1398358"/>
                        <a:ext cx="3836987" cy="960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954068"/>
              </p:ext>
            </p:extLst>
          </p:nvPr>
        </p:nvGraphicFramePr>
        <p:xfrm>
          <a:off x="2814638" y="2144713"/>
          <a:ext cx="39782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7" name="Equation" r:id="rId7" imgW="1803240" imgH="419040" progId="Equation.DSMT4">
                  <p:embed/>
                </p:oleObj>
              </mc:Choice>
              <mc:Fallback>
                <p:oleObj name="Equation" r:id="rId7" imgW="18032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14638" y="2144713"/>
                        <a:ext cx="397827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390672"/>
              </p:ext>
            </p:extLst>
          </p:nvPr>
        </p:nvGraphicFramePr>
        <p:xfrm>
          <a:off x="2898636" y="2996952"/>
          <a:ext cx="3887587" cy="936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8" name="Equation" r:id="rId9" imgW="1739880" imgH="419040" progId="Equation.DSMT4">
                  <p:embed/>
                </p:oleObj>
              </mc:Choice>
              <mc:Fallback>
                <p:oleObj name="Equation" r:id="rId9" imgW="17398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98636" y="2996952"/>
                        <a:ext cx="3887587" cy="936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31884" y="368104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得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07410"/>
              </p:ext>
            </p:extLst>
          </p:nvPr>
        </p:nvGraphicFramePr>
        <p:xfrm>
          <a:off x="1899228" y="3942654"/>
          <a:ext cx="639445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9" name="Equation" r:id="rId11" imgW="3035160" imgH="799920" progId="Equation.DSMT4">
                  <p:embed/>
                </p:oleObj>
              </mc:Choice>
              <mc:Fallback>
                <p:oleObj name="Equation" r:id="rId11" imgW="303516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99228" y="3942654"/>
                        <a:ext cx="6394450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637810"/>
              </p:ext>
            </p:extLst>
          </p:nvPr>
        </p:nvGraphicFramePr>
        <p:xfrm>
          <a:off x="8293678" y="4509120"/>
          <a:ext cx="745796" cy="36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0" name="Equation" r:id="rId13" imgW="368280" imgH="177480" progId="Equation.DSMT4">
                  <p:embed/>
                </p:oleObj>
              </mc:Choice>
              <mc:Fallback>
                <p:oleObj name="Equation" r:id="rId13" imgW="368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293678" y="4509120"/>
                        <a:ext cx="745796" cy="3600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33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31504" y="764704"/>
            <a:ext cx="88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23592" y="76470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求极限</a:t>
            </a:r>
            <a:endParaRPr lang="zh-CN" altLang="en-US" sz="2800" b="1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202894"/>
              </p:ext>
            </p:extLst>
          </p:nvPr>
        </p:nvGraphicFramePr>
        <p:xfrm>
          <a:off x="3754289" y="114160"/>
          <a:ext cx="3021012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6" name="Equation" r:id="rId3" imgW="1434960" imgH="647640" progId="Equation.DSMT4">
                  <p:embed/>
                </p:oleObj>
              </mc:Choice>
              <mc:Fallback>
                <p:oleObj name="Equation" r:id="rId3" imgW="1434960" imgH="64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4289" y="114160"/>
                        <a:ext cx="3021012" cy="1362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27359" y="16288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192480"/>
              </p:ext>
            </p:extLst>
          </p:nvPr>
        </p:nvGraphicFramePr>
        <p:xfrm>
          <a:off x="5735960" y="2277101"/>
          <a:ext cx="40116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7" name="Equation" r:id="rId5" imgW="1752480" imgH="406080" progId="Equation.DSMT4">
                  <p:embed/>
                </p:oleObj>
              </mc:Choice>
              <mc:Fallback>
                <p:oleObj name="Equation" r:id="rId5" imgW="1752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35960" y="2277101"/>
                        <a:ext cx="4011613" cy="931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293176"/>
              </p:ext>
            </p:extLst>
          </p:nvPr>
        </p:nvGraphicFramePr>
        <p:xfrm>
          <a:off x="1751901" y="2259106"/>
          <a:ext cx="38671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8" name="Equation" r:id="rId7" imgW="1752480" imgH="419040" progId="Equation.DSMT4">
                  <p:embed/>
                </p:oleObj>
              </mc:Choice>
              <mc:Fallback>
                <p:oleObj name="Equation" r:id="rId7" imgW="1752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1901" y="2259106"/>
                        <a:ext cx="386715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561780"/>
              </p:ext>
            </p:extLst>
          </p:nvPr>
        </p:nvGraphicFramePr>
        <p:xfrm>
          <a:off x="2354779" y="1406877"/>
          <a:ext cx="59880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49" name="Equation" r:id="rId9" imgW="2679480" imgH="419040" progId="Equation.DSMT4">
                  <p:embed/>
                </p:oleObj>
              </mc:Choice>
              <mc:Fallback>
                <p:oleObj name="Equation" r:id="rId9" imgW="2679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54779" y="1406877"/>
                        <a:ext cx="5988050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27359" y="393194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得</a:t>
            </a:r>
            <a:endParaRPr lang="zh-CN" altLang="en-US" sz="2800" b="1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323805"/>
              </p:ext>
            </p:extLst>
          </p:nvPr>
        </p:nvGraphicFramePr>
        <p:xfrm>
          <a:off x="10346437" y="4455160"/>
          <a:ext cx="10033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0" name="Equation" r:id="rId11" imgW="495000" imgH="406080" progId="Equation.DSMT4">
                  <p:embed/>
                </p:oleObj>
              </mc:Choice>
              <mc:Fallback>
                <p:oleObj name="Equation" r:id="rId11" imgW="495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346437" y="4455160"/>
                        <a:ext cx="1003300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516764"/>
              </p:ext>
            </p:extLst>
          </p:nvPr>
        </p:nvGraphicFramePr>
        <p:xfrm>
          <a:off x="1751901" y="3066807"/>
          <a:ext cx="4837796" cy="955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1" name="Equation" r:id="rId13" imgW="2120760" imgH="419040" progId="Equation.DSMT4">
                  <p:embed/>
                </p:oleObj>
              </mc:Choice>
              <mc:Fallback>
                <p:oleObj name="Equation" r:id="rId13" imgW="2120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51901" y="3066807"/>
                        <a:ext cx="4837796" cy="955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81669"/>
              </p:ext>
            </p:extLst>
          </p:nvPr>
        </p:nvGraphicFramePr>
        <p:xfrm>
          <a:off x="1780313" y="4038576"/>
          <a:ext cx="8582026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52" name="Equation" r:id="rId15" imgW="4076640" imgH="825480" progId="Equation.DSMT4">
                  <p:embed/>
                </p:oleObj>
              </mc:Choice>
              <mc:Fallback>
                <p:oleObj name="Equation" r:id="rId15" imgW="407664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80313" y="4038576"/>
                        <a:ext cx="8582026" cy="173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312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87488" y="836712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4135" y="83671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求极限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796098"/>
              </p:ext>
            </p:extLst>
          </p:nvPr>
        </p:nvGraphicFramePr>
        <p:xfrm>
          <a:off x="3473817" y="548681"/>
          <a:ext cx="437191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1" name="Equation" r:id="rId4" imgW="2158920" imgH="533160" progId="Equation.DSMT4">
                  <p:embed/>
                </p:oleObj>
              </mc:Choice>
              <mc:Fallback>
                <p:oleObj name="Equation" r:id="rId4" imgW="215892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73817" y="548681"/>
                        <a:ext cx="4371917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487488" y="155679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5560" y="1551783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利用定价无穷小替换有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025052"/>
              </p:ext>
            </p:extLst>
          </p:nvPr>
        </p:nvGraphicFramePr>
        <p:xfrm>
          <a:off x="1559496" y="1935719"/>
          <a:ext cx="6984776" cy="12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2" name="Equation" r:id="rId6" imgW="3035160" imgH="533160" progId="Equation.DSMT4">
                  <p:embed/>
                </p:oleObj>
              </mc:Choice>
              <mc:Fallback>
                <p:oleObj name="Equation" r:id="rId6" imgW="30351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9496" y="1935719"/>
                        <a:ext cx="6984776" cy="122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795923"/>
              </p:ext>
            </p:extLst>
          </p:nvPr>
        </p:nvGraphicFramePr>
        <p:xfrm>
          <a:off x="2312532" y="3053680"/>
          <a:ext cx="6497442" cy="100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3" name="Equation" r:id="rId8" imgW="2946240" imgH="457200" progId="Equation.DSMT4">
                  <p:embed/>
                </p:oleObj>
              </mc:Choice>
              <mc:Fallback>
                <p:oleObj name="Equation" r:id="rId8" imgW="29462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12532" y="3053680"/>
                        <a:ext cx="6497442" cy="1008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80883" y="3989381"/>
            <a:ext cx="2990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利用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Taylor</a:t>
            </a:r>
            <a:r>
              <a:rPr lang="zh-CN" altLang="en-US" sz="2800" b="1" dirty="0" smtClean="0"/>
              <a:t>展开，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544887"/>
              </p:ext>
            </p:extLst>
          </p:nvPr>
        </p:nvGraphicFramePr>
        <p:xfrm>
          <a:off x="4276808" y="4010564"/>
          <a:ext cx="1895475" cy="48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4" name="Equation" r:id="rId10" imgW="850680" imgH="215640" progId="Equation.DSMT4">
                  <p:embed/>
                </p:oleObj>
              </mc:Choice>
              <mc:Fallback>
                <p:oleObj name="Equation" r:id="rId10" imgW="850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76808" y="4010564"/>
                        <a:ext cx="1895475" cy="480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433334"/>
              </p:ext>
            </p:extLst>
          </p:nvPr>
        </p:nvGraphicFramePr>
        <p:xfrm>
          <a:off x="2814253" y="4396392"/>
          <a:ext cx="5170113" cy="98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5" name="Equation" r:id="rId12" imgW="2336760" imgH="444240" progId="Equation.DSMT4">
                  <p:embed/>
                </p:oleObj>
              </mc:Choice>
              <mc:Fallback>
                <p:oleObj name="Equation" r:id="rId12" imgW="2336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14253" y="4396392"/>
                        <a:ext cx="5170113" cy="98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003996"/>
              </p:ext>
            </p:extLst>
          </p:nvPr>
        </p:nvGraphicFramePr>
        <p:xfrm>
          <a:off x="2811828" y="5338813"/>
          <a:ext cx="5143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6" name="Equation" r:id="rId14" imgW="2323800" imgH="444240" progId="Equation.DSMT4">
                  <p:embed/>
                </p:oleObj>
              </mc:Choice>
              <mc:Fallback>
                <p:oleObj name="Equation" r:id="rId14" imgW="2323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11828" y="5338813"/>
                        <a:ext cx="5143500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9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900826"/>
              </p:ext>
            </p:extLst>
          </p:nvPr>
        </p:nvGraphicFramePr>
        <p:xfrm>
          <a:off x="2390299" y="570262"/>
          <a:ext cx="5143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8" name="Equation" r:id="rId4" imgW="2323800" imgH="444240" progId="Equation.DSMT4">
                  <p:embed/>
                </p:oleObj>
              </mc:Choice>
              <mc:Fallback>
                <p:oleObj name="Equation" r:id="rId4" imgW="2323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0299" y="570262"/>
                        <a:ext cx="5143500" cy="9842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71464" y="14847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类似可得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633595"/>
              </p:ext>
            </p:extLst>
          </p:nvPr>
        </p:nvGraphicFramePr>
        <p:xfrm>
          <a:off x="1847528" y="1854714"/>
          <a:ext cx="76438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9" name="Equation" r:id="rId6" imgW="3454200" imgH="444240" progId="Equation.DSMT4">
                  <p:embed/>
                </p:oleObj>
              </mc:Choice>
              <mc:Fallback>
                <p:oleObj name="Equation" r:id="rId6" imgW="34542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47528" y="1854714"/>
                        <a:ext cx="7643812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71464" y="2755122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从而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814280"/>
              </p:ext>
            </p:extLst>
          </p:nvPr>
        </p:nvGraphicFramePr>
        <p:xfrm>
          <a:off x="1844353" y="3208894"/>
          <a:ext cx="764698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0" name="Equation" r:id="rId8" imgW="3466800" imgH="444240" progId="Equation.DSMT4">
                  <p:embed/>
                </p:oleObj>
              </mc:Choice>
              <mc:Fallback>
                <p:oleObj name="Equation" r:id="rId8" imgW="34668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44353" y="3208894"/>
                        <a:ext cx="7646987" cy="9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158399"/>
              </p:ext>
            </p:extLst>
          </p:nvPr>
        </p:nvGraphicFramePr>
        <p:xfrm>
          <a:off x="2279576" y="4677250"/>
          <a:ext cx="51530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1" name="Equation" r:id="rId10" imgW="2336760" imgH="469800" progId="Equation.DSMT4">
                  <p:embed/>
                </p:oleObj>
              </mc:Choice>
              <mc:Fallback>
                <p:oleObj name="Equation" r:id="rId10" imgW="2336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79576" y="4677250"/>
                        <a:ext cx="5153025" cy="1036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87488" y="4293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77117"/>
              </p:ext>
            </p:extLst>
          </p:nvPr>
        </p:nvGraphicFramePr>
        <p:xfrm>
          <a:off x="7432601" y="4754513"/>
          <a:ext cx="689148" cy="882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2" name="Equation" r:id="rId12" imgW="317160" imgH="406080" progId="Equation.DSMT4">
                  <p:embed/>
                </p:oleObj>
              </mc:Choice>
              <mc:Fallback>
                <p:oleObj name="Equation" r:id="rId12" imgW="3171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432601" y="4754513"/>
                        <a:ext cx="689148" cy="8821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449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1464" y="764704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095729" y="812017"/>
          <a:ext cx="4899043" cy="475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28" name="Equation" r:id="rId3" imgW="2222280" imgH="215640" progId="Equation.DSMT4">
                  <p:embed/>
                </p:oleObj>
              </mc:Choice>
              <mc:Fallback>
                <p:oleObj name="Equation" r:id="rId3" imgW="222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5729" y="812017"/>
                        <a:ext cx="4899043" cy="4759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7104112" y="799879"/>
          <a:ext cx="3043104" cy="48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29" name="Equation" r:id="rId5" imgW="1346040" imgH="215640" progId="Equation.DSMT4">
                  <p:embed/>
                </p:oleObj>
              </mc:Choice>
              <mc:Fallback>
                <p:oleObj name="Equation" r:id="rId5" imgW="1346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04112" y="799879"/>
                        <a:ext cx="3043104" cy="48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312993" y="1433082"/>
          <a:ext cx="4392488" cy="477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0" name="Equation" r:id="rId7" imgW="1981080" imgH="215640" progId="Equation.DSMT4">
                  <p:embed/>
                </p:oleObj>
              </mc:Choice>
              <mc:Fallback>
                <p:oleObj name="Equation" r:id="rId7" imgW="1981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2993" y="1433082"/>
                        <a:ext cx="4392488" cy="477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5729610" y="1210887"/>
          <a:ext cx="4284440" cy="921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1" name="Equation" r:id="rId9" imgW="2006280" imgH="431640" progId="Equation.DSMT4">
                  <p:embed/>
                </p:oleObj>
              </mc:Choice>
              <mc:Fallback>
                <p:oleObj name="Equation" r:id="rId9" imgW="2006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29610" y="1210887"/>
                        <a:ext cx="4284440" cy="9219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298770" y="20462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9536" y="2046253"/>
            <a:ext cx="7905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函数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a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处分别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Taylor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展开有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2544763" y="2544763"/>
          <a:ext cx="66548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2" name="Equation" r:id="rId11" imgW="2933640" imgH="406080" progId="Equation.DSMT4">
                  <p:embed/>
                </p:oleObj>
              </mc:Choice>
              <mc:Fallback>
                <p:oleObj name="Equation" r:id="rId11" imgW="2933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44763" y="2544763"/>
                        <a:ext cx="6654800" cy="92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2559050" y="3390900"/>
          <a:ext cx="66262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3" name="Equation" r:id="rId13" imgW="2920680" imgH="406080" progId="Equation.DSMT4">
                  <p:embed/>
                </p:oleObj>
              </mc:Choice>
              <mc:Fallback>
                <p:oleObj name="Equation" r:id="rId13" imgW="2920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59050" y="3390900"/>
                        <a:ext cx="6626225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/>
          </p:nvPr>
        </p:nvGraphicFramePr>
        <p:xfrm>
          <a:off x="1314747" y="4392813"/>
          <a:ext cx="3456384" cy="501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4" name="Equation" r:id="rId15" imgW="1574640" imgH="228600" progId="Equation.DSMT4">
                  <p:embed/>
                </p:oleObj>
              </mc:Choice>
              <mc:Fallback>
                <p:oleObj name="Equation" r:id="rId15" imgW="1574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14747" y="4392813"/>
                        <a:ext cx="3456384" cy="501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/>
          </p:nvPr>
        </p:nvGraphicFramePr>
        <p:xfrm>
          <a:off x="4871864" y="4392813"/>
          <a:ext cx="2787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5" name="Equation" r:id="rId17" imgW="1269720" imgH="228600" progId="Equation.DSMT4">
                  <p:embed/>
                </p:oleObj>
              </mc:Choice>
              <mc:Fallback>
                <p:oleObj name="Equation" r:id="rId17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71864" y="4392813"/>
                        <a:ext cx="27876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426081"/>
              </p:ext>
            </p:extLst>
          </p:nvPr>
        </p:nvGraphicFramePr>
        <p:xfrm>
          <a:off x="1386345" y="4974122"/>
          <a:ext cx="3384786" cy="910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6" name="Equation" r:id="rId19" imgW="1511280" imgH="406080" progId="Equation.DSMT4">
                  <p:embed/>
                </p:oleObj>
              </mc:Choice>
              <mc:Fallback>
                <p:oleObj name="Equation" r:id="rId19" imgW="15112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86345" y="4974122"/>
                        <a:ext cx="3384786" cy="910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855294"/>
              </p:ext>
            </p:extLst>
          </p:nvPr>
        </p:nvGraphicFramePr>
        <p:xfrm>
          <a:off x="4871864" y="5193956"/>
          <a:ext cx="4151691" cy="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037" name="Equation" r:id="rId21" imgW="1904760" imgH="215640" progId="Equation.DSMT4">
                  <p:embed/>
                </p:oleObj>
              </mc:Choice>
              <mc:Fallback>
                <p:oleObj name="Equation" r:id="rId21" imgW="1904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71864" y="5193956"/>
                        <a:ext cx="4151691" cy="47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3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2783632" y="525495"/>
          <a:ext cx="5143546" cy="10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2" name="Equation" r:id="rId3" imgW="2412720" imgH="469800" progId="Equation.DSMT4">
                  <p:embed/>
                </p:oleObj>
              </mc:Choice>
              <mc:Fallback>
                <p:oleObj name="Equation" r:id="rId3" imgW="2412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3632" y="525495"/>
                        <a:ext cx="5143546" cy="10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783632" y="1527133"/>
          <a:ext cx="5143546" cy="10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3" name="Equation" r:id="rId5" imgW="2412720" imgH="469800" progId="Equation.DSMT4">
                  <p:embed/>
                </p:oleObj>
              </mc:Choice>
              <mc:Fallback>
                <p:oleObj name="Equation" r:id="rId5" imgW="241272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3632" y="1527133"/>
                        <a:ext cx="5143546" cy="10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501453" y="2452698"/>
          <a:ext cx="40417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4" name="Equation" r:id="rId7" imgW="1841400" imgH="406080" progId="Equation.DSMT4">
                  <p:embed/>
                </p:oleObj>
              </mc:Choice>
              <mc:Fallback>
                <p:oleObj name="Equation" r:id="rId7" imgW="1841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01453" y="2452698"/>
                        <a:ext cx="4041775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447928" y="2432770"/>
          <a:ext cx="342741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5" name="Equation" r:id="rId9" imgW="1562040" imgH="406080" progId="Equation.DSMT4">
                  <p:embed/>
                </p:oleObj>
              </mc:Choice>
              <mc:Fallback>
                <p:oleObj name="Equation" r:id="rId9" imgW="1562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47928" y="2432770"/>
                        <a:ext cx="3427413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01453" y="3192726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两式相减得，</a:t>
            </a:r>
            <a:endParaRPr lang="zh-CN" altLang="en-US" sz="2800" b="1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2207568" y="3447932"/>
          <a:ext cx="6106765" cy="913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6" name="Equation" r:id="rId11" imgW="2717640" imgH="406080" progId="Equation.DSMT4">
                  <p:embed/>
                </p:oleObj>
              </mc:Choice>
              <mc:Fallback>
                <p:oleObj name="Equation" r:id="rId11" imgW="2717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7568" y="3447932"/>
                        <a:ext cx="6106765" cy="9131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4194770" y="4230582"/>
          <a:ext cx="4534396" cy="89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7" name="Equation" r:id="rId13" imgW="2070000" imgH="406080" progId="Equation.DSMT4">
                  <p:embed/>
                </p:oleObj>
              </mc:Choice>
              <mc:Fallback>
                <p:oleObj name="Equation" r:id="rId13" imgW="20700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94770" y="4230582"/>
                        <a:ext cx="4534396" cy="890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501452" y="5059327"/>
          <a:ext cx="5386635" cy="49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8" name="Equation" r:id="rId15" imgW="2501640" imgH="228600" progId="Equation.DSMT4">
                  <p:embed/>
                </p:oleObj>
              </mc:Choice>
              <mc:Fallback>
                <p:oleObj name="Equation" r:id="rId15" imgW="2501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01452" y="5059327"/>
                        <a:ext cx="5386635" cy="492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868309" y="502828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则有，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2647544" y="5549027"/>
          <a:ext cx="4861596" cy="91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9" name="Equation" r:id="rId17" imgW="2158920" imgH="406080" progId="Equation.DSMT4">
                  <p:embed/>
                </p:oleObj>
              </mc:Choice>
              <mc:Fallback>
                <p:oleObj name="Equation" r:id="rId17" imgW="21589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47544" y="5549027"/>
                        <a:ext cx="4861596" cy="915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608168" y="5784968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结论锝证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75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266FB9-A83B-4D02-ACB0-25D45E2C585F}" type="slidenum">
              <a:rPr lang="zh-CN" altLang="en-US">
                <a:solidFill>
                  <a:srgbClr val="898989"/>
                </a:solidFill>
              </a:rPr>
              <a:pPr eaLnBrk="1" hangingPunct="1"/>
              <a:t>3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2152650" y="945519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不足: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65603" name="Text Box 3"/>
          <p:cNvSpPr txBox="1">
            <a:spLocks noChangeArrowheads="1"/>
          </p:cNvSpPr>
          <p:nvPr/>
        </p:nvSpPr>
        <p:spPr bwMode="auto">
          <a:xfrm>
            <a:off x="2152650" y="1549505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问题:</a:t>
            </a:r>
          </a:p>
        </p:txBody>
      </p:sp>
      <p:graphicFrame>
        <p:nvGraphicFramePr>
          <p:cNvPr id="66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05913"/>
              </p:ext>
            </p:extLst>
          </p:nvPr>
        </p:nvGraphicFramePr>
        <p:xfrm>
          <a:off x="3228975" y="1500189"/>
          <a:ext cx="61150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4" name="文档" r:id="rId3" imgW="6153027" imgH="581076" progId="Word.Document.8">
                  <p:embed/>
                </p:oleObj>
              </mc:Choice>
              <mc:Fallback>
                <p:oleObj name="文档" r:id="rId3" imgW="6153027" imgH="5810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1500189"/>
                        <a:ext cx="61150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922040"/>
              </p:ext>
            </p:extLst>
          </p:nvPr>
        </p:nvGraphicFramePr>
        <p:xfrm>
          <a:off x="3228975" y="2177360"/>
          <a:ext cx="6057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5" name="文档" r:id="rId5" imgW="5972229" imgH="828521" progId="Word.Document.8">
                  <p:embed/>
                </p:oleObj>
              </mc:Choice>
              <mc:Fallback>
                <p:oleObj name="文档" r:id="rId5" imgW="5972229" imgH="8285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177360"/>
                        <a:ext cx="6057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06" name="Text Box 6"/>
          <p:cNvSpPr txBox="1">
            <a:spLocks noChangeArrowheads="1"/>
          </p:cNvSpPr>
          <p:nvPr/>
        </p:nvSpPr>
        <p:spPr bwMode="auto">
          <a:xfrm>
            <a:off x="3280488" y="945520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/>
              <a:t>、精确度不高；</a:t>
            </a:r>
          </a:p>
        </p:txBody>
      </p:sp>
      <p:sp>
        <p:nvSpPr>
          <p:cNvPr id="665607" name="Text Box 7"/>
          <p:cNvSpPr txBox="1">
            <a:spLocks noChangeArrowheads="1"/>
          </p:cNvSpPr>
          <p:nvPr/>
        </p:nvSpPr>
        <p:spPr bwMode="auto">
          <a:xfrm>
            <a:off x="6287379" y="965492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/>
              <a:t>、误差不能</a:t>
            </a:r>
            <a:r>
              <a:rPr lang="zh-CN" altLang="en-US" sz="2800" b="1" dirty="0" smtClean="0"/>
              <a:t>估计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graphicFrame>
        <p:nvGraphicFramePr>
          <p:cNvPr id="66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42897"/>
              </p:ext>
            </p:extLst>
          </p:nvPr>
        </p:nvGraphicFramePr>
        <p:xfrm>
          <a:off x="2288907" y="2955717"/>
          <a:ext cx="8077200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6" name="文档" r:id="rId7" imgW="7991544" imgH="1685886" progId="Word.Document.8">
                  <p:embed/>
                </p:oleObj>
              </mc:Choice>
              <mc:Fallback>
                <p:oleObj name="文档" r:id="rId7" imgW="7991544" imgH="16858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8907" y="2955717"/>
                        <a:ext cx="8077200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564946"/>
              </p:ext>
            </p:extLst>
          </p:nvPr>
        </p:nvGraphicFramePr>
        <p:xfrm>
          <a:off x="2286000" y="4188618"/>
          <a:ext cx="76342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7" name="公式" r:id="rId9" imgW="7839202" imgH="390628" progId="Equation.3">
                  <p:embed/>
                </p:oleObj>
              </mc:Choice>
              <mc:Fallback>
                <p:oleObj name="公式" r:id="rId9" imgW="7839202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88618"/>
                        <a:ext cx="76342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068820"/>
              </p:ext>
            </p:extLst>
          </p:nvPr>
        </p:nvGraphicFramePr>
        <p:xfrm>
          <a:off x="2747088" y="4797152"/>
          <a:ext cx="5257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8" name="文档" r:id="rId11" imgW="5181716" imgH="495236" progId="Word.Document.8">
                  <p:embed/>
                </p:oleObj>
              </mc:Choice>
              <mc:Fallback>
                <p:oleObj name="文档" r:id="rId11" imgW="5181716" imgH="4952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088" y="4797152"/>
                        <a:ext cx="5257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9250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autoUpdateAnimBg="0"/>
      <p:bldP spid="665606" grpId="0" autoUpdateAnimBg="0"/>
      <p:bldP spid="66560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13501" y="680502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14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方正舒体" panose="02010601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170914"/>
              </p:ext>
            </p:extLst>
          </p:nvPr>
        </p:nvGraphicFramePr>
        <p:xfrm>
          <a:off x="2370149" y="740535"/>
          <a:ext cx="4032448" cy="46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2" name="Equation" r:id="rId3" imgW="1879560" imgH="215640" progId="Equation.DSMT4">
                  <p:embed/>
                </p:oleObj>
              </mc:Choice>
              <mc:Fallback>
                <p:oleObj name="Equation" r:id="rId3" imgW="1879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70149" y="740535"/>
                        <a:ext cx="4032448" cy="463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82185"/>
              </p:ext>
            </p:extLst>
          </p:nvPr>
        </p:nvGraphicFramePr>
        <p:xfrm>
          <a:off x="6375400" y="738188"/>
          <a:ext cx="37274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3" name="Equation" r:id="rId5" imgW="1726920" imgH="215640" progId="Equation.DSMT4">
                  <p:embed/>
                </p:oleObj>
              </mc:Choice>
              <mc:Fallback>
                <p:oleObj name="Equation" r:id="rId5" imgW="1726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5400" y="738188"/>
                        <a:ext cx="3727450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88580" y="143125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证明：</a:t>
            </a:r>
            <a:endParaRPr lang="zh-CN" altLang="en-US" sz="28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551716"/>
              </p:ext>
            </p:extLst>
          </p:nvPr>
        </p:nvGraphicFramePr>
        <p:xfrm>
          <a:off x="2610188" y="1134777"/>
          <a:ext cx="4752528" cy="101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4" name="Equation" r:id="rId7" imgW="1904760" imgH="406080" progId="Equation.DSMT4">
                  <p:embed/>
                </p:oleObj>
              </mc:Choice>
              <mc:Fallback>
                <p:oleObj name="Equation" r:id="rId7" imgW="1904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0188" y="1134777"/>
                        <a:ext cx="4752528" cy="1013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61689" y="214049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证明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277144"/>
              </p:ext>
            </p:extLst>
          </p:nvPr>
        </p:nvGraphicFramePr>
        <p:xfrm>
          <a:off x="2444182" y="2164381"/>
          <a:ext cx="2603260" cy="51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5" name="Equation" r:id="rId9" imgW="1091880" imgH="215640" progId="Equation.DSMT4">
                  <p:embed/>
                </p:oleObj>
              </mc:Choice>
              <mc:Fallback>
                <p:oleObj name="Equation" r:id="rId9" imgW="1091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44182" y="2164381"/>
                        <a:ext cx="2603260" cy="514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227124" y="2132856"/>
            <a:ext cx="3173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Taylor </a:t>
            </a:r>
            <a:r>
              <a:rPr lang="zh-CN" altLang="en-US" sz="2800" b="1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公式可得</a:t>
            </a:r>
            <a:endParaRPr lang="zh-CN" altLang="en-US" sz="28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772542"/>
              </p:ext>
            </p:extLst>
          </p:nvPr>
        </p:nvGraphicFramePr>
        <p:xfrm>
          <a:off x="1413501" y="2671345"/>
          <a:ext cx="9431769" cy="1033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6" name="Equation" r:id="rId11" imgW="3708360" imgH="406080" progId="Equation.DSMT4">
                  <p:embed/>
                </p:oleObj>
              </mc:Choice>
              <mc:Fallback>
                <p:oleObj name="Equation" r:id="rId11" imgW="3708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13501" y="2671345"/>
                        <a:ext cx="9431769" cy="1033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061771"/>
              </p:ext>
            </p:extLst>
          </p:nvPr>
        </p:nvGraphicFramePr>
        <p:xfrm>
          <a:off x="1446260" y="3573016"/>
          <a:ext cx="93662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7" name="Equation" r:id="rId13" imgW="3682800" imgH="406080" progId="Equation.DSMT4">
                  <p:embed/>
                </p:oleObj>
              </mc:Choice>
              <mc:Fallback>
                <p:oleObj name="Equation" r:id="rId13" imgW="3682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46260" y="3573016"/>
                        <a:ext cx="9366250" cy="103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435701" y="4494918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两式相减，整理可得，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790334"/>
              </p:ext>
            </p:extLst>
          </p:nvPr>
        </p:nvGraphicFramePr>
        <p:xfrm>
          <a:off x="2135560" y="4863033"/>
          <a:ext cx="81708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98" name="Equation" r:id="rId15" imgW="3213000" imgH="419040" progId="Equation.DSMT4">
                  <p:embed/>
                </p:oleObj>
              </mc:Choice>
              <mc:Fallback>
                <p:oleObj name="Equation" r:id="rId15" imgW="32130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35560" y="4863033"/>
                        <a:ext cx="8170862" cy="106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16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7844" y="252683"/>
            <a:ext cx="341632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由三角不等式可得，</a:t>
            </a:r>
            <a:endParaRPr lang="zh-CN" altLang="en-US" sz="28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891716"/>
              </p:ext>
            </p:extLst>
          </p:nvPr>
        </p:nvGraphicFramePr>
        <p:xfrm>
          <a:off x="1255621" y="438642"/>
          <a:ext cx="9289032" cy="1054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31" name="Equation" r:id="rId3" imgW="3695400" imgH="419040" progId="Equation.DSMT4">
                  <p:embed/>
                </p:oleObj>
              </mc:Choice>
              <mc:Fallback>
                <p:oleObj name="Equation" r:id="rId3" imgW="3695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5621" y="438642"/>
                        <a:ext cx="9289032" cy="1054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936452"/>
              </p:ext>
            </p:extLst>
          </p:nvPr>
        </p:nvGraphicFramePr>
        <p:xfrm>
          <a:off x="2492642" y="1338962"/>
          <a:ext cx="3768962" cy="119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32" name="Equation" r:id="rId5" imgW="1523880" imgH="482400" progId="Equation.DSMT4">
                  <p:embed/>
                </p:oleObj>
              </mc:Choice>
              <mc:Fallback>
                <p:oleObj name="Equation" r:id="rId5" imgW="15238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2642" y="1338962"/>
                        <a:ext cx="3768962" cy="119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445063"/>
              </p:ext>
            </p:extLst>
          </p:nvPr>
        </p:nvGraphicFramePr>
        <p:xfrm>
          <a:off x="6238548" y="1418944"/>
          <a:ext cx="1512168" cy="9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33" name="Equation" r:id="rId7" imgW="622080" imgH="406080" progId="Equation.DSMT4">
                  <p:embed/>
                </p:oleObj>
              </mc:Choice>
              <mc:Fallback>
                <p:oleObj name="Equation" r:id="rId7" imgW="6220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38548" y="1418944"/>
                        <a:ext cx="1512168" cy="987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964053"/>
              </p:ext>
            </p:extLst>
          </p:nvPr>
        </p:nvGraphicFramePr>
        <p:xfrm>
          <a:off x="1137844" y="2454535"/>
          <a:ext cx="7344816" cy="499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34" name="Equation" r:id="rId9" imgW="3174840" imgH="215640" progId="Equation.DSMT4">
                  <p:embed/>
                </p:oleObj>
              </mc:Choice>
              <mc:Fallback>
                <p:oleObj name="Equation" r:id="rId9" imgW="3174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7844" y="2454535"/>
                        <a:ext cx="7344816" cy="499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566864"/>
              </p:ext>
            </p:extLst>
          </p:nvPr>
        </p:nvGraphicFramePr>
        <p:xfrm>
          <a:off x="1251023" y="2830359"/>
          <a:ext cx="270930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35" name="Equation" r:id="rId11" imgW="1091880" imgH="406080" progId="Equation.DSMT4">
                  <p:embed/>
                </p:oleObj>
              </mc:Choice>
              <mc:Fallback>
                <p:oleObj name="Equation" r:id="rId11" imgW="10918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51023" y="2830359"/>
                        <a:ext cx="2709301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378999"/>
              </p:ext>
            </p:extLst>
          </p:nvPr>
        </p:nvGraphicFramePr>
        <p:xfrm>
          <a:off x="3960324" y="3108655"/>
          <a:ext cx="6154214" cy="50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36" name="Equation" r:id="rId13" imgW="2654280" imgH="215640" progId="Equation.DSMT4">
                  <p:embed/>
                </p:oleObj>
              </mc:Choice>
              <mc:Fallback>
                <p:oleObj name="Equation" r:id="rId13" imgW="2654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60324" y="3108655"/>
                        <a:ext cx="6154214" cy="500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43668"/>
              </p:ext>
            </p:extLst>
          </p:nvPr>
        </p:nvGraphicFramePr>
        <p:xfrm>
          <a:off x="1251023" y="3805469"/>
          <a:ext cx="3912888" cy="48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37" name="Equation" r:id="rId15" imgW="1726920" imgH="215640" progId="Equation.DSMT4">
                  <p:embed/>
                </p:oleObj>
              </mc:Choice>
              <mc:Fallback>
                <p:oleObj name="Equation" r:id="rId15" imgW="1726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51023" y="3805469"/>
                        <a:ext cx="3912888" cy="489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315926" y="377668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使得</a:t>
            </a:r>
            <a:endParaRPr lang="zh-CN" altLang="en-US" sz="2800" b="1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830818"/>
              </p:ext>
            </p:extLst>
          </p:nvPr>
        </p:nvGraphicFramePr>
        <p:xfrm>
          <a:off x="2461340" y="4062023"/>
          <a:ext cx="6588359" cy="967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38" name="Equation" r:id="rId17" imgW="2768400" imgH="406080" progId="Equation.DSMT4">
                  <p:embed/>
                </p:oleObj>
              </mc:Choice>
              <mc:Fallback>
                <p:oleObj name="Equation" r:id="rId17" imgW="27684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61340" y="4062023"/>
                        <a:ext cx="6588359" cy="967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252510" y="495868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因此有</a:t>
            </a:r>
            <a:endParaRPr lang="zh-CN" altLang="en-US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476983"/>
              </p:ext>
            </p:extLst>
          </p:nvPr>
        </p:nvGraphicFramePr>
        <p:xfrm>
          <a:off x="2488614" y="4732257"/>
          <a:ext cx="4454179" cy="93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39" name="Equation" r:id="rId19" imgW="1930320" imgH="406080" progId="Equation.DSMT4">
                  <p:embed/>
                </p:oleObj>
              </mc:Choice>
              <mc:Fallback>
                <p:oleObj name="Equation" r:id="rId19" imgW="1930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88614" y="4732257"/>
                        <a:ext cx="4454179" cy="937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662905"/>
              </p:ext>
            </p:extLst>
          </p:nvPr>
        </p:nvGraphicFramePr>
        <p:xfrm>
          <a:off x="6970067" y="4763662"/>
          <a:ext cx="3545144" cy="922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40" name="Equation" r:id="rId21" imgW="1562040" imgH="406080" progId="Equation.DSMT4">
                  <p:embed/>
                </p:oleObj>
              </mc:Choice>
              <mc:Fallback>
                <p:oleObj name="Equation" r:id="rId21" imgW="15620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970067" y="4763662"/>
                        <a:ext cx="3545144" cy="922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251023" y="570267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类似方法可以证明</a:t>
            </a:r>
            <a:endParaRPr lang="zh-CN" altLang="en-US" sz="2800" b="1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794283"/>
              </p:ext>
            </p:extLst>
          </p:nvPr>
        </p:nvGraphicFramePr>
        <p:xfrm>
          <a:off x="4159435" y="5481908"/>
          <a:ext cx="242093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41" name="Equation" r:id="rId23" imgW="1066680" imgH="406080" progId="Equation.DSMT4">
                  <p:embed/>
                </p:oleObj>
              </mc:Choice>
              <mc:Fallback>
                <p:oleObj name="Equation" r:id="rId23" imgW="10666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59435" y="5481908"/>
                        <a:ext cx="2420938" cy="922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26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2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1504" y="692696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450311"/>
              </p:ext>
            </p:extLst>
          </p:nvPr>
        </p:nvGraphicFramePr>
        <p:xfrm>
          <a:off x="2647968" y="747878"/>
          <a:ext cx="7473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8" name="Equation" r:id="rId3" imgW="3340080" imgH="215640" progId="Equation.DSMT4">
                  <p:embed/>
                </p:oleObj>
              </mc:Choice>
              <mc:Fallback>
                <p:oleObj name="Equation" r:id="rId3" imgW="3340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7968" y="747878"/>
                        <a:ext cx="74739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446727"/>
              </p:ext>
            </p:extLst>
          </p:nvPr>
        </p:nvGraphicFramePr>
        <p:xfrm>
          <a:off x="3503712" y="1124744"/>
          <a:ext cx="3384376" cy="1084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9" name="Equation" r:id="rId5" imgW="1625400" imgH="520560" progId="Equation.DSMT4">
                  <p:embed/>
                </p:oleObj>
              </mc:Choice>
              <mc:Fallback>
                <p:oleObj name="Equation" r:id="rId5" imgW="16254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1124744"/>
                        <a:ext cx="3384376" cy="10840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829344"/>
              </p:ext>
            </p:extLst>
          </p:nvPr>
        </p:nvGraphicFramePr>
        <p:xfrm>
          <a:off x="1725920" y="2098905"/>
          <a:ext cx="6586538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0" name="Equation" r:id="rId7" imgW="2984400" imgH="520560" progId="Equation.DSMT4">
                  <p:embed/>
                </p:oleObj>
              </mc:Choice>
              <mc:Fallback>
                <p:oleObj name="Equation" r:id="rId7" imgW="2984400" imgH="520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5920" y="2098905"/>
                        <a:ext cx="6586538" cy="114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725920" y="318615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32226" y="317328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由于</a:t>
            </a:r>
            <a:endParaRPr lang="zh-CN" altLang="en-US" sz="28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514260"/>
              </p:ext>
            </p:extLst>
          </p:nvPr>
        </p:nvGraphicFramePr>
        <p:xfrm>
          <a:off x="3233414" y="3344762"/>
          <a:ext cx="4824536" cy="9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1" name="Equation" r:id="rId9" imgW="2247840" imgH="457200" progId="Equation.DSMT4">
                  <p:embed/>
                </p:oleObj>
              </mc:Choice>
              <mc:Fallback>
                <p:oleObj name="Equation" r:id="rId9" imgW="2247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33414" y="3344762"/>
                        <a:ext cx="4824536" cy="981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725920" y="407337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所以，</a:t>
            </a:r>
            <a:endParaRPr lang="zh-CN" altLang="en-US" sz="28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714975"/>
              </p:ext>
            </p:extLst>
          </p:nvPr>
        </p:nvGraphicFramePr>
        <p:xfrm>
          <a:off x="3264516" y="4253568"/>
          <a:ext cx="3600400" cy="9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2" name="Equation" r:id="rId11" imgW="1714320" imgH="444240" progId="Equation.DSMT4">
                  <p:embed/>
                </p:oleObj>
              </mc:Choice>
              <mc:Fallback>
                <p:oleObj name="Equation" r:id="rId11" imgW="1714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64516" y="4253568"/>
                        <a:ext cx="3600400" cy="9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445297"/>
              </p:ext>
            </p:extLst>
          </p:nvPr>
        </p:nvGraphicFramePr>
        <p:xfrm>
          <a:off x="1695838" y="5225644"/>
          <a:ext cx="2854548" cy="932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3" name="Equation" r:id="rId13" imgW="1244520" imgH="406080" progId="Equation.DSMT4">
                  <p:embed/>
                </p:oleObj>
              </mc:Choice>
              <mc:Fallback>
                <p:oleObj name="Equation" r:id="rId13" imgW="1244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95838" y="5225644"/>
                        <a:ext cx="2854548" cy="9320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655840" y="5430082"/>
            <a:ext cx="4078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将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麦克劳林展开，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24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344816"/>
              </p:ext>
            </p:extLst>
          </p:nvPr>
        </p:nvGraphicFramePr>
        <p:xfrm>
          <a:off x="1919535" y="476672"/>
          <a:ext cx="7488833" cy="918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7" name="Equation" r:id="rId3" imgW="3314520" imgH="406080" progId="Equation.DSMT4">
                  <p:embed/>
                </p:oleObj>
              </mc:Choice>
              <mc:Fallback>
                <p:oleObj name="Equation" r:id="rId3" imgW="3314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9535" y="476672"/>
                        <a:ext cx="7488833" cy="9181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55440" y="119675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因此，</a:t>
            </a:r>
            <a:endParaRPr lang="zh-CN" altLang="en-US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935973"/>
              </p:ext>
            </p:extLst>
          </p:nvPr>
        </p:nvGraphicFramePr>
        <p:xfrm>
          <a:off x="2317324" y="1204138"/>
          <a:ext cx="61880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8" name="Equation" r:id="rId5" imgW="2946240" imgH="444240" progId="Equation.DSMT4">
                  <p:embed/>
                </p:oleObj>
              </mc:Choice>
              <mc:Fallback>
                <p:oleObj name="Equation" r:id="rId5" imgW="29462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17324" y="1204138"/>
                        <a:ext cx="6188075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295364"/>
              </p:ext>
            </p:extLst>
          </p:nvPr>
        </p:nvGraphicFramePr>
        <p:xfrm>
          <a:off x="1879751" y="2097646"/>
          <a:ext cx="7015163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59" name="Equation" r:id="rId7" imgW="3340080" imgH="457200" progId="Equation.DSMT4">
                  <p:embed/>
                </p:oleObj>
              </mc:Choice>
              <mc:Fallback>
                <p:oleObj name="Equation" r:id="rId7" imgW="33400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9751" y="2097646"/>
                        <a:ext cx="7015163" cy="960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714016"/>
              </p:ext>
            </p:extLst>
          </p:nvPr>
        </p:nvGraphicFramePr>
        <p:xfrm>
          <a:off x="1879751" y="2909853"/>
          <a:ext cx="5627687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0" name="Equation" r:id="rId9" imgW="2679480" imgH="482400" progId="Equation.DSMT4">
                  <p:embed/>
                </p:oleObj>
              </mc:Choice>
              <mc:Fallback>
                <p:oleObj name="Equation" r:id="rId9" imgW="2679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9751" y="2909853"/>
                        <a:ext cx="5627687" cy="1014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791226"/>
              </p:ext>
            </p:extLst>
          </p:nvPr>
        </p:nvGraphicFramePr>
        <p:xfrm>
          <a:off x="1059619" y="3870291"/>
          <a:ext cx="5426015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1" name="Equation" r:id="rId11" imgW="2323800" imgH="215640" progId="Equation.DSMT4">
                  <p:embed/>
                </p:oleObj>
              </mc:Choice>
              <mc:Fallback>
                <p:oleObj name="Equation" r:id="rId11" imgW="23238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9619" y="3870291"/>
                        <a:ext cx="5426015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546025" y="3851127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因此，</a:t>
            </a:r>
            <a:endParaRPr lang="zh-CN" altLang="en-US" sz="28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928020"/>
              </p:ext>
            </p:extLst>
          </p:nvPr>
        </p:nvGraphicFramePr>
        <p:xfrm>
          <a:off x="1163985" y="4225624"/>
          <a:ext cx="5868987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2" name="Equation" r:id="rId13" imgW="2819160" imgH="533160" progId="Equation.DSMT4">
                  <p:embed/>
                </p:oleObj>
              </mc:Choice>
              <mc:Fallback>
                <p:oleObj name="Equation" r:id="rId13" imgW="28191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63985" y="4225624"/>
                        <a:ext cx="5868987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007571"/>
              </p:ext>
            </p:extLst>
          </p:nvPr>
        </p:nvGraphicFramePr>
        <p:xfrm>
          <a:off x="6960096" y="4384374"/>
          <a:ext cx="37020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3" name="Equation" r:id="rId15" imgW="1777680" imgH="457200" progId="Equation.DSMT4">
                  <p:embed/>
                </p:oleObj>
              </mc:Choice>
              <mc:Fallback>
                <p:oleObj name="Equation" r:id="rId15" imgW="1777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60096" y="4384374"/>
                        <a:ext cx="37020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276937"/>
              </p:ext>
            </p:extLst>
          </p:nvPr>
        </p:nvGraphicFramePr>
        <p:xfrm>
          <a:off x="1762851" y="5218113"/>
          <a:ext cx="4019550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4" name="Equation" r:id="rId17" imgW="1930320" imgH="787320" progId="Equation.DSMT4">
                  <p:embed/>
                </p:oleObj>
              </mc:Choice>
              <mc:Fallback>
                <p:oleObj name="Equation" r:id="rId17" imgW="193032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62851" y="5218113"/>
                        <a:ext cx="4019550" cy="1639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659257"/>
              </p:ext>
            </p:extLst>
          </p:nvPr>
        </p:nvGraphicFramePr>
        <p:xfrm>
          <a:off x="5782401" y="5756507"/>
          <a:ext cx="715724" cy="42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65" name="Equation" r:id="rId19" imgW="342720" imgH="203040" progId="Equation.DSMT4">
                  <p:embed/>
                </p:oleObj>
              </mc:Choice>
              <mc:Fallback>
                <p:oleObj name="Equation" r:id="rId19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82401" y="5756507"/>
                        <a:ext cx="715724" cy="424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02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31504" y="69269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/>
          </p:nvPr>
        </p:nvGraphicFramePr>
        <p:xfrm>
          <a:off x="2647968" y="747878"/>
          <a:ext cx="7473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2" name="Equation" r:id="rId3" imgW="3340080" imgH="215640" progId="Equation.DSMT4">
                  <p:embed/>
                </p:oleObj>
              </mc:Choice>
              <mc:Fallback>
                <p:oleObj name="Equation" r:id="rId3" imgW="3340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47968" y="747878"/>
                        <a:ext cx="74739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77573"/>
              </p:ext>
            </p:extLst>
          </p:nvPr>
        </p:nvGraphicFramePr>
        <p:xfrm>
          <a:off x="3543300" y="1204913"/>
          <a:ext cx="33051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3" name="Equation" r:id="rId5" imgW="1587240" imgH="444240" progId="Equation.DSMT4">
                  <p:embed/>
                </p:oleObj>
              </mc:Choice>
              <mc:Fallback>
                <p:oleObj name="Equation" r:id="rId5" imgW="15872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43300" y="1204913"/>
                        <a:ext cx="3305175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506064"/>
              </p:ext>
            </p:extLst>
          </p:nvPr>
        </p:nvGraphicFramePr>
        <p:xfrm>
          <a:off x="1725920" y="2147355"/>
          <a:ext cx="680878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4" name="Equation" r:id="rId7" imgW="3085920" imgH="444240" progId="Equation.DSMT4">
                  <p:embed/>
                </p:oleObj>
              </mc:Choice>
              <mc:Fallback>
                <p:oleObj name="Equation" r:id="rId7" imgW="3085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5920" y="2147355"/>
                        <a:ext cx="6808788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DD63B-992A-4963-B4FF-3D8E2E9E157C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609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86B73C-5ED4-4760-8F22-DBC830F02C7A}" type="slidenum">
              <a:rPr lang="zh-CN" altLang="en-US">
                <a:solidFill>
                  <a:srgbClr val="898989"/>
                </a:solidFill>
              </a:rPr>
              <a:pPr eaLnBrk="1" hangingPunct="1"/>
              <a:t>4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5529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452980"/>
              </p:ext>
            </p:extLst>
          </p:nvPr>
        </p:nvGraphicFramePr>
        <p:xfrm>
          <a:off x="2567608" y="688181"/>
          <a:ext cx="26670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5" name="文档" r:id="rId3" imgW="2762286" imgH="695415" progId="Word.Document.8">
                  <p:embed/>
                </p:oleObj>
              </mc:Choice>
              <mc:Fallback>
                <p:oleObj name="文档" r:id="rId3" imgW="2762286" imgH="695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688181"/>
                        <a:ext cx="26670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27" name="Line 3"/>
          <p:cNvSpPr>
            <a:spLocks noChangeShapeType="1"/>
          </p:cNvSpPr>
          <p:nvPr/>
        </p:nvSpPr>
        <p:spPr bwMode="auto">
          <a:xfrm flipV="1">
            <a:off x="7620000" y="3276600"/>
            <a:ext cx="0" cy="144780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28" name="Line 4"/>
          <p:cNvSpPr>
            <a:spLocks noChangeShapeType="1"/>
          </p:cNvSpPr>
          <p:nvPr/>
        </p:nvSpPr>
        <p:spPr bwMode="auto">
          <a:xfrm flipV="1">
            <a:off x="6477000" y="2438400"/>
            <a:ext cx="2362200" cy="1676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66629" name="Object 5"/>
          <p:cNvGraphicFramePr>
            <a:graphicFrameLocks noChangeAspect="1"/>
          </p:cNvGraphicFramePr>
          <p:nvPr/>
        </p:nvGraphicFramePr>
        <p:xfrm>
          <a:off x="7467600" y="4724400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6" name="公式" r:id="rId5" imgW="285598" imgH="361783" progId="Equation.3">
                  <p:embed/>
                </p:oleObj>
              </mc:Choice>
              <mc:Fallback>
                <p:oleObj name="公式" r:id="rId5" imgW="285598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724400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0" name="Object 6"/>
          <p:cNvGraphicFramePr>
            <a:graphicFrameLocks noChangeAspect="1"/>
          </p:cNvGraphicFramePr>
          <p:nvPr/>
        </p:nvGraphicFramePr>
        <p:xfrm>
          <a:off x="8839200" y="2514600"/>
          <a:ext cx="11430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7" name="公式" r:id="rId7" imgW="1352687" imgH="314171" progId="Equation.3">
                  <p:embed/>
                </p:oleObj>
              </mc:Choice>
              <mc:Fallback>
                <p:oleObj name="公式" r:id="rId7" imgW="1352687" imgH="3141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2514600"/>
                        <a:ext cx="11430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31" name="Arc 7"/>
          <p:cNvSpPr>
            <a:spLocks/>
          </p:cNvSpPr>
          <p:nvPr/>
        </p:nvSpPr>
        <p:spPr bwMode="auto">
          <a:xfrm rot="10878672" flipV="1">
            <a:off x="7010401" y="2892425"/>
            <a:ext cx="1903413" cy="1447800"/>
          </a:xfrm>
          <a:custGeom>
            <a:avLst/>
            <a:gdLst>
              <a:gd name="T0" fmla="*/ 0 w 21591"/>
              <a:gd name="T1" fmla="*/ 0 h 21600"/>
              <a:gd name="T2" fmla="*/ 2147483647 w 21591"/>
              <a:gd name="T3" fmla="*/ 2147483647 h 21600"/>
              <a:gd name="T4" fmla="*/ 0 w 21591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91" h="21600" fill="none" extrusionOk="0">
                <a:moveTo>
                  <a:pt x="0" y="0"/>
                </a:moveTo>
                <a:cubicBezTo>
                  <a:pt x="11688" y="0"/>
                  <a:pt x="21256" y="9297"/>
                  <a:pt x="21591" y="20980"/>
                </a:cubicBezTo>
              </a:path>
              <a:path w="21591" h="21600" stroke="0" extrusionOk="0">
                <a:moveTo>
                  <a:pt x="0" y="0"/>
                </a:moveTo>
                <a:cubicBezTo>
                  <a:pt x="11688" y="0"/>
                  <a:pt x="21256" y="9297"/>
                  <a:pt x="21591" y="2098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6632" name="Group 8"/>
          <p:cNvGrpSpPr>
            <a:grpSpLocks/>
          </p:cNvGrpSpPr>
          <p:nvPr/>
        </p:nvGrpSpPr>
        <p:grpSpPr bwMode="auto">
          <a:xfrm>
            <a:off x="6096001" y="1981201"/>
            <a:ext cx="3541713" cy="3071813"/>
            <a:chOff x="3072" y="1488"/>
            <a:chExt cx="2231" cy="1935"/>
          </a:xfrm>
        </p:grpSpPr>
        <p:sp>
          <p:nvSpPr>
            <p:cNvPr id="55321" name="Line 9"/>
            <p:cNvSpPr>
              <a:spLocks noChangeShapeType="1"/>
            </p:cNvSpPr>
            <p:nvPr/>
          </p:nvSpPr>
          <p:spPr bwMode="auto">
            <a:xfrm>
              <a:off x="3072" y="3216"/>
              <a:ext cx="2064" cy="1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2" name="Line 10"/>
            <p:cNvSpPr>
              <a:spLocks noChangeShapeType="1"/>
            </p:cNvSpPr>
            <p:nvPr/>
          </p:nvSpPr>
          <p:spPr bwMode="auto">
            <a:xfrm flipV="1">
              <a:off x="3408" y="1728"/>
              <a:ext cx="1" cy="168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23" name="Object 11"/>
            <p:cNvGraphicFramePr>
              <a:graphicFrameLocks noChangeAspect="1"/>
            </p:cNvGraphicFramePr>
            <p:nvPr/>
          </p:nvGraphicFramePr>
          <p:xfrm>
            <a:off x="3168" y="3264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8" name="公式" r:id="rId9" imgW="133256" imgH="161951" progId="Equation.3">
                    <p:embed/>
                  </p:oleObj>
                </mc:Choice>
                <mc:Fallback>
                  <p:oleObj name="公式" r:id="rId9" imgW="133256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264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4" name="Object 12"/>
            <p:cNvGraphicFramePr>
              <a:graphicFrameLocks noChangeAspect="1"/>
            </p:cNvGraphicFramePr>
            <p:nvPr/>
          </p:nvGraphicFramePr>
          <p:xfrm>
            <a:off x="5136" y="3153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89" name="公式" r:id="rId11" imgW="171428" imgH="161951" progId="Equation.3">
                    <p:embed/>
                  </p:oleObj>
                </mc:Choice>
                <mc:Fallback>
                  <p:oleObj name="公式" r:id="rId11" imgW="171428" imgH="1619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153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5" name="Object 13"/>
            <p:cNvGraphicFramePr>
              <a:graphicFrameLocks noChangeAspect="1"/>
            </p:cNvGraphicFramePr>
            <p:nvPr/>
          </p:nvGraphicFramePr>
          <p:xfrm>
            <a:off x="3360" y="1488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90" name="公式" r:id="rId13" imgW="171428" imgH="238061" progId="Equation.3">
                    <p:embed/>
                  </p:oleObj>
                </mc:Choice>
                <mc:Fallback>
                  <p:oleObj name="公式" r:id="rId13" imgW="171428" imgH="23806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488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6638" name="Arc 14"/>
          <p:cNvSpPr>
            <a:spLocks/>
          </p:cNvSpPr>
          <p:nvPr/>
        </p:nvSpPr>
        <p:spPr bwMode="auto">
          <a:xfrm rot="21018517" flipV="1">
            <a:off x="6553200" y="2063751"/>
            <a:ext cx="1843088" cy="1444625"/>
          </a:xfrm>
          <a:custGeom>
            <a:avLst/>
            <a:gdLst>
              <a:gd name="T0" fmla="*/ 2147483647 w 20900"/>
              <a:gd name="T1" fmla="*/ 0 h 21546"/>
              <a:gd name="T2" fmla="*/ 2147483647 w 20900"/>
              <a:gd name="T3" fmla="*/ 2147483647 h 21546"/>
              <a:gd name="T4" fmla="*/ 0 w 20900"/>
              <a:gd name="T5" fmla="*/ 2147483647 h 215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900" h="21546" fill="none" extrusionOk="0">
                <a:moveTo>
                  <a:pt x="1531" y="0"/>
                </a:moveTo>
                <a:cubicBezTo>
                  <a:pt x="10770" y="657"/>
                  <a:pt x="18562" y="7131"/>
                  <a:pt x="20900" y="16092"/>
                </a:cubicBezTo>
              </a:path>
              <a:path w="20900" h="21546" stroke="0" extrusionOk="0">
                <a:moveTo>
                  <a:pt x="1531" y="0"/>
                </a:moveTo>
                <a:cubicBezTo>
                  <a:pt x="10770" y="657"/>
                  <a:pt x="18562" y="7131"/>
                  <a:pt x="20900" y="16092"/>
                </a:cubicBezTo>
                <a:lnTo>
                  <a:pt x="0" y="21546"/>
                </a:lnTo>
                <a:lnTo>
                  <a:pt x="1531" y="0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39" name="Arc 15"/>
          <p:cNvSpPr>
            <a:spLocks/>
          </p:cNvSpPr>
          <p:nvPr/>
        </p:nvSpPr>
        <p:spPr bwMode="auto">
          <a:xfrm rot="4134934" flipV="1">
            <a:off x="7097713" y="2270126"/>
            <a:ext cx="1866900" cy="1444625"/>
          </a:xfrm>
          <a:custGeom>
            <a:avLst/>
            <a:gdLst>
              <a:gd name="T0" fmla="*/ 2147483647 w 21184"/>
              <a:gd name="T1" fmla="*/ 0 h 21546"/>
              <a:gd name="T2" fmla="*/ 2147483647 w 21184"/>
              <a:gd name="T3" fmla="*/ 2147483647 h 21546"/>
              <a:gd name="T4" fmla="*/ 0 w 21184"/>
              <a:gd name="T5" fmla="*/ 2147483647 h 215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84" h="21546" fill="none" extrusionOk="0">
                <a:moveTo>
                  <a:pt x="1531" y="0"/>
                </a:moveTo>
                <a:cubicBezTo>
                  <a:pt x="11237" y="690"/>
                  <a:pt x="19283" y="7784"/>
                  <a:pt x="21183" y="17327"/>
                </a:cubicBezTo>
              </a:path>
              <a:path w="21184" h="21546" stroke="0" extrusionOk="0">
                <a:moveTo>
                  <a:pt x="1531" y="0"/>
                </a:moveTo>
                <a:cubicBezTo>
                  <a:pt x="11237" y="690"/>
                  <a:pt x="19283" y="7784"/>
                  <a:pt x="21183" y="17327"/>
                </a:cubicBezTo>
                <a:lnTo>
                  <a:pt x="0" y="21546"/>
                </a:lnTo>
                <a:lnTo>
                  <a:pt x="1531" y="0"/>
                </a:lnTo>
                <a:close/>
              </a:path>
            </a:pathLst>
          </a:custGeom>
          <a:noFill/>
          <a:ln w="25400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40" name="Arc 16"/>
          <p:cNvSpPr>
            <a:spLocks/>
          </p:cNvSpPr>
          <p:nvPr/>
        </p:nvSpPr>
        <p:spPr bwMode="auto">
          <a:xfrm rot="10835637" flipV="1">
            <a:off x="7162801" y="3089276"/>
            <a:ext cx="1471613" cy="1177925"/>
          </a:xfrm>
          <a:custGeom>
            <a:avLst/>
            <a:gdLst>
              <a:gd name="T0" fmla="*/ 0 w 31289"/>
              <a:gd name="T1" fmla="*/ 2147483647 h 21600"/>
              <a:gd name="T2" fmla="*/ 2147483647 w 31289"/>
              <a:gd name="T3" fmla="*/ 2147483647 h 21600"/>
              <a:gd name="T4" fmla="*/ 2147483647 w 31289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89" h="21600" fill="none" extrusionOk="0">
                <a:moveTo>
                  <a:pt x="-1" y="2294"/>
                </a:moveTo>
                <a:cubicBezTo>
                  <a:pt x="3006" y="785"/>
                  <a:pt x="6324" y="-1"/>
                  <a:pt x="9689" y="0"/>
                </a:cubicBezTo>
                <a:cubicBezTo>
                  <a:pt x="21615" y="0"/>
                  <a:pt x="31284" y="9665"/>
                  <a:pt x="31288" y="21592"/>
                </a:cubicBezTo>
              </a:path>
              <a:path w="31289" h="21600" stroke="0" extrusionOk="0">
                <a:moveTo>
                  <a:pt x="-1" y="2294"/>
                </a:moveTo>
                <a:cubicBezTo>
                  <a:pt x="3006" y="785"/>
                  <a:pt x="6324" y="-1"/>
                  <a:pt x="9689" y="0"/>
                </a:cubicBezTo>
                <a:cubicBezTo>
                  <a:pt x="21615" y="0"/>
                  <a:pt x="31284" y="9665"/>
                  <a:pt x="31288" y="21592"/>
                </a:cubicBezTo>
                <a:lnTo>
                  <a:pt x="9689" y="21600"/>
                </a:lnTo>
                <a:lnTo>
                  <a:pt x="-1" y="2294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641" name="Text Box 17"/>
          <p:cNvSpPr txBox="1">
            <a:spLocks noChangeArrowheads="1"/>
          </p:cNvSpPr>
          <p:nvPr/>
        </p:nvSpPr>
        <p:spPr bwMode="auto">
          <a:xfrm>
            <a:off x="2362200" y="13096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分析:</a:t>
            </a:r>
          </a:p>
        </p:txBody>
      </p:sp>
      <p:graphicFrame>
        <p:nvGraphicFramePr>
          <p:cNvPr id="666642" name="Object 18"/>
          <p:cNvGraphicFramePr>
            <a:graphicFrameLocks noChangeAspect="1"/>
          </p:cNvGraphicFramePr>
          <p:nvPr/>
        </p:nvGraphicFramePr>
        <p:xfrm>
          <a:off x="3352800" y="2514600"/>
          <a:ext cx="200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1" name="公式" r:id="rId15" imgW="2314629" imgH="361783" progId="Equation.3">
                  <p:embed/>
                </p:oleObj>
              </mc:Choice>
              <mc:Fallback>
                <p:oleObj name="公式" r:id="rId15" imgW="2314629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14600"/>
                        <a:ext cx="200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3" name="Object 19"/>
          <p:cNvGraphicFramePr>
            <a:graphicFrameLocks noChangeAspect="1"/>
          </p:cNvGraphicFramePr>
          <p:nvPr/>
        </p:nvGraphicFramePr>
        <p:xfrm>
          <a:off x="3352800" y="4876800"/>
          <a:ext cx="213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2" name="公式" r:id="rId17" imgW="2466971" imgH="361783" progId="Equation.3">
                  <p:embed/>
                </p:oleObj>
              </mc:Choice>
              <mc:Fallback>
                <p:oleObj name="公式" r:id="rId17" imgW="2466971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76800"/>
                        <a:ext cx="2133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4" name="Object 20"/>
          <p:cNvGraphicFramePr>
            <a:graphicFrameLocks noChangeAspect="1"/>
          </p:cNvGraphicFramePr>
          <p:nvPr/>
        </p:nvGraphicFramePr>
        <p:xfrm>
          <a:off x="3352801" y="3657601"/>
          <a:ext cx="20796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3" name="公式" r:id="rId19" imgW="2409713" imgH="361783" progId="Equation.3">
                  <p:embed/>
                </p:oleObj>
              </mc:Choice>
              <mc:Fallback>
                <p:oleObj name="公式" r:id="rId19" imgW="2409713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3657601"/>
                        <a:ext cx="20796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5" name="Object 21"/>
          <p:cNvGraphicFramePr>
            <a:graphicFrameLocks noChangeAspect="1"/>
          </p:cNvGraphicFramePr>
          <p:nvPr/>
        </p:nvGraphicFramePr>
        <p:xfrm>
          <a:off x="3441700" y="5486401"/>
          <a:ext cx="17399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4" name="公式" r:id="rId21" imgW="1647655" imgH="161951" progId="Equation.3">
                  <p:embed/>
                </p:oleObj>
              </mc:Choice>
              <mc:Fallback>
                <p:oleObj name="公式" r:id="rId21" imgW="1647655" imgH="1619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5486401"/>
                        <a:ext cx="17399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46" name="Text Box 22"/>
          <p:cNvSpPr txBox="1">
            <a:spLocks noChangeArrowheads="1"/>
          </p:cNvSpPr>
          <p:nvPr/>
        </p:nvSpPr>
        <p:spPr bwMode="auto">
          <a:xfrm>
            <a:off x="2971800" y="3048001"/>
            <a:ext cx="3200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 dirty="0"/>
              <a:t>若有相同的切线</a:t>
            </a:r>
          </a:p>
        </p:txBody>
      </p:sp>
      <p:sp>
        <p:nvSpPr>
          <p:cNvPr id="666647" name="Text Box 23"/>
          <p:cNvSpPr txBox="1">
            <a:spLocks noChangeArrowheads="1"/>
          </p:cNvSpPr>
          <p:nvPr/>
        </p:nvSpPr>
        <p:spPr bwMode="auto">
          <a:xfrm>
            <a:off x="2971800" y="4191001"/>
            <a:ext cx="3048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800" b="1" dirty="0"/>
              <a:t>若弯曲方向相同</a:t>
            </a:r>
          </a:p>
        </p:txBody>
      </p:sp>
      <p:sp>
        <p:nvSpPr>
          <p:cNvPr id="666648" name="AutoShape 24"/>
          <p:cNvSpPr>
            <a:spLocks noChangeArrowheads="1"/>
          </p:cNvSpPr>
          <p:nvPr/>
        </p:nvSpPr>
        <p:spPr bwMode="auto">
          <a:xfrm>
            <a:off x="2743200" y="2057400"/>
            <a:ext cx="152400" cy="3124200"/>
          </a:xfrm>
          <a:prstGeom prst="downArrow">
            <a:avLst>
              <a:gd name="adj1" fmla="val 50000"/>
              <a:gd name="adj2" fmla="val 512500"/>
            </a:avLst>
          </a:prstGeom>
          <a:solidFill>
            <a:srgbClr val="66FFFF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666649" name="Text Box 25"/>
          <p:cNvSpPr txBox="1">
            <a:spLocks noChangeArrowheads="1"/>
          </p:cNvSpPr>
          <p:nvPr/>
        </p:nvSpPr>
        <p:spPr bwMode="auto">
          <a:xfrm>
            <a:off x="2203848" y="2057400"/>
            <a:ext cx="61555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近似程度越来越好</a:t>
            </a:r>
          </a:p>
        </p:txBody>
      </p:sp>
      <p:grpSp>
        <p:nvGrpSpPr>
          <p:cNvPr id="666650" name="Group 26"/>
          <p:cNvGrpSpPr>
            <a:grpSpLocks/>
          </p:cNvGrpSpPr>
          <p:nvPr/>
        </p:nvGrpSpPr>
        <p:grpSpPr bwMode="auto">
          <a:xfrm>
            <a:off x="2971800" y="1905001"/>
            <a:ext cx="2971800" cy="523875"/>
            <a:chOff x="1104" y="1440"/>
            <a:chExt cx="1872" cy="330"/>
          </a:xfrm>
        </p:grpSpPr>
        <p:sp>
          <p:nvSpPr>
            <p:cNvPr id="55319" name="Text Box 27"/>
            <p:cNvSpPr txBox="1">
              <a:spLocks noChangeArrowheads="1"/>
            </p:cNvSpPr>
            <p:nvPr/>
          </p:nvSpPr>
          <p:spPr bwMode="auto">
            <a:xfrm>
              <a:off x="1104" y="1440"/>
              <a:ext cx="18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  <a:r>
                <a:rPr lang="zh-CN" altLang="en-US" sz="2800" b="1" dirty="0"/>
                <a:t>若在     点相交</a:t>
              </a:r>
            </a:p>
          </p:txBody>
        </p:sp>
        <p:graphicFrame>
          <p:nvGraphicFramePr>
            <p:cNvPr id="55320" name="Object 28"/>
            <p:cNvGraphicFramePr>
              <a:graphicFrameLocks noChangeAspect="1"/>
            </p:cNvGraphicFramePr>
            <p:nvPr/>
          </p:nvGraphicFramePr>
          <p:xfrm>
            <a:off x="1817" y="1471"/>
            <a:ext cx="22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95" name="公式" r:id="rId23" imgW="355446" imgH="431613" progId="Equation.3">
                    <p:embed/>
                  </p:oleObj>
                </mc:Choice>
                <mc:Fallback>
                  <p:oleObj name="公式" r:id="rId23" imgW="355446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7" y="1471"/>
                          <a:ext cx="223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366704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6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6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6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7" grpId="0" animBg="1"/>
      <p:bldP spid="666628" grpId="0" animBg="1"/>
      <p:bldP spid="666631" grpId="0" animBg="1"/>
      <p:bldP spid="666638" grpId="0" animBg="1"/>
      <p:bldP spid="666639" grpId="0" animBg="1"/>
      <p:bldP spid="666640" grpId="0" animBg="1"/>
      <p:bldP spid="666641" grpId="0" autoUpdateAnimBg="0"/>
      <p:bldP spid="666646" grpId="0" autoUpdateAnimBg="0"/>
      <p:bldP spid="666647" grpId="0" autoUpdateAnimBg="0"/>
      <p:bldP spid="666648" grpId="0" animBg="1"/>
      <p:bldP spid="66664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E5BBF4-96FB-4BE3-B3AF-41D86DE50DA6}" type="slidenum">
              <a:rPr lang="zh-CN" altLang="en-US">
                <a:solidFill>
                  <a:srgbClr val="898989"/>
                </a:solidFill>
              </a:rPr>
              <a:pPr eaLnBrk="1" hangingPunct="1"/>
              <a:t>5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67651" name="Object 3"/>
          <p:cNvGraphicFramePr>
            <a:graphicFrameLocks noChangeAspect="1"/>
          </p:cNvGraphicFramePr>
          <p:nvPr/>
        </p:nvGraphicFramePr>
        <p:xfrm>
          <a:off x="2438401" y="2003426"/>
          <a:ext cx="24241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2" name="公式" r:id="rId3" imgW="2419430" imgH="361783" progId="Equation.3">
                  <p:embed/>
                </p:oleObj>
              </mc:Choice>
              <mc:Fallback>
                <p:oleObj name="公式" r:id="rId3" imgW="2419430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003426"/>
                        <a:ext cx="24241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2" name="Object 4"/>
          <p:cNvGraphicFramePr>
            <a:graphicFrameLocks noChangeAspect="1"/>
          </p:cNvGraphicFramePr>
          <p:nvPr/>
        </p:nvGraphicFramePr>
        <p:xfrm>
          <a:off x="2514600" y="4216400"/>
          <a:ext cx="5486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3" name="文档" r:id="rId5" imgW="5391316" imgH="390628" progId="Word.Document.8">
                  <p:embed/>
                </p:oleObj>
              </mc:Choice>
              <mc:Fallback>
                <p:oleObj name="文档" r:id="rId5" imgW="5391316" imgH="3906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216400"/>
                        <a:ext cx="54864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3" name="Object 5"/>
          <p:cNvGraphicFramePr>
            <a:graphicFrameLocks noChangeAspect="1"/>
          </p:cNvGraphicFramePr>
          <p:nvPr/>
        </p:nvGraphicFramePr>
        <p:xfrm>
          <a:off x="2057400" y="4724401"/>
          <a:ext cx="80835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4" name="公式" r:id="rId7" imgW="7839202" imgH="1743229" progId="Equation.3">
                  <p:embed/>
                </p:oleObj>
              </mc:Choice>
              <mc:Fallback>
                <p:oleObj name="公式" r:id="rId7" imgW="7839202" imgH="17432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4401"/>
                        <a:ext cx="8083550" cy="1876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4" name="Object 6"/>
          <p:cNvGraphicFramePr>
            <a:graphicFrameLocks noChangeAspect="1"/>
          </p:cNvGraphicFramePr>
          <p:nvPr/>
        </p:nvGraphicFramePr>
        <p:xfrm>
          <a:off x="2590800" y="3206750"/>
          <a:ext cx="64579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5" name="文档" r:id="rId9" imgW="6638856" imgH="790639" progId="Word.Document.8">
                  <p:embed/>
                </p:oleObj>
              </mc:Choice>
              <mc:Fallback>
                <p:oleObj name="文档" r:id="rId9" imgW="6638856" imgH="7906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06750"/>
                        <a:ext cx="64579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5" name="Object 7"/>
          <p:cNvGraphicFramePr>
            <a:graphicFrameLocks noChangeAspect="1"/>
          </p:cNvGraphicFramePr>
          <p:nvPr/>
        </p:nvGraphicFramePr>
        <p:xfrm>
          <a:off x="4953001" y="2019300"/>
          <a:ext cx="21193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6" name="公式" r:id="rId11" imgW="2105029" imgH="361783" progId="Equation.3">
                  <p:embed/>
                </p:oleObj>
              </mc:Choice>
              <mc:Fallback>
                <p:oleObj name="公式" r:id="rId11" imgW="2105029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2019300"/>
                        <a:ext cx="21193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6" name="Object 8"/>
          <p:cNvGraphicFramePr>
            <a:graphicFrameLocks noChangeAspect="1"/>
          </p:cNvGraphicFramePr>
          <p:nvPr/>
        </p:nvGraphicFramePr>
        <p:xfrm>
          <a:off x="7467601" y="2079626"/>
          <a:ext cx="21193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7" name="公式" r:id="rId13" imgW="2105029" imgH="361783" progId="Equation.3">
                  <p:embed/>
                </p:oleObj>
              </mc:Choice>
              <mc:Fallback>
                <p:oleObj name="公式" r:id="rId13" imgW="2105029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2079626"/>
                        <a:ext cx="211931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7" name="Object 9"/>
          <p:cNvGraphicFramePr>
            <a:graphicFrameLocks noChangeAspect="1"/>
          </p:cNvGraphicFramePr>
          <p:nvPr/>
        </p:nvGraphicFramePr>
        <p:xfrm>
          <a:off x="2911476" y="2825750"/>
          <a:ext cx="11271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8" name="公式" r:id="rId15" imgW="1076459" imgH="171334" progId="Equation.3">
                  <p:embed/>
                </p:oleObj>
              </mc:Choice>
              <mc:Fallback>
                <p:oleObj name="公式" r:id="rId15" imgW="1076459" imgH="171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6" y="2825750"/>
                        <a:ext cx="11271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8" name="Object 10"/>
          <p:cNvGraphicFramePr>
            <a:graphicFrameLocks noChangeAspect="1"/>
          </p:cNvGraphicFramePr>
          <p:nvPr/>
        </p:nvGraphicFramePr>
        <p:xfrm>
          <a:off x="4198938" y="2689226"/>
          <a:ext cx="22780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9" name="公式" r:id="rId17" imgW="2267087" imgH="361783" progId="Equation.3">
                  <p:embed/>
                </p:oleObj>
              </mc:Choice>
              <mc:Fallback>
                <p:oleObj name="公式" r:id="rId17" imgW="2267087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2689226"/>
                        <a:ext cx="22780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9" name="Object 11"/>
          <p:cNvGraphicFramePr>
            <a:graphicFrameLocks noChangeAspect="1"/>
          </p:cNvGraphicFramePr>
          <p:nvPr/>
        </p:nvGraphicFramePr>
        <p:xfrm>
          <a:off x="2362200" y="1257300"/>
          <a:ext cx="7162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0" name="Equation" r:id="rId19" imgW="2667000" imgH="241300" progId="Equation.3">
                  <p:embed/>
                </p:oleObj>
              </mc:Choice>
              <mc:Fallback>
                <p:oleObj name="Equation" r:id="rId19" imgW="26670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257300"/>
                        <a:ext cx="7162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372870"/>
              </p:ext>
            </p:extLst>
          </p:nvPr>
        </p:nvGraphicFramePr>
        <p:xfrm>
          <a:off x="2590800" y="698827"/>
          <a:ext cx="8382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1" name="公式" r:id="rId21" imgW="7839202" imgH="390628" progId="Equation.3">
                  <p:embed/>
                </p:oleObj>
              </mc:Choice>
              <mc:Fallback>
                <p:oleObj name="公式" r:id="rId21" imgW="7839202" imgH="3906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698827"/>
                        <a:ext cx="83820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3" name="Line 14"/>
          <p:cNvSpPr>
            <a:spLocks noChangeShapeType="1"/>
          </p:cNvSpPr>
          <p:nvPr/>
        </p:nvSpPr>
        <p:spPr bwMode="auto">
          <a:xfrm>
            <a:off x="1703512" y="1257300"/>
            <a:ext cx="8763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922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506087" y="793569"/>
            <a:ext cx="10938526" cy="5121012"/>
            <a:chOff x="469" y="480"/>
            <a:chExt cx="5341" cy="4118"/>
          </a:xfrm>
        </p:grpSpPr>
        <p:sp>
          <p:nvSpPr>
            <p:cNvPr id="26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9000">
                  <a:schemeClr val="accent2">
                    <a:lumMod val="20000"/>
                    <a:lumOff val="80000"/>
                  </a:schemeClr>
                </a:gs>
                <a:gs pos="89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541" y="603"/>
              <a:ext cx="5197" cy="387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844E86-795B-4F04-B758-45569B82CAD7}" type="slidenum">
              <a:rPr lang="zh-CN" altLang="en-US">
                <a:solidFill>
                  <a:srgbClr val="898989"/>
                </a:solidFill>
              </a:rPr>
              <a:pPr eaLnBrk="1" hangingPunct="1"/>
              <a:t>6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7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945289"/>
              </p:ext>
            </p:extLst>
          </p:nvPr>
        </p:nvGraphicFramePr>
        <p:xfrm>
          <a:off x="1631504" y="4556307"/>
          <a:ext cx="5040560" cy="95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9" name="Equation" r:id="rId3" imgW="2257371" imgH="352399" progId="Equation.3">
                  <p:embed/>
                </p:oleObj>
              </mc:Choice>
              <mc:Fallback>
                <p:oleObj name="Equation" r:id="rId3" imgW="2257371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4556307"/>
                        <a:ext cx="5040560" cy="950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30" name="AutoShape 10"/>
          <p:cNvSpPr>
            <a:spLocks noChangeArrowheads="1"/>
          </p:cNvSpPr>
          <p:nvPr/>
        </p:nvSpPr>
        <p:spPr bwMode="auto">
          <a:xfrm>
            <a:off x="4941945" y="5973594"/>
            <a:ext cx="2973387" cy="533400"/>
          </a:xfrm>
          <a:prstGeom prst="wedgeRoundRectCallout">
            <a:avLst>
              <a:gd name="adj1" fmla="val -64310"/>
              <a:gd name="adj2" fmla="val -135417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33B3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拉格朗日型余项</a:t>
            </a:r>
          </a:p>
        </p:txBody>
      </p:sp>
      <p:graphicFrame>
        <p:nvGraphicFramePr>
          <p:cNvPr id="6707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977490"/>
              </p:ext>
            </p:extLst>
          </p:nvPr>
        </p:nvGraphicFramePr>
        <p:xfrm>
          <a:off x="1983468" y="2659853"/>
          <a:ext cx="75438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0" r:id="rId5" imgW="7188200" imgH="1841500" progId="Equation.3">
                  <p:embed/>
                </p:oleObj>
              </mc:Choice>
              <mc:Fallback>
                <p:oleObj r:id="rId5" imgW="7188200" imgH="1841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468" y="2659853"/>
                        <a:ext cx="7543800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33" name="Rectangle 13"/>
          <p:cNvSpPr>
            <a:spLocks noChangeArrowheads="1"/>
          </p:cNvSpPr>
          <p:nvPr/>
        </p:nvSpPr>
        <p:spPr bwMode="auto">
          <a:xfrm>
            <a:off x="1815225" y="2703340"/>
            <a:ext cx="7988300" cy="1885326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6707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074991"/>
              </p:ext>
            </p:extLst>
          </p:nvPr>
        </p:nvGraphicFramePr>
        <p:xfrm>
          <a:off x="6929300" y="4726888"/>
          <a:ext cx="2567063" cy="60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1" name="Equation" r:id="rId7" imgW="942856" imgH="133453" progId="Equation.DSMT4">
                  <p:embed/>
                </p:oleObj>
              </mc:Choice>
              <mc:Fallback>
                <p:oleObj name="Equation" r:id="rId7" imgW="942856" imgH="1334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300" y="4726888"/>
                        <a:ext cx="2567063" cy="60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3"/>
          <p:cNvSpPr>
            <a:spLocks noChangeArrowheads="1"/>
          </p:cNvSpPr>
          <p:nvPr/>
        </p:nvSpPr>
        <p:spPr bwMode="auto">
          <a:xfrm>
            <a:off x="1375113" y="1005541"/>
            <a:ext cx="35917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泰勒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Taylor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中值定理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392437"/>
              </p:ext>
            </p:extLst>
          </p:nvPr>
        </p:nvGraphicFramePr>
        <p:xfrm>
          <a:off x="1588861" y="1067866"/>
          <a:ext cx="8441029" cy="1674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2" name="Equation" r:id="rId9" imgW="3581280" imgH="711000" progId="Equation.DSMT4">
                  <p:embed/>
                </p:oleObj>
              </mc:Choice>
              <mc:Fallback>
                <p:oleObj name="Equation" r:id="rId9" imgW="35812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861" y="1067866"/>
                        <a:ext cx="8441029" cy="1674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38490"/>
              </p:ext>
            </p:extLst>
          </p:nvPr>
        </p:nvGraphicFramePr>
        <p:xfrm>
          <a:off x="3188095" y="225406"/>
          <a:ext cx="6286221" cy="51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43" name="Equation" r:id="rId11" imgW="2781000" imgH="228600" progId="Equation.DSMT4">
                  <p:embed/>
                </p:oleObj>
              </mc:Choice>
              <mc:Fallback>
                <p:oleObj name="Equation" r:id="rId11" imgW="278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88095" y="225406"/>
                        <a:ext cx="6286221" cy="51667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151382" y="227300"/>
            <a:ext cx="100811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6781183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30" grpId="0" animBg="1" autoUpdateAnimBg="0"/>
      <p:bldP spid="670733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921F63-8EC6-4BE3-A72A-1AB03C0DA9D1}" type="slidenum">
              <a:rPr lang="zh-CN" altLang="en-US">
                <a:solidFill>
                  <a:srgbClr val="898989"/>
                </a:solidFill>
              </a:rPr>
              <a:pPr eaLnBrk="1" hangingPunct="1"/>
              <a:t>7</a:t>
            </a:fld>
            <a:endParaRPr lang="en-US" altLang="zh-CN">
              <a:solidFill>
                <a:srgbClr val="898989"/>
              </a:solidFill>
            </a:endParaRP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2149692" y="80068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证明:</a:t>
            </a:r>
            <a:endParaRPr lang="zh-CN" altLang="en-US" sz="2800" b="1" dirty="0"/>
          </a:p>
        </p:txBody>
      </p:sp>
      <p:graphicFrame>
        <p:nvGraphicFramePr>
          <p:cNvPr id="67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069076"/>
              </p:ext>
            </p:extLst>
          </p:nvPr>
        </p:nvGraphicFramePr>
        <p:xfrm>
          <a:off x="2125959" y="834630"/>
          <a:ext cx="76962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5" name="文档" r:id="rId3" imgW="7677143" imgH="857366" progId="Word.Document.8">
                  <p:embed/>
                </p:oleObj>
              </mc:Choice>
              <mc:Fallback>
                <p:oleObj name="文档" r:id="rId3" imgW="7677143" imgH="8573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959" y="834630"/>
                        <a:ext cx="76962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014220"/>
              </p:ext>
            </p:extLst>
          </p:nvPr>
        </p:nvGraphicFramePr>
        <p:xfrm>
          <a:off x="2133600" y="2556670"/>
          <a:ext cx="7924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6" name="文档" r:id="rId5" imgW="7429370" imgH="1019317" progId="Word.Document.8">
                  <p:embed/>
                </p:oleObj>
              </mc:Choice>
              <mc:Fallback>
                <p:oleObj name="文档" r:id="rId5" imgW="7429370" imgH="1019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56670"/>
                        <a:ext cx="7924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748709"/>
              </p:ext>
            </p:extLst>
          </p:nvPr>
        </p:nvGraphicFramePr>
        <p:xfrm>
          <a:off x="3368892" y="4941168"/>
          <a:ext cx="56276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7" name="Equation" r:id="rId7" imgW="2527300" imgH="444500" progId="Equation.3">
                  <p:embed/>
                </p:oleObj>
              </mc:Choice>
              <mc:Fallback>
                <p:oleObj name="Equation" r:id="rId7" imgW="25273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892" y="4941168"/>
                        <a:ext cx="562768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303970"/>
              </p:ext>
            </p:extLst>
          </p:nvPr>
        </p:nvGraphicFramePr>
        <p:xfrm>
          <a:off x="2855640" y="3914923"/>
          <a:ext cx="4203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8" name="公式" r:id="rId9" imgW="4203700" imgH="927100" progId="Equation.3">
                  <p:embed/>
                </p:oleObj>
              </mc:Choice>
              <mc:Fallback>
                <p:oleObj name="公式" r:id="rId9" imgW="42037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3914923"/>
                        <a:ext cx="4203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963273"/>
              </p:ext>
            </p:extLst>
          </p:nvPr>
        </p:nvGraphicFramePr>
        <p:xfrm>
          <a:off x="2417186" y="1827214"/>
          <a:ext cx="75311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09" name="文档" r:id="rId11" imgW="7010516" imgH="476121" progId="Word.Document.8">
                  <p:embed/>
                </p:oleObj>
              </mc:Choice>
              <mc:Fallback>
                <p:oleObj name="文档" r:id="rId11" imgW="7010516" imgH="4761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186" y="1827214"/>
                        <a:ext cx="75311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5194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B34329-ADD2-4343-BE80-D95D2E45B9DF}" type="slidenum">
              <a:rPr lang="zh-CN" altLang="en-US">
                <a:solidFill>
                  <a:srgbClr val="898989"/>
                </a:solidFill>
              </a:rPr>
              <a:pPr eaLnBrk="1" hangingPunct="1"/>
              <a:t>8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7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11007"/>
              </p:ext>
            </p:extLst>
          </p:nvPr>
        </p:nvGraphicFramePr>
        <p:xfrm>
          <a:off x="2286000" y="4324111"/>
          <a:ext cx="468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3" name="文档" r:id="rId3" imgW="4591086" imgH="352399" progId="Word.Document.8">
                  <p:embed/>
                </p:oleObj>
              </mc:Choice>
              <mc:Fallback>
                <p:oleObj name="文档" r:id="rId3" imgW="4591086" imgH="3523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24111"/>
                        <a:ext cx="468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59106"/>
              </p:ext>
            </p:extLst>
          </p:nvPr>
        </p:nvGraphicFramePr>
        <p:xfrm>
          <a:off x="2286000" y="1158980"/>
          <a:ext cx="7696200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4" name="文档" r:id="rId5" imgW="7496345" imgH="1152422" progId="Word.Document.8">
                  <p:embed/>
                </p:oleObj>
              </mc:Choice>
              <mc:Fallback>
                <p:oleObj name="文档" r:id="rId5" imgW="7496345" imgH="1152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58980"/>
                        <a:ext cx="7696200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2" name="Object 4"/>
          <p:cNvGraphicFramePr>
            <a:graphicFrameLocks noChangeAspect="1"/>
          </p:cNvGraphicFramePr>
          <p:nvPr/>
        </p:nvGraphicFramePr>
        <p:xfrm>
          <a:off x="2452688" y="2387600"/>
          <a:ext cx="53959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5" name="公式" r:id="rId7" imgW="5533942" imgH="828521" progId="Equation.3">
                  <p:embed/>
                </p:oleObj>
              </mc:Choice>
              <mc:Fallback>
                <p:oleObj name="公式" r:id="rId7" imgW="5533942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2387600"/>
                        <a:ext cx="53959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988677"/>
              </p:ext>
            </p:extLst>
          </p:nvPr>
        </p:nvGraphicFramePr>
        <p:xfrm>
          <a:off x="3503712" y="5824504"/>
          <a:ext cx="6324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6" name="文档" r:id="rId9" imgW="5924687" imgH="504967" progId="Word.Document.8">
                  <p:embed/>
                </p:oleObj>
              </mc:Choice>
              <mc:Fallback>
                <p:oleObj name="文档" r:id="rId9" imgW="5924687" imgH="504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5824504"/>
                        <a:ext cx="6324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011092"/>
              </p:ext>
            </p:extLst>
          </p:nvPr>
        </p:nvGraphicFramePr>
        <p:xfrm>
          <a:off x="3676532" y="3338176"/>
          <a:ext cx="6324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7" name="公式" r:id="rId11" imgW="6610401" imgH="828521" progId="Equation.3">
                  <p:embed/>
                </p:oleObj>
              </mc:Choice>
              <mc:Fallback>
                <p:oleObj name="公式" r:id="rId11" imgW="6610401" imgH="8285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532" y="3338176"/>
                        <a:ext cx="632460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960396"/>
              </p:ext>
            </p:extLst>
          </p:nvPr>
        </p:nvGraphicFramePr>
        <p:xfrm>
          <a:off x="4104482" y="4763935"/>
          <a:ext cx="38735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8" name="Equation" r:id="rId13" imgW="1473200" imgH="457200" progId="Equation.3">
                  <p:embed/>
                </p:oleObj>
              </mc:Choice>
              <mc:Fallback>
                <p:oleObj name="Equation" r:id="rId13" imgW="1473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482" y="4763935"/>
                        <a:ext cx="38735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Line 11"/>
          <p:cNvSpPr>
            <a:spLocks noChangeShapeType="1"/>
          </p:cNvSpPr>
          <p:nvPr/>
        </p:nvSpPr>
        <p:spPr bwMode="auto">
          <a:xfrm>
            <a:off x="1866900" y="1162090"/>
            <a:ext cx="8534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graphicFrame>
        <p:nvGraphicFramePr>
          <p:cNvPr id="5940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623349"/>
              </p:ext>
            </p:extLst>
          </p:nvPr>
        </p:nvGraphicFramePr>
        <p:xfrm>
          <a:off x="2590800" y="103087"/>
          <a:ext cx="6900863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9" name="Equation" r:id="rId15" imgW="3098800" imgH="444500" progId="Equation.DSMT4">
                  <p:embed/>
                </p:oleObj>
              </mc:Choice>
              <mc:Fallback>
                <p:oleObj name="Equation" r:id="rId15" imgW="3098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3087"/>
                        <a:ext cx="6900863" cy="989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85066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2AC9A37-22C2-453E-9D1F-43EE1DC6327B}" type="slidenum">
              <a:rPr lang="zh-CN" altLang="en-US">
                <a:solidFill>
                  <a:srgbClr val="898989"/>
                </a:solidFill>
              </a:rPr>
              <a:pPr eaLnBrk="1" hangingPunct="1"/>
              <a:t>9</a:t>
            </a:fld>
            <a:endParaRPr lang="en-US" altLang="zh-CN">
              <a:solidFill>
                <a:srgbClr val="898989"/>
              </a:solidFill>
            </a:endParaRPr>
          </a:p>
        </p:txBody>
      </p:sp>
      <p:graphicFrame>
        <p:nvGraphicFramePr>
          <p:cNvPr id="67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026027"/>
              </p:ext>
            </p:extLst>
          </p:nvPr>
        </p:nvGraphicFramePr>
        <p:xfrm>
          <a:off x="2330449" y="4217194"/>
          <a:ext cx="7670800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7" name="文档" r:id="rId3" imgW="7201030" imgH="1657389" progId="Word.Document.8">
                  <p:embed/>
                </p:oleObj>
              </mc:Choice>
              <mc:Fallback>
                <p:oleObj name="文档" r:id="rId3" imgW="7201030" imgH="16573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49" y="4217194"/>
                        <a:ext cx="7670800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442165"/>
              </p:ext>
            </p:extLst>
          </p:nvPr>
        </p:nvGraphicFramePr>
        <p:xfrm>
          <a:off x="2655886" y="2866607"/>
          <a:ext cx="70199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8" name="Equation" r:id="rId5" imgW="2981256" imgH="352399" progId="Equation.3">
                  <p:embed/>
                </p:oleObj>
              </mc:Choice>
              <mc:Fallback>
                <p:oleObj name="Equation" r:id="rId5" imgW="2981256" imgH="3523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6" y="2866607"/>
                        <a:ext cx="7019925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523567"/>
              </p:ext>
            </p:extLst>
          </p:nvPr>
        </p:nvGraphicFramePr>
        <p:xfrm>
          <a:off x="2221293" y="2380604"/>
          <a:ext cx="19812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79" name="文档" r:id="rId7" imgW="1838170" imgH="504967" progId="Word.Document.8">
                  <p:embed/>
                </p:oleObj>
              </mc:Choice>
              <mc:Fallback>
                <p:oleObj name="文档" r:id="rId7" imgW="1838170" imgH="5049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293" y="2380604"/>
                        <a:ext cx="19812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561279"/>
              </p:ext>
            </p:extLst>
          </p:nvPr>
        </p:nvGraphicFramePr>
        <p:xfrm>
          <a:off x="2579914" y="1901179"/>
          <a:ext cx="2590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0" name="公式" r:id="rId9" imgW="2571772" imgH="400011" progId="Equation.3">
                  <p:embed/>
                </p:oleObj>
              </mc:Choice>
              <mc:Fallback>
                <p:oleObj name="公式" r:id="rId9" imgW="2571772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914" y="1901179"/>
                        <a:ext cx="2590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995929"/>
              </p:ext>
            </p:extLst>
          </p:nvPr>
        </p:nvGraphicFramePr>
        <p:xfrm>
          <a:off x="5638800" y="1903480"/>
          <a:ext cx="3543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1" name="公式" r:id="rId11" imgW="3676686" imgH="400011" progId="Equation.3">
                  <p:embed/>
                </p:oleObj>
              </mc:Choice>
              <mc:Fallback>
                <p:oleObj name="公式" r:id="rId11" imgW="3676686" imgH="40001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903480"/>
                        <a:ext cx="35433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5186395"/>
              </p:ext>
            </p:extLst>
          </p:nvPr>
        </p:nvGraphicFramePr>
        <p:xfrm>
          <a:off x="2233802" y="1024843"/>
          <a:ext cx="3429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2" name="Equation" r:id="rId13" imgW="1304798" imgH="133453" progId="Equation.3">
                  <p:embed/>
                </p:oleObj>
              </mc:Choice>
              <mc:Fallback>
                <p:oleObj name="Equation" r:id="rId13" imgW="1304798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802" y="1024843"/>
                        <a:ext cx="3429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80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393106"/>
              </p:ext>
            </p:extLst>
          </p:nvPr>
        </p:nvGraphicFramePr>
        <p:xfrm>
          <a:off x="6289384" y="631159"/>
          <a:ext cx="38735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3" name="Equation" r:id="rId15" imgW="1473200" imgH="457200" progId="Equation.3">
                  <p:embed/>
                </p:oleObj>
              </mc:Choice>
              <mc:Fallback>
                <p:oleObj name="Equation" r:id="rId15" imgW="1473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9384" y="631159"/>
                        <a:ext cx="38735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3805" name="Line 13"/>
          <p:cNvSpPr>
            <a:spLocks noChangeShapeType="1"/>
          </p:cNvSpPr>
          <p:nvPr/>
        </p:nvSpPr>
        <p:spPr bwMode="auto">
          <a:xfrm>
            <a:off x="1828800" y="4129012"/>
            <a:ext cx="8515672" cy="228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816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67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05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5895</TotalTime>
  <Words>319</Words>
  <Application>Microsoft Office PowerPoint</Application>
  <PresentationFormat>宽屏</PresentationFormat>
  <Paragraphs>134</Paragraphs>
  <Slides>34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方正舒体</vt:lpstr>
      <vt:lpstr>黑体</vt:lpstr>
      <vt:lpstr>华文行楷</vt:lpstr>
      <vt:lpstr>华文楷体</vt:lpstr>
      <vt:lpstr>楷体_GB2312</vt:lpstr>
      <vt:lpstr>宋体</vt:lpstr>
      <vt:lpstr>Arial</vt:lpstr>
      <vt:lpstr>Brush Script MT</vt:lpstr>
      <vt:lpstr>Calibri</vt:lpstr>
      <vt:lpstr>Times New Roman</vt:lpstr>
      <vt:lpstr>Office 主题</vt:lpstr>
      <vt:lpstr>文档</vt:lpstr>
      <vt:lpstr>Document</vt:lpstr>
      <vt:lpstr>公式</vt:lpstr>
      <vt:lpstr>Equation</vt:lpstr>
      <vt:lpstr>Microsoft Equation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Microsoft 帐户</cp:lastModifiedBy>
  <cp:revision>223</cp:revision>
  <dcterms:created xsi:type="dcterms:W3CDTF">2009-06-13T01:14:34Z</dcterms:created>
  <dcterms:modified xsi:type="dcterms:W3CDTF">2021-11-07T16:00:58Z</dcterms:modified>
</cp:coreProperties>
</file>