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6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309" r:id="rId12"/>
    <p:sldId id="31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4" r:id="rId35"/>
    <p:sldId id="295" r:id="rId36"/>
    <p:sldId id="313" r:id="rId37"/>
    <p:sldId id="296" r:id="rId38"/>
    <p:sldId id="312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11" r:id="rId5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18" Type="http://schemas.openxmlformats.org/officeDocument/2006/relationships/image" Target="../media/image11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17" Type="http://schemas.openxmlformats.org/officeDocument/2006/relationships/image" Target="../media/image114.wmf"/><Relationship Id="rId2" Type="http://schemas.openxmlformats.org/officeDocument/2006/relationships/image" Target="../media/image99.wmf"/><Relationship Id="rId16" Type="http://schemas.openxmlformats.org/officeDocument/2006/relationships/image" Target="../media/image113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5" Type="http://schemas.openxmlformats.org/officeDocument/2006/relationships/image" Target="../media/image11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Relationship Id="rId14" Type="http://schemas.openxmlformats.org/officeDocument/2006/relationships/image" Target="../media/image11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128.wmf"/><Relationship Id="rId18" Type="http://schemas.openxmlformats.org/officeDocument/2006/relationships/image" Target="../media/image133.wmf"/><Relationship Id="rId3" Type="http://schemas.openxmlformats.org/officeDocument/2006/relationships/image" Target="../media/image118.wmf"/><Relationship Id="rId21" Type="http://schemas.openxmlformats.org/officeDocument/2006/relationships/image" Target="../media/image136.wmf"/><Relationship Id="rId7" Type="http://schemas.openxmlformats.org/officeDocument/2006/relationships/image" Target="../media/image122.wmf"/><Relationship Id="rId12" Type="http://schemas.openxmlformats.org/officeDocument/2006/relationships/image" Target="../media/image127.wmf"/><Relationship Id="rId17" Type="http://schemas.openxmlformats.org/officeDocument/2006/relationships/image" Target="../media/image132.wmf"/><Relationship Id="rId2" Type="http://schemas.openxmlformats.org/officeDocument/2006/relationships/image" Target="../media/image117.wmf"/><Relationship Id="rId16" Type="http://schemas.openxmlformats.org/officeDocument/2006/relationships/image" Target="../media/image131.wmf"/><Relationship Id="rId20" Type="http://schemas.openxmlformats.org/officeDocument/2006/relationships/image" Target="../media/image135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5" Type="http://schemas.openxmlformats.org/officeDocument/2006/relationships/image" Target="../media/image130.wmf"/><Relationship Id="rId10" Type="http://schemas.openxmlformats.org/officeDocument/2006/relationships/image" Target="../media/image125.wmf"/><Relationship Id="rId19" Type="http://schemas.openxmlformats.org/officeDocument/2006/relationships/image" Target="../media/image134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Relationship Id="rId14" Type="http://schemas.openxmlformats.org/officeDocument/2006/relationships/image" Target="../media/image129.wmf"/><Relationship Id="rId22" Type="http://schemas.openxmlformats.org/officeDocument/2006/relationships/image" Target="../media/image13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image" Target="../media/image163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12" Type="http://schemas.openxmlformats.org/officeDocument/2006/relationships/image" Target="../media/image162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11" Type="http://schemas.openxmlformats.org/officeDocument/2006/relationships/image" Target="../media/image161.wmf"/><Relationship Id="rId5" Type="http://schemas.openxmlformats.org/officeDocument/2006/relationships/image" Target="../media/image155.wmf"/><Relationship Id="rId10" Type="http://schemas.openxmlformats.org/officeDocument/2006/relationships/image" Target="../media/image160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Relationship Id="rId14" Type="http://schemas.openxmlformats.org/officeDocument/2006/relationships/image" Target="../media/image16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image" Target="../media/image181.wmf"/><Relationship Id="rId3" Type="http://schemas.openxmlformats.org/officeDocument/2006/relationships/image" Target="../media/image153.wmf"/><Relationship Id="rId7" Type="http://schemas.openxmlformats.org/officeDocument/2006/relationships/image" Target="../media/image175.wmf"/><Relationship Id="rId12" Type="http://schemas.openxmlformats.org/officeDocument/2006/relationships/image" Target="../media/image180.wmf"/><Relationship Id="rId2" Type="http://schemas.openxmlformats.org/officeDocument/2006/relationships/image" Target="../media/image5.wmf"/><Relationship Id="rId1" Type="http://schemas.openxmlformats.org/officeDocument/2006/relationships/image" Target="../media/image172.emf"/><Relationship Id="rId6" Type="http://schemas.openxmlformats.org/officeDocument/2006/relationships/image" Target="../media/image174.wmf"/><Relationship Id="rId11" Type="http://schemas.openxmlformats.org/officeDocument/2006/relationships/image" Target="../media/image179.wmf"/><Relationship Id="rId5" Type="http://schemas.openxmlformats.org/officeDocument/2006/relationships/image" Target="../media/image173.wmf"/><Relationship Id="rId15" Type="http://schemas.openxmlformats.org/officeDocument/2006/relationships/image" Target="../media/image182.wmf"/><Relationship Id="rId10" Type="http://schemas.openxmlformats.org/officeDocument/2006/relationships/image" Target="../media/image178.wmf"/><Relationship Id="rId4" Type="http://schemas.openxmlformats.org/officeDocument/2006/relationships/image" Target="../media/image7.wmf"/><Relationship Id="rId9" Type="http://schemas.openxmlformats.org/officeDocument/2006/relationships/image" Target="../media/image177.wmf"/><Relationship Id="rId14" Type="http://schemas.openxmlformats.org/officeDocument/2006/relationships/image" Target="../media/image16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85.emf"/><Relationship Id="rId7" Type="http://schemas.openxmlformats.org/officeDocument/2006/relationships/image" Target="../media/image7.w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6" Type="http://schemas.openxmlformats.org/officeDocument/2006/relationships/image" Target="../media/image153.wmf"/><Relationship Id="rId5" Type="http://schemas.openxmlformats.org/officeDocument/2006/relationships/image" Target="../media/image5.wmf"/><Relationship Id="rId10" Type="http://schemas.openxmlformats.org/officeDocument/2006/relationships/image" Target="../media/image175.wmf"/><Relationship Id="rId4" Type="http://schemas.openxmlformats.org/officeDocument/2006/relationships/image" Target="../media/image186.wmf"/><Relationship Id="rId9" Type="http://schemas.openxmlformats.org/officeDocument/2006/relationships/image" Target="../media/image17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7.wmf"/><Relationship Id="rId7" Type="http://schemas.openxmlformats.org/officeDocument/2006/relationships/image" Target="../media/image187.wmf"/><Relationship Id="rId2" Type="http://schemas.openxmlformats.org/officeDocument/2006/relationships/image" Target="../media/image153.wmf"/><Relationship Id="rId1" Type="http://schemas.openxmlformats.org/officeDocument/2006/relationships/image" Target="../media/image5.wmf"/><Relationship Id="rId6" Type="http://schemas.openxmlformats.org/officeDocument/2006/relationships/image" Target="../media/image174.wmf"/><Relationship Id="rId5" Type="http://schemas.openxmlformats.org/officeDocument/2006/relationships/image" Target="../media/image175.wmf"/><Relationship Id="rId10" Type="http://schemas.openxmlformats.org/officeDocument/2006/relationships/image" Target="../media/image190.wmf"/><Relationship Id="rId4" Type="http://schemas.openxmlformats.org/officeDocument/2006/relationships/image" Target="../media/image173.wmf"/><Relationship Id="rId9" Type="http://schemas.openxmlformats.org/officeDocument/2006/relationships/image" Target="../media/image189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image" Target="../media/image203.wmf"/><Relationship Id="rId18" Type="http://schemas.openxmlformats.org/officeDocument/2006/relationships/image" Target="../media/image208.wmf"/><Relationship Id="rId26" Type="http://schemas.openxmlformats.org/officeDocument/2006/relationships/image" Target="../media/image216.wmf"/><Relationship Id="rId3" Type="http://schemas.openxmlformats.org/officeDocument/2006/relationships/image" Target="../media/image193.wmf"/><Relationship Id="rId21" Type="http://schemas.openxmlformats.org/officeDocument/2006/relationships/image" Target="../media/image211.wmf"/><Relationship Id="rId7" Type="http://schemas.openxmlformats.org/officeDocument/2006/relationships/image" Target="../media/image197.wmf"/><Relationship Id="rId12" Type="http://schemas.openxmlformats.org/officeDocument/2006/relationships/image" Target="../media/image202.wmf"/><Relationship Id="rId17" Type="http://schemas.openxmlformats.org/officeDocument/2006/relationships/image" Target="../media/image207.wmf"/><Relationship Id="rId25" Type="http://schemas.openxmlformats.org/officeDocument/2006/relationships/image" Target="../media/image215.wmf"/><Relationship Id="rId2" Type="http://schemas.openxmlformats.org/officeDocument/2006/relationships/image" Target="../media/image192.wmf"/><Relationship Id="rId16" Type="http://schemas.openxmlformats.org/officeDocument/2006/relationships/image" Target="../media/image206.wmf"/><Relationship Id="rId20" Type="http://schemas.openxmlformats.org/officeDocument/2006/relationships/image" Target="../media/image210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11" Type="http://schemas.openxmlformats.org/officeDocument/2006/relationships/image" Target="../media/image201.wmf"/><Relationship Id="rId24" Type="http://schemas.openxmlformats.org/officeDocument/2006/relationships/image" Target="../media/image214.wmf"/><Relationship Id="rId5" Type="http://schemas.openxmlformats.org/officeDocument/2006/relationships/image" Target="../media/image195.wmf"/><Relationship Id="rId15" Type="http://schemas.openxmlformats.org/officeDocument/2006/relationships/image" Target="../media/image205.wmf"/><Relationship Id="rId23" Type="http://schemas.openxmlformats.org/officeDocument/2006/relationships/image" Target="../media/image213.wmf"/><Relationship Id="rId10" Type="http://schemas.openxmlformats.org/officeDocument/2006/relationships/image" Target="../media/image200.wmf"/><Relationship Id="rId19" Type="http://schemas.openxmlformats.org/officeDocument/2006/relationships/image" Target="../media/image209.wmf"/><Relationship Id="rId4" Type="http://schemas.openxmlformats.org/officeDocument/2006/relationships/image" Target="../media/image194.wmf"/><Relationship Id="rId9" Type="http://schemas.openxmlformats.org/officeDocument/2006/relationships/image" Target="../media/image199.wmf"/><Relationship Id="rId14" Type="http://schemas.openxmlformats.org/officeDocument/2006/relationships/image" Target="../media/image204.wmf"/><Relationship Id="rId22" Type="http://schemas.openxmlformats.org/officeDocument/2006/relationships/image" Target="../media/image212.wmf"/><Relationship Id="rId27" Type="http://schemas.openxmlformats.org/officeDocument/2006/relationships/image" Target="../media/image21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3" Type="http://schemas.openxmlformats.org/officeDocument/2006/relationships/image" Target="../media/image220.wmf"/><Relationship Id="rId7" Type="http://schemas.openxmlformats.org/officeDocument/2006/relationships/image" Target="../media/image224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5" Type="http://schemas.openxmlformats.org/officeDocument/2006/relationships/image" Target="../media/image222.wmf"/><Relationship Id="rId10" Type="http://schemas.openxmlformats.org/officeDocument/2006/relationships/image" Target="../media/image227.wmf"/><Relationship Id="rId4" Type="http://schemas.openxmlformats.org/officeDocument/2006/relationships/image" Target="../media/image221.wmf"/><Relationship Id="rId9" Type="http://schemas.openxmlformats.org/officeDocument/2006/relationships/image" Target="../media/image22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229.emf"/><Relationship Id="rId2" Type="http://schemas.openxmlformats.org/officeDocument/2006/relationships/image" Target="../media/image153.wmf"/><Relationship Id="rId1" Type="http://schemas.openxmlformats.org/officeDocument/2006/relationships/image" Target="../media/image5.wmf"/><Relationship Id="rId6" Type="http://schemas.openxmlformats.org/officeDocument/2006/relationships/image" Target="../media/image174.wmf"/><Relationship Id="rId5" Type="http://schemas.openxmlformats.org/officeDocument/2006/relationships/image" Target="../media/image175.wmf"/><Relationship Id="rId4" Type="http://schemas.openxmlformats.org/officeDocument/2006/relationships/image" Target="../media/image17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32.wmf"/><Relationship Id="rId7" Type="http://schemas.openxmlformats.org/officeDocument/2006/relationships/image" Target="../media/image236.wmf"/><Relationship Id="rId2" Type="http://schemas.openxmlformats.org/officeDocument/2006/relationships/image" Target="../media/image231.wmf"/><Relationship Id="rId1" Type="http://schemas.openxmlformats.org/officeDocument/2006/relationships/image" Target="../media/image230.emf"/><Relationship Id="rId6" Type="http://schemas.openxmlformats.org/officeDocument/2006/relationships/image" Target="../media/image235.wmf"/><Relationship Id="rId11" Type="http://schemas.openxmlformats.org/officeDocument/2006/relationships/image" Target="../media/image240.wmf"/><Relationship Id="rId5" Type="http://schemas.openxmlformats.org/officeDocument/2006/relationships/image" Target="../media/image234.wmf"/><Relationship Id="rId10" Type="http://schemas.openxmlformats.org/officeDocument/2006/relationships/image" Target="../media/image239.wmf"/><Relationship Id="rId4" Type="http://schemas.openxmlformats.org/officeDocument/2006/relationships/image" Target="../media/image233.wmf"/><Relationship Id="rId9" Type="http://schemas.openxmlformats.org/officeDocument/2006/relationships/image" Target="../media/image23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image" Target="../media/image253.emf"/><Relationship Id="rId3" Type="http://schemas.openxmlformats.org/officeDocument/2006/relationships/image" Target="../media/image243.wmf"/><Relationship Id="rId7" Type="http://schemas.openxmlformats.org/officeDocument/2006/relationships/image" Target="../media/image247.wmf"/><Relationship Id="rId12" Type="http://schemas.openxmlformats.org/officeDocument/2006/relationships/image" Target="../media/image252.e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11" Type="http://schemas.openxmlformats.org/officeDocument/2006/relationships/image" Target="../media/image251.emf"/><Relationship Id="rId5" Type="http://schemas.openxmlformats.org/officeDocument/2006/relationships/image" Target="../media/image245.wmf"/><Relationship Id="rId10" Type="http://schemas.openxmlformats.org/officeDocument/2006/relationships/image" Target="../media/image250.emf"/><Relationship Id="rId4" Type="http://schemas.openxmlformats.org/officeDocument/2006/relationships/image" Target="../media/image244.wmf"/><Relationship Id="rId9" Type="http://schemas.openxmlformats.org/officeDocument/2006/relationships/image" Target="../media/image249.wmf"/><Relationship Id="rId14" Type="http://schemas.openxmlformats.org/officeDocument/2006/relationships/image" Target="../media/image25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image" Target="../media/image257.wmf"/><Relationship Id="rId7" Type="http://schemas.openxmlformats.org/officeDocument/2006/relationships/image" Target="../media/image261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6" Type="http://schemas.openxmlformats.org/officeDocument/2006/relationships/image" Target="../media/image260.wmf"/><Relationship Id="rId5" Type="http://schemas.openxmlformats.org/officeDocument/2006/relationships/image" Target="../media/image259.wmf"/><Relationship Id="rId10" Type="http://schemas.openxmlformats.org/officeDocument/2006/relationships/image" Target="../media/image264.wmf"/><Relationship Id="rId4" Type="http://schemas.openxmlformats.org/officeDocument/2006/relationships/image" Target="../media/image258.wmf"/><Relationship Id="rId9" Type="http://schemas.openxmlformats.org/officeDocument/2006/relationships/image" Target="../media/image26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image" Target="../media/image267.wmf"/><Relationship Id="rId7" Type="http://schemas.openxmlformats.org/officeDocument/2006/relationships/image" Target="../media/image271.wmf"/><Relationship Id="rId12" Type="http://schemas.openxmlformats.org/officeDocument/2006/relationships/image" Target="../media/image276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6" Type="http://schemas.openxmlformats.org/officeDocument/2006/relationships/image" Target="../media/image270.wmf"/><Relationship Id="rId11" Type="http://schemas.openxmlformats.org/officeDocument/2006/relationships/image" Target="../media/image275.wmf"/><Relationship Id="rId5" Type="http://schemas.openxmlformats.org/officeDocument/2006/relationships/image" Target="../media/image269.wmf"/><Relationship Id="rId10" Type="http://schemas.openxmlformats.org/officeDocument/2006/relationships/image" Target="../media/image274.wmf"/><Relationship Id="rId4" Type="http://schemas.openxmlformats.org/officeDocument/2006/relationships/image" Target="../media/image268.wmf"/><Relationship Id="rId9" Type="http://schemas.openxmlformats.org/officeDocument/2006/relationships/image" Target="../media/image27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3" Type="http://schemas.openxmlformats.org/officeDocument/2006/relationships/image" Target="../media/image153.wmf"/><Relationship Id="rId7" Type="http://schemas.openxmlformats.org/officeDocument/2006/relationships/image" Target="../media/image280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279.wmf"/><Relationship Id="rId11" Type="http://schemas.openxmlformats.org/officeDocument/2006/relationships/image" Target="../media/image284.wmf"/><Relationship Id="rId5" Type="http://schemas.openxmlformats.org/officeDocument/2006/relationships/image" Target="../media/image278.wmf"/><Relationship Id="rId10" Type="http://schemas.openxmlformats.org/officeDocument/2006/relationships/image" Target="../media/image283.wmf"/><Relationship Id="rId4" Type="http://schemas.openxmlformats.org/officeDocument/2006/relationships/image" Target="../media/image277.wmf"/><Relationship Id="rId9" Type="http://schemas.openxmlformats.org/officeDocument/2006/relationships/image" Target="../media/image28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image" Target="../media/image297.wmf"/><Relationship Id="rId3" Type="http://schemas.openxmlformats.org/officeDocument/2006/relationships/image" Target="../media/image287.wmf"/><Relationship Id="rId7" Type="http://schemas.openxmlformats.org/officeDocument/2006/relationships/image" Target="../media/image291.wmf"/><Relationship Id="rId12" Type="http://schemas.openxmlformats.org/officeDocument/2006/relationships/image" Target="../media/image296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Relationship Id="rId6" Type="http://schemas.openxmlformats.org/officeDocument/2006/relationships/image" Target="../media/image290.wmf"/><Relationship Id="rId11" Type="http://schemas.openxmlformats.org/officeDocument/2006/relationships/image" Target="../media/image295.wmf"/><Relationship Id="rId5" Type="http://schemas.openxmlformats.org/officeDocument/2006/relationships/image" Target="../media/image289.wmf"/><Relationship Id="rId10" Type="http://schemas.openxmlformats.org/officeDocument/2006/relationships/image" Target="../media/image294.wmf"/><Relationship Id="rId4" Type="http://schemas.openxmlformats.org/officeDocument/2006/relationships/image" Target="../media/image288.wmf"/><Relationship Id="rId9" Type="http://schemas.openxmlformats.org/officeDocument/2006/relationships/image" Target="../media/image293.wmf"/><Relationship Id="rId14" Type="http://schemas.openxmlformats.org/officeDocument/2006/relationships/image" Target="../media/image29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3" Type="http://schemas.openxmlformats.org/officeDocument/2006/relationships/image" Target="../media/image308.wmf"/><Relationship Id="rId7" Type="http://schemas.openxmlformats.org/officeDocument/2006/relationships/image" Target="../media/image312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Relationship Id="rId6" Type="http://schemas.openxmlformats.org/officeDocument/2006/relationships/image" Target="../media/image311.w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13" Type="http://schemas.openxmlformats.org/officeDocument/2006/relationships/image" Target="../media/image323.wmf"/><Relationship Id="rId18" Type="http://schemas.openxmlformats.org/officeDocument/2006/relationships/image" Target="../media/image328.wmf"/><Relationship Id="rId3" Type="http://schemas.openxmlformats.org/officeDocument/2006/relationships/image" Target="../media/image152.wmf"/><Relationship Id="rId7" Type="http://schemas.openxmlformats.org/officeDocument/2006/relationships/image" Target="../media/image317.wmf"/><Relationship Id="rId12" Type="http://schemas.openxmlformats.org/officeDocument/2006/relationships/image" Target="../media/image322.wmf"/><Relationship Id="rId17" Type="http://schemas.openxmlformats.org/officeDocument/2006/relationships/image" Target="../media/image327.wmf"/><Relationship Id="rId2" Type="http://schemas.openxmlformats.org/officeDocument/2006/relationships/image" Target="../media/image315.wmf"/><Relationship Id="rId16" Type="http://schemas.openxmlformats.org/officeDocument/2006/relationships/image" Target="../media/image326.wmf"/><Relationship Id="rId1" Type="http://schemas.openxmlformats.org/officeDocument/2006/relationships/image" Target="../media/image314.wmf"/><Relationship Id="rId6" Type="http://schemas.openxmlformats.org/officeDocument/2006/relationships/image" Target="../media/image316.wmf"/><Relationship Id="rId11" Type="http://schemas.openxmlformats.org/officeDocument/2006/relationships/image" Target="../media/image321.wmf"/><Relationship Id="rId5" Type="http://schemas.openxmlformats.org/officeDocument/2006/relationships/image" Target="../media/image7.wmf"/><Relationship Id="rId15" Type="http://schemas.openxmlformats.org/officeDocument/2006/relationships/image" Target="../media/image325.wmf"/><Relationship Id="rId10" Type="http://schemas.openxmlformats.org/officeDocument/2006/relationships/image" Target="../media/image320.wmf"/><Relationship Id="rId4" Type="http://schemas.openxmlformats.org/officeDocument/2006/relationships/image" Target="../media/image153.wmf"/><Relationship Id="rId9" Type="http://schemas.openxmlformats.org/officeDocument/2006/relationships/image" Target="../media/image319.wmf"/><Relationship Id="rId14" Type="http://schemas.openxmlformats.org/officeDocument/2006/relationships/image" Target="../media/image32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Relationship Id="rId6" Type="http://schemas.openxmlformats.org/officeDocument/2006/relationships/image" Target="../media/image334.wmf"/><Relationship Id="rId5" Type="http://schemas.openxmlformats.org/officeDocument/2006/relationships/image" Target="../media/image333.wmf"/><Relationship Id="rId4" Type="http://schemas.openxmlformats.org/officeDocument/2006/relationships/image" Target="../media/image33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wmf"/><Relationship Id="rId2" Type="http://schemas.openxmlformats.org/officeDocument/2006/relationships/image" Target="../media/image336.wmf"/><Relationship Id="rId1" Type="http://schemas.openxmlformats.org/officeDocument/2006/relationships/image" Target="../media/image335.wmf"/><Relationship Id="rId6" Type="http://schemas.openxmlformats.org/officeDocument/2006/relationships/image" Target="../media/image340.wmf"/><Relationship Id="rId5" Type="http://schemas.openxmlformats.org/officeDocument/2006/relationships/image" Target="../media/image339.wmf"/><Relationship Id="rId4" Type="http://schemas.openxmlformats.org/officeDocument/2006/relationships/image" Target="../media/image33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3" Type="http://schemas.openxmlformats.org/officeDocument/2006/relationships/image" Target="../media/image343.wmf"/><Relationship Id="rId7" Type="http://schemas.openxmlformats.org/officeDocument/2006/relationships/image" Target="../media/image347.wmf"/><Relationship Id="rId12" Type="http://schemas.openxmlformats.org/officeDocument/2006/relationships/image" Target="../media/image352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Relationship Id="rId6" Type="http://schemas.openxmlformats.org/officeDocument/2006/relationships/image" Target="../media/image346.wmf"/><Relationship Id="rId11" Type="http://schemas.openxmlformats.org/officeDocument/2006/relationships/image" Target="../media/image351.wmf"/><Relationship Id="rId5" Type="http://schemas.openxmlformats.org/officeDocument/2006/relationships/image" Target="../media/image345.wmf"/><Relationship Id="rId10" Type="http://schemas.openxmlformats.org/officeDocument/2006/relationships/image" Target="../media/image350.wmf"/><Relationship Id="rId4" Type="http://schemas.openxmlformats.org/officeDocument/2006/relationships/image" Target="../media/image344.wmf"/><Relationship Id="rId9" Type="http://schemas.openxmlformats.org/officeDocument/2006/relationships/image" Target="../media/image34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3" Type="http://schemas.openxmlformats.org/officeDocument/2006/relationships/image" Target="../media/image355.wmf"/><Relationship Id="rId7" Type="http://schemas.openxmlformats.org/officeDocument/2006/relationships/image" Target="../media/image359.wmf"/><Relationship Id="rId2" Type="http://schemas.openxmlformats.org/officeDocument/2006/relationships/image" Target="../media/image354.wmf"/><Relationship Id="rId1" Type="http://schemas.openxmlformats.org/officeDocument/2006/relationships/image" Target="../media/image353.wmf"/><Relationship Id="rId6" Type="http://schemas.openxmlformats.org/officeDocument/2006/relationships/image" Target="../media/image358.wmf"/><Relationship Id="rId5" Type="http://schemas.openxmlformats.org/officeDocument/2006/relationships/image" Target="../media/image357.wmf"/><Relationship Id="rId4" Type="http://schemas.openxmlformats.org/officeDocument/2006/relationships/image" Target="../media/image35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wmf"/><Relationship Id="rId2" Type="http://schemas.openxmlformats.org/officeDocument/2006/relationships/image" Target="../media/image362.wmf"/><Relationship Id="rId1" Type="http://schemas.openxmlformats.org/officeDocument/2006/relationships/image" Target="../media/image361.wmf"/><Relationship Id="rId4" Type="http://schemas.openxmlformats.org/officeDocument/2006/relationships/image" Target="../media/image36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wmf"/><Relationship Id="rId3" Type="http://schemas.openxmlformats.org/officeDocument/2006/relationships/image" Target="../media/image368.wmf"/><Relationship Id="rId7" Type="http://schemas.openxmlformats.org/officeDocument/2006/relationships/image" Target="../media/image372.wmf"/><Relationship Id="rId2" Type="http://schemas.openxmlformats.org/officeDocument/2006/relationships/image" Target="../media/image367.wmf"/><Relationship Id="rId1" Type="http://schemas.openxmlformats.org/officeDocument/2006/relationships/image" Target="../media/image366.wmf"/><Relationship Id="rId6" Type="http://schemas.openxmlformats.org/officeDocument/2006/relationships/image" Target="../media/image371.wmf"/><Relationship Id="rId5" Type="http://schemas.openxmlformats.org/officeDocument/2006/relationships/image" Target="../media/image370.wmf"/><Relationship Id="rId4" Type="http://schemas.openxmlformats.org/officeDocument/2006/relationships/image" Target="../media/image36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380.wmf"/><Relationship Id="rId18" Type="http://schemas.openxmlformats.org/officeDocument/2006/relationships/image" Target="../media/image384.wmf"/><Relationship Id="rId3" Type="http://schemas.openxmlformats.org/officeDocument/2006/relationships/image" Target="../media/image6.wmf"/><Relationship Id="rId7" Type="http://schemas.openxmlformats.org/officeDocument/2006/relationships/image" Target="../media/image377.wmf"/><Relationship Id="rId12" Type="http://schemas.openxmlformats.org/officeDocument/2006/relationships/image" Target="../media/image379.wmf"/><Relationship Id="rId17" Type="http://schemas.openxmlformats.org/officeDocument/2006/relationships/image" Target="../media/image383.wmf"/><Relationship Id="rId2" Type="http://schemas.openxmlformats.org/officeDocument/2006/relationships/image" Target="../media/image5.wmf"/><Relationship Id="rId16" Type="http://schemas.openxmlformats.org/officeDocument/2006/relationships/image" Target="../media/image369.wmf"/><Relationship Id="rId1" Type="http://schemas.openxmlformats.org/officeDocument/2006/relationships/image" Target="../media/image374.wmf"/><Relationship Id="rId6" Type="http://schemas.openxmlformats.org/officeDocument/2006/relationships/image" Target="../media/image376.wmf"/><Relationship Id="rId11" Type="http://schemas.openxmlformats.org/officeDocument/2006/relationships/image" Target="../media/image378.wmf"/><Relationship Id="rId5" Type="http://schemas.openxmlformats.org/officeDocument/2006/relationships/image" Target="../media/image375.wmf"/><Relationship Id="rId15" Type="http://schemas.openxmlformats.org/officeDocument/2006/relationships/image" Target="../media/image382.wmf"/><Relationship Id="rId10" Type="http://schemas.openxmlformats.org/officeDocument/2006/relationships/image" Target="../media/image318.wmf"/><Relationship Id="rId19" Type="http://schemas.openxmlformats.org/officeDocument/2006/relationships/image" Target="../media/image385.wmf"/><Relationship Id="rId4" Type="http://schemas.openxmlformats.org/officeDocument/2006/relationships/image" Target="../media/image7.wmf"/><Relationship Id="rId9" Type="http://schemas.openxmlformats.org/officeDocument/2006/relationships/image" Target="../media/image317.wmf"/><Relationship Id="rId14" Type="http://schemas.openxmlformats.org/officeDocument/2006/relationships/image" Target="../media/image381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wmf"/><Relationship Id="rId3" Type="http://schemas.openxmlformats.org/officeDocument/2006/relationships/image" Target="../media/image388.wmf"/><Relationship Id="rId7" Type="http://schemas.openxmlformats.org/officeDocument/2006/relationships/image" Target="../media/image392.wmf"/><Relationship Id="rId2" Type="http://schemas.openxmlformats.org/officeDocument/2006/relationships/image" Target="../media/image387.wmf"/><Relationship Id="rId1" Type="http://schemas.openxmlformats.org/officeDocument/2006/relationships/image" Target="../media/image386.wmf"/><Relationship Id="rId6" Type="http://schemas.openxmlformats.org/officeDocument/2006/relationships/image" Target="../media/image391.wmf"/><Relationship Id="rId11" Type="http://schemas.openxmlformats.org/officeDocument/2006/relationships/image" Target="../media/image396.wmf"/><Relationship Id="rId5" Type="http://schemas.openxmlformats.org/officeDocument/2006/relationships/image" Target="../media/image390.wmf"/><Relationship Id="rId10" Type="http://schemas.openxmlformats.org/officeDocument/2006/relationships/image" Target="../media/image395.wmf"/><Relationship Id="rId4" Type="http://schemas.openxmlformats.org/officeDocument/2006/relationships/image" Target="../media/image389.wmf"/><Relationship Id="rId9" Type="http://schemas.openxmlformats.org/officeDocument/2006/relationships/image" Target="../media/image39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wmf"/><Relationship Id="rId13" Type="http://schemas.openxmlformats.org/officeDocument/2006/relationships/image" Target="../media/image408.wmf"/><Relationship Id="rId18" Type="http://schemas.openxmlformats.org/officeDocument/2006/relationships/image" Target="../media/image413.wmf"/><Relationship Id="rId3" Type="http://schemas.openxmlformats.org/officeDocument/2006/relationships/image" Target="../media/image399.wmf"/><Relationship Id="rId7" Type="http://schemas.openxmlformats.org/officeDocument/2006/relationships/image" Target="../media/image5.wmf"/><Relationship Id="rId12" Type="http://schemas.openxmlformats.org/officeDocument/2006/relationships/image" Target="../media/image407.wmf"/><Relationship Id="rId17" Type="http://schemas.openxmlformats.org/officeDocument/2006/relationships/image" Target="../media/image412.wmf"/><Relationship Id="rId2" Type="http://schemas.openxmlformats.org/officeDocument/2006/relationships/image" Target="../media/image398.wmf"/><Relationship Id="rId16" Type="http://schemas.openxmlformats.org/officeDocument/2006/relationships/image" Target="../media/image411.wmf"/><Relationship Id="rId1" Type="http://schemas.openxmlformats.org/officeDocument/2006/relationships/image" Target="../media/image397.wmf"/><Relationship Id="rId6" Type="http://schemas.openxmlformats.org/officeDocument/2006/relationships/image" Target="../media/image402.wmf"/><Relationship Id="rId11" Type="http://schemas.openxmlformats.org/officeDocument/2006/relationships/image" Target="../media/image406.wmf"/><Relationship Id="rId5" Type="http://schemas.openxmlformats.org/officeDocument/2006/relationships/image" Target="../media/image401.wmf"/><Relationship Id="rId15" Type="http://schemas.openxmlformats.org/officeDocument/2006/relationships/image" Target="../media/image410.wmf"/><Relationship Id="rId10" Type="http://schemas.openxmlformats.org/officeDocument/2006/relationships/image" Target="../media/image405.wmf"/><Relationship Id="rId19" Type="http://schemas.openxmlformats.org/officeDocument/2006/relationships/image" Target="../media/image414.wmf"/><Relationship Id="rId4" Type="http://schemas.openxmlformats.org/officeDocument/2006/relationships/image" Target="../media/image400.wmf"/><Relationship Id="rId9" Type="http://schemas.openxmlformats.org/officeDocument/2006/relationships/image" Target="../media/image404.wmf"/><Relationship Id="rId14" Type="http://schemas.openxmlformats.org/officeDocument/2006/relationships/image" Target="../media/image409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5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wmf"/><Relationship Id="rId3" Type="http://schemas.openxmlformats.org/officeDocument/2006/relationships/image" Target="../media/image419.wmf"/><Relationship Id="rId7" Type="http://schemas.openxmlformats.org/officeDocument/2006/relationships/image" Target="../media/image423.wmf"/><Relationship Id="rId2" Type="http://schemas.openxmlformats.org/officeDocument/2006/relationships/image" Target="../media/image418.wmf"/><Relationship Id="rId1" Type="http://schemas.openxmlformats.org/officeDocument/2006/relationships/image" Target="../media/image417.wmf"/><Relationship Id="rId6" Type="http://schemas.openxmlformats.org/officeDocument/2006/relationships/image" Target="../media/image422.wmf"/><Relationship Id="rId5" Type="http://schemas.openxmlformats.org/officeDocument/2006/relationships/image" Target="../media/image421.wmf"/><Relationship Id="rId4" Type="http://schemas.openxmlformats.org/officeDocument/2006/relationships/image" Target="../media/image42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8.wmf"/><Relationship Id="rId2" Type="http://schemas.openxmlformats.org/officeDocument/2006/relationships/image" Target="../media/image427.wmf"/><Relationship Id="rId1" Type="http://schemas.openxmlformats.org/officeDocument/2006/relationships/image" Target="../media/image426.wmf"/><Relationship Id="rId6" Type="http://schemas.openxmlformats.org/officeDocument/2006/relationships/image" Target="../media/image430.wmf"/><Relationship Id="rId5" Type="http://schemas.openxmlformats.org/officeDocument/2006/relationships/image" Target="../media/image421.wmf"/><Relationship Id="rId4" Type="http://schemas.openxmlformats.org/officeDocument/2006/relationships/image" Target="../media/image429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9.wmf"/><Relationship Id="rId13" Type="http://schemas.openxmlformats.org/officeDocument/2006/relationships/image" Target="../media/image444.wmf"/><Relationship Id="rId3" Type="http://schemas.openxmlformats.org/officeDocument/2006/relationships/image" Target="../media/image434.wmf"/><Relationship Id="rId7" Type="http://schemas.openxmlformats.org/officeDocument/2006/relationships/image" Target="../media/image438.wmf"/><Relationship Id="rId12" Type="http://schemas.openxmlformats.org/officeDocument/2006/relationships/image" Target="../media/image443.wmf"/><Relationship Id="rId2" Type="http://schemas.openxmlformats.org/officeDocument/2006/relationships/image" Target="../media/image433.wmf"/><Relationship Id="rId1" Type="http://schemas.openxmlformats.org/officeDocument/2006/relationships/image" Target="../media/image432.wmf"/><Relationship Id="rId6" Type="http://schemas.openxmlformats.org/officeDocument/2006/relationships/image" Target="../media/image437.wmf"/><Relationship Id="rId11" Type="http://schemas.openxmlformats.org/officeDocument/2006/relationships/image" Target="../media/image442.wmf"/><Relationship Id="rId5" Type="http://schemas.openxmlformats.org/officeDocument/2006/relationships/image" Target="../media/image436.wmf"/><Relationship Id="rId10" Type="http://schemas.openxmlformats.org/officeDocument/2006/relationships/image" Target="../media/image441.wmf"/><Relationship Id="rId4" Type="http://schemas.openxmlformats.org/officeDocument/2006/relationships/image" Target="../media/image435.wmf"/><Relationship Id="rId9" Type="http://schemas.openxmlformats.org/officeDocument/2006/relationships/image" Target="../media/image440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wmf"/><Relationship Id="rId3" Type="http://schemas.openxmlformats.org/officeDocument/2006/relationships/image" Target="../media/image447.wmf"/><Relationship Id="rId7" Type="http://schemas.openxmlformats.org/officeDocument/2006/relationships/image" Target="../media/image451.wmf"/><Relationship Id="rId2" Type="http://schemas.openxmlformats.org/officeDocument/2006/relationships/image" Target="../media/image446.wmf"/><Relationship Id="rId1" Type="http://schemas.openxmlformats.org/officeDocument/2006/relationships/image" Target="../media/image445.wmf"/><Relationship Id="rId6" Type="http://schemas.openxmlformats.org/officeDocument/2006/relationships/image" Target="../media/image450.wmf"/><Relationship Id="rId5" Type="http://schemas.openxmlformats.org/officeDocument/2006/relationships/image" Target="../media/image449.wmf"/><Relationship Id="rId10" Type="http://schemas.openxmlformats.org/officeDocument/2006/relationships/image" Target="../media/image454.wmf"/><Relationship Id="rId4" Type="http://schemas.openxmlformats.org/officeDocument/2006/relationships/image" Target="../media/image448.wmf"/><Relationship Id="rId9" Type="http://schemas.openxmlformats.org/officeDocument/2006/relationships/image" Target="../media/image453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2.wmf"/><Relationship Id="rId13" Type="http://schemas.openxmlformats.org/officeDocument/2006/relationships/image" Target="../media/image467.wmf"/><Relationship Id="rId18" Type="http://schemas.openxmlformats.org/officeDocument/2006/relationships/image" Target="../media/image472.wmf"/><Relationship Id="rId26" Type="http://schemas.openxmlformats.org/officeDocument/2006/relationships/image" Target="../media/image480.wmf"/><Relationship Id="rId3" Type="http://schemas.openxmlformats.org/officeDocument/2006/relationships/image" Target="../media/image457.wmf"/><Relationship Id="rId21" Type="http://schemas.openxmlformats.org/officeDocument/2006/relationships/image" Target="../media/image475.wmf"/><Relationship Id="rId7" Type="http://schemas.openxmlformats.org/officeDocument/2006/relationships/image" Target="../media/image461.wmf"/><Relationship Id="rId12" Type="http://schemas.openxmlformats.org/officeDocument/2006/relationships/image" Target="../media/image466.wmf"/><Relationship Id="rId17" Type="http://schemas.openxmlformats.org/officeDocument/2006/relationships/image" Target="../media/image471.wmf"/><Relationship Id="rId25" Type="http://schemas.openxmlformats.org/officeDocument/2006/relationships/image" Target="../media/image479.wmf"/><Relationship Id="rId2" Type="http://schemas.openxmlformats.org/officeDocument/2006/relationships/image" Target="../media/image456.wmf"/><Relationship Id="rId16" Type="http://schemas.openxmlformats.org/officeDocument/2006/relationships/image" Target="../media/image470.wmf"/><Relationship Id="rId20" Type="http://schemas.openxmlformats.org/officeDocument/2006/relationships/image" Target="../media/image474.wmf"/><Relationship Id="rId1" Type="http://schemas.openxmlformats.org/officeDocument/2006/relationships/image" Target="../media/image455.wmf"/><Relationship Id="rId6" Type="http://schemas.openxmlformats.org/officeDocument/2006/relationships/image" Target="../media/image460.wmf"/><Relationship Id="rId11" Type="http://schemas.openxmlformats.org/officeDocument/2006/relationships/image" Target="../media/image465.wmf"/><Relationship Id="rId24" Type="http://schemas.openxmlformats.org/officeDocument/2006/relationships/image" Target="../media/image478.wmf"/><Relationship Id="rId5" Type="http://schemas.openxmlformats.org/officeDocument/2006/relationships/image" Target="../media/image459.wmf"/><Relationship Id="rId15" Type="http://schemas.openxmlformats.org/officeDocument/2006/relationships/image" Target="../media/image469.wmf"/><Relationship Id="rId23" Type="http://schemas.openxmlformats.org/officeDocument/2006/relationships/image" Target="../media/image477.wmf"/><Relationship Id="rId28" Type="http://schemas.openxmlformats.org/officeDocument/2006/relationships/image" Target="../media/image482.wmf"/><Relationship Id="rId10" Type="http://schemas.openxmlformats.org/officeDocument/2006/relationships/image" Target="../media/image464.wmf"/><Relationship Id="rId19" Type="http://schemas.openxmlformats.org/officeDocument/2006/relationships/image" Target="../media/image473.wmf"/><Relationship Id="rId4" Type="http://schemas.openxmlformats.org/officeDocument/2006/relationships/image" Target="../media/image458.wmf"/><Relationship Id="rId9" Type="http://schemas.openxmlformats.org/officeDocument/2006/relationships/image" Target="../media/image463.wmf"/><Relationship Id="rId14" Type="http://schemas.openxmlformats.org/officeDocument/2006/relationships/image" Target="../media/image468.wmf"/><Relationship Id="rId22" Type="http://schemas.openxmlformats.org/officeDocument/2006/relationships/image" Target="../media/image476.wmf"/><Relationship Id="rId27" Type="http://schemas.openxmlformats.org/officeDocument/2006/relationships/image" Target="../media/image48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61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60.wmf"/><Relationship Id="rId2" Type="http://schemas.openxmlformats.org/officeDocument/2006/relationships/image" Target="../media/image41.wmf"/><Relationship Id="rId1" Type="http://schemas.openxmlformats.org/officeDocument/2006/relationships/image" Target="../media/image52.wmf"/><Relationship Id="rId6" Type="http://schemas.openxmlformats.org/officeDocument/2006/relationships/image" Target="../media/image56.wmf"/><Relationship Id="rId11" Type="http://schemas.openxmlformats.org/officeDocument/2006/relationships/image" Target="../media/image48.wmf"/><Relationship Id="rId5" Type="http://schemas.openxmlformats.org/officeDocument/2006/relationships/image" Target="../media/image55.wmf"/><Relationship Id="rId10" Type="http://schemas.openxmlformats.org/officeDocument/2006/relationships/image" Target="../media/image59.wmf"/><Relationship Id="rId4" Type="http://schemas.openxmlformats.org/officeDocument/2006/relationships/image" Target="../media/image54.wmf"/><Relationship Id="rId9" Type="http://schemas.openxmlformats.org/officeDocument/2006/relationships/image" Target="../media/image58.wmf"/><Relationship Id="rId14" Type="http://schemas.openxmlformats.org/officeDocument/2006/relationships/image" Target="../media/image6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3" Type="http://schemas.openxmlformats.org/officeDocument/2006/relationships/image" Target="../media/image53.w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41.wmf"/><Relationship Id="rId1" Type="http://schemas.openxmlformats.org/officeDocument/2006/relationships/image" Target="../media/image52.wmf"/><Relationship Id="rId6" Type="http://schemas.openxmlformats.org/officeDocument/2006/relationships/image" Target="../media/image56.wmf"/><Relationship Id="rId11" Type="http://schemas.openxmlformats.org/officeDocument/2006/relationships/image" Target="../media/image69.wmf"/><Relationship Id="rId5" Type="http://schemas.openxmlformats.org/officeDocument/2006/relationships/image" Target="../media/image55.wmf"/><Relationship Id="rId15" Type="http://schemas.openxmlformats.org/officeDocument/2006/relationships/image" Target="../media/image73.wmf"/><Relationship Id="rId10" Type="http://schemas.openxmlformats.org/officeDocument/2006/relationships/image" Target="../media/image68.wmf"/><Relationship Id="rId4" Type="http://schemas.openxmlformats.org/officeDocument/2006/relationships/image" Target="../media/image64.wmf"/><Relationship Id="rId9" Type="http://schemas.openxmlformats.org/officeDocument/2006/relationships/image" Target="../media/image67.wmf"/><Relationship Id="rId14" Type="http://schemas.openxmlformats.org/officeDocument/2006/relationships/image" Target="../media/image7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2021/11/7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xmlns="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xmlns="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655A656-FF8B-4B8C-8AAE-22AE76C12E11}" type="slidenum">
              <a:rPr kumimoji="1" lang="en-US" altLang="zh-CN">
                <a:latin typeface="Times New Roman" panose="02020603050405020304" pitchFamily="18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53253" name="页脚占位符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mtClean="0">
                <a:latin typeface="Times New Roman" panose="02020603050405020304" pitchFamily="18" charset="0"/>
              </a:rPr>
              <a:t>高等数学（同济六）</a:t>
            </a:r>
            <a:endParaRPr kumimoji="1" lang="en-US" altLang="zh-CN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13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C2EFB-E6F0-4526-A71E-3BEE9C081B90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511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C2EFB-E6F0-4526-A71E-3BEE9C081B90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784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DE3A637-ACD9-4212-862B-6F4DD6ED78CE}" type="slidenum">
              <a:rPr lang="zh-CN" altLang="en-US"/>
              <a:pPr eaLnBrk="1" hangingPunct="1"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0787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AD1E7-4E8D-40B7-AD0F-61586675A99C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B69C1-E8B4-4992-94DC-06B102C31413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BE5BA-9CC8-4513-B75B-3C44EFA7CE52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5824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23001004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032B3-BDA5-47A5-A14D-AB8FD59A94D0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0A331-212F-4619-B662-053141CC72DF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E517B-A785-49CC-AEBF-6827719DC8A1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xmlns="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1A93-8805-4D49-8B09-A79169551B06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xmlns="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xmlns="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xmlns="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CF99E-1E8A-4846-A7FB-23CC1A9BEEE3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xmlns="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xmlns="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xmlns="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0CF3F-92EA-4D1C-8D27-DEEE3F46AE80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xmlns="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xmlns="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D439E-687A-4119-892C-9EB0F1360537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xmlns="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2409-D902-446B-B302-F5D8C4D4C032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xmlns="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xmlns="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xmlns="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xmlns="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D5CA040-D66F-41AC-97D0-E70EEE0B71DC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05.wmf"/><Relationship Id="rId26" Type="http://schemas.openxmlformats.org/officeDocument/2006/relationships/image" Target="../media/image109.wmf"/><Relationship Id="rId21" Type="http://schemas.openxmlformats.org/officeDocument/2006/relationships/oleObject" Target="../embeddings/oleObject114.bin"/><Relationship Id="rId34" Type="http://schemas.openxmlformats.org/officeDocument/2006/relationships/image" Target="../media/image113.wmf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33" Type="http://schemas.openxmlformats.org/officeDocument/2006/relationships/oleObject" Target="../embeddings/oleObject120.bin"/><Relationship Id="rId38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29" Type="http://schemas.openxmlformats.org/officeDocument/2006/relationships/oleObject" Target="../embeddings/oleObject11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08.wmf"/><Relationship Id="rId32" Type="http://schemas.openxmlformats.org/officeDocument/2006/relationships/image" Target="../media/image112.wmf"/><Relationship Id="rId37" Type="http://schemas.openxmlformats.org/officeDocument/2006/relationships/oleObject" Target="../embeddings/oleObject122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10.wmf"/><Relationship Id="rId36" Type="http://schemas.openxmlformats.org/officeDocument/2006/relationships/image" Target="../media/image114.wmf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13.bin"/><Relationship Id="rId31" Type="http://schemas.openxmlformats.org/officeDocument/2006/relationships/oleObject" Target="../embeddings/oleObject119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3.wmf"/><Relationship Id="rId22" Type="http://schemas.openxmlformats.org/officeDocument/2006/relationships/image" Target="../media/image107.wmf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111.wmf"/><Relationship Id="rId35" Type="http://schemas.openxmlformats.org/officeDocument/2006/relationships/oleObject" Target="../embeddings/oleObject121.bin"/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5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wmf"/><Relationship Id="rId18" Type="http://schemas.openxmlformats.org/officeDocument/2006/relationships/oleObject" Target="../embeddings/oleObject130.bin"/><Relationship Id="rId26" Type="http://schemas.openxmlformats.org/officeDocument/2006/relationships/oleObject" Target="../embeddings/oleObject134.bin"/><Relationship Id="rId39" Type="http://schemas.openxmlformats.org/officeDocument/2006/relationships/image" Target="../media/image133.wmf"/><Relationship Id="rId21" Type="http://schemas.openxmlformats.org/officeDocument/2006/relationships/image" Target="../media/image124.wmf"/><Relationship Id="rId34" Type="http://schemas.openxmlformats.org/officeDocument/2006/relationships/oleObject" Target="../embeddings/oleObject138.bin"/><Relationship Id="rId42" Type="http://schemas.openxmlformats.org/officeDocument/2006/relationships/oleObject" Target="../embeddings/oleObject142.bin"/><Relationship Id="rId47" Type="http://schemas.openxmlformats.org/officeDocument/2006/relationships/image" Target="../media/image137.wmf"/><Relationship Id="rId7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9.bin"/><Relationship Id="rId29" Type="http://schemas.openxmlformats.org/officeDocument/2006/relationships/image" Target="../media/image128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19.wmf"/><Relationship Id="rId24" Type="http://schemas.openxmlformats.org/officeDocument/2006/relationships/oleObject" Target="../embeddings/oleObject133.bin"/><Relationship Id="rId32" Type="http://schemas.openxmlformats.org/officeDocument/2006/relationships/oleObject" Target="../embeddings/oleObject137.bin"/><Relationship Id="rId37" Type="http://schemas.openxmlformats.org/officeDocument/2006/relationships/image" Target="../media/image132.wmf"/><Relationship Id="rId40" Type="http://schemas.openxmlformats.org/officeDocument/2006/relationships/oleObject" Target="../embeddings/oleObject141.bin"/><Relationship Id="rId45" Type="http://schemas.openxmlformats.org/officeDocument/2006/relationships/image" Target="../media/image136.wmf"/><Relationship Id="rId5" Type="http://schemas.openxmlformats.org/officeDocument/2006/relationships/image" Target="../media/image116.wmf"/><Relationship Id="rId15" Type="http://schemas.openxmlformats.org/officeDocument/2006/relationships/image" Target="../media/image121.wmf"/><Relationship Id="rId23" Type="http://schemas.openxmlformats.org/officeDocument/2006/relationships/image" Target="../media/image125.wmf"/><Relationship Id="rId28" Type="http://schemas.openxmlformats.org/officeDocument/2006/relationships/oleObject" Target="../embeddings/oleObject135.bin"/><Relationship Id="rId36" Type="http://schemas.openxmlformats.org/officeDocument/2006/relationships/oleObject" Target="../embeddings/oleObject139.bin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23.wmf"/><Relationship Id="rId31" Type="http://schemas.openxmlformats.org/officeDocument/2006/relationships/image" Target="../media/image129.wmf"/><Relationship Id="rId44" Type="http://schemas.openxmlformats.org/officeDocument/2006/relationships/oleObject" Target="../embeddings/oleObject143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Relationship Id="rId27" Type="http://schemas.openxmlformats.org/officeDocument/2006/relationships/image" Target="../media/image127.wmf"/><Relationship Id="rId30" Type="http://schemas.openxmlformats.org/officeDocument/2006/relationships/oleObject" Target="../embeddings/oleObject136.bin"/><Relationship Id="rId35" Type="http://schemas.openxmlformats.org/officeDocument/2006/relationships/image" Target="../media/image131.wmf"/><Relationship Id="rId43" Type="http://schemas.openxmlformats.org/officeDocument/2006/relationships/image" Target="../media/image135.wmf"/><Relationship Id="rId8" Type="http://schemas.openxmlformats.org/officeDocument/2006/relationships/oleObject" Target="../embeddings/oleObject125.bin"/><Relationship Id="rId3" Type="http://schemas.openxmlformats.org/officeDocument/2006/relationships/image" Target="../media/image87.png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22.wmf"/><Relationship Id="rId25" Type="http://schemas.openxmlformats.org/officeDocument/2006/relationships/image" Target="../media/image126.wmf"/><Relationship Id="rId33" Type="http://schemas.openxmlformats.org/officeDocument/2006/relationships/image" Target="../media/image130.wmf"/><Relationship Id="rId38" Type="http://schemas.openxmlformats.org/officeDocument/2006/relationships/oleObject" Target="../embeddings/oleObject140.bin"/><Relationship Id="rId46" Type="http://schemas.openxmlformats.org/officeDocument/2006/relationships/oleObject" Target="../embeddings/oleObject144.bin"/><Relationship Id="rId20" Type="http://schemas.openxmlformats.org/officeDocument/2006/relationships/oleObject" Target="../embeddings/oleObject131.bin"/><Relationship Id="rId41" Type="http://schemas.openxmlformats.org/officeDocument/2006/relationships/image" Target="../media/image13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45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6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165.bin"/><Relationship Id="rId26" Type="http://schemas.openxmlformats.org/officeDocument/2006/relationships/oleObject" Target="../embeddings/oleObject169.bin"/><Relationship Id="rId21" Type="http://schemas.openxmlformats.org/officeDocument/2006/relationships/image" Target="../media/image159.wmf"/><Relationship Id="rId34" Type="http://schemas.openxmlformats.org/officeDocument/2006/relationships/oleObject" Target="../embeddings/oleObject176.bin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157.wmf"/><Relationship Id="rId25" Type="http://schemas.openxmlformats.org/officeDocument/2006/relationships/image" Target="../media/image161.wmf"/><Relationship Id="rId33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4.bin"/><Relationship Id="rId20" Type="http://schemas.openxmlformats.org/officeDocument/2006/relationships/oleObject" Target="../embeddings/oleObject166.bin"/><Relationship Id="rId29" Type="http://schemas.openxmlformats.org/officeDocument/2006/relationships/oleObject" Target="../embeddings/oleObject171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54.wmf"/><Relationship Id="rId24" Type="http://schemas.openxmlformats.org/officeDocument/2006/relationships/oleObject" Target="../embeddings/oleObject168.bin"/><Relationship Id="rId32" Type="http://schemas.openxmlformats.org/officeDocument/2006/relationships/oleObject" Target="../embeddings/oleObject174.bin"/><Relationship Id="rId37" Type="http://schemas.openxmlformats.org/officeDocument/2006/relationships/image" Target="../media/image164.wmf"/><Relationship Id="rId5" Type="http://schemas.openxmlformats.org/officeDocument/2006/relationships/image" Target="../media/image151.wmf"/><Relationship Id="rId15" Type="http://schemas.openxmlformats.org/officeDocument/2006/relationships/image" Target="../media/image156.wmf"/><Relationship Id="rId23" Type="http://schemas.openxmlformats.org/officeDocument/2006/relationships/image" Target="../media/image160.wmf"/><Relationship Id="rId28" Type="http://schemas.openxmlformats.org/officeDocument/2006/relationships/oleObject" Target="../embeddings/oleObject170.bin"/><Relationship Id="rId36" Type="http://schemas.openxmlformats.org/officeDocument/2006/relationships/oleObject" Target="../embeddings/oleObject177.bin"/><Relationship Id="rId10" Type="http://schemas.openxmlformats.org/officeDocument/2006/relationships/oleObject" Target="../embeddings/oleObject161.bin"/><Relationship Id="rId19" Type="http://schemas.openxmlformats.org/officeDocument/2006/relationships/image" Target="../media/image158.wmf"/><Relationship Id="rId31" Type="http://schemas.openxmlformats.org/officeDocument/2006/relationships/oleObject" Target="../embeddings/oleObject173.bin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63.bin"/><Relationship Id="rId22" Type="http://schemas.openxmlformats.org/officeDocument/2006/relationships/oleObject" Target="../embeddings/oleObject167.bin"/><Relationship Id="rId27" Type="http://schemas.openxmlformats.org/officeDocument/2006/relationships/image" Target="../media/image162.wmf"/><Relationship Id="rId30" Type="http://schemas.openxmlformats.org/officeDocument/2006/relationships/oleObject" Target="../embeddings/oleObject172.bin"/><Relationship Id="rId35" Type="http://schemas.openxmlformats.org/officeDocument/2006/relationships/image" Target="../media/image163.wmf"/><Relationship Id="rId8" Type="http://schemas.openxmlformats.org/officeDocument/2006/relationships/oleObject" Target="../embeddings/oleObject160.bin"/><Relationship Id="rId3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69.wmf"/><Relationship Id="rId17" Type="http://schemas.openxmlformats.org/officeDocument/2006/relationships/image" Target="../media/image17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5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70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74.wmf"/><Relationship Id="rId26" Type="http://schemas.openxmlformats.org/officeDocument/2006/relationships/image" Target="../media/image177.wmf"/><Relationship Id="rId21" Type="http://schemas.openxmlformats.org/officeDocument/2006/relationships/oleObject" Target="../embeddings/oleObject196.bin"/><Relationship Id="rId34" Type="http://schemas.openxmlformats.org/officeDocument/2006/relationships/image" Target="../media/image181.wmf"/><Relationship Id="rId7" Type="http://schemas.openxmlformats.org/officeDocument/2006/relationships/oleObject" Target="../embeddings/oleObject187.bin"/><Relationship Id="rId12" Type="http://schemas.openxmlformats.org/officeDocument/2006/relationships/oleObject" Target="../embeddings/oleObject190.bin"/><Relationship Id="rId17" Type="http://schemas.openxmlformats.org/officeDocument/2006/relationships/oleObject" Target="../embeddings/oleObject194.bin"/><Relationship Id="rId25" Type="http://schemas.openxmlformats.org/officeDocument/2006/relationships/oleObject" Target="../embeddings/oleObject198.bin"/><Relationship Id="rId33" Type="http://schemas.openxmlformats.org/officeDocument/2006/relationships/oleObject" Target="../embeddings/oleObject202.bin"/><Relationship Id="rId38" Type="http://schemas.openxmlformats.org/officeDocument/2006/relationships/image" Target="../media/image18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3.bin"/><Relationship Id="rId20" Type="http://schemas.openxmlformats.org/officeDocument/2006/relationships/image" Target="../media/image175.wmf"/><Relationship Id="rId29" Type="http://schemas.openxmlformats.org/officeDocument/2006/relationships/oleObject" Target="../embeddings/oleObject200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89.bin"/><Relationship Id="rId24" Type="http://schemas.openxmlformats.org/officeDocument/2006/relationships/image" Target="../media/image176.emf"/><Relationship Id="rId32" Type="http://schemas.openxmlformats.org/officeDocument/2006/relationships/image" Target="../media/image180.wmf"/><Relationship Id="rId37" Type="http://schemas.openxmlformats.org/officeDocument/2006/relationships/oleObject" Target="../embeddings/oleObject204.bin"/><Relationship Id="rId5" Type="http://schemas.openxmlformats.org/officeDocument/2006/relationships/oleObject" Target="../embeddings/oleObject186.bin"/><Relationship Id="rId15" Type="http://schemas.openxmlformats.org/officeDocument/2006/relationships/image" Target="../media/image173.wmf"/><Relationship Id="rId23" Type="http://schemas.openxmlformats.org/officeDocument/2006/relationships/oleObject" Target="../embeddings/Microsoft_Word_97_-_2003___2.doc"/><Relationship Id="rId28" Type="http://schemas.openxmlformats.org/officeDocument/2006/relationships/image" Target="../media/image178.wmf"/><Relationship Id="rId36" Type="http://schemas.openxmlformats.org/officeDocument/2006/relationships/image" Target="../media/image169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95.bin"/><Relationship Id="rId31" Type="http://schemas.openxmlformats.org/officeDocument/2006/relationships/oleObject" Target="../embeddings/oleObject201.bin"/><Relationship Id="rId4" Type="http://schemas.openxmlformats.org/officeDocument/2006/relationships/image" Target="../media/image172.emf"/><Relationship Id="rId9" Type="http://schemas.openxmlformats.org/officeDocument/2006/relationships/oleObject" Target="../embeddings/oleObject188.bin"/><Relationship Id="rId14" Type="http://schemas.openxmlformats.org/officeDocument/2006/relationships/oleObject" Target="../embeddings/oleObject192.bin"/><Relationship Id="rId22" Type="http://schemas.openxmlformats.org/officeDocument/2006/relationships/oleObject" Target="../embeddings/oleObject197.bin"/><Relationship Id="rId27" Type="http://schemas.openxmlformats.org/officeDocument/2006/relationships/oleObject" Target="../embeddings/oleObject199.bin"/><Relationship Id="rId30" Type="http://schemas.openxmlformats.org/officeDocument/2006/relationships/image" Target="../media/image179.wmf"/><Relationship Id="rId35" Type="http://schemas.openxmlformats.org/officeDocument/2006/relationships/oleObject" Target="../embeddings/oleObject203.bin"/><Relationship Id="rId8" Type="http://schemas.openxmlformats.org/officeDocument/2006/relationships/image" Target="../media/image153.wmf"/><Relationship Id="rId3" Type="http://schemas.openxmlformats.org/officeDocument/2006/relationships/oleObject" Target="../embeddings/Microsoft_Word_97_-_2003___1.doc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.doc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209.bin"/><Relationship Id="rId26" Type="http://schemas.openxmlformats.org/officeDocument/2006/relationships/oleObject" Target="../embeddings/oleObject215.bin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212.bin"/><Relationship Id="rId7" Type="http://schemas.openxmlformats.org/officeDocument/2006/relationships/image" Target="../media/image184.emf"/><Relationship Id="rId12" Type="http://schemas.openxmlformats.org/officeDocument/2006/relationships/oleObject" Target="../embeddings/oleObject206.bin"/><Relationship Id="rId17" Type="http://schemas.openxmlformats.org/officeDocument/2006/relationships/image" Target="../media/image7.wmf"/><Relationship Id="rId25" Type="http://schemas.openxmlformats.org/officeDocument/2006/relationships/image" Target="../media/image1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8.bin"/><Relationship Id="rId20" Type="http://schemas.openxmlformats.org/officeDocument/2006/relationships/oleObject" Target="../embeddings/oleObject211.bin"/><Relationship Id="rId29" Type="http://schemas.openxmlformats.org/officeDocument/2006/relationships/oleObject" Target="../embeddings/oleObject21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Microsoft_Word_97_-_2003___4.doc"/><Relationship Id="rId11" Type="http://schemas.openxmlformats.org/officeDocument/2006/relationships/image" Target="../media/image186.wmf"/><Relationship Id="rId24" Type="http://schemas.openxmlformats.org/officeDocument/2006/relationships/oleObject" Target="../embeddings/oleObject214.bin"/><Relationship Id="rId5" Type="http://schemas.openxmlformats.org/officeDocument/2006/relationships/image" Target="../media/image183.emf"/><Relationship Id="rId15" Type="http://schemas.openxmlformats.org/officeDocument/2006/relationships/image" Target="../media/image153.wmf"/><Relationship Id="rId23" Type="http://schemas.openxmlformats.org/officeDocument/2006/relationships/oleObject" Target="../embeddings/oleObject213.bin"/><Relationship Id="rId28" Type="http://schemas.openxmlformats.org/officeDocument/2006/relationships/oleObject" Target="../embeddings/oleObject216.bin"/><Relationship Id="rId10" Type="http://schemas.openxmlformats.org/officeDocument/2006/relationships/oleObject" Target="../embeddings/oleObject205.bin"/><Relationship Id="rId19" Type="http://schemas.openxmlformats.org/officeDocument/2006/relationships/oleObject" Target="../embeddings/oleObject210.bin"/><Relationship Id="rId4" Type="http://schemas.openxmlformats.org/officeDocument/2006/relationships/oleObject" Target="../embeddings/Microsoft_Word_97_-_2003___3.doc"/><Relationship Id="rId9" Type="http://schemas.openxmlformats.org/officeDocument/2006/relationships/image" Target="../media/image185.emf"/><Relationship Id="rId14" Type="http://schemas.openxmlformats.org/officeDocument/2006/relationships/oleObject" Target="../embeddings/oleObject207.bin"/><Relationship Id="rId22" Type="http://schemas.openxmlformats.org/officeDocument/2006/relationships/image" Target="../media/image173.wmf"/><Relationship Id="rId27" Type="http://schemas.openxmlformats.org/officeDocument/2006/relationships/image" Target="../media/image17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wmf"/><Relationship Id="rId18" Type="http://schemas.openxmlformats.org/officeDocument/2006/relationships/oleObject" Target="../embeddings/oleObject227.bin"/><Relationship Id="rId26" Type="http://schemas.openxmlformats.org/officeDocument/2006/relationships/oleObject" Target="../embeddings/oleObject232.bin"/><Relationship Id="rId39" Type="http://schemas.openxmlformats.org/officeDocument/2006/relationships/oleObject" Target="../embeddings/oleObject243.bin"/><Relationship Id="rId21" Type="http://schemas.openxmlformats.org/officeDocument/2006/relationships/oleObject" Target="../embeddings/oleObject229.bin"/><Relationship Id="rId34" Type="http://schemas.openxmlformats.org/officeDocument/2006/relationships/oleObject" Target="../embeddings/oleObject238.bin"/><Relationship Id="rId7" Type="http://schemas.openxmlformats.org/officeDocument/2006/relationships/image" Target="../media/image1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5.bin"/><Relationship Id="rId20" Type="http://schemas.openxmlformats.org/officeDocument/2006/relationships/image" Target="../media/image174.wmf"/><Relationship Id="rId29" Type="http://schemas.openxmlformats.org/officeDocument/2006/relationships/image" Target="../media/image190.wmf"/><Relationship Id="rId41" Type="http://schemas.openxmlformats.org/officeDocument/2006/relationships/oleObject" Target="../embeddings/oleObject245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173.wmf"/><Relationship Id="rId24" Type="http://schemas.openxmlformats.org/officeDocument/2006/relationships/oleObject" Target="../embeddings/oleObject231.bin"/><Relationship Id="rId32" Type="http://schemas.openxmlformats.org/officeDocument/2006/relationships/oleObject" Target="../embeddings/oleObject236.bin"/><Relationship Id="rId37" Type="http://schemas.openxmlformats.org/officeDocument/2006/relationships/oleObject" Target="../embeddings/oleObject241.bin"/><Relationship Id="rId40" Type="http://schemas.openxmlformats.org/officeDocument/2006/relationships/oleObject" Target="../embeddings/oleObject244.bin"/><Relationship Id="rId5" Type="http://schemas.openxmlformats.org/officeDocument/2006/relationships/image" Target="../media/image5.wmf"/><Relationship Id="rId15" Type="http://schemas.openxmlformats.org/officeDocument/2006/relationships/oleObject" Target="../embeddings/oleObject224.bin"/><Relationship Id="rId23" Type="http://schemas.openxmlformats.org/officeDocument/2006/relationships/image" Target="../media/image187.wmf"/><Relationship Id="rId28" Type="http://schemas.openxmlformats.org/officeDocument/2006/relationships/oleObject" Target="../embeddings/oleObject233.bin"/><Relationship Id="rId36" Type="http://schemas.openxmlformats.org/officeDocument/2006/relationships/oleObject" Target="../embeddings/oleObject240.bin"/><Relationship Id="rId10" Type="http://schemas.openxmlformats.org/officeDocument/2006/relationships/oleObject" Target="../embeddings/oleObject221.bin"/><Relationship Id="rId19" Type="http://schemas.openxmlformats.org/officeDocument/2006/relationships/oleObject" Target="../embeddings/oleObject228.bin"/><Relationship Id="rId31" Type="http://schemas.openxmlformats.org/officeDocument/2006/relationships/oleObject" Target="../embeddings/oleObject235.bin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223.bin"/><Relationship Id="rId22" Type="http://schemas.openxmlformats.org/officeDocument/2006/relationships/oleObject" Target="../embeddings/oleObject230.bin"/><Relationship Id="rId27" Type="http://schemas.openxmlformats.org/officeDocument/2006/relationships/image" Target="../media/image189.wmf"/><Relationship Id="rId30" Type="http://schemas.openxmlformats.org/officeDocument/2006/relationships/oleObject" Target="../embeddings/oleObject234.bin"/><Relationship Id="rId35" Type="http://schemas.openxmlformats.org/officeDocument/2006/relationships/oleObject" Target="../embeddings/oleObject239.bin"/><Relationship Id="rId8" Type="http://schemas.openxmlformats.org/officeDocument/2006/relationships/oleObject" Target="../embeddings/oleObject220.bin"/><Relationship Id="rId3" Type="http://schemas.openxmlformats.org/officeDocument/2006/relationships/image" Target="../media/image87.png"/><Relationship Id="rId12" Type="http://schemas.openxmlformats.org/officeDocument/2006/relationships/oleObject" Target="../embeddings/oleObject222.bin"/><Relationship Id="rId17" Type="http://schemas.openxmlformats.org/officeDocument/2006/relationships/oleObject" Target="../embeddings/oleObject226.bin"/><Relationship Id="rId25" Type="http://schemas.openxmlformats.org/officeDocument/2006/relationships/image" Target="../media/image188.wmf"/><Relationship Id="rId33" Type="http://schemas.openxmlformats.org/officeDocument/2006/relationships/oleObject" Target="../embeddings/oleObject237.bin"/><Relationship Id="rId38" Type="http://schemas.openxmlformats.org/officeDocument/2006/relationships/oleObject" Target="../embeddings/oleObject242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198.wmf"/><Relationship Id="rId26" Type="http://schemas.openxmlformats.org/officeDocument/2006/relationships/image" Target="../media/image202.wmf"/><Relationship Id="rId39" Type="http://schemas.openxmlformats.org/officeDocument/2006/relationships/oleObject" Target="../embeddings/oleObject264.bin"/><Relationship Id="rId21" Type="http://schemas.openxmlformats.org/officeDocument/2006/relationships/oleObject" Target="../embeddings/oleObject255.bin"/><Relationship Id="rId34" Type="http://schemas.openxmlformats.org/officeDocument/2006/relationships/image" Target="../media/image206.wmf"/><Relationship Id="rId42" Type="http://schemas.openxmlformats.org/officeDocument/2006/relationships/image" Target="../media/image210.wmf"/><Relationship Id="rId47" Type="http://schemas.openxmlformats.org/officeDocument/2006/relationships/oleObject" Target="../embeddings/oleObject268.bin"/><Relationship Id="rId50" Type="http://schemas.openxmlformats.org/officeDocument/2006/relationships/image" Target="../media/image214.wmf"/><Relationship Id="rId55" Type="http://schemas.openxmlformats.org/officeDocument/2006/relationships/oleObject" Target="../embeddings/oleObject272.bin"/><Relationship Id="rId7" Type="http://schemas.openxmlformats.org/officeDocument/2006/relationships/oleObject" Target="../embeddings/oleObject24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7.wmf"/><Relationship Id="rId29" Type="http://schemas.openxmlformats.org/officeDocument/2006/relationships/oleObject" Target="../embeddings/oleObject259.bin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201.wmf"/><Relationship Id="rId32" Type="http://schemas.openxmlformats.org/officeDocument/2006/relationships/image" Target="../media/image205.wmf"/><Relationship Id="rId37" Type="http://schemas.openxmlformats.org/officeDocument/2006/relationships/oleObject" Target="../embeddings/oleObject263.bin"/><Relationship Id="rId40" Type="http://schemas.openxmlformats.org/officeDocument/2006/relationships/image" Target="../media/image209.wmf"/><Relationship Id="rId45" Type="http://schemas.openxmlformats.org/officeDocument/2006/relationships/oleObject" Target="../embeddings/oleObject267.bin"/><Relationship Id="rId53" Type="http://schemas.openxmlformats.org/officeDocument/2006/relationships/oleObject" Target="../embeddings/oleObject271.bin"/><Relationship Id="rId5" Type="http://schemas.openxmlformats.org/officeDocument/2006/relationships/oleObject" Target="../embeddings/oleObject247.bin"/><Relationship Id="rId10" Type="http://schemas.openxmlformats.org/officeDocument/2006/relationships/image" Target="../media/image194.wmf"/><Relationship Id="rId19" Type="http://schemas.openxmlformats.org/officeDocument/2006/relationships/oleObject" Target="../embeddings/oleObject254.bin"/><Relationship Id="rId31" Type="http://schemas.openxmlformats.org/officeDocument/2006/relationships/oleObject" Target="../embeddings/oleObject260.bin"/><Relationship Id="rId44" Type="http://schemas.openxmlformats.org/officeDocument/2006/relationships/image" Target="../media/image211.wmf"/><Relationship Id="rId52" Type="http://schemas.openxmlformats.org/officeDocument/2006/relationships/image" Target="../media/image215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196.wmf"/><Relationship Id="rId22" Type="http://schemas.openxmlformats.org/officeDocument/2006/relationships/image" Target="../media/image200.wmf"/><Relationship Id="rId27" Type="http://schemas.openxmlformats.org/officeDocument/2006/relationships/oleObject" Target="../embeddings/oleObject258.bin"/><Relationship Id="rId30" Type="http://schemas.openxmlformats.org/officeDocument/2006/relationships/image" Target="../media/image204.wmf"/><Relationship Id="rId35" Type="http://schemas.openxmlformats.org/officeDocument/2006/relationships/oleObject" Target="../embeddings/oleObject262.bin"/><Relationship Id="rId43" Type="http://schemas.openxmlformats.org/officeDocument/2006/relationships/oleObject" Target="../embeddings/oleObject266.bin"/><Relationship Id="rId48" Type="http://schemas.openxmlformats.org/officeDocument/2006/relationships/image" Target="../media/image213.wmf"/><Relationship Id="rId56" Type="http://schemas.openxmlformats.org/officeDocument/2006/relationships/image" Target="../media/image217.wmf"/><Relationship Id="rId8" Type="http://schemas.openxmlformats.org/officeDocument/2006/relationships/image" Target="../media/image193.wmf"/><Relationship Id="rId51" Type="http://schemas.openxmlformats.org/officeDocument/2006/relationships/oleObject" Target="../embeddings/oleObject270.bin"/><Relationship Id="rId3" Type="http://schemas.openxmlformats.org/officeDocument/2006/relationships/oleObject" Target="../embeddings/oleObject246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57.bin"/><Relationship Id="rId33" Type="http://schemas.openxmlformats.org/officeDocument/2006/relationships/oleObject" Target="../embeddings/oleObject261.bin"/><Relationship Id="rId38" Type="http://schemas.openxmlformats.org/officeDocument/2006/relationships/image" Target="../media/image208.wmf"/><Relationship Id="rId46" Type="http://schemas.openxmlformats.org/officeDocument/2006/relationships/image" Target="../media/image212.wmf"/><Relationship Id="rId20" Type="http://schemas.openxmlformats.org/officeDocument/2006/relationships/image" Target="../media/image199.wmf"/><Relationship Id="rId41" Type="http://schemas.openxmlformats.org/officeDocument/2006/relationships/oleObject" Target="../embeddings/oleObject265.bin"/><Relationship Id="rId54" Type="http://schemas.openxmlformats.org/officeDocument/2006/relationships/image" Target="../media/image21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92.wmf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6.bin"/><Relationship Id="rId28" Type="http://schemas.openxmlformats.org/officeDocument/2006/relationships/image" Target="../media/image203.wmf"/><Relationship Id="rId36" Type="http://schemas.openxmlformats.org/officeDocument/2006/relationships/image" Target="../media/image207.wmf"/><Relationship Id="rId49" Type="http://schemas.openxmlformats.org/officeDocument/2006/relationships/oleObject" Target="../embeddings/oleObject26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13" Type="http://schemas.openxmlformats.org/officeDocument/2006/relationships/oleObject" Target="../embeddings/oleObject278.bin"/><Relationship Id="rId18" Type="http://schemas.openxmlformats.org/officeDocument/2006/relationships/image" Target="../media/image225.wmf"/><Relationship Id="rId3" Type="http://schemas.openxmlformats.org/officeDocument/2006/relationships/oleObject" Target="../embeddings/oleObject273.bin"/><Relationship Id="rId21" Type="http://schemas.openxmlformats.org/officeDocument/2006/relationships/image" Target="../media/image228.png"/><Relationship Id="rId7" Type="http://schemas.openxmlformats.org/officeDocument/2006/relationships/oleObject" Target="../embeddings/oleObject275.bin"/><Relationship Id="rId12" Type="http://schemas.openxmlformats.org/officeDocument/2006/relationships/image" Target="../media/image222.wmf"/><Relationship Id="rId17" Type="http://schemas.openxmlformats.org/officeDocument/2006/relationships/oleObject" Target="../embeddings/oleObject2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4.wmf"/><Relationship Id="rId20" Type="http://schemas.openxmlformats.org/officeDocument/2006/relationships/image" Target="../media/image226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77.bin"/><Relationship Id="rId5" Type="http://schemas.openxmlformats.org/officeDocument/2006/relationships/oleObject" Target="../embeddings/oleObject274.bin"/><Relationship Id="rId15" Type="http://schemas.openxmlformats.org/officeDocument/2006/relationships/oleObject" Target="../embeddings/oleObject279.bin"/><Relationship Id="rId23" Type="http://schemas.openxmlformats.org/officeDocument/2006/relationships/image" Target="../media/image227.wmf"/><Relationship Id="rId10" Type="http://schemas.openxmlformats.org/officeDocument/2006/relationships/image" Target="../media/image221.wmf"/><Relationship Id="rId19" Type="http://schemas.openxmlformats.org/officeDocument/2006/relationships/oleObject" Target="../embeddings/oleObject281.bin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76.bin"/><Relationship Id="rId14" Type="http://schemas.openxmlformats.org/officeDocument/2006/relationships/image" Target="../media/image223.wmf"/><Relationship Id="rId22" Type="http://schemas.openxmlformats.org/officeDocument/2006/relationships/oleObject" Target="../embeddings/oleObject282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8.bin"/><Relationship Id="rId18" Type="http://schemas.openxmlformats.org/officeDocument/2006/relationships/oleObject" Target="../embeddings/oleObject293.bin"/><Relationship Id="rId26" Type="http://schemas.openxmlformats.org/officeDocument/2006/relationships/oleObject" Target="../embeddings/oleObject300.bin"/><Relationship Id="rId3" Type="http://schemas.openxmlformats.org/officeDocument/2006/relationships/oleObject" Target="../embeddings/oleObject283.bin"/><Relationship Id="rId21" Type="http://schemas.openxmlformats.org/officeDocument/2006/relationships/oleObject" Target="../embeddings/oleObject295.bin"/><Relationship Id="rId34" Type="http://schemas.openxmlformats.org/officeDocument/2006/relationships/image" Target="../media/image229.emf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292.bin"/><Relationship Id="rId25" Type="http://schemas.openxmlformats.org/officeDocument/2006/relationships/oleObject" Target="../embeddings/oleObject299.bin"/><Relationship Id="rId33" Type="http://schemas.openxmlformats.org/officeDocument/2006/relationships/oleObject" Target="../embeddings/Microsoft_Word_97_-_2003___6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1.bin"/><Relationship Id="rId20" Type="http://schemas.openxmlformats.org/officeDocument/2006/relationships/oleObject" Target="../embeddings/oleObject294.bin"/><Relationship Id="rId29" Type="http://schemas.openxmlformats.org/officeDocument/2006/relationships/oleObject" Target="../embeddings/oleObject303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287.bin"/><Relationship Id="rId24" Type="http://schemas.openxmlformats.org/officeDocument/2006/relationships/oleObject" Target="../embeddings/oleObject298.bin"/><Relationship Id="rId32" Type="http://schemas.openxmlformats.org/officeDocument/2006/relationships/oleObject" Target="../embeddings/oleObject306.bin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90.bin"/><Relationship Id="rId23" Type="http://schemas.openxmlformats.org/officeDocument/2006/relationships/oleObject" Target="../embeddings/oleObject297.bin"/><Relationship Id="rId28" Type="http://schemas.openxmlformats.org/officeDocument/2006/relationships/oleObject" Target="../embeddings/oleObject302.bin"/><Relationship Id="rId10" Type="http://schemas.openxmlformats.org/officeDocument/2006/relationships/image" Target="../media/image173.wmf"/><Relationship Id="rId19" Type="http://schemas.openxmlformats.org/officeDocument/2006/relationships/image" Target="../media/image174.wmf"/><Relationship Id="rId31" Type="http://schemas.openxmlformats.org/officeDocument/2006/relationships/oleObject" Target="../embeddings/oleObject305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286.bin"/><Relationship Id="rId14" Type="http://schemas.openxmlformats.org/officeDocument/2006/relationships/oleObject" Target="../embeddings/oleObject289.bin"/><Relationship Id="rId22" Type="http://schemas.openxmlformats.org/officeDocument/2006/relationships/oleObject" Target="../embeddings/oleObject296.bin"/><Relationship Id="rId27" Type="http://schemas.openxmlformats.org/officeDocument/2006/relationships/oleObject" Target="../embeddings/oleObject301.bin"/><Relationship Id="rId30" Type="http://schemas.openxmlformats.org/officeDocument/2006/relationships/oleObject" Target="../embeddings/oleObject304.bin"/><Relationship Id="rId8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13" Type="http://schemas.openxmlformats.org/officeDocument/2006/relationships/image" Target="../media/image234.wmf"/><Relationship Id="rId18" Type="http://schemas.openxmlformats.org/officeDocument/2006/relationships/oleObject" Target="../embeddings/oleObject314.bin"/><Relationship Id="rId3" Type="http://schemas.openxmlformats.org/officeDocument/2006/relationships/oleObject" Target="../embeddings/Microsoft_Word_97_-_2003___7.doc"/><Relationship Id="rId21" Type="http://schemas.openxmlformats.org/officeDocument/2006/relationships/image" Target="../media/image238.wmf"/><Relationship Id="rId7" Type="http://schemas.openxmlformats.org/officeDocument/2006/relationships/oleObject" Target="../embeddings/oleObject308.bin"/><Relationship Id="rId12" Type="http://schemas.openxmlformats.org/officeDocument/2006/relationships/oleObject" Target="../embeddings/oleObject311.bin"/><Relationship Id="rId17" Type="http://schemas.openxmlformats.org/officeDocument/2006/relationships/image" Target="../media/image236.wmf"/><Relationship Id="rId25" Type="http://schemas.openxmlformats.org/officeDocument/2006/relationships/image" Target="../media/image24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3.bin"/><Relationship Id="rId20" Type="http://schemas.openxmlformats.org/officeDocument/2006/relationships/oleObject" Target="../embeddings/oleObject31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31.wmf"/><Relationship Id="rId11" Type="http://schemas.openxmlformats.org/officeDocument/2006/relationships/oleObject" Target="../embeddings/oleObject310.bin"/><Relationship Id="rId24" Type="http://schemas.openxmlformats.org/officeDocument/2006/relationships/oleObject" Target="../embeddings/oleObject317.bin"/><Relationship Id="rId5" Type="http://schemas.openxmlformats.org/officeDocument/2006/relationships/oleObject" Target="../embeddings/oleObject307.bin"/><Relationship Id="rId15" Type="http://schemas.openxmlformats.org/officeDocument/2006/relationships/image" Target="../media/image235.wmf"/><Relationship Id="rId23" Type="http://schemas.openxmlformats.org/officeDocument/2006/relationships/image" Target="../media/image239.wmf"/><Relationship Id="rId10" Type="http://schemas.openxmlformats.org/officeDocument/2006/relationships/image" Target="../media/image233.wmf"/><Relationship Id="rId19" Type="http://schemas.openxmlformats.org/officeDocument/2006/relationships/image" Target="../media/image237.wmf"/><Relationship Id="rId4" Type="http://schemas.openxmlformats.org/officeDocument/2006/relationships/image" Target="../media/image230.emf"/><Relationship Id="rId9" Type="http://schemas.openxmlformats.org/officeDocument/2006/relationships/oleObject" Target="../embeddings/oleObject309.bin"/><Relationship Id="rId14" Type="http://schemas.openxmlformats.org/officeDocument/2006/relationships/oleObject" Target="../embeddings/oleObject312.bin"/><Relationship Id="rId22" Type="http://schemas.openxmlformats.org/officeDocument/2006/relationships/oleObject" Target="../embeddings/oleObject31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oleObject" Target="../embeddings/oleObject323.bin"/><Relationship Id="rId18" Type="http://schemas.openxmlformats.org/officeDocument/2006/relationships/image" Target="../media/image248.wmf"/><Relationship Id="rId26" Type="http://schemas.openxmlformats.org/officeDocument/2006/relationships/image" Target="../media/image252.emf"/><Relationship Id="rId3" Type="http://schemas.openxmlformats.org/officeDocument/2006/relationships/oleObject" Target="../embeddings/oleObject318.bin"/><Relationship Id="rId21" Type="http://schemas.openxmlformats.org/officeDocument/2006/relationships/oleObject" Target="../embeddings/oleObject327.bin"/><Relationship Id="rId7" Type="http://schemas.openxmlformats.org/officeDocument/2006/relationships/oleObject" Target="../embeddings/oleObject320.bin"/><Relationship Id="rId12" Type="http://schemas.openxmlformats.org/officeDocument/2006/relationships/image" Target="../media/image245.wmf"/><Relationship Id="rId17" Type="http://schemas.openxmlformats.org/officeDocument/2006/relationships/oleObject" Target="../embeddings/oleObject325.bin"/><Relationship Id="rId25" Type="http://schemas.openxmlformats.org/officeDocument/2006/relationships/oleObject" Target="../embeddings/oleObject32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7.wmf"/><Relationship Id="rId20" Type="http://schemas.openxmlformats.org/officeDocument/2006/relationships/image" Target="../media/image249.wmf"/><Relationship Id="rId29" Type="http://schemas.openxmlformats.org/officeDocument/2006/relationships/oleObject" Target="../embeddings/oleObject331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42.wmf"/><Relationship Id="rId11" Type="http://schemas.openxmlformats.org/officeDocument/2006/relationships/oleObject" Target="../embeddings/oleObject322.bin"/><Relationship Id="rId24" Type="http://schemas.openxmlformats.org/officeDocument/2006/relationships/image" Target="../media/image251.emf"/><Relationship Id="rId5" Type="http://schemas.openxmlformats.org/officeDocument/2006/relationships/oleObject" Target="../embeddings/oleObject319.bin"/><Relationship Id="rId15" Type="http://schemas.openxmlformats.org/officeDocument/2006/relationships/oleObject" Target="../embeddings/oleObject324.bin"/><Relationship Id="rId23" Type="http://schemas.openxmlformats.org/officeDocument/2006/relationships/oleObject" Target="../embeddings/oleObject328.bin"/><Relationship Id="rId28" Type="http://schemas.openxmlformats.org/officeDocument/2006/relationships/image" Target="../media/image253.emf"/><Relationship Id="rId10" Type="http://schemas.openxmlformats.org/officeDocument/2006/relationships/image" Target="../media/image244.wmf"/><Relationship Id="rId19" Type="http://schemas.openxmlformats.org/officeDocument/2006/relationships/oleObject" Target="../embeddings/oleObject326.bin"/><Relationship Id="rId4" Type="http://schemas.openxmlformats.org/officeDocument/2006/relationships/image" Target="../media/image241.wmf"/><Relationship Id="rId9" Type="http://schemas.openxmlformats.org/officeDocument/2006/relationships/oleObject" Target="../embeddings/oleObject321.bin"/><Relationship Id="rId14" Type="http://schemas.openxmlformats.org/officeDocument/2006/relationships/image" Target="../media/image246.wmf"/><Relationship Id="rId22" Type="http://schemas.openxmlformats.org/officeDocument/2006/relationships/image" Target="../media/image250.emf"/><Relationship Id="rId27" Type="http://schemas.openxmlformats.org/officeDocument/2006/relationships/oleObject" Target="../embeddings/oleObject330.bin"/><Relationship Id="rId30" Type="http://schemas.openxmlformats.org/officeDocument/2006/relationships/image" Target="../media/image25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13" Type="http://schemas.openxmlformats.org/officeDocument/2006/relationships/oleObject" Target="../embeddings/oleObject337.bin"/><Relationship Id="rId18" Type="http://schemas.openxmlformats.org/officeDocument/2006/relationships/image" Target="../media/image262.wmf"/><Relationship Id="rId3" Type="http://schemas.openxmlformats.org/officeDocument/2006/relationships/oleObject" Target="../embeddings/oleObject332.bin"/><Relationship Id="rId21" Type="http://schemas.openxmlformats.org/officeDocument/2006/relationships/oleObject" Target="../embeddings/oleObject341.bin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259.wmf"/><Relationship Id="rId17" Type="http://schemas.openxmlformats.org/officeDocument/2006/relationships/oleObject" Target="../embeddings/oleObject33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1.wmf"/><Relationship Id="rId20" Type="http://schemas.openxmlformats.org/officeDocument/2006/relationships/image" Target="../media/image26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56.wmf"/><Relationship Id="rId11" Type="http://schemas.openxmlformats.org/officeDocument/2006/relationships/oleObject" Target="../embeddings/oleObject336.bin"/><Relationship Id="rId5" Type="http://schemas.openxmlformats.org/officeDocument/2006/relationships/oleObject" Target="../embeddings/oleObject333.bin"/><Relationship Id="rId15" Type="http://schemas.openxmlformats.org/officeDocument/2006/relationships/oleObject" Target="../embeddings/oleObject338.bin"/><Relationship Id="rId10" Type="http://schemas.openxmlformats.org/officeDocument/2006/relationships/image" Target="../media/image258.wmf"/><Relationship Id="rId19" Type="http://schemas.openxmlformats.org/officeDocument/2006/relationships/oleObject" Target="../embeddings/oleObject340.bin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335.bin"/><Relationship Id="rId14" Type="http://schemas.openxmlformats.org/officeDocument/2006/relationships/image" Target="../media/image260.wmf"/><Relationship Id="rId22" Type="http://schemas.openxmlformats.org/officeDocument/2006/relationships/image" Target="../media/image26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oleObject" Target="../embeddings/oleObject347.bin"/><Relationship Id="rId18" Type="http://schemas.openxmlformats.org/officeDocument/2006/relationships/image" Target="../media/image272.wmf"/><Relationship Id="rId26" Type="http://schemas.openxmlformats.org/officeDocument/2006/relationships/image" Target="../media/image276.wmf"/><Relationship Id="rId3" Type="http://schemas.openxmlformats.org/officeDocument/2006/relationships/oleObject" Target="../embeddings/oleObject342.bin"/><Relationship Id="rId21" Type="http://schemas.openxmlformats.org/officeDocument/2006/relationships/oleObject" Target="../embeddings/oleObject351.bin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269.wmf"/><Relationship Id="rId17" Type="http://schemas.openxmlformats.org/officeDocument/2006/relationships/oleObject" Target="../embeddings/oleObject349.bin"/><Relationship Id="rId25" Type="http://schemas.openxmlformats.org/officeDocument/2006/relationships/oleObject" Target="../embeddings/oleObject35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1.wmf"/><Relationship Id="rId20" Type="http://schemas.openxmlformats.org/officeDocument/2006/relationships/image" Target="../media/image27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66.wmf"/><Relationship Id="rId11" Type="http://schemas.openxmlformats.org/officeDocument/2006/relationships/oleObject" Target="../embeddings/oleObject346.bin"/><Relationship Id="rId24" Type="http://schemas.openxmlformats.org/officeDocument/2006/relationships/image" Target="../media/image275.wmf"/><Relationship Id="rId5" Type="http://schemas.openxmlformats.org/officeDocument/2006/relationships/oleObject" Target="../embeddings/oleObject343.bin"/><Relationship Id="rId15" Type="http://schemas.openxmlformats.org/officeDocument/2006/relationships/oleObject" Target="../embeddings/oleObject348.bin"/><Relationship Id="rId23" Type="http://schemas.openxmlformats.org/officeDocument/2006/relationships/oleObject" Target="../embeddings/oleObject352.bin"/><Relationship Id="rId10" Type="http://schemas.openxmlformats.org/officeDocument/2006/relationships/image" Target="../media/image268.wmf"/><Relationship Id="rId19" Type="http://schemas.openxmlformats.org/officeDocument/2006/relationships/oleObject" Target="../embeddings/oleObject350.bin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270.wmf"/><Relationship Id="rId22" Type="http://schemas.openxmlformats.org/officeDocument/2006/relationships/image" Target="../media/image27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277.wmf"/><Relationship Id="rId18" Type="http://schemas.openxmlformats.org/officeDocument/2006/relationships/oleObject" Target="../embeddings/oleObject364.bin"/><Relationship Id="rId26" Type="http://schemas.openxmlformats.org/officeDocument/2006/relationships/image" Target="../media/image282.wmf"/><Relationship Id="rId3" Type="http://schemas.openxmlformats.org/officeDocument/2006/relationships/oleObject" Target="../embeddings/oleObject354.bin"/><Relationship Id="rId21" Type="http://schemas.openxmlformats.org/officeDocument/2006/relationships/oleObject" Target="../embeddings/oleObject366.bin"/><Relationship Id="rId7" Type="http://schemas.openxmlformats.org/officeDocument/2006/relationships/oleObject" Target="../embeddings/oleObject356.bin"/><Relationship Id="rId12" Type="http://schemas.openxmlformats.org/officeDocument/2006/relationships/oleObject" Target="../embeddings/oleObject360.bin"/><Relationship Id="rId17" Type="http://schemas.openxmlformats.org/officeDocument/2006/relationships/oleObject" Target="../embeddings/oleObject363.bin"/><Relationship Id="rId25" Type="http://schemas.openxmlformats.org/officeDocument/2006/relationships/oleObject" Target="../embeddings/oleObject36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2.bin"/><Relationship Id="rId20" Type="http://schemas.openxmlformats.org/officeDocument/2006/relationships/image" Target="../media/image279.wmf"/><Relationship Id="rId29" Type="http://schemas.openxmlformats.org/officeDocument/2006/relationships/oleObject" Target="../embeddings/oleObject370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359.bin"/><Relationship Id="rId24" Type="http://schemas.openxmlformats.org/officeDocument/2006/relationships/image" Target="../media/image281.wmf"/><Relationship Id="rId5" Type="http://schemas.openxmlformats.org/officeDocument/2006/relationships/oleObject" Target="../embeddings/oleObject355.bin"/><Relationship Id="rId15" Type="http://schemas.openxmlformats.org/officeDocument/2006/relationships/image" Target="../media/image278.wmf"/><Relationship Id="rId23" Type="http://schemas.openxmlformats.org/officeDocument/2006/relationships/oleObject" Target="../embeddings/oleObject367.bin"/><Relationship Id="rId28" Type="http://schemas.openxmlformats.org/officeDocument/2006/relationships/image" Target="../media/image283.wmf"/><Relationship Id="rId10" Type="http://schemas.openxmlformats.org/officeDocument/2006/relationships/oleObject" Target="../embeddings/oleObject358.bin"/><Relationship Id="rId19" Type="http://schemas.openxmlformats.org/officeDocument/2006/relationships/oleObject" Target="../embeddings/oleObject365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357.bin"/><Relationship Id="rId14" Type="http://schemas.openxmlformats.org/officeDocument/2006/relationships/oleObject" Target="../embeddings/oleObject361.bin"/><Relationship Id="rId22" Type="http://schemas.openxmlformats.org/officeDocument/2006/relationships/image" Target="../media/image280.wmf"/><Relationship Id="rId27" Type="http://schemas.openxmlformats.org/officeDocument/2006/relationships/oleObject" Target="../embeddings/oleObject369.bin"/><Relationship Id="rId30" Type="http://schemas.openxmlformats.org/officeDocument/2006/relationships/image" Target="../media/image28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3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5.bin"/><Relationship Id="rId5" Type="http://schemas.openxmlformats.org/officeDocument/2006/relationships/oleObject" Target="../embeddings/oleObject4.bin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10" Type="http://schemas.openxmlformats.org/officeDocument/2006/relationships/image" Target="../media/image8.wmf"/><Relationship Id="rId19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oleObject" Target="../embeddings/oleObject376.bin"/><Relationship Id="rId18" Type="http://schemas.openxmlformats.org/officeDocument/2006/relationships/image" Target="../media/image292.wmf"/><Relationship Id="rId26" Type="http://schemas.openxmlformats.org/officeDocument/2006/relationships/image" Target="../media/image296.wmf"/><Relationship Id="rId3" Type="http://schemas.openxmlformats.org/officeDocument/2006/relationships/oleObject" Target="../embeddings/oleObject371.bin"/><Relationship Id="rId21" Type="http://schemas.openxmlformats.org/officeDocument/2006/relationships/oleObject" Target="../embeddings/oleObject380.bin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289.wmf"/><Relationship Id="rId17" Type="http://schemas.openxmlformats.org/officeDocument/2006/relationships/oleObject" Target="../embeddings/oleObject378.bin"/><Relationship Id="rId25" Type="http://schemas.openxmlformats.org/officeDocument/2006/relationships/oleObject" Target="../embeddings/oleObject3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1.wmf"/><Relationship Id="rId20" Type="http://schemas.openxmlformats.org/officeDocument/2006/relationships/image" Target="../media/image293.wmf"/><Relationship Id="rId29" Type="http://schemas.openxmlformats.org/officeDocument/2006/relationships/oleObject" Target="../embeddings/oleObject384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86.wmf"/><Relationship Id="rId11" Type="http://schemas.openxmlformats.org/officeDocument/2006/relationships/oleObject" Target="../embeddings/oleObject375.bin"/><Relationship Id="rId24" Type="http://schemas.openxmlformats.org/officeDocument/2006/relationships/image" Target="../media/image295.wmf"/><Relationship Id="rId5" Type="http://schemas.openxmlformats.org/officeDocument/2006/relationships/oleObject" Target="../embeddings/oleObject372.bin"/><Relationship Id="rId15" Type="http://schemas.openxmlformats.org/officeDocument/2006/relationships/oleObject" Target="../embeddings/oleObject377.bin"/><Relationship Id="rId23" Type="http://schemas.openxmlformats.org/officeDocument/2006/relationships/oleObject" Target="../embeddings/oleObject381.bin"/><Relationship Id="rId28" Type="http://schemas.openxmlformats.org/officeDocument/2006/relationships/image" Target="../media/image297.wmf"/><Relationship Id="rId10" Type="http://schemas.openxmlformats.org/officeDocument/2006/relationships/image" Target="../media/image288.wmf"/><Relationship Id="rId19" Type="http://schemas.openxmlformats.org/officeDocument/2006/relationships/oleObject" Target="../embeddings/oleObject379.bin"/><Relationship Id="rId31" Type="http://schemas.openxmlformats.org/officeDocument/2006/relationships/image" Target="../media/image299.png"/><Relationship Id="rId4" Type="http://schemas.openxmlformats.org/officeDocument/2006/relationships/image" Target="../media/image285.wmf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290.wmf"/><Relationship Id="rId22" Type="http://schemas.openxmlformats.org/officeDocument/2006/relationships/image" Target="../media/image294.wmf"/><Relationship Id="rId27" Type="http://schemas.openxmlformats.org/officeDocument/2006/relationships/oleObject" Target="../embeddings/oleObject383.bin"/><Relationship Id="rId30" Type="http://schemas.openxmlformats.org/officeDocument/2006/relationships/image" Target="../media/image29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wmf"/><Relationship Id="rId13" Type="http://schemas.openxmlformats.org/officeDocument/2006/relationships/oleObject" Target="../embeddings/oleObject390.bin"/><Relationship Id="rId3" Type="http://schemas.openxmlformats.org/officeDocument/2006/relationships/oleObject" Target="../embeddings/oleObject385.bin"/><Relationship Id="rId7" Type="http://schemas.openxmlformats.org/officeDocument/2006/relationships/oleObject" Target="../embeddings/oleObject387.bin"/><Relationship Id="rId12" Type="http://schemas.openxmlformats.org/officeDocument/2006/relationships/image" Target="../media/image3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389.bin"/><Relationship Id="rId5" Type="http://schemas.openxmlformats.org/officeDocument/2006/relationships/oleObject" Target="../embeddings/oleObject386.bin"/><Relationship Id="rId10" Type="http://schemas.openxmlformats.org/officeDocument/2006/relationships/image" Target="../media/image303.wmf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388.bin"/><Relationship Id="rId14" Type="http://schemas.openxmlformats.org/officeDocument/2006/relationships/image" Target="../media/image30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3.bin"/><Relationship Id="rId13" Type="http://schemas.openxmlformats.org/officeDocument/2006/relationships/image" Target="../media/image310.wmf"/><Relationship Id="rId18" Type="http://schemas.openxmlformats.org/officeDocument/2006/relationships/oleObject" Target="../embeddings/oleObject398.bin"/><Relationship Id="rId3" Type="http://schemas.openxmlformats.org/officeDocument/2006/relationships/image" Target="../media/image87.png"/><Relationship Id="rId7" Type="http://schemas.openxmlformats.org/officeDocument/2006/relationships/image" Target="../media/image307.wmf"/><Relationship Id="rId12" Type="http://schemas.openxmlformats.org/officeDocument/2006/relationships/oleObject" Target="../embeddings/oleObject395.bin"/><Relationship Id="rId17" Type="http://schemas.openxmlformats.org/officeDocument/2006/relationships/image" Target="../media/image3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7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92.bin"/><Relationship Id="rId11" Type="http://schemas.openxmlformats.org/officeDocument/2006/relationships/image" Target="../media/image309.wmf"/><Relationship Id="rId5" Type="http://schemas.openxmlformats.org/officeDocument/2006/relationships/image" Target="../media/image306.wmf"/><Relationship Id="rId15" Type="http://schemas.openxmlformats.org/officeDocument/2006/relationships/image" Target="../media/image311.wmf"/><Relationship Id="rId10" Type="http://schemas.openxmlformats.org/officeDocument/2006/relationships/oleObject" Target="../embeddings/oleObject394.bin"/><Relationship Id="rId19" Type="http://schemas.openxmlformats.org/officeDocument/2006/relationships/image" Target="../media/image313.wmf"/><Relationship Id="rId4" Type="http://schemas.openxmlformats.org/officeDocument/2006/relationships/oleObject" Target="../embeddings/oleObject391.bin"/><Relationship Id="rId9" Type="http://schemas.openxmlformats.org/officeDocument/2006/relationships/image" Target="../media/image308.wmf"/><Relationship Id="rId14" Type="http://schemas.openxmlformats.org/officeDocument/2006/relationships/oleObject" Target="../embeddings/oleObject396.bin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4.bin"/><Relationship Id="rId18" Type="http://schemas.openxmlformats.org/officeDocument/2006/relationships/image" Target="../media/image318.wmf"/><Relationship Id="rId26" Type="http://schemas.openxmlformats.org/officeDocument/2006/relationships/image" Target="../media/image322.wmf"/><Relationship Id="rId21" Type="http://schemas.openxmlformats.org/officeDocument/2006/relationships/oleObject" Target="../embeddings/oleObject408.bin"/><Relationship Id="rId34" Type="http://schemas.openxmlformats.org/officeDocument/2006/relationships/image" Target="../media/image326.wmf"/><Relationship Id="rId7" Type="http://schemas.openxmlformats.org/officeDocument/2006/relationships/oleObject" Target="../embeddings/oleObject401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406.bin"/><Relationship Id="rId25" Type="http://schemas.openxmlformats.org/officeDocument/2006/relationships/oleObject" Target="../embeddings/oleObject410.bin"/><Relationship Id="rId33" Type="http://schemas.openxmlformats.org/officeDocument/2006/relationships/oleObject" Target="../embeddings/oleObject414.bin"/><Relationship Id="rId38" Type="http://schemas.openxmlformats.org/officeDocument/2006/relationships/image" Target="../media/image328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17.wmf"/><Relationship Id="rId20" Type="http://schemas.openxmlformats.org/officeDocument/2006/relationships/image" Target="../media/image319.wmf"/><Relationship Id="rId29" Type="http://schemas.openxmlformats.org/officeDocument/2006/relationships/oleObject" Target="../embeddings/oleObject412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15.wmf"/><Relationship Id="rId11" Type="http://schemas.openxmlformats.org/officeDocument/2006/relationships/oleObject" Target="../embeddings/oleObject403.bin"/><Relationship Id="rId24" Type="http://schemas.openxmlformats.org/officeDocument/2006/relationships/image" Target="../media/image321.wmf"/><Relationship Id="rId32" Type="http://schemas.openxmlformats.org/officeDocument/2006/relationships/image" Target="../media/image325.wmf"/><Relationship Id="rId37" Type="http://schemas.openxmlformats.org/officeDocument/2006/relationships/oleObject" Target="../embeddings/oleObject416.bin"/><Relationship Id="rId5" Type="http://schemas.openxmlformats.org/officeDocument/2006/relationships/oleObject" Target="../embeddings/oleObject400.bin"/><Relationship Id="rId15" Type="http://schemas.openxmlformats.org/officeDocument/2006/relationships/oleObject" Target="../embeddings/oleObject405.bin"/><Relationship Id="rId23" Type="http://schemas.openxmlformats.org/officeDocument/2006/relationships/oleObject" Target="../embeddings/oleObject409.bin"/><Relationship Id="rId28" Type="http://schemas.openxmlformats.org/officeDocument/2006/relationships/image" Target="../media/image323.wmf"/><Relationship Id="rId36" Type="http://schemas.openxmlformats.org/officeDocument/2006/relationships/image" Target="../media/image327.wmf"/><Relationship Id="rId10" Type="http://schemas.openxmlformats.org/officeDocument/2006/relationships/image" Target="../media/image153.wmf"/><Relationship Id="rId19" Type="http://schemas.openxmlformats.org/officeDocument/2006/relationships/oleObject" Target="../embeddings/oleObject407.bin"/><Relationship Id="rId31" Type="http://schemas.openxmlformats.org/officeDocument/2006/relationships/oleObject" Target="../embeddings/oleObject413.bin"/><Relationship Id="rId4" Type="http://schemas.openxmlformats.org/officeDocument/2006/relationships/image" Target="../media/image314.wmf"/><Relationship Id="rId9" Type="http://schemas.openxmlformats.org/officeDocument/2006/relationships/oleObject" Target="../embeddings/oleObject402.bin"/><Relationship Id="rId14" Type="http://schemas.openxmlformats.org/officeDocument/2006/relationships/image" Target="../media/image316.wmf"/><Relationship Id="rId22" Type="http://schemas.openxmlformats.org/officeDocument/2006/relationships/image" Target="../media/image320.wmf"/><Relationship Id="rId27" Type="http://schemas.openxmlformats.org/officeDocument/2006/relationships/oleObject" Target="../embeddings/oleObject411.bin"/><Relationship Id="rId30" Type="http://schemas.openxmlformats.org/officeDocument/2006/relationships/image" Target="../media/image324.wmf"/><Relationship Id="rId35" Type="http://schemas.openxmlformats.org/officeDocument/2006/relationships/oleObject" Target="../embeddings/oleObject415.bin"/><Relationship Id="rId8" Type="http://schemas.openxmlformats.org/officeDocument/2006/relationships/image" Target="../media/image152.wmf"/><Relationship Id="rId3" Type="http://schemas.openxmlformats.org/officeDocument/2006/relationships/oleObject" Target="../embeddings/oleObject39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13" Type="http://schemas.openxmlformats.org/officeDocument/2006/relationships/oleObject" Target="../embeddings/oleObject422.bin"/><Relationship Id="rId3" Type="http://schemas.openxmlformats.org/officeDocument/2006/relationships/oleObject" Target="../embeddings/oleObject417.bin"/><Relationship Id="rId7" Type="http://schemas.openxmlformats.org/officeDocument/2006/relationships/oleObject" Target="../embeddings/oleObject419.bin"/><Relationship Id="rId12" Type="http://schemas.openxmlformats.org/officeDocument/2006/relationships/image" Target="../media/image3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30.wmf"/><Relationship Id="rId11" Type="http://schemas.openxmlformats.org/officeDocument/2006/relationships/oleObject" Target="../embeddings/oleObject421.bin"/><Relationship Id="rId5" Type="http://schemas.openxmlformats.org/officeDocument/2006/relationships/oleObject" Target="../embeddings/oleObject418.bin"/><Relationship Id="rId10" Type="http://schemas.openxmlformats.org/officeDocument/2006/relationships/image" Target="../media/image332.wmf"/><Relationship Id="rId4" Type="http://schemas.openxmlformats.org/officeDocument/2006/relationships/image" Target="../media/image329.wmf"/><Relationship Id="rId9" Type="http://schemas.openxmlformats.org/officeDocument/2006/relationships/oleObject" Target="../embeddings/oleObject420.bin"/><Relationship Id="rId14" Type="http://schemas.openxmlformats.org/officeDocument/2006/relationships/image" Target="../media/image33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wmf"/><Relationship Id="rId13" Type="http://schemas.openxmlformats.org/officeDocument/2006/relationships/oleObject" Target="../embeddings/oleObject428.bin"/><Relationship Id="rId3" Type="http://schemas.openxmlformats.org/officeDocument/2006/relationships/oleObject" Target="../embeddings/oleObject423.bin"/><Relationship Id="rId7" Type="http://schemas.openxmlformats.org/officeDocument/2006/relationships/oleObject" Target="../embeddings/oleObject425.bin"/><Relationship Id="rId12" Type="http://schemas.openxmlformats.org/officeDocument/2006/relationships/image" Target="../media/image3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36.wmf"/><Relationship Id="rId11" Type="http://schemas.openxmlformats.org/officeDocument/2006/relationships/oleObject" Target="../embeddings/oleObject427.bin"/><Relationship Id="rId5" Type="http://schemas.openxmlformats.org/officeDocument/2006/relationships/oleObject" Target="../embeddings/oleObject424.bin"/><Relationship Id="rId10" Type="http://schemas.openxmlformats.org/officeDocument/2006/relationships/image" Target="../media/image338.wmf"/><Relationship Id="rId4" Type="http://schemas.openxmlformats.org/officeDocument/2006/relationships/image" Target="../media/image335.wmf"/><Relationship Id="rId9" Type="http://schemas.openxmlformats.org/officeDocument/2006/relationships/oleObject" Target="../embeddings/oleObject426.bin"/><Relationship Id="rId14" Type="http://schemas.openxmlformats.org/officeDocument/2006/relationships/image" Target="../media/image34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13" Type="http://schemas.openxmlformats.org/officeDocument/2006/relationships/oleObject" Target="../embeddings/oleObject434.bin"/><Relationship Id="rId18" Type="http://schemas.openxmlformats.org/officeDocument/2006/relationships/image" Target="../media/image348.wmf"/><Relationship Id="rId26" Type="http://schemas.openxmlformats.org/officeDocument/2006/relationships/image" Target="../media/image352.wmf"/><Relationship Id="rId3" Type="http://schemas.openxmlformats.org/officeDocument/2006/relationships/oleObject" Target="../embeddings/oleObject429.bin"/><Relationship Id="rId21" Type="http://schemas.openxmlformats.org/officeDocument/2006/relationships/oleObject" Target="../embeddings/oleObject438.bin"/><Relationship Id="rId7" Type="http://schemas.openxmlformats.org/officeDocument/2006/relationships/oleObject" Target="../embeddings/oleObject431.bin"/><Relationship Id="rId12" Type="http://schemas.openxmlformats.org/officeDocument/2006/relationships/image" Target="../media/image345.wmf"/><Relationship Id="rId17" Type="http://schemas.openxmlformats.org/officeDocument/2006/relationships/oleObject" Target="../embeddings/oleObject436.bin"/><Relationship Id="rId25" Type="http://schemas.openxmlformats.org/officeDocument/2006/relationships/oleObject" Target="../embeddings/oleObject4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7.wmf"/><Relationship Id="rId20" Type="http://schemas.openxmlformats.org/officeDocument/2006/relationships/image" Target="../media/image349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42.wmf"/><Relationship Id="rId11" Type="http://schemas.openxmlformats.org/officeDocument/2006/relationships/oleObject" Target="../embeddings/oleObject433.bin"/><Relationship Id="rId24" Type="http://schemas.openxmlformats.org/officeDocument/2006/relationships/image" Target="../media/image351.wmf"/><Relationship Id="rId5" Type="http://schemas.openxmlformats.org/officeDocument/2006/relationships/oleObject" Target="../embeddings/oleObject430.bin"/><Relationship Id="rId15" Type="http://schemas.openxmlformats.org/officeDocument/2006/relationships/oleObject" Target="../embeddings/oleObject435.bin"/><Relationship Id="rId23" Type="http://schemas.openxmlformats.org/officeDocument/2006/relationships/oleObject" Target="../embeddings/oleObject439.bin"/><Relationship Id="rId10" Type="http://schemas.openxmlformats.org/officeDocument/2006/relationships/image" Target="../media/image344.wmf"/><Relationship Id="rId19" Type="http://schemas.openxmlformats.org/officeDocument/2006/relationships/oleObject" Target="../embeddings/oleObject437.bin"/><Relationship Id="rId4" Type="http://schemas.openxmlformats.org/officeDocument/2006/relationships/image" Target="../media/image341.wmf"/><Relationship Id="rId9" Type="http://schemas.openxmlformats.org/officeDocument/2006/relationships/oleObject" Target="../embeddings/oleObject432.bin"/><Relationship Id="rId14" Type="http://schemas.openxmlformats.org/officeDocument/2006/relationships/image" Target="../media/image346.wmf"/><Relationship Id="rId22" Type="http://schemas.openxmlformats.org/officeDocument/2006/relationships/image" Target="../media/image35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wmf"/><Relationship Id="rId13" Type="http://schemas.openxmlformats.org/officeDocument/2006/relationships/oleObject" Target="../embeddings/oleObject446.bin"/><Relationship Id="rId18" Type="http://schemas.openxmlformats.org/officeDocument/2006/relationships/image" Target="../media/image360.wmf"/><Relationship Id="rId3" Type="http://schemas.openxmlformats.org/officeDocument/2006/relationships/oleObject" Target="../embeddings/oleObject441.bin"/><Relationship Id="rId7" Type="http://schemas.openxmlformats.org/officeDocument/2006/relationships/oleObject" Target="../embeddings/oleObject443.bin"/><Relationship Id="rId12" Type="http://schemas.openxmlformats.org/officeDocument/2006/relationships/image" Target="../media/image357.wmf"/><Relationship Id="rId17" Type="http://schemas.openxmlformats.org/officeDocument/2006/relationships/oleObject" Target="../embeddings/oleObject4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9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54.wmf"/><Relationship Id="rId11" Type="http://schemas.openxmlformats.org/officeDocument/2006/relationships/oleObject" Target="../embeddings/oleObject445.bin"/><Relationship Id="rId5" Type="http://schemas.openxmlformats.org/officeDocument/2006/relationships/oleObject" Target="../embeddings/oleObject442.bin"/><Relationship Id="rId15" Type="http://schemas.openxmlformats.org/officeDocument/2006/relationships/oleObject" Target="../embeddings/oleObject447.bin"/><Relationship Id="rId10" Type="http://schemas.openxmlformats.org/officeDocument/2006/relationships/image" Target="../media/image356.wmf"/><Relationship Id="rId4" Type="http://schemas.openxmlformats.org/officeDocument/2006/relationships/image" Target="../media/image353.wmf"/><Relationship Id="rId9" Type="http://schemas.openxmlformats.org/officeDocument/2006/relationships/oleObject" Target="../embeddings/oleObject444.bin"/><Relationship Id="rId14" Type="http://schemas.openxmlformats.org/officeDocument/2006/relationships/image" Target="../media/image35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1.bin"/><Relationship Id="rId3" Type="http://schemas.openxmlformats.org/officeDocument/2006/relationships/image" Target="../media/image87.png"/><Relationship Id="rId7" Type="http://schemas.openxmlformats.org/officeDocument/2006/relationships/image" Target="../media/image3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450.bin"/><Relationship Id="rId11" Type="http://schemas.openxmlformats.org/officeDocument/2006/relationships/image" Target="../media/image364.wmf"/><Relationship Id="rId5" Type="http://schemas.openxmlformats.org/officeDocument/2006/relationships/image" Target="../media/image361.wmf"/><Relationship Id="rId10" Type="http://schemas.openxmlformats.org/officeDocument/2006/relationships/oleObject" Target="../embeddings/oleObject452.bin"/><Relationship Id="rId4" Type="http://schemas.openxmlformats.org/officeDocument/2006/relationships/oleObject" Target="../embeddings/oleObject449.bin"/><Relationship Id="rId9" Type="http://schemas.openxmlformats.org/officeDocument/2006/relationships/image" Target="../media/image363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53.bin"/><Relationship Id="rId7" Type="http://schemas.openxmlformats.org/officeDocument/2006/relationships/oleObject" Target="../embeddings/oleObject45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454.bin"/><Relationship Id="rId4" Type="http://schemas.openxmlformats.org/officeDocument/2006/relationships/image" Target="../media/image15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5.gi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8.bin"/><Relationship Id="rId13" Type="http://schemas.openxmlformats.org/officeDocument/2006/relationships/image" Target="../media/image370.wmf"/><Relationship Id="rId18" Type="http://schemas.openxmlformats.org/officeDocument/2006/relationships/image" Target="../media/image372.wmf"/><Relationship Id="rId3" Type="http://schemas.openxmlformats.org/officeDocument/2006/relationships/image" Target="../media/image365.gif"/><Relationship Id="rId7" Type="http://schemas.openxmlformats.org/officeDocument/2006/relationships/image" Target="../media/image367.wmf"/><Relationship Id="rId12" Type="http://schemas.openxmlformats.org/officeDocument/2006/relationships/oleObject" Target="../embeddings/oleObject460.bin"/><Relationship Id="rId17" Type="http://schemas.openxmlformats.org/officeDocument/2006/relationships/oleObject" Target="../embeddings/oleObject4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1.wmf"/><Relationship Id="rId20" Type="http://schemas.openxmlformats.org/officeDocument/2006/relationships/image" Target="../media/image373.wmf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457.bin"/><Relationship Id="rId11" Type="http://schemas.openxmlformats.org/officeDocument/2006/relationships/image" Target="../media/image369.wmf"/><Relationship Id="rId5" Type="http://schemas.openxmlformats.org/officeDocument/2006/relationships/image" Target="../media/image366.wmf"/><Relationship Id="rId15" Type="http://schemas.openxmlformats.org/officeDocument/2006/relationships/oleObject" Target="../embeddings/oleObject462.bin"/><Relationship Id="rId10" Type="http://schemas.openxmlformats.org/officeDocument/2006/relationships/oleObject" Target="../embeddings/oleObject459.bin"/><Relationship Id="rId19" Type="http://schemas.openxmlformats.org/officeDocument/2006/relationships/oleObject" Target="../embeddings/oleObject464.bin"/><Relationship Id="rId4" Type="http://schemas.openxmlformats.org/officeDocument/2006/relationships/oleObject" Target="../embeddings/oleObject456.bin"/><Relationship Id="rId9" Type="http://schemas.openxmlformats.org/officeDocument/2006/relationships/image" Target="../media/image368.wmf"/><Relationship Id="rId14" Type="http://schemas.openxmlformats.org/officeDocument/2006/relationships/oleObject" Target="../embeddings/oleObject46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5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0.bin"/><Relationship Id="rId18" Type="http://schemas.openxmlformats.org/officeDocument/2006/relationships/oleObject" Target="../embeddings/oleObject474.bin"/><Relationship Id="rId26" Type="http://schemas.openxmlformats.org/officeDocument/2006/relationships/oleObject" Target="../embeddings/oleObject478.bin"/><Relationship Id="rId39" Type="http://schemas.openxmlformats.org/officeDocument/2006/relationships/image" Target="../media/image382.wmf"/><Relationship Id="rId21" Type="http://schemas.openxmlformats.org/officeDocument/2006/relationships/image" Target="../media/image155.wmf"/><Relationship Id="rId34" Type="http://schemas.openxmlformats.org/officeDocument/2006/relationships/oleObject" Target="../embeddings/oleObject484.bin"/><Relationship Id="rId42" Type="http://schemas.openxmlformats.org/officeDocument/2006/relationships/oleObject" Target="../embeddings/oleObject488.bin"/><Relationship Id="rId47" Type="http://schemas.openxmlformats.org/officeDocument/2006/relationships/image" Target="../media/image384.wmf"/><Relationship Id="rId50" Type="http://schemas.openxmlformats.org/officeDocument/2006/relationships/oleObject" Target="../embeddings/oleObject493.bin"/><Relationship Id="rId7" Type="http://schemas.openxmlformats.org/officeDocument/2006/relationships/oleObject" Target="../embeddings/oleObject467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73.bin"/><Relationship Id="rId29" Type="http://schemas.openxmlformats.org/officeDocument/2006/relationships/oleObject" Target="../embeddings/oleObject480.bin"/><Relationship Id="rId11" Type="http://schemas.openxmlformats.org/officeDocument/2006/relationships/oleObject" Target="../embeddings/oleObject469.bin"/><Relationship Id="rId24" Type="http://schemas.openxmlformats.org/officeDocument/2006/relationships/oleObject" Target="../embeddings/oleObject477.bin"/><Relationship Id="rId32" Type="http://schemas.openxmlformats.org/officeDocument/2006/relationships/oleObject" Target="../embeddings/oleObject483.bin"/><Relationship Id="rId37" Type="http://schemas.openxmlformats.org/officeDocument/2006/relationships/image" Target="../media/image381.wmf"/><Relationship Id="rId40" Type="http://schemas.openxmlformats.org/officeDocument/2006/relationships/oleObject" Target="../embeddings/oleObject487.bin"/><Relationship Id="rId45" Type="http://schemas.openxmlformats.org/officeDocument/2006/relationships/image" Target="../media/image383.wmf"/><Relationship Id="rId5" Type="http://schemas.openxmlformats.org/officeDocument/2006/relationships/oleObject" Target="../embeddings/oleObject466.bin"/><Relationship Id="rId15" Type="http://schemas.openxmlformats.org/officeDocument/2006/relationships/oleObject" Target="../embeddings/oleObject472.bin"/><Relationship Id="rId23" Type="http://schemas.openxmlformats.org/officeDocument/2006/relationships/image" Target="../media/image317.wmf"/><Relationship Id="rId28" Type="http://schemas.openxmlformats.org/officeDocument/2006/relationships/oleObject" Target="../embeddings/oleObject479.bin"/><Relationship Id="rId36" Type="http://schemas.openxmlformats.org/officeDocument/2006/relationships/oleObject" Target="../embeddings/oleObject485.bin"/><Relationship Id="rId49" Type="http://schemas.openxmlformats.org/officeDocument/2006/relationships/image" Target="../media/image385.wmf"/><Relationship Id="rId10" Type="http://schemas.openxmlformats.org/officeDocument/2006/relationships/image" Target="../media/image7.wmf"/><Relationship Id="rId19" Type="http://schemas.openxmlformats.org/officeDocument/2006/relationships/image" Target="../media/image377.wmf"/><Relationship Id="rId31" Type="http://schemas.openxmlformats.org/officeDocument/2006/relationships/oleObject" Target="../embeddings/oleObject482.bin"/><Relationship Id="rId44" Type="http://schemas.openxmlformats.org/officeDocument/2006/relationships/oleObject" Target="../embeddings/oleObject490.bin"/><Relationship Id="rId4" Type="http://schemas.openxmlformats.org/officeDocument/2006/relationships/image" Target="../media/image374.wmf"/><Relationship Id="rId9" Type="http://schemas.openxmlformats.org/officeDocument/2006/relationships/oleObject" Target="../embeddings/oleObject468.bin"/><Relationship Id="rId14" Type="http://schemas.openxmlformats.org/officeDocument/2006/relationships/oleObject" Target="../embeddings/oleObject471.bin"/><Relationship Id="rId22" Type="http://schemas.openxmlformats.org/officeDocument/2006/relationships/oleObject" Target="../embeddings/oleObject476.bin"/><Relationship Id="rId27" Type="http://schemas.openxmlformats.org/officeDocument/2006/relationships/image" Target="../media/image378.wmf"/><Relationship Id="rId30" Type="http://schemas.openxmlformats.org/officeDocument/2006/relationships/oleObject" Target="../embeddings/oleObject481.bin"/><Relationship Id="rId35" Type="http://schemas.openxmlformats.org/officeDocument/2006/relationships/image" Target="../media/image380.wmf"/><Relationship Id="rId43" Type="http://schemas.openxmlformats.org/officeDocument/2006/relationships/oleObject" Target="../embeddings/oleObject489.bin"/><Relationship Id="rId48" Type="http://schemas.openxmlformats.org/officeDocument/2006/relationships/oleObject" Target="../embeddings/oleObject492.bin"/><Relationship Id="rId8" Type="http://schemas.openxmlformats.org/officeDocument/2006/relationships/image" Target="../media/image6.wmf"/><Relationship Id="rId3" Type="http://schemas.openxmlformats.org/officeDocument/2006/relationships/oleObject" Target="../embeddings/oleObject465.bin"/><Relationship Id="rId12" Type="http://schemas.openxmlformats.org/officeDocument/2006/relationships/image" Target="../media/image375.wmf"/><Relationship Id="rId17" Type="http://schemas.openxmlformats.org/officeDocument/2006/relationships/image" Target="../media/image376.wmf"/><Relationship Id="rId25" Type="http://schemas.openxmlformats.org/officeDocument/2006/relationships/image" Target="../media/image318.wmf"/><Relationship Id="rId33" Type="http://schemas.openxmlformats.org/officeDocument/2006/relationships/image" Target="../media/image379.wmf"/><Relationship Id="rId38" Type="http://schemas.openxmlformats.org/officeDocument/2006/relationships/oleObject" Target="../embeddings/oleObject486.bin"/><Relationship Id="rId46" Type="http://schemas.openxmlformats.org/officeDocument/2006/relationships/oleObject" Target="../embeddings/oleObject491.bin"/><Relationship Id="rId20" Type="http://schemas.openxmlformats.org/officeDocument/2006/relationships/oleObject" Target="../embeddings/oleObject475.bin"/><Relationship Id="rId41" Type="http://schemas.openxmlformats.org/officeDocument/2006/relationships/image" Target="../media/image369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6.bin"/><Relationship Id="rId13" Type="http://schemas.openxmlformats.org/officeDocument/2006/relationships/image" Target="../media/image390.wmf"/><Relationship Id="rId18" Type="http://schemas.openxmlformats.org/officeDocument/2006/relationships/oleObject" Target="../embeddings/oleObject501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94.wmf"/><Relationship Id="rId7" Type="http://schemas.openxmlformats.org/officeDocument/2006/relationships/image" Target="../media/image387.wmf"/><Relationship Id="rId12" Type="http://schemas.openxmlformats.org/officeDocument/2006/relationships/oleObject" Target="../embeddings/oleObject498.bin"/><Relationship Id="rId17" Type="http://schemas.openxmlformats.org/officeDocument/2006/relationships/image" Target="../media/image392.wmf"/><Relationship Id="rId25" Type="http://schemas.openxmlformats.org/officeDocument/2006/relationships/image" Target="../media/image39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0.bin"/><Relationship Id="rId20" Type="http://schemas.openxmlformats.org/officeDocument/2006/relationships/oleObject" Target="../embeddings/oleObject502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495.bin"/><Relationship Id="rId11" Type="http://schemas.openxmlformats.org/officeDocument/2006/relationships/image" Target="../media/image389.wmf"/><Relationship Id="rId24" Type="http://schemas.openxmlformats.org/officeDocument/2006/relationships/oleObject" Target="../embeddings/oleObject504.bin"/><Relationship Id="rId5" Type="http://schemas.openxmlformats.org/officeDocument/2006/relationships/image" Target="../media/image386.wmf"/><Relationship Id="rId15" Type="http://schemas.openxmlformats.org/officeDocument/2006/relationships/image" Target="../media/image391.wmf"/><Relationship Id="rId23" Type="http://schemas.openxmlformats.org/officeDocument/2006/relationships/image" Target="../media/image395.wmf"/><Relationship Id="rId10" Type="http://schemas.openxmlformats.org/officeDocument/2006/relationships/oleObject" Target="../embeddings/oleObject497.bin"/><Relationship Id="rId19" Type="http://schemas.openxmlformats.org/officeDocument/2006/relationships/image" Target="../media/image393.wmf"/><Relationship Id="rId4" Type="http://schemas.openxmlformats.org/officeDocument/2006/relationships/oleObject" Target="../embeddings/oleObject494.bin"/><Relationship Id="rId9" Type="http://schemas.openxmlformats.org/officeDocument/2006/relationships/image" Target="../media/image388.wmf"/><Relationship Id="rId14" Type="http://schemas.openxmlformats.org/officeDocument/2006/relationships/oleObject" Target="../embeddings/oleObject499.bin"/><Relationship Id="rId22" Type="http://schemas.openxmlformats.org/officeDocument/2006/relationships/oleObject" Target="../embeddings/oleObject503.bin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0.bin"/><Relationship Id="rId18" Type="http://schemas.openxmlformats.org/officeDocument/2006/relationships/image" Target="../media/image403.wmf"/><Relationship Id="rId26" Type="http://schemas.openxmlformats.org/officeDocument/2006/relationships/image" Target="../media/image407.wmf"/><Relationship Id="rId39" Type="http://schemas.openxmlformats.org/officeDocument/2006/relationships/oleObject" Target="../embeddings/oleObject524.bin"/><Relationship Id="rId21" Type="http://schemas.openxmlformats.org/officeDocument/2006/relationships/oleObject" Target="../embeddings/oleObject514.bin"/><Relationship Id="rId34" Type="http://schemas.openxmlformats.org/officeDocument/2006/relationships/image" Target="../media/image411.wmf"/><Relationship Id="rId42" Type="http://schemas.openxmlformats.org/officeDocument/2006/relationships/image" Target="../media/image414.wmf"/><Relationship Id="rId7" Type="http://schemas.openxmlformats.org/officeDocument/2006/relationships/oleObject" Target="../embeddings/oleObject5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wmf"/><Relationship Id="rId20" Type="http://schemas.openxmlformats.org/officeDocument/2006/relationships/image" Target="../media/image404.wmf"/><Relationship Id="rId29" Type="http://schemas.openxmlformats.org/officeDocument/2006/relationships/oleObject" Target="../embeddings/oleObject518.bin"/><Relationship Id="rId41" Type="http://schemas.openxmlformats.org/officeDocument/2006/relationships/oleObject" Target="../embeddings/oleObject525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398.wmf"/><Relationship Id="rId11" Type="http://schemas.openxmlformats.org/officeDocument/2006/relationships/oleObject" Target="../embeddings/oleObject509.bin"/><Relationship Id="rId24" Type="http://schemas.openxmlformats.org/officeDocument/2006/relationships/image" Target="../media/image406.wmf"/><Relationship Id="rId32" Type="http://schemas.openxmlformats.org/officeDocument/2006/relationships/image" Target="../media/image410.wmf"/><Relationship Id="rId37" Type="http://schemas.openxmlformats.org/officeDocument/2006/relationships/oleObject" Target="../embeddings/oleObject522.bin"/><Relationship Id="rId40" Type="http://schemas.openxmlformats.org/officeDocument/2006/relationships/image" Target="../media/image413.wmf"/><Relationship Id="rId5" Type="http://schemas.openxmlformats.org/officeDocument/2006/relationships/oleObject" Target="../embeddings/oleObject506.bin"/><Relationship Id="rId15" Type="http://schemas.openxmlformats.org/officeDocument/2006/relationships/oleObject" Target="../embeddings/oleObject511.bin"/><Relationship Id="rId23" Type="http://schemas.openxmlformats.org/officeDocument/2006/relationships/oleObject" Target="../embeddings/oleObject515.bin"/><Relationship Id="rId28" Type="http://schemas.openxmlformats.org/officeDocument/2006/relationships/image" Target="../media/image408.wmf"/><Relationship Id="rId36" Type="http://schemas.openxmlformats.org/officeDocument/2006/relationships/image" Target="../media/image412.wmf"/><Relationship Id="rId10" Type="http://schemas.openxmlformats.org/officeDocument/2006/relationships/image" Target="../media/image400.wmf"/><Relationship Id="rId19" Type="http://schemas.openxmlformats.org/officeDocument/2006/relationships/oleObject" Target="../embeddings/oleObject513.bin"/><Relationship Id="rId31" Type="http://schemas.openxmlformats.org/officeDocument/2006/relationships/oleObject" Target="../embeddings/oleObject519.bin"/><Relationship Id="rId4" Type="http://schemas.openxmlformats.org/officeDocument/2006/relationships/image" Target="../media/image397.wmf"/><Relationship Id="rId9" Type="http://schemas.openxmlformats.org/officeDocument/2006/relationships/oleObject" Target="../embeddings/oleObject508.bin"/><Relationship Id="rId14" Type="http://schemas.openxmlformats.org/officeDocument/2006/relationships/image" Target="../media/image402.wmf"/><Relationship Id="rId22" Type="http://schemas.openxmlformats.org/officeDocument/2006/relationships/image" Target="../media/image405.wmf"/><Relationship Id="rId27" Type="http://schemas.openxmlformats.org/officeDocument/2006/relationships/oleObject" Target="../embeddings/oleObject517.bin"/><Relationship Id="rId30" Type="http://schemas.openxmlformats.org/officeDocument/2006/relationships/image" Target="../media/image409.wmf"/><Relationship Id="rId35" Type="http://schemas.openxmlformats.org/officeDocument/2006/relationships/oleObject" Target="../embeddings/oleObject521.bin"/><Relationship Id="rId8" Type="http://schemas.openxmlformats.org/officeDocument/2006/relationships/image" Target="../media/image399.wmf"/><Relationship Id="rId3" Type="http://schemas.openxmlformats.org/officeDocument/2006/relationships/oleObject" Target="../embeddings/oleObject505.bin"/><Relationship Id="rId12" Type="http://schemas.openxmlformats.org/officeDocument/2006/relationships/image" Target="../media/image401.wmf"/><Relationship Id="rId17" Type="http://schemas.openxmlformats.org/officeDocument/2006/relationships/oleObject" Target="../embeddings/oleObject512.bin"/><Relationship Id="rId25" Type="http://schemas.openxmlformats.org/officeDocument/2006/relationships/oleObject" Target="../embeddings/oleObject516.bin"/><Relationship Id="rId33" Type="http://schemas.openxmlformats.org/officeDocument/2006/relationships/oleObject" Target="../embeddings/oleObject520.bin"/><Relationship Id="rId38" Type="http://schemas.openxmlformats.org/officeDocument/2006/relationships/oleObject" Target="../embeddings/oleObject52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416.png"/><Relationship Id="rId4" Type="http://schemas.openxmlformats.org/officeDocument/2006/relationships/image" Target="../media/image415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9.bin"/><Relationship Id="rId13" Type="http://schemas.openxmlformats.org/officeDocument/2006/relationships/image" Target="../media/image421.wmf"/><Relationship Id="rId18" Type="http://schemas.openxmlformats.org/officeDocument/2006/relationships/oleObject" Target="../embeddings/oleObject534.bin"/><Relationship Id="rId3" Type="http://schemas.openxmlformats.org/officeDocument/2006/relationships/image" Target="../media/image425.png"/><Relationship Id="rId7" Type="http://schemas.openxmlformats.org/officeDocument/2006/relationships/image" Target="../media/image418.wmf"/><Relationship Id="rId12" Type="http://schemas.openxmlformats.org/officeDocument/2006/relationships/oleObject" Target="../embeddings/oleObject531.bin"/><Relationship Id="rId17" Type="http://schemas.openxmlformats.org/officeDocument/2006/relationships/image" Target="../media/image4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3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528.bin"/><Relationship Id="rId11" Type="http://schemas.openxmlformats.org/officeDocument/2006/relationships/image" Target="../media/image420.wmf"/><Relationship Id="rId5" Type="http://schemas.openxmlformats.org/officeDocument/2006/relationships/image" Target="../media/image417.wmf"/><Relationship Id="rId15" Type="http://schemas.openxmlformats.org/officeDocument/2006/relationships/image" Target="../media/image422.wmf"/><Relationship Id="rId10" Type="http://schemas.openxmlformats.org/officeDocument/2006/relationships/oleObject" Target="../embeddings/oleObject530.bin"/><Relationship Id="rId19" Type="http://schemas.openxmlformats.org/officeDocument/2006/relationships/image" Target="../media/image424.wmf"/><Relationship Id="rId4" Type="http://schemas.openxmlformats.org/officeDocument/2006/relationships/oleObject" Target="../embeddings/oleObject527.bin"/><Relationship Id="rId9" Type="http://schemas.openxmlformats.org/officeDocument/2006/relationships/image" Target="../media/image419.wmf"/><Relationship Id="rId14" Type="http://schemas.openxmlformats.org/officeDocument/2006/relationships/oleObject" Target="../embeddings/oleObject53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7.bin"/><Relationship Id="rId13" Type="http://schemas.openxmlformats.org/officeDocument/2006/relationships/image" Target="../media/image421.wmf"/><Relationship Id="rId3" Type="http://schemas.openxmlformats.org/officeDocument/2006/relationships/image" Target="../media/image431.png"/><Relationship Id="rId7" Type="http://schemas.openxmlformats.org/officeDocument/2006/relationships/image" Target="../media/image427.wmf"/><Relationship Id="rId12" Type="http://schemas.openxmlformats.org/officeDocument/2006/relationships/oleObject" Target="../embeddings/oleObject5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536.bin"/><Relationship Id="rId11" Type="http://schemas.openxmlformats.org/officeDocument/2006/relationships/image" Target="../media/image429.wmf"/><Relationship Id="rId5" Type="http://schemas.openxmlformats.org/officeDocument/2006/relationships/image" Target="../media/image426.wmf"/><Relationship Id="rId15" Type="http://schemas.openxmlformats.org/officeDocument/2006/relationships/image" Target="../media/image430.wmf"/><Relationship Id="rId10" Type="http://schemas.openxmlformats.org/officeDocument/2006/relationships/oleObject" Target="../embeddings/oleObject538.bin"/><Relationship Id="rId4" Type="http://schemas.openxmlformats.org/officeDocument/2006/relationships/oleObject" Target="../embeddings/oleObject535.bin"/><Relationship Id="rId9" Type="http://schemas.openxmlformats.org/officeDocument/2006/relationships/image" Target="../media/image428.wmf"/><Relationship Id="rId14" Type="http://schemas.openxmlformats.org/officeDocument/2006/relationships/oleObject" Target="../embeddings/oleObject54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4.wmf"/><Relationship Id="rId13" Type="http://schemas.openxmlformats.org/officeDocument/2006/relationships/oleObject" Target="../embeddings/oleObject546.bin"/><Relationship Id="rId18" Type="http://schemas.openxmlformats.org/officeDocument/2006/relationships/image" Target="../media/image439.wmf"/><Relationship Id="rId26" Type="http://schemas.openxmlformats.org/officeDocument/2006/relationships/image" Target="../media/image443.wmf"/><Relationship Id="rId3" Type="http://schemas.openxmlformats.org/officeDocument/2006/relationships/oleObject" Target="../embeddings/oleObject541.bin"/><Relationship Id="rId21" Type="http://schemas.openxmlformats.org/officeDocument/2006/relationships/oleObject" Target="../embeddings/oleObject550.bin"/><Relationship Id="rId7" Type="http://schemas.openxmlformats.org/officeDocument/2006/relationships/oleObject" Target="../embeddings/oleObject543.bin"/><Relationship Id="rId12" Type="http://schemas.openxmlformats.org/officeDocument/2006/relationships/image" Target="../media/image436.wmf"/><Relationship Id="rId17" Type="http://schemas.openxmlformats.org/officeDocument/2006/relationships/oleObject" Target="../embeddings/oleObject548.bin"/><Relationship Id="rId25" Type="http://schemas.openxmlformats.org/officeDocument/2006/relationships/oleObject" Target="../embeddings/oleObject5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8.wmf"/><Relationship Id="rId20" Type="http://schemas.openxmlformats.org/officeDocument/2006/relationships/image" Target="../media/image440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33.wmf"/><Relationship Id="rId11" Type="http://schemas.openxmlformats.org/officeDocument/2006/relationships/oleObject" Target="../embeddings/oleObject545.bin"/><Relationship Id="rId24" Type="http://schemas.openxmlformats.org/officeDocument/2006/relationships/image" Target="../media/image442.wmf"/><Relationship Id="rId5" Type="http://schemas.openxmlformats.org/officeDocument/2006/relationships/oleObject" Target="../embeddings/oleObject542.bin"/><Relationship Id="rId15" Type="http://schemas.openxmlformats.org/officeDocument/2006/relationships/oleObject" Target="../embeddings/oleObject547.bin"/><Relationship Id="rId23" Type="http://schemas.openxmlformats.org/officeDocument/2006/relationships/oleObject" Target="../embeddings/oleObject551.bin"/><Relationship Id="rId28" Type="http://schemas.openxmlformats.org/officeDocument/2006/relationships/image" Target="../media/image444.wmf"/><Relationship Id="rId10" Type="http://schemas.openxmlformats.org/officeDocument/2006/relationships/image" Target="../media/image435.wmf"/><Relationship Id="rId19" Type="http://schemas.openxmlformats.org/officeDocument/2006/relationships/oleObject" Target="../embeddings/oleObject549.bin"/><Relationship Id="rId4" Type="http://schemas.openxmlformats.org/officeDocument/2006/relationships/image" Target="../media/image432.wmf"/><Relationship Id="rId9" Type="http://schemas.openxmlformats.org/officeDocument/2006/relationships/oleObject" Target="../embeddings/oleObject544.bin"/><Relationship Id="rId14" Type="http://schemas.openxmlformats.org/officeDocument/2006/relationships/image" Target="../media/image437.wmf"/><Relationship Id="rId22" Type="http://schemas.openxmlformats.org/officeDocument/2006/relationships/image" Target="../media/image441.wmf"/><Relationship Id="rId27" Type="http://schemas.openxmlformats.org/officeDocument/2006/relationships/oleObject" Target="../embeddings/oleObject55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4.wmf"/><Relationship Id="rId26" Type="http://schemas.openxmlformats.org/officeDocument/2006/relationships/image" Target="../media/image38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39.wmf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40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wmf"/><Relationship Id="rId13" Type="http://schemas.openxmlformats.org/officeDocument/2006/relationships/oleObject" Target="../embeddings/oleObject559.bin"/><Relationship Id="rId18" Type="http://schemas.openxmlformats.org/officeDocument/2006/relationships/image" Target="../media/image452.wmf"/><Relationship Id="rId3" Type="http://schemas.openxmlformats.org/officeDocument/2006/relationships/oleObject" Target="../embeddings/oleObject554.bin"/><Relationship Id="rId21" Type="http://schemas.openxmlformats.org/officeDocument/2006/relationships/oleObject" Target="../embeddings/oleObject563.bin"/><Relationship Id="rId7" Type="http://schemas.openxmlformats.org/officeDocument/2006/relationships/oleObject" Target="../embeddings/oleObject556.bin"/><Relationship Id="rId12" Type="http://schemas.openxmlformats.org/officeDocument/2006/relationships/image" Target="../media/image449.wmf"/><Relationship Id="rId17" Type="http://schemas.openxmlformats.org/officeDocument/2006/relationships/oleObject" Target="../embeddings/oleObject5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1.wmf"/><Relationship Id="rId20" Type="http://schemas.openxmlformats.org/officeDocument/2006/relationships/image" Target="../media/image453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46.wmf"/><Relationship Id="rId11" Type="http://schemas.openxmlformats.org/officeDocument/2006/relationships/oleObject" Target="../embeddings/oleObject558.bin"/><Relationship Id="rId5" Type="http://schemas.openxmlformats.org/officeDocument/2006/relationships/oleObject" Target="../embeddings/oleObject555.bin"/><Relationship Id="rId15" Type="http://schemas.openxmlformats.org/officeDocument/2006/relationships/oleObject" Target="../embeddings/oleObject560.bin"/><Relationship Id="rId10" Type="http://schemas.openxmlformats.org/officeDocument/2006/relationships/image" Target="../media/image448.wmf"/><Relationship Id="rId19" Type="http://schemas.openxmlformats.org/officeDocument/2006/relationships/oleObject" Target="../embeddings/oleObject562.bin"/><Relationship Id="rId4" Type="http://schemas.openxmlformats.org/officeDocument/2006/relationships/image" Target="../media/image445.wmf"/><Relationship Id="rId9" Type="http://schemas.openxmlformats.org/officeDocument/2006/relationships/oleObject" Target="../embeddings/oleObject557.bin"/><Relationship Id="rId14" Type="http://schemas.openxmlformats.org/officeDocument/2006/relationships/image" Target="../media/image450.wmf"/><Relationship Id="rId22" Type="http://schemas.openxmlformats.org/officeDocument/2006/relationships/image" Target="../media/image454.wmf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9.bin"/><Relationship Id="rId18" Type="http://schemas.openxmlformats.org/officeDocument/2006/relationships/image" Target="../media/image462.wmf"/><Relationship Id="rId26" Type="http://schemas.openxmlformats.org/officeDocument/2006/relationships/image" Target="../media/image466.wmf"/><Relationship Id="rId39" Type="http://schemas.openxmlformats.org/officeDocument/2006/relationships/oleObject" Target="../embeddings/oleObject582.bin"/><Relationship Id="rId21" Type="http://schemas.openxmlformats.org/officeDocument/2006/relationships/oleObject" Target="../embeddings/oleObject573.bin"/><Relationship Id="rId34" Type="http://schemas.openxmlformats.org/officeDocument/2006/relationships/image" Target="../media/image470.wmf"/><Relationship Id="rId42" Type="http://schemas.openxmlformats.org/officeDocument/2006/relationships/image" Target="../media/image474.wmf"/><Relationship Id="rId47" Type="http://schemas.openxmlformats.org/officeDocument/2006/relationships/oleObject" Target="../embeddings/oleObject586.bin"/><Relationship Id="rId50" Type="http://schemas.openxmlformats.org/officeDocument/2006/relationships/image" Target="../media/image478.wmf"/><Relationship Id="rId55" Type="http://schemas.openxmlformats.org/officeDocument/2006/relationships/oleObject" Target="../embeddings/oleObject590.bin"/><Relationship Id="rId7" Type="http://schemas.openxmlformats.org/officeDocument/2006/relationships/oleObject" Target="../embeddings/oleObject5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1.wmf"/><Relationship Id="rId29" Type="http://schemas.openxmlformats.org/officeDocument/2006/relationships/oleObject" Target="../embeddings/oleObject577.bin"/><Relationship Id="rId11" Type="http://schemas.openxmlformats.org/officeDocument/2006/relationships/oleObject" Target="../embeddings/oleObject568.bin"/><Relationship Id="rId24" Type="http://schemas.openxmlformats.org/officeDocument/2006/relationships/image" Target="../media/image465.wmf"/><Relationship Id="rId32" Type="http://schemas.openxmlformats.org/officeDocument/2006/relationships/image" Target="../media/image469.wmf"/><Relationship Id="rId37" Type="http://schemas.openxmlformats.org/officeDocument/2006/relationships/oleObject" Target="../embeddings/oleObject581.bin"/><Relationship Id="rId40" Type="http://schemas.openxmlformats.org/officeDocument/2006/relationships/image" Target="../media/image473.wmf"/><Relationship Id="rId45" Type="http://schemas.openxmlformats.org/officeDocument/2006/relationships/oleObject" Target="../embeddings/oleObject585.bin"/><Relationship Id="rId53" Type="http://schemas.openxmlformats.org/officeDocument/2006/relationships/oleObject" Target="../embeddings/oleObject589.bin"/><Relationship Id="rId58" Type="http://schemas.openxmlformats.org/officeDocument/2006/relationships/image" Target="../media/image482.wmf"/><Relationship Id="rId5" Type="http://schemas.openxmlformats.org/officeDocument/2006/relationships/oleObject" Target="../embeddings/oleObject565.bin"/><Relationship Id="rId19" Type="http://schemas.openxmlformats.org/officeDocument/2006/relationships/oleObject" Target="../embeddings/oleObject572.bin"/><Relationship Id="rId4" Type="http://schemas.openxmlformats.org/officeDocument/2006/relationships/image" Target="../media/image455.wmf"/><Relationship Id="rId9" Type="http://schemas.openxmlformats.org/officeDocument/2006/relationships/oleObject" Target="../embeddings/oleObject567.bin"/><Relationship Id="rId14" Type="http://schemas.openxmlformats.org/officeDocument/2006/relationships/image" Target="../media/image460.wmf"/><Relationship Id="rId22" Type="http://schemas.openxmlformats.org/officeDocument/2006/relationships/image" Target="../media/image464.wmf"/><Relationship Id="rId27" Type="http://schemas.openxmlformats.org/officeDocument/2006/relationships/oleObject" Target="../embeddings/oleObject576.bin"/><Relationship Id="rId30" Type="http://schemas.openxmlformats.org/officeDocument/2006/relationships/image" Target="../media/image468.wmf"/><Relationship Id="rId35" Type="http://schemas.openxmlformats.org/officeDocument/2006/relationships/oleObject" Target="../embeddings/oleObject580.bin"/><Relationship Id="rId43" Type="http://schemas.openxmlformats.org/officeDocument/2006/relationships/oleObject" Target="../embeddings/oleObject584.bin"/><Relationship Id="rId48" Type="http://schemas.openxmlformats.org/officeDocument/2006/relationships/image" Target="../media/image477.wmf"/><Relationship Id="rId56" Type="http://schemas.openxmlformats.org/officeDocument/2006/relationships/image" Target="../media/image481.wmf"/><Relationship Id="rId8" Type="http://schemas.openxmlformats.org/officeDocument/2006/relationships/image" Target="../media/image457.wmf"/><Relationship Id="rId51" Type="http://schemas.openxmlformats.org/officeDocument/2006/relationships/oleObject" Target="../embeddings/oleObject588.bin"/><Relationship Id="rId3" Type="http://schemas.openxmlformats.org/officeDocument/2006/relationships/oleObject" Target="../embeddings/oleObject564.bin"/><Relationship Id="rId12" Type="http://schemas.openxmlformats.org/officeDocument/2006/relationships/image" Target="../media/image459.wmf"/><Relationship Id="rId17" Type="http://schemas.openxmlformats.org/officeDocument/2006/relationships/oleObject" Target="../embeddings/oleObject571.bin"/><Relationship Id="rId25" Type="http://schemas.openxmlformats.org/officeDocument/2006/relationships/oleObject" Target="../embeddings/oleObject575.bin"/><Relationship Id="rId33" Type="http://schemas.openxmlformats.org/officeDocument/2006/relationships/oleObject" Target="../embeddings/oleObject579.bin"/><Relationship Id="rId38" Type="http://schemas.openxmlformats.org/officeDocument/2006/relationships/image" Target="../media/image472.wmf"/><Relationship Id="rId46" Type="http://schemas.openxmlformats.org/officeDocument/2006/relationships/image" Target="../media/image476.wmf"/><Relationship Id="rId20" Type="http://schemas.openxmlformats.org/officeDocument/2006/relationships/image" Target="../media/image463.wmf"/><Relationship Id="rId41" Type="http://schemas.openxmlformats.org/officeDocument/2006/relationships/oleObject" Target="../embeddings/oleObject583.bin"/><Relationship Id="rId54" Type="http://schemas.openxmlformats.org/officeDocument/2006/relationships/image" Target="../media/image480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456.wmf"/><Relationship Id="rId15" Type="http://schemas.openxmlformats.org/officeDocument/2006/relationships/oleObject" Target="../embeddings/oleObject570.bin"/><Relationship Id="rId23" Type="http://schemas.openxmlformats.org/officeDocument/2006/relationships/oleObject" Target="../embeddings/oleObject574.bin"/><Relationship Id="rId28" Type="http://schemas.openxmlformats.org/officeDocument/2006/relationships/image" Target="../media/image467.wmf"/><Relationship Id="rId36" Type="http://schemas.openxmlformats.org/officeDocument/2006/relationships/image" Target="../media/image471.wmf"/><Relationship Id="rId49" Type="http://schemas.openxmlformats.org/officeDocument/2006/relationships/oleObject" Target="../embeddings/oleObject587.bin"/><Relationship Id="rId57" Type="http://schemas.openxmlformats.org/officeDocument/2006/relationships/oleObject" Target="../embeddings/oleObject591.bin"/><Relationship Id="rId10" Type="http://schemas.openxmlformats.org/officeDocument/2006/relationships/image" Target="../media/image458.wmf"/><Relationship Id="rId31" Type="http://schemas.openxmlformats.org/officeDocument/2006/relationships/oleObject" Target="../embeddings/oleObject578.bin"/><Relationship Id="rId44" Type="http://schemas.openxmlformats.org/officeDocument/2006/relationships/image" Target="../media/image475.wmf"/><Relationship Id="rId52" Type="http://schemas.openxmlformats.org/officeDocument/2006/relationships/image" Target="../media/image47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8.bin"/><Relationship Id="rId25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5.bin"/><Relationship Id="rId24" Type="http://schemas.openxmlformats.org/officeDocument/2006/relationships/oleObject" Target="../embeddings/oleObject51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image" Target="../media/image51.png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" Type="http://schemas.openxmlformats.org/officeDocument/2006/relationships/image" Target="../media/image63.png"/><Relationship Id="rId21" Type="http://schemas.openxmlformats.org/officeDocument/2006/relationships/image" Target="../media/image58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7.wmf"/><Relationship Id="rId25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29" Type="http://schemas.openxmlformats.org/officeDocument/2006/relationships/image" Target="../media/image61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4.wmf"/><Relationship Id="rId24" Type="http://schemas.openxmlformats.org/officeDocument/2006/relationships/oleObject" Target="../embeddings/oleObject62.bin"/><Relationship Id="rId32" Type="http://schemas.openxmlformats.org/officeDocument/2006/relationships/image" Target="../media/image62.wmf"/><Relationship Id="rId5" Type="http://schemas.openxmlformats.org/officeDocument/2006/relationships/image" Target="../media/image52.wmf"/><Relationship Id="rId15" Type="http://schemas.openxmlformats.org/officeDocument/2006/relationships/image" Target="../media/image56.wmf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64.bin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45.wmf"/><Relationship Id="rId31" Type="http://schemas.openxmlformats.org/officeDocument/2006/relationships/oleObject" Target="../embeddings/oleObject66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60.wmf"/><Relationship Id="rId30" Type="http://schemas.openxmlformats.org/officeDocument/2006/relationships/oleObject" Target="../embeddings/oleObject65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wmf"/><Relationship Id="rId18" Type="http://schemas.openxmlformats.org/officeDocument/2006/relationships/oleObject" Target="../embeddings/oleObject74.bin"/><Relationship Id="rId26" Type="http://schemas.openxmlformats.org/officeDocument/2006/relationships/oleObject" Target="../embeddings/oleObject78.bin"/><Relationship Id="rId3" Type="http://schemas.openxmlformats.org/officeDocument/2006/relationships/image" Target="../media/image63.png"/><Relationship Id="rId21" Type="http://schemas.openxmlformats.org/officeDocument/2006/relationships/image" Target="../media/image67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65.wmf"/><Relationship Id="rId25" Type="http://schemas.openxmlformats.org/officeDocument/2006/relationships/image" Target="../media/image69.wmf"/><Relationship Id="rId33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3.bin"/><Relationship Id="rId20" Type="http://schemas.openxmlformats.org/officeDocument/2006/relationships/oleObject" Target="../embeddings/oleObject75.bin"/><Relationship Id="rId29" Type="http://schemas.openxmlformats.org/officeDocument/2006/relationships/image" Target="../media/image71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77.bin"/><Relationship Id="rId32" Type="http://schemas.openxmlformats.org/officeDocument/2006/relationships/oleObject" Target="../embeddings/oleObject81.bin"/><Relationship Id="rId5" Type="http://schemas.openxmlformats.org/officeDocument/2006/relationships/image" Target="../media/image52.wmf"/><Relationship Id="rId15" Type="http://schemas.openxmlformats.org/officeDocument/2006/relationships/image" Target="../media/image56.wmf"/><Relationship Id="rId23" Type="http://schemas.openxmlformats.org/officeDocument/2006/relationships/image" Target="../media/image68.wmf"/><Relationship Id="rId28" Type="http://schemas.openxmlformats.org/officeDocument/2006/relationships/oleObject" Target="../embeddings/oleObject79.bin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66.wmf"/><Relationship Id="rId31" Type="http://schemas.openxmlformats.org/officeDocument/2006/relationships/image" Target="../media/image72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72.bin"/><Relationship Id="rId22" Type="http://schemas.openxmlformats.org/officeDocument/2006/relationships/oleObject" Target="../embeddings/oleObject76.bin"/><Relationship Id="rId27" Type="http://schemas.openxmlformats.org/officeDocument/2006/relationships/image" Target="../media/image70.wmf"/><Relationship Id="rId30" Type="http://schemas.openxmlformats.org/officeDocument/2006/relationships/oleObject" Target="../embeddings/oleObject80.bin"/><Relationship Id="rId8" Type="http://schemas.openxmlformats.org/officeDocument/2006/relationships/oleObject" Target="../embeddings/oleObject6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89.bin"/><Relationship Id="rId26" Type="http://schemas.openxmlformats.org/officeDocument/2006/relationships/oleObject" Target="../embeddings/oleObject93.bin"/><Relationship Id="rId3" Type="http://schemas.openxmlformats.org/officeDocument/2006/relationships/image" Target="../media/image87.png"/><Relationship Id="rId21" Type="http://schemas.openxmlformats.org/officeDocument/2006/relationships/image" Target="../media/image82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80.wmf"/><Relationship Id="rId25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29" Type="http://schemas.openxmlformats.org/officeDocument/2006/relationships/image" Target="../media/image86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77.wmf"/><Relationship Id="rId24" Type="http://schemas.openxmlformats.org/officeDocument/2006/relationships/oleObject" Target="../embeddings/oleObject92.bin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23" Type="http://schemas.openxmlformats.org/officeDocument/2006/relationships/image" Target="../media/image83.wmf"/><Relationship Id="rId28" Type="http://schemas.openxmlformats.org/officeDocument/2006/relationships/oleObject" Target="../embeddings/oleObject94.bin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81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87.bin"/><Relationship Id="rId22" Type="http://schemas.openxmlformats.org/officeDocument/2006/relationships/oleObject" Target="../embeddings/oleObject91.bin"/><Relationship Id="rId27" Type="http://schemas.openxmlformats.org/officeDocument/2006/relationships/image" Target="../media/image8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144838" y="3141663"/>
            <a:ext cx="6838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12800" indent="-8128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ea typeface="楷体_GB2312"/>
                <a:cs typeface="楷体_GB2312"/>
              </a:rPr>
              <a:t>一、</a:t>
            </a:r>
            <a:r>
              <a:rPr lang="zh-CN" altLang="en-US" b="1">
                <a:latin typeface="宋体" panose="02010600030101010101" pitchFamily="2" charset="-122"/>
              </a:rPr>
              <a:t>函数单调性的判定法</a:t>
            </a:r>
            <a:endParaRPr lang="zh-CN" altLang="en-US" b="1">
              <a:latin typeface="宋体" panose="02010600030101010101" pitchFamily="2" charset="-122"/>
              <a:ea typeface="楷体_GB2312"/>
              <a:cs typeface="楷体_GB2312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130550" y="5018088"/>
            <a:ext cx="6534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ea typeface="楷体_GB2312"/>
                <a:cs typeface="楷体_GB2312"/>
              </a:rPr>
              <a:t>二、曲线的凹凸和拐点</a:t>
            </a: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2507893" y="1845420"/>
            <a:ext cx="8084264" cy="769441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第四节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导数</a:t>
            </a:r>
            <a:r>
              <a:rPr lang="zh-CN" altLang="en-US" sz="4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在函数研究中的应用</a:t>
            </a:r>
          </a:p>
        </p:txBody>
      </p:sp>
      <p:sp>
        <p:nvSpPr>
          <p:cNvPr id="3081" name="Text Box 3"/>
          <p:cNvSpPr txBox="1">
            <a:spLocks noChangeArrowheads="1"/>
          </p:cNvSpPr>
          <p:nvPr/>
        </p:nvSpPr>
        <p:spPr bwMode="auto">
          <a:xfrm>
            <a:off x="3130550" y="4149725"/>
            <a:ext cx="6838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12800" indent="-8128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ea typeface="楷体_GB2312"/>
                <a:cs typeface="楷体_GB2312"/>
              </a:rPr>
              <a:t>二、</a:t>
            </a:r>
            <a:r>
              <a:rPr lang="zh-CN" altLang="en-US" b="1">
                <a:latin typeface="宋体" panose="02010600030101010101" pitchFamily="2" charset="-122"/>
              </a:rPr>
              <a:t>函数极值和最大最小值</a:t>
            </a:r>
            <a:endParaRPr lang="zh-CN" altLang="en-US" b="1">
              <a:latin typeface="宋体" panose="02010600030101010101" pitchFamily="2" charset="-122"/>
              <a:ea typeface="楷体_GB2312"/>
              <a:cs typeface="楷体_GB231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9807327" y="404664"/>
            <a:ext cx="1569660" cy="52322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/>
                <a:cs typeface="楷体_GB231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Brush Script MT" panose="03060802040406070304" pitchFamily="66" charset="0"/>
                <a:ea typeface="楷体_GB2312"/>
                <a:cs typeface="楷体_GB2312"/>
              </a:rPr>
              <a:t>Chapter 3</a:t>
            </a:r>
            <a:r>
              <a:rPr lang="zh-CN" altLang="en-US" sz="2800" dirty="0" smtClean="0">
                <a:solidFill>
                  <a:srgbClr val="FF0000"/>
                </a:solidFill>
                <a:ea typeface="楷体_GB2312"/>
                <a:cs typeface="楷体_GB2312"/>
              </a:rPr>
              <a:t> </a:t>
            </a:r>
            <a:endParaRPr lang="zh-CN" altLang="en-US" sz="2800" dirty="0">
              <a:solidFill>
                <a:srgbClr val="FF0000"/>
              </a:solidFill>
              <a:ea typeface="楷体_GB2312"/>
              <a:cs typeface="楷体_GB231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7150-5C3E-4439-B216-5F65A4C7C309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5144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AADED3-D2F3-4109-AF0D-13CB3FDAE223}" type="slidenum">
              <a:rPr lang="zh-CN" alt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7424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782155"/>
              </p:ext>
            </p:extLst>
          </p:nvPr>
        </p:nvGraphicFramePr>
        <p:xfrm>
          <a:off x="3590925" y="357188"/>
          <a:ext cx="58308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2" name="Equation" r:id="rId3" imgW="2565360" imgH="406080" progId="Equation.DSMT4">
                  <p:embed/>
                </p:oleObj>
              </mc:Choice>
              <mc:Fallback>
                <p:oleObj name="Equation" r:id="rId3" imgW="2565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357188"/>
                        <a:ext cx="58308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3" name="Object 3"/>
          <p:cNvGraphicFramePr>
            <a:graphicFrameLocks noChangeAspect="1"/>
          </p:cNvGraphicFramePr>
          <p:nvPr/>
        </p:nvGraphicFramePr>
        <p:xfrm>
          <a:off x="3276600" y="1244600"/>
          <a:ext cx="51054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" name="Equation" r:id="rId5" imgW="2057400" imgH="215900" progId="Equation.3">
                  <p:embed/>
                </p:oleObj>
              </mc:Choice>
              <mc:Fallback>
                <p:oleObj name="Equation" r:id="rId5" imgW="20574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44600"/>
                        <a:ext cx="51054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212719"/>
              </p:ext>
            </p:extLst>
          </p:nvPr>
        </p:nvGraphicFramePr>
        <p:xfrm>
          <a:off x="2624138" y="2439988"/>
          <a:ext cx="45561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4" name="Equation" r:id="rId7" imgW="1879560" imgH="228600" progId="Equation.DSMT4">
                  <p:embed/>
                </p:oleObj>
              </mc:Choice>
              <mc:Fallback>
                <p:oleObj name="Equation" r:id="rId7" imgW="1879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2439988"/>
                        <a:ext cx="45561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809208"/>
              </p:ext>
            </p:extLst>
          </p:nvPr>
        </p:nvGraphicFramePr>
        <p:xfrm>
          <a:off x="2989263" y="3094038"/>
          <a:ext cx="38623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5" name="Equation" r:id="rId9" imgW="1473120" imgH="228600" progId="Equation.DSMT4">
                  <p:embed/>
                </p:oleObj>
              </mc:Choice>
              <mc:Fallback>
                <p:oleObj name="Equation" r:id="rId9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094038"/>
                        <a:ext cx="386238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410550"/>
              </p:ext>
            </p:extLst>
          </p:nvPr>
        </p:nvGraphicFramePr>
        <p:xfrm>
          <a:off x="5783124" y="3767166"/>
          <a:ext cx="45577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6" name="Equation" r:id="rId11" imgW="1904174" imgH="215806" progId="Equation.3">
                  <p:embed/>
                </p:oleObj>
              </mc:Choice>
              <mc:Fallback>
                <p:oleObj name="Equation" r:id="rId11" imgW="1904174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124" y="3767166"/>
                        <a:ext cx="45577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031688"/>
              </p:ext>
            </p:extLst>
          </p:nvPr>
        </p:nvGraphicFramePr>
        <p:xfrm>
          <a:off x="2592214" y="4409459"/>
          <a:ext cx="44561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7" name="Equation" r:id="rId13" imgW="2781300" imgH="279400" progId="Equation.3">
                  <p:embed/>
                </p:oleObj>
              </mc:Choice>
              <mc:Fallback>
                <p:oleObj name="Equation" r:id="rId13" imgW="2781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214" y="4409459"/>
                        <a:ext cx="44561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905078"/>
              </p:ext>
            </p:extLst>
          </p:nvPr>
        </p:nvGraphicFramePr>
        <p:xfrm>
          <a:off x="2667000" y="4976675"/>
          <a:ext cx="53038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8" name="Equation" r:id="rId15" imgW="2145369" imgH="215806" progId="Equation.3">
                  <p:embed/>
                </p:oleObj>
              </mc:Choice>
              <mc:Fallback>
                <p:oleObj name="Equation" r:id="rId15" imgW="214536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76675"/>
                        <a:ext cx="530383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24269"/>
              </p:ext>
            </p:extLst>
          </p:nvPr>
        </p:nvGraphicFramePr>
        <p:xfrm>
          <a:off x="2971800" y="5614194"/>
          <a:ext cx="52466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9" name="Equation" r:id="rId17" imgW="2209800" imgH="215900" progId="Equation.3">
                  <p:embed/>
                </p:oleObj>
              </mc:Choice>
              <mc:Fallback>
                <p:oleObj name="Equation" r:id="rId17" imgW="2209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614194"/>
                        <a:ext cx="52466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2410" name="Text Box 10"/>
          <p:cNvSpPr txBox="1">
            <a:spLocks noChangeArrowheads="1"/>
          </p:cNvSpPr>
          <p:nvPr/>
        </p:nvSpPr>
        <p:spPr bwMode="auto">
          <a:xfrm>
            <a:off x="8231873" y="560515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即原式</a:t>
            </a:r>
            <a:r>
              <a:rPr lang="zh-CN" altLang="en-US" sz="2800" b="1" dirty="0" smtClean="0"/>
              <a:t>成立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7424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279645"/>
              </p:ext>
            </p:extLst>
          </p:nvPr>
        </p:nvGraphicFramePr>
        <p:xfrm>
          <a:off x="2432050" y="3766347"/>
          <a:ext cx="33972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0" name="Equation" r:id="rId19" imgW="1358900" imgH="228600" progId="Equation.3">
                  <p:embed/>
                </p:oleObj>
              </mc:Choice>
              <mc:Fallback>
                <p:oleObj name="Equation" r:id="rId19" imgW="1358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3766347"/>
                        <a:ext cx="33972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2413" name="Text Box 13"/>
          <p:cNvSpPr txBox="1">
            <a:spLocks noChangeArrowheads="1"/>
          </p:cNvSpPr>
          <p:nvPr/>
        </p:nvSpPr>
        <p:spPr bwMode="auto">
          <a:xfrm>
            <a:off x="2592214" y="568582"/>
            <a:ext cx="86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2414" name="Text Box 14"/>
          <p:cNvSpPr txBox="1">
            <a:spLocks noChangeArrowheads="1"/>
          </p:cNvSpPr>
          <p:nvPr/>
        </p:nvSpPr>
        <p:spPr bwMode="auto">
          <a:xfrm>
            <a:off x="2667000" y="1268670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证</a:t>
            </a:r>
          </a:p>
        </p:txBody>
      </p:sp>
      <p:graphicFrame>
        <p:nvGraphicFramePr>
          <p:cNvPr id="7424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819624"/>
              </p:ext>
            </p:extLst>
          </p:nvPr>
        </p:nvGraphicFramePr>
        <p:xfrm>
          <a:off x="3260725" y="1854200"/>
          <a:ext cx="36893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1" name="Equation" r:id="rId21" imgW="1473120" imgH="228600" progId="Equation.DSMT4">
                  <p:embed/>
                </p:oleObj>
              </mc:Choice>
              <mc:Fallback>
                <p:oleObj name="Equation" r:id="rId21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1854200"/>
                        <a:ext cx="36893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15724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4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10" grpId="0" autoUpdateAnimBg="0"/>
      <p:bldP spid="742413" grpId="0" autoUpdateAnimBg="0"/>
      <p:bldP spid="7424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1464" y="692696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2395211"/>
              </p:ext>
            </p:extLst>
          </p:nvPr>
        </p:nvGraphicFramePr>
        <p:xfrm>
          <a:off x="2041948" y="717744"/>
          <a:ext cx="2624377" cy="49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49" name="Equation" r:id="rId3" imgW="1155600" imgH="215640" progId="Equation.DSMT4">
                  <p:embed/>
                </p:oleObj>
              </mc:Choice>
              <mc:Fallback>
                <p:oleObj name="Equation" r:id="rId3" imgW="1155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1948" y="717744"/>
                        <a:ext cx="2624377" cy="490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00203"/>
              </p:ext>
            </p:extLst>
          </p:nvPr>
        </p:nvGraphicFramePr>
        <p:xfrm>
          <a:off x="4704055" y="755262"/>
          <a:ext cx="1842616" cy="46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0" name="Equation" r:id="rId5" imgW="812520" imgH="203040" progId="Equation.DSMT4">
                  <p:embed/>
                </p:oleObj>
              </mc:Choice>
              <mc:Fallback>
                <p:oleObj name="Equation" r:id="rId5" imgW="8125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04055" y="755262"/>
                        <a:ext cx="1842616" cy="460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603619"/>
              </p:ext>
            </p:extLst>
          </p:nvPr>
        </p:nvGraphicFramePr>
        <p:xfrm>
          <a:off x="6456040" y="467365"/>
          <a:ext cx="3784247" cy="9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1" name="Equation" r:id="rId7" imgW="1676160" imgH="419040" progId="Equation.DSMT4">
                  <p:embed/>
                </p:oleObj>
              </mc:Choice>
              <mc:Fallback>
                <p:oleObj name="Equation" r:id="rId7" imgW="1676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6040" y="467365"/>
                        <a:ext cx="3784247" cy="9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892830" y="1306307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(2012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年考研题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77262" y="12755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10743" y="126701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构造辅助函数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962528"/>
              </p:ext>
            </p:extLst>
          </p:nvPr>
        </p:nvGraphicFramePr>
        <p:xfrm>
          <a:off x="1934983" y="1636019"/>
          <a:ext cx="6848955" cy="905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2" name="Equation" r:id="rId9" imgW="3073320" imgH="406080" progId="Equation.DSMT4">
                  <p:embed/>
                </p:oleObj>
              </mc:Choice>
              <mc:Fallback>
                <p:oleObj name="Equation" r:id="rId9" imgW="3073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34983" y="1636019"/>
                        <a:ext cx="6848955" cy="905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77262" y="228005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426708"/>
              </p:ext>
            </p:extLst>
          </p:nvPr>
        </p:nvGraphicFramePr>
        <p:xfrm>
          <a:off x="2190759" y="2520830"/>
          <a:ext cx="5051690" cy="908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3" name="Equation" r:id="rId11" imgW="2260440" imgH="406080" progId="Equation.DSMT4">
                  <p:embed/>
                </p:oleObj>
              </mc:Choice>
              <mc:Fallback>
                <p:oleObj name="Equation" r:id="rId11" imgW="22604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90759" y="2520830"/>
                        <a:ext cx="5051690" cy="908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376970"/>
              </p:ext>
            </p:extLst>
          </p:nvPr>
        </p:nvGraphicFramePr>
        <p:xfrm>
          <a:off x="2175334" y="3320035"/>
          <a:ext cx="53070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4" name="Equation" r:id="rId13" imgW="2374560" imgH="444240" progId="Equation.DSMT4">
                  <p:embed/>
                </p:oleObj>
              </mc:Choice>
              <mc:Fallback>
                <p:oleObj name="Equation" r:id="rId13" imgW="2374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75334" y="3320035"/>
                        <a:ext cx="5307012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7698"/>
              </p:ext>
            </p:extLst>
          </p:nvPr>
        </p:nvGraphicFramePr>
        <p:xfrm>
          <a:off x="1271464" y="4335130"/>
          <a:ext cx="2337655" cy="478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5" name="Equation" r:id="rId15" imgW="1054080" imgH="215640" progId="Equation.DSMT4">
                  <p:embed/>
                </p:oleObj>
              </mc:Choice>
              <mc:Fallback>
                <p:oleObj name="Equation" r:id="rId15" imgW="1054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1464" y="4335130"/>
                        <a:ext cx="2337655" cy="478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696238"/>
              </p:ext>
            </p:extLst>
          </p:nvPr>
        </p:nvGraphicFramePr>
        <p:xfrm>
          <a:off x="3647845" y="4340899"/>
          <a:ext cx="3056233" cy="47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6" name="Equation" r:id="rId17" imgW="1320480" imgH="203040" progId="Equation.DSMT4">
                  <p:embed/>
                </p:oleObj>
              </mc:Choice>
              <mc:Fallback>
                <p:oleObj name="Equation" r:id="rId17" imgW="1320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47845" y="4340899"/>
                        <a:ext cx="3056233" cy="470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968409"/>
              </p:ext>
            </p:extLst>
          </p:nvPr>
        </p:nvGraphicFramePr>
        <p:xfrm>
          <a:off x="6816080" y="4327568"/>
          <a:ext cx="3186918" cy="483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7" name="Equation" r:id="rId19" imgW="1422360" imgH="215640" progId="Equation.DSMT4">
                  <p:embed/>
                </p:oleObj>
              </mc:Choice>
              <mc:Fallback>
                <p:oleObj name="Equation" r:id="rId19" imgW="1422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16080" y="4327568"/>
                        <a:ext cx="3186918" cy="483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672974"/>
              </p:ext>
            </p:extLst>
          </p:nvPr>
        </p:nvGraphicFramePr>
        <p:xfrm>
          <a:off x="1271464" y="4909753"/>
          <a:ext cx="1584175" cy="45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8" name="Equation" r:id="rId21" imgW="711000" imgH="203040" progId="Equation.DSMT4">
                  <p:embed/>
                </p:oleObj>
              </mc:Choice>
              <mc:Fallback>
                <p:oleObj name="Equation" r:id="rId21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71464" y="4909753"/>
                        <a:ext cx="1584175" cy="45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87300"/>
              </p:ext>
            </p:extLst>
          </p:nvPr>
        </p:nvGraphicFramePr>
        <p:xfrm>
          <a:off x="2855639" y="4879046"/>
          <a:ext cx="1908015" cy="49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9" name="Equation" r:id="rId23" imgW="825480" imgH="215640" progId="Equation.DSMT4">
                  <p:embed/>
                </p:oleObj>
              </mc:Choice>
              <mc:Fallback>
                <p:oleObj name="Equation" r:id="rId23" imgW="825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55639" y="4879046"/>
                        <a:ext cx="1908015" cy="499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689788"/>
              </p:ext>
            </p:extLst>
          </p:nvPr>
        </p:nvGraphicFramePr>
        <p:xfrm>
          <a:off x="4895266" y="4906227"/>
          <a:ext cx="2997563" cy="471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0" name="Equation" r:id="rId25" imgW="1371600" imgH="215640" progId="Equation.DSMT4">
                  <p:embed/>
                </p:oleObj>
              </mc:Choice>
              <mc:Fallback>
                <p:oleObj name="Equation" r:id="rId25" imgW="1371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95266" y="4906227"/>
                        <a:ext cx="2997563" cy="471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209498"/>
              </p:ext>
            </p:extLst>
          </p:nvPr>
        </p:nvGraphicFramePr>
        <p:xfrm>
          <a:off x="7893615" y="4915990"/>
          <a:ext cx="1480833" cy="44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1" name="Equation" r:id="rId27" imgW="672840" imgH="203040" progId="Equation.DSMT4">
                  <p:embed/>
                </p:oleObj>
              </mc:Choice>
              <mc:Fallback>
                <p:oleObj name="Equation" r:id="rId27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893615" y="4915990"/>
                        <a:ext cx="1480833" cy="447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954947"/>
              </p:ext>
            </p:extLst>
          </p:nvPr>
        </p:nvGraphicFramePr>
        <p:xfrm>
          <a:off x="1271464" y="5443270"/>
          <a:ext cx="2168353" cy="48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2" name="Equation" r:id="rId29" imgW="965160" imgH="215640" progId="Equation.DSMT4">
                  <p:embed/>
                </p:oleObj>
              </mc:Choice>
              <mc:Fallback>
                <p:oleObj name="Equation" r:id="rId29" imgW="965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271464" y="5443270"/>
                        <a:ext cx="2168353" cy="485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023031"/>
              </p:ext>
            </p:extLst>
          </p:nvPr>
        </p:nvGraphicFramePr>
        <p:xfrm>
          <a:off x="3547891" y="5473205"/>
          <a:ext cx="1487803" cy="44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3" name="Equation" r:id="rId31" imgW="672840" imgH="203040" progId="Equation.DSMT4">
                  <p:embed/>
                </p:oleObj>
              </mc:Choice>
              <mc:Fallback>
                <p:oleObj name="Equation" r:id="rId31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547891" y="5473205"/>
                        <a:ext cx="1487803" cy="449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729042"/>
              </p:ext>
            </p:extLst>
          </p:nvPr>
        </p:nvGraphicFramePr>
        <p:xfrm>
          <a:off x="5012710" y="5434948"/>
          <a:ext cx="4899714" cy="4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4" name="Equation" r:id="rId33" imgW="2197080" imgH="215640" progId="Equation.DSMT4">
                  <p:embed/>
                </p:oleObj>
              </mc:Choice>
              <mc:Fallback>
                <p:oleObj name="Equation" r:id="rId33" imgW="2197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012710" y="5434948"/>
                        <a:ext cx="4899714" cy="48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469724"/>
              </p:ext>
            </p:extLst>
          </p:nvPr>
        </p:nvGraphicFramePr>
        <p:xfrm>
          <a:off x="1265066" y="6009092"/>
          <a:ext cx="2344053" cy="463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5" name="Equation" r:id="rId35" imgW="1091880" imgH="215640" progId="Equation.DSMT4">
                  <p:embed/>
                </p:oleObj>
              </mc:Choice>
              <mc:Fallback>
                <p:oleObj name="Equation" r:id="rId35" imgW="1091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265066" y="6009092"/>
                        <a:ext cx="2344053" cy="463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496258"/>
              </p:ext>
            </p:extLst>
          </p:nvPr>
        </p:nvGraphicFramePr>
        <p:xfrm>
          <a:off x="3719736" y="5999324"/>
          <a:ext cx="4870429" cy="473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6" name="Equation" r:id="rId37" imgW="2222280" imgH="215640" progId="Equation.DSMT4">
                  <p:embed/>
                </p:oleObj>
              </mc:Choice>
              <mc:Fallback>
                <p:oleObj name="Equation" r:id="rId37" imgW="222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719736" y="5999324"/>
                        <a:ext cx="4870429" cy="473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98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utoShape 2"/>
          <p:cNvSpPr>
            <a:spLocks noChangeArrowheads="1"/>
          </p:cNvSpPr>
          <p:nvPr/>
        </p:nvSpPr>
        <p:spPr bwMode="auto">
          <a:xfrm>
            <a:off x="1636587" y="4958991"/>
            <a:ext cx="7560105" cy="1652778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9438" y="276516"/>
            <a:ext cx="82426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066896"/>
              </p:ext>
            </p:extLst>
          </p:nvPr>
        </p:nvGraphicFramePr>
        <p:xfrm>
          <a:off x="2629005" y="333954"/>
          <a:ext cx="1848507" cy="498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37" name="Equation" r:id="rId4" imgW="799920" imgH="215640" progId="Equation.DSMT4">
                  <p:embed/>
                </p:oleObj>
              </mc:Choice>
              <mc:Fallback>
                <p:oleObj name="Equation" r:id="rId4" imgW="799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29005" y="333954"/>
                        <a:ext cx="1848507" cy="4988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20668"/>
              </p:ext>
            </p:extLst>
          </p:nvPr>
        </p:nvGraphicFramePr>
        <p:xfrm>
          <a:off x="4477512" y="136193"/>
          <a:ext cx="4379583" cy="9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38" name="Equation" r:id="rId6" imgW="1968480" imgH="444240" progId="Equation.DSMT4">
                  <p:embed/>
                </p:oleObj>
              </mc:Choice>
              <mc:Fallback>
                <p:oleObj name="Equation" r:id="rId6" imgW="19684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77512" y="136193"/>
                        <a:ext cx="4379583" cy="988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14339" y="95081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2370" y="940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构造辅助函数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844679"/>
              </p:ext>
            </p:extLst>
          </p:nvPr>
        </p:nvGraphicFramePr>
        <p:xfrm>
          <a:off x="4357670" y="1001053"/>
          <a:ext cx="5616624" cy="47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39" name="Equation" r:id="rId8" imgW="2412720" imgH="203040" progId="Equation.DSMT4">
                  <p:embed/>
                </p:oleObj>
              </mc:Choice>
              <mc:Fallback>
                <p:oleObj name="Equation" r:id="rId8" imgW="241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57670" y="1001053"/>
                        <a:ext cx="5616624" cy="472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9903"/>
              </p:ext>
            </p:extLst>
          </p:nvPr>
        </p:nvGraphicFramePr>
        <p:xfrm>
          <a:off x="1589438" y="1498903"/>
          <a:ext cx="3793567" cy="484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40" name="Equation" r:id="rId10" imgW="1688760" imgH="215640" progId="Equation.DSMT4">
                  <p:embed/>
                </p:oleObj>
              </mc:Choice>
              <mc:Fallback>
                <p:oleObj name="Equation" r:id="rId10" imgW="1688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438" y="1498903"/>
                        <a:ext cx="3793567" cy="484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97528"/>
              </p:ext>
            </p:extLst>
          </p:nvPr>
        </p:nvGraphicFramePr>
        <p:xfrm>
          <a:off x="5416640" y="1482884"/>
          <a:ext cx="1975561" cy="46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41" name="Equation" r:id="rId12" imgW="927000" imgH="215640" progId="Equation.DSMT4">
                  <p:embed/>
                </p:oleObj>
              </mc:Choice>
              <mc:Fallback>
                <p:oleObj name="Equation" r:id="rId12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16640" y="1482884"/>
                        <a:ext cx="1975561" cy="46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955165"/>
              </p:ext>
            </p:extLst>
          </p:nvPr>
        </p:nvGraphicFramePr>
        <p:xfrm>
          <a:off x="1872608" y="1838413"/>
          <a:ext cx="4483647" cy="92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42" name="Equation" r:id="rId14" imgW="1968480" imgH="406080" progId="Equation.DSMT4">
                  <p:embed/>
                </p:oleObj>
              </mc:Choice>
              <mc:Fallback>
                <p:oleObj name="Equation" r:id="rId14" imgW="1968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72608" y="1838413"/>
                        <a:ext cx="4483647" cy="92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76755"/>
              </p:ext>
            </p:extLst>
          </p:nvPr>
        </p:nvGraphicFramePr>
        <p:xfrm>
          <a:off x="6316094" y="1854357"/>
          <a:ext cx="31527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43" name="Equation" r:id="rId16" imgW="1384200" imgH="406080" progId="Equation.DSMT4">
                  <p:embed/>
                </p:oleObj>
              </mc:Choice>
              <mc:Fallback>
                <p:oleObj name="Equation" r:id="rId16" imgW="1384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16094" y="1854357"/>
                        <a:ext cx="3152775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841908"/>
              </p:ext>
            </p:extLst>
          </p:nvPr>
        </p:nvGraphicFramePr>
        <p:xfrm>
          <a:off x="1787010" y="2545605"/>
          <a:ext cx="3769665" cy="90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44" name="Equation" r:id="rId18" imgW="1688760" imgH="406080" progId="Equation.DSMT4">
                  <p:embed/>
                </p:oleObj>
              </mc:Choice>
              <mc:Fallback>
                <p:oleObj name="Equation" r:id="rId18" imgW="1688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87010" y="2545605"/>
                        <a:ext cx="3769665" cy="90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042172"/>
              </p:ext>
            </p:extLst>
          </p:nvPr>
        </p:nvGraphicFramePr>
        <p:xfrm>
          <a:off x="1552943" y="3431969"/>
          <a:ext cx="2081326" cy="484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45" name="Equation" r:id="rId20" imgW="927000" imgH="215640" progId="Equation.DSMT4">
                  <p:embed/>
                </p:oleObj>
              </mc:Choice>
              <mc:Fallback>
                <p:oleObj name="Equation" r:id="rId20" imgW="927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52943" y="3431969"/>
                        <a:ext cx="2081326" cy="484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558835"/>
              </p:ext>
            </p:extLst>
          </p:nvPr>
        </p:nvGraphicFramePr>
        <p:xfrm>
          <a:off x="3643688" y="3468907"/>
          <a:ext cx="1518716" cy="441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46" name="Equation" r:id="rId22" imgW="698400" imgH="203040" progId="Equation.DSMT4">
                  <p:embed/>
                </p:oleObj>
              </mc:Choice>
              <mc:Fallback>
                <p:oleObj name="Equation" r:id="rId22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643688" y="3468907"/>
                        <a:ext cx="1518716" cy="441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022597"/>
              </p:ext>
            </p:extLst>
          </p:nvPr>
        </p:nvGraphicFramePr>
        <p:xfrm>
          <a:off x="5271216" y="3431868"/>
          <a:ext cx="4829728" cy="480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47" name="Equation" r:id="rId24" imgW="2171520" imgH="215640" progId="Equation.DSMT4">
                  <p:embed/>
                </p:oleObj>
              </mc:Choice>
              <mc:Fallback>
                <p:oleObj name="Equation" r:id="rId24" imgW="21715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71216" y="3431868"/>
                        <a:ext cx="4829728" cy="4801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988282"/>
              </p:ext>
            </p:extLst>
          </p:nvPr>
        </p:nvGraphicFramePr>
        <p:xfrm>
          <a:off x="1552943" y="3918559"/>
          <a:ext cx="2736305" cy="475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48" name="Equation" r:id="rId26" imgW="1168200" imgH="203040" progId="Equation.DSMT4">
                  <p:embed/>
                </p:oleObj>
              </mc:Choice>
              <mc:Fallback>
                <p:oleObj name="Equation" r:id="rId26" imgW="1168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52943" y="3918559"/>
                        <a:ext cx="2736305" cy="475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39366"/>
              </p:ext>
            </p:extLst>
          </p:nvPr>
        </p:nvGraphicFramePr>
        <p:xfrm>
          <a:off x="4289248" y="3916276"/>
          <a:ext cx="4430548" cy="476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49" name="Equation" r:id="rId28" imgW="2006280" imgH="215640" progId="Equation.DSMT4">
                  <p:embed/>
                </p:oleObj>
              </mc:Choice>
              <mc:Fallback>
                <p:oleObj name="Equation" r:id="rId28" imgW="2006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289248" y="3916276"/>
                        <a:ext cx="4430548" cy="476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346439"/>
              </p:ext>
            </p:extLst>
          </p:nvPr>
        </p:nvGraphicFramePr>
        <p:xfrm>
          <a:off x="8719796" y="3904743"/>
          <a:ext cx="2584785" cy="48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50" name="Equation" r:id="rId30" imgW="1143000" imgH="215640" progId="Equation.DSMT4">
                  <p:embed/>
                </p:oleObj>
              </mc:Choice>
              <mc:Fallback>
                <p:oleObj name="Equation" r:id="rId30" imgW="1143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719796" y="3904743"/>
                        <a:ext cx="2584785" cy="488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224099"/>
              </p:ext>
            </p:extLst>
          </p:nvPr>
        </p:nvGraphicFramePr>
        <p:xfrm>
          <a:off x="1386163" y="4430901"/>
          <a:ext cx="2554312" cy="475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51" name="Equation" r:id="rId32" imgW="1091880" imgH="203040" progId="Equation.DSMT4">
                  <p:embed/>
                </p:oleObj>
              </mc:Choice>
              <mc:Fallback>
                <p:oleObj name="Equation" r:id="rId32" imgW="1091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386163" y="4430901"/>
                        <a:ext cx="2554312" cy="475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600384"/>
              </p:ext>
            </p:extLst>
          </p:nvPr>
        </p:nvGraphicFramePr>
        <p:xfrm>
          <a:off x="3935760" y="4447307"/>
          <a:ext cx="2839915" cy="473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52" name="Equation" r:id="rId34" imgW="1295280" imgH="215640" progId="Equation.DSMT4">
                  <p:embed/>
                </p:oleObj>
              </mc:Choice>
              <mc:Fallback>
                <p:oleObj name="Equation" r:id="rId34" imgW="1295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935760" y="4447307"/>
                        <a:ext cx="2839915" cy="4733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444791"/>
              </p:ext>
            </p:extLst>
          </p:nvPr>
        </p:nvGraphicFramePr>
        <p:xfrm>
          <a:off x="6789717" y="4458121"/>
          <a:ext cx="1344004" cy="44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53" name="Equation" r:id="rId36" imgW="609480" imgH="203040" progId="Equation.DSMT4">
                  <p:embed/>
                </p:oleObj>
              </mc:Choice>
              <mc:Fallback>
                <p:oleObj name="Equation" r:id="rId36" imgW="609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789717" y="4458121"/>
                        <a:ext cx="1344004" cy="44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8123191" y="438489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即有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011378"/>
              </p:ext>
            </p:extLst>
          </p:nvPr>
        </p:nvGraphicFramePr>
        <p:xfrm>
          <a:off x="8857095" y="4243200"/>
          <a:ext cx="2684462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54" name="Equation" r:id="rId38" imgW="1206360" imgH="444240" progId="Equation.DSMT4">
                  <p:embed/>
                </p:oleObj>
              </mc:Choice>
              <mc:Fallback>
                <p:oleObj name="Equation" r:id="rId38" imgW="1206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8857095" y="4243200"/>
                        <a:ext cx="2684462" cy="989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764376"/>
              </p:ext>
            </p:extLst>
          </p:nvPr>
        </p:nvGraphicFramePr>
        <p:xfrm>
          <a:off x="1870959" y="5124836"/>
          <a:ext cx="709136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55" name="Equation" r:id="rId40" imgW="3187440" imgH="215640" progId="Equation.DSMT4">
                  <p:embed/>
                </p:oleObj>
              </mc:Choice>
              <mc:Fallback>
                <p:oleObj name="Equation" r:id="rId40" imgW="3187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870959" y="5124836"/>
                        <a:ext cx="7091362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995273"/>
              </p:ext>
            </p:extLst>
          </p:nvPr>
        </p:nvGraphicFramePr>
        <p:xfrm>
          <a:off x="1908340" y="5560284"/>
          <a:ext cx="29368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56" name="Equation" r:id="rId42" imgW="1320480" imgH="228600" progId="Equation.DSMT4">
                  <p:embed/>
                </p:oleObj>
              </mc:Choice>
              <mc:Fallback>
                <p:oleObj name="Equation" r:id="rId42" imgW="1320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908340" y="5560284"/>
                        <a:ext cx="2936875" cy="5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327930"/>
              </p:ext>
            </p:extLst>
          </p:nvPr>
        </p:nvGraphicFramePr>
        <p:xfrm>
          <a:off x="4845215" y="5591429"/>
          <a:ext cx="39830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57" name="Equation" r:id="rId44" imgW="1790640" imgH="215640" progId="Equation.DSMT4">
                  <p:embed/>
                </p:oleObj>
              </mc:Choice>
              <mc:Fallback>
                <p:oleObj name="Equation" r:id="rId44" imgW="1790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845215" y="5591429"/>
                        <a:ext cx="3983038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468086"/>
              </p:ext>
            </p:extLst>
          </p:nvPr>
        </p:nvGraphicFramePr>
        <p:xfrm>
          <a:off x="1901274" y="6024307"/>
          <a:ext cx="51689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58" name="Equation" r:id="rId46" imgW="2323800" imgH="215640" progId="Equation.DSMT4">
                  <p:embed/>
                </p:oleObj>
              </mc:Choice>
              <mc:Fallback>
                <p:oleObj name="Equation" r:id="rId46" imgW="2323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901274" y="6024307"/>
                        <a:ext cx="516890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70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6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51D401-EDE3-4D07-91FF-C2F082DE2CFB}" type="slidenum">
              <a:rPr lang="zh-CN" alt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7434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152046"/>
              </p:ext>
            </p:extLst>
          </p:nvPr>
        </p:nvGraphicFramePr>
        <p:xfrm>
          <a:off x="2946400" y="1017588"/>
          <a:ext cx="722947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" name="Equation" r:id="rId3" imgW="3213000" imgH="406080" progId="Equation.DSMT4">
                  <p:embed/>
                </p:oleObj>
              </mc:Choice>
              <mc:Fallback>
                <p:oleObj name="Equation" r:id="rId3" imgW="3213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017588"/>
                        <a:ext cx="7229475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155157"/>
              </p:ext>
            </p:extLst>
          </p:nvPr>
        </p:nvGraphicFramePr>
        <p:xfrm>
          <a:off x="2921273" y="1836471"/>
          <a:ext cx="414496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3" name="Equation" r:id="rId5" imgW="1815312" imgH="406224" progId="Equation.3">
                  <p:embed/>
                </p:oleObj>
              </mc:Choice>
              <mc:Fallback>
                <p:oleObj name="Equation" r:id="rId5" imgW="181531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273" y="1836471"/>
                        <a:ext cx="4144962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320174"/>
              </p:ext>
            </p:extLst>
          </p:nvPr>
        </p:nvGraphicFramePr>
        <p:xfrm>
          <a:off x="3509669" y="2672840"/>
          <a:ext cx="3674704" cy="96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4" name="Equation" r:id="rId7" imgW="1548728" imgH="406224" progId="Equation.3">
                  <p:embed/>
                </p:oleObj>
              </mc:Choice>
              <mc:Fallback>
                <p:oleObj name="Equation" r:id="rId7" imgW="154872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669" y="2672840"/>
                        <a:ext cx="3674704" cy="963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26178"/>
              </p:ext>
            </p:extLst>
          </p:nvPr>
        </p:nvGraphicFramePr>
        <p:xfrm>
          <a:off x="6509301" y="3602127"/>
          <a:ext cx="4123203" cy="507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5" name="Equation" r:id="rId9" imgW="1739900" imgH="215900" progId="Equation.3">
                  <p:embed/>
                </p:oleObj>
              </mc:Choice>
              <mc:Fallback>
                <p:oleObj name="Equation" r:id="rId9" imgW="1739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9301" y="3602127"/>
                        <a:ext cx="4123203" cy="507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571025"/>
              </p:ext>
            </p:extLst>
          </p:nvPr>
        </p:nvGraphicFramePr>
        <p:xfrm>
          <a:off x="2956719" y="5090318"/>
          <a:ext cx="3962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6" name="Equation" r:id="rId11" imgW="1713756" imgH="215806" progId="Equation.3">
                  <p:embed/>
                </p:oleObj>
              </mc:Choice>
              <mc:Fallback>
                <p:oleObj name="Equation" r:id="rId11" imgW="171375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719" y="5090318"/>
                        <a:ext cx="3962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427164"/>
              </p:ext>
            </p:extLst>
          </p:nvPr>
        </p:nvGraphicFramePr>
        <p:xfrm>
          <a:off x="6489331" y="4294829"/>
          <a:ext cx="3175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7" name="Equation" r:id="rId13" imgW="1256755" imgH="215806" progId="Equation.3">
                  <p:embed/>
                </p:oleObj>
              </mc:Choice>
              <mc:Fallback>
                <p:oleObj name="Equation" r:id="rId13" imgW="1256755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331" y="4294829"/>
                        <a:ext cx="31750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349916"/>
              </p:ext>
            </p:extLst>
          </p:nvPr>
        </p:nvGraphicFramePr>
        <p:xfrm>
          <a:off x="2492375" y="4085613"/>
          <a:ext cx="3886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8" name="Equation" r:id="rId15" imgW="1497950" imgH="406224" progId="Equation.3">
                  <p:embed/>
                </p:oleObj>
              </mc:Choice>
              <mc:Fallback>
                <p:oleObj name="Equation" r:id="rId15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4085613"/>
                        <a:ext cx="3886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434" name="Text Box 10"/>
          <p:cNvSpPr txBox="1">
            <a:spLocks noChangeArrowheads="1"/>
          </p:cNvSpPr>
          <p:nvPr/>
        </p:nvSpPr>
        <p:spPr bwMode="auto">
          <a:xfrm>
            <a:off x="1524000" y="3581401"/>
            <a:ext cx="510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由连续函数的零点存在定理知，</a:t>
            </a:r>
          </a:p>
        </p:txBody>
      </p:sp>
      <p:graphicFrame>
        <p:nvGraphicFramePr>
          <p:cNvPr id="7434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769942"/>
              </p:ext>
            </p:extLst>
          </p:nvPr>
        </p:nvGraphicFramePr>
        <p:xfrm>
          <a:off x="3071664" y="5655286"/>
          <a:ext cx="48053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9" name="Equation" r:id="rId17" imgW="2095200" imgH="215640" progId="Equation.DSMT4">
                  <p:embed/>
                </p:oleObj>
              </mc:Choice>
              <mc:Fallback>
                <p:oleObj name="Equation" r:id="rId17" imgW="2095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5655286"/>
                        <a:ext cx="48053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436" name="Text Box 12"/>
          <p:cNvSpPr txBox="1">
            <a:spLocks noChangeArrowheads="1"/>
          </p:cNvSpPr>
          <p:nvPr/>
        </p:nvSpPr>
        <p:spPr bwMode="auto">
          <a:xfrm>
            <a:off x="2877231" y="574676"/>
            <a:ext cx="73421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利用函数的单调性讨论方程的根</a:t>
            </a:r>
          </a:p>
        </p:txBody>
      </p:sp>
      <p:sp>
        <p:nvSpPr>
          <p:cNvPr id="743437" name="Text Box 13"/>
          <p:cNvSpPr txBox="1">
            <a:spLocks noChangeArrowheads="1"/>
          </p:cNvSpPr>
          <p:nvPr/>
        </p:nvSpPr>
        <p:spPr bwMode="auto">
          <a:xfrm>
            <a:off x="2057400" y="1143001"/>
            <a:ext cx="86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3438" name="Text Box 14"/>
          <p:cNvSpPr txBox="1">
            <a:spLocks noChangeArrowheads="1"/>
          </p:cNvSpPr>
          <p:nvPr/>
        </p:nvSpPr>
        <p:spPr bwMode="auto">
          <a:xfrm>
            <a:off x="2057400" y="2085379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</p:spTree>
    <p:extLst>
      <p:ext uri="{BB962C8B-B14F-4D97-AF65-F5344CB8AC3E}">
        <p14:creationId xmlns:p14="http://schemas.microsoft.com/office/powerpoint/2010/main" val="24150904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34" grpId="0" autoUpdateAnimBg="0"/>
      <p:bldP spid="743436" grpId="0" autoUpdateAnimBg="0"/>
      <p:bldP spid="743437" grpId="0" autoUpdateAnimBg="0"/>
      <p:bldP spid="74343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83632" y="1082395"/>
            <a:ext cx="6699038" cy="609600"/>
          </a:xfrm>
        </p:spPr>
        <p:txBody>
          <a:bodyPr/>
          <a:lstStyle/>
          <a:p>
            <a:pPr algn="l" eaLnBrk="1" hangingPunct="1"/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二、函数的极值与最大值最小值</a:t>
            </a:r>
          </a:p>
        </p:txBody>
      </p:sp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3432176" y="1916114"/>
            <a:ext cx="37639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/>
              <a:t>、函数极值的定义</a:t>
            </a:r>
          </a:p>
        </p:txBody>
      </p:sp>
      <p:sp>
        <p:nvSpPr>
          <p:cNvPr id="15364" name="TextBox 9"/>
          <p:cNvSpPr txBox="1">
            <a:spLocks noChangeArrowheads="1"/>
          </p:cNvSpPr>
          <p:nvPr/>
        </p:nvSpPr>
        <p:spPr bwMode="auto">
          <a:xfrm>
            <a:off x="3432175" y="2708275"/>
            <a:ext cx="37544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/>
              <a:t>、函数极值的求法</a:t>
            </a:r>
          </a:p>
        </p:txBody>
      </p:sp>
      <p:sp>
        <p:nvSpPr>
          <p:cNvPr id="15365" name="TextBox 10"/>
          <p:cNvSpPr txBox="1">
            <a:spLocks noChangeArrowheads="1"/>
          </p:cNvSpPr>
          <p:nvPr/>
        </p:nvSpPr>
        <p:spPr bwMode="auto">
          <a:xfrm>
            <a:off x="3460751" y="3429000"/>
            <a:ext cx="3776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/>
              <a:t>、函数最值的求法</a:t>
            </a:r>
          </a:p>
        </p:txBody>
      </p:sp>
      <p:sp>
        <p:nvSpPr>
          <p:cNvPr id="15366" name="TextBox 11"/>
          <p:cNvSpPr txBox="1">
            <a:spLocks noChangeArrowheads="1"/>
          </p:cNvSpPr>
          <p:nvPr/>
        </p:nvSpPr>
        <p:spPr bwMode="auto">
          <a:xfrm>
            <a:off x="3457979" y="4127782"/>
            <a:ext cx="2541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/>
              <a:t>、应用举例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AFB-9D3F-4C35-906A-8E91BE352314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4212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897433"/>
            <a:ext cx="4458072" cy="550862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函数极值的定义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6983166" y="3272116"/>
            <a:ext cx="1331564" cy="45720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6885946" y="4570564"/>
            <a:ext cx="1275097" cy="45720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2137140" y="1586839"/>
            <a:ext cx="93452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</a:t>
            </a:r>
          </a:p>
        </p:txBody>
      </p:sp>
      <p:sp>
        <p:nvSpPr>
          <p:cNvPr id="401415" name="Text Box 7"/>
          <p:cNvSpPr txBox="1">
            <a:spLocks noChangeArrowheads="1"/>
          </p:cNvSpPr>
          <p:nvPr/>
        </p:nvSpPr>
        <p:spPr bwMode="auto">
          <a:xfrm>
            <a:off x="2362200" y="5348288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使函数取得极值的点称为</a:t>
            </a:r>
            <a:r>
              <a:rPr kumimoji="1"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极值点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01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108290"/>
              </p:ext>
            </p:extLst>
          </p:nvPr>
        </p:nvGraphicFramePr>
        <p:xfrm>
          <a:off x="3019164" y="1620954"/>
          <a:ext cx="7449815" cy="61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0" name="Equation" r:id="rId3" imgW="3162240" imgH="253800" progId="Equation.DSMT4">
                  <p:embed/>
                </p:oleObj>
              </mc:Choice>
              <mc:Fallback>
                <p:oleObj name="Equation" r:id="rId3" imgW="3162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164" y="1620954"/>
                        <a:ext cx="7449815" cy="610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099575"/>
              </p:ext>
            </p:extLst>
          </p:nvPr>
        </p:nvGraphicFramePr>
        <p:xfrm>
          <a:off x="3575720" y="2134984"/>
          <a:ext cx="3888432" cy="821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" name="Equation" r:id="rId5" imgW="1739880" imgH="330120" progId="Equation.DSMT4">
                  <p:embed/>
                </p:oleObj>
              </mc:Choice>
              <mc:Fallback>
                <p:oleObj name="Equation" r:id="rId5" imgW="1739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2134984"/>
                        <a:ext cx="3888432" cy="821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117565"/>
              </p:ext>
            </p:extLst>
          </p:nvPr>
        </p:nvGraphicFramePr>
        <p:xfrm>
          <a:off x="2137140" y="3296723"/>
          <a:ext cx="6249796" cy="526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2" name="Equation" r:id="rId7" imgW="2400120" imgH="228600" progId="Equation.DSMT4">
                  <p:embed/>
                </p:oleObj>
              </mc:Choice>
              <mc:Fallback>
                <p:oleObj name="Equation" r:id="rId7" imgW="240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140" y="3296723"/>
                        <a:ext cx="6249796" cy="526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708847"/>
              </p:ext>
            </p:extLst>
          </p:nvPr>
        </p:nvGraphicFramePr>
        <p:xfrm>
          <a:off x="2606337" y="3724123"/>
          <a:ext cx="5213627" cy="844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3" name="Equation" r:id="rId9" imgW="1739880" imgH="330120" progId="Equation.DSMT4">
                  <p:embed/>
                </p:oleObj>
              </mc:Choice>
              <mc:Fallback>
                <p:oleObj name="Equation" r:id="rId9" imgW="1739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337" y="3724123"/>
                        <a:ext cx="5213627" cy="844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326107"/>
              </p:ext>
            </p:extLst>
          </p:nvPr>
        </p:nvGraphicFramePr>
        <p:xfrm>
          <a:off x="2137140" y="4582684"/>
          <a:ext cx="6092460" cy="53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name="Equation" r:id="rId11" imgW="2387520" imgH="228600" progId="Equation.DSMT4">
                  <p:embed/>
                </p:oleObj>
              </mc:Choice>
              <mc:Fallback>
                <p:oleObj name="Equation" r:id="rId11" imgW="2387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140" y="4582684"/>
                        <a:ext cx="6092460" cy="534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21" name="AutoShape 13"/>
          <p:cNvSpPr>
            <a:spLocks/>
          </p:cNvSpPr>
          <p:nvPr/>
        </p:nvSpPr>
        <p:spPr bwMode="auto">
          <a:xfrm>
            <a:off x="8544272" y="3316639"/>
            <a:ext cx="152400" cy="1600200"/>
          </a:xfrm>
          <a:prstGeom prst="rightBrace">
            <a:avLst>
              <a:gd name="adj1" fmla="val 87500"/>
              <a:gd name="adj2" fmla="val 50000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01422" name="Rectangle 14"/>
          <p:cNvSpPr>
            <a:spLocks noChangeArrowheads="1"/>
          </p:cNvSpPr>
          <p:nvPr/>
        </p:nvSpPr>
        <p:spPr bwMode="auto">
          <a:xfrm>
            <a:off x="9264352" y="3857183"/>
            <a:ext cx="1143000" cy="519112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 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AFB-9D3F-4C35-906A-8E91BE352314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55233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 animBg="1"/>
      <p:bldP spid="401413" grpId="0" animBg="1"/>
      <p:bldP spid="401415" grpId="0" autoUpdateAnimBg="0"/>
      <p:bldP spid="401421" grpId="0" animBg="1"/>
      <p:bldP spid="40142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24201" y="3673476"/>
            <a:ext cx="5815013" cy="2155825"/>
            <a:chOff x="1008" y="1145"/>
            <a:chExt cx="3663" cy="1358"/>
          </a:xfrm>
        </p:grpSpPr>
        <p:sp>
          <p:nvSpPr>
            <p:cNvPr id="17463" name="Line 3"/>
            <p:cNvSpPr>
              <a:spLocks noChangeShapeType="1"/>
            </p:cNvSpPr>
            <p:nvPr/>
          </p:nvSpPr>
          <p:spPr bwMode="auto">
            <a:xfrm>
              <a:off x="1008" y="2304"/>
              <a:ext cx="3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Line 4"/>
            <p:cNvSpPr>
              <a:spLocks noChangeShapeType="1"/>
            </p:cNvSpPr>
            <p:nvPr/>
          </p:nvSpPr>
          <p:spPr bwMode="auto">
            <a:xfrm flipV="1">
              <a:off x="1920" y="115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65" name="Object 5"/>
            <p:cNvGraphicFramePr>
              <a:graphicFrameLocks noChangeAspect="1"/>
            </p:cNvGraphicFramePr>
            <p:nvPr/>
          </p:nvGraphicFramePr>
          <p:xfrm>
            <a:off x="1737" y="2352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94" name="公式" r:id="rId4" imgW="215713" imgH="241091" progId="Equation.3">
                    <p:embed/>
                  </p:oleObj>
                </mc:Choice>
                <mc:Fallback>
                  <p:oleObj name="公式" r:id="rId4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2352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6" name="Object 6"/>
            <p:cNvGraphicFramePr>
              <a:graphicFrameLocks noChangeAspect="1"/>
            </p:cNvGraphicFramePr>
            <p:nvPr/>
          </p:nvGraphicFramePr>
          <p:xfrm>
            <a:off x="4512" y="235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95" name="公式" r:id="rId6" imgW="253890" imgH="241195" progId="Equation.3">
                    <p:embed/>
                  </p:oleObj>
                </mc:Choice>
                <mc:Fallback>
                  <p:oleObj name="公式" r:id="rId6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35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7" name="Object 7"/>
            <p:cNvGraphicFramePr>
              <a:graphicFrameLocks noChangeAspect="1"/>
            </p:cNvGraphicFramePr>
            <p:nvPr/>
          </p:nvGraphicFramePr>
          <p:xfrm>
            <a:off x="1713" y="1145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96" name="公式" r:id="rId8" imgW="253780" imgH="317225" progId="Equation.3">
                    <p:embed/>
                  </p:oleObj>
                </mc:Choice>
                <mc:Fallback>
                  <p:oleObj name="公式" r:id="rId8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3" y="1145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467101" y="3684588"/>
            <a:ext cx="4557713" cy="2182812"/>
            <a:chOff x="1224" y="1152"/>
            <a:chExt cx="2871" cy="1375"/>
          </a:xfrm>
        </p:grpSpPr>
        <p:sp>
          <p:nvSpPr>
            <p:cNvPr id="17459" name="Line 9"/>
            <p:cNvSpPr>
              <a:spLocks noChangeShapeType="1"/>
            </p:cNvSpPr>
            <p:nvPr/>
          </p:nvSpPr>
          <p:spPr bwMode="auto">
            <a:xfrm>
              <a:off x="1296" y="187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Line 10"/>
            <p:cNvSpPr>
              <a:spLocks noChangeShapeType="1"/>
            </p:cNvSpPr>
            <p:nvPr/>
          </p:nvSpPr>
          <p:spPr bwMode="auto">
            <a:xfrm>
              <a:off x="4032" y="115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61" name="Object 11"/>
            <p:cNvGraphicFramePr>
              <a:graphicFrameLocks noChangeAspect="1"/>
            </p:cNvGraphicFramePr>
            <p:nvPr/>
          </p:nvGraphicFramePr>
          <p:xfrm>
            <a:off x="1224" y="2345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97" name="公式" r:id="rId10" imgW="228600" imgH="241300" progId="Equation.3">
                    <p:embed/>
                  </p:oleObj>
                </mc:Choice>
                <mc:Fallback>
                  <p:oleObj name="公式" r:id="rId10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2345"/>
                          <a:ext cx="14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2" name="Object 12"/>
            <p:cNvGraphicFramePr>
              <a:graphicFrameLocks noChangeAspect="1"/>
            </p:cNvGraphicFramePr>
            <p:nvPr/>
          </p:nvGraphicFramePr>
          <p:xfrm>
            <a:off x="3960" y="2328"/>
            <a:ext cx="13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98" name="公式" r:id="rId12" imgW="215619" imgH="317087" progId="Equation.3">
                    <p:embed/>
                  </p:oleObj>
                </mc:Choice>
                <mc:Fallback>
                  <p:oleObj name="公式" r:id="rId12" imgW="215619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2328"/>
                          <a:ext cx="13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581400" y="3684588"/>
            <a:ext cx="4343400" cy="1498600"/>
            <a:chOff x="1296" y="1152"/>
            <a:chExt cx="2736" cy="944"/>
          </a:xfrm>
        </p:grpSpPr>
        <p:sp>
          <p:nvSpPr>
            <p:cNvPr id="17457" name="Freeform 14"/>
            <p:cNvSpPr>
              <a:spLocks/>
            </p:cNvSpPr>
            <p:nvPr/>
          </p:nvSpPr>
          <p:spPr bwMode="auto">
            <a:xfrm>
              <a:off x="1296" y="1152"/>
              <a:ext cx="2736" cy="944"/>
            </a:xfrm>
            <a:custGeom>
              <a:avLst/>
              <a:gdLst>
                <a:gd name="T0" fmla="*/ 0 w 2544"/>
                <a:gd name="T1" fmla="*/ 720 h 944"/>
                <a:gd name="T2" fmla="*/ 402 w 2544"/>
                <a:gd name="T3" fmla="*/ 912 h 944"/>
                <a:gd name="T4" fmla="*/ 1066 w 2544"/>
                <a:gd name="T5" fmla="*/ 672 h 944"/>
                <a:gd name="T6" fmla="*/ 1865 w 2544"/>
                <a:gd name="T7" fmla="*/ 432 h 944"/>
                <a:gd name="T8" fmla="*/ 2657 w 2544"/>
                <a:gd name="T9" fmla="*/ 576 h 944"/>
                <a:gd name="T10" fmla="*/ 2927 w 2544"/>
                <a:gd name="T11" fmla="*/ 624 h 944"/>
                <a:gd name="T12" fmla="*/ 3457 w 2544"/>
                <a:gd name="T13" fmla="*/ 816 h 944"/>
                <a:gd name="T14" fmla="*/ 3987 w 2544"/>
                <a:gd name="T15" fmla="*/ 912 h 944"/>
                <a:gd name="T16" fmla="*/ 4517 w 2544"/>
                <a:gd name="T17" fmla="*/ 624 h 944"/>
                <a:gd name="T18" fmla="*/ 5183 w 2544"/>
                <a:gd name="T19" fmla="*/ 192 h 944"/>
                <a:gd name="T20" fmla="*/ 5583 w 2544"/>
                <a:gd name="T21" fmla="*/ 96 h 944"/>
                <a:gd name="T22" fmla="*/ 6115 w 2544"/>
                <a:gd name="T23" fmla="*/ 240 h 944"/>
                <a:gd name="T24" fmla="*/ 6515 w 2544"/>
                <a:gd name="T25" fmla="*/ 288 h 944"/>
                <a:gd name="T26" fmla="*/ 6910 w 2544"/>
                <a:gd name="T27" fmla="*/ 144 h 944"/>
                <a:gd name="T28" fmla="*/ 7044 w 2544"/>
                <a:gd name="T29" fmla="*/ 0 h 94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44"/>
                <a:gd name="T46" fmla="*/ 0 h 944"/>
                <a:gd name="T47" fmla="*/ 2544 w 2544"/>
                <a:gd name="T48" fmla="*/ 944 h 94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44" h="944">
                  <a:moveTo>
                    <a:pt x="0" y="720"/>
                  </a:moveTo>
                  <a:cubicBezTo>
                    <a:pt x="40" y="820"/>
                    <a:pt x="80" y="920"/>
                    <a:pt x="144" y="912"/>
                  </a:cubicBezTo>
                  <a:cubicBezTo>
                    <a:pt x="208" y="904"/>
                    <a:pt x="296" y="752"/>
                    <a:pt x="384" y="672"/>
                  </a:cubicBezTo>
                  <a:cubicBezTo>
                    <a:pt x="472" y="592"/>
                    <a:pt x="576" y="448"/>
                    <a:pt x="672" y="432"/>
                  </a:cubicBezTo>
                  <a:cubicBezTo>
                    <a:pt x="768" y="416"/>
                    <a:pt x="896" y="544"/>
                    <a:pt x="960" y="576"/>
                  </a:cubicBezTo>
                  <a:cubicBezTo>
                    <a:pt x="1024" y="608"/>
                    <a:pt x="1008" y="584"/>
                    <a:pt x="1056" y="624"/>
                  </a:cubicBezTo>
                  <a:cubicBezTo>
                    <a:pt x="1104" y="664"/>
                    <a:pt x="1184" y="768"/>
                    <a:pt x="1248" y="816"/>
                  </a:cubicBezTo>
                  <a:cubicBezTo>
                    <a:pt x="1312" y="864"/>
                    <a:pt x="1376" y="944"/>
                    <a:pt x="1440" y="912"/>
                  </a:cubicBezTo>
                  <a:cubicBezTo>
                    <a:pt x="1504" y="880"/>
                    <a:pt x="1560" y="744"/>
                    <a:pt x="1632" y="624"/>
                  </a:cubicBezTo>
                  <a:cubicBezTo>
                    <a:pt x="1704" y="504"/>
                    <a:pt x="1808" y="280"/>
                    <a:pt x="1872" y="192"/>
                  </a:cubicBezTo>
                  <a:cubicBezTo>
                    <a:pt x="1936" y="104"/>
                    <a:pt x="1960" y="88"/>
                    <a:pt x="2016" y="96"/>
                  </a:cubicBezTo>
                  <a:cubicBezTo>
                    <a:pt x="2072" y="104"/>
                    <a:pt x="2152" y="208"/>
                    <a:pt x="2208" y="240"/>
                  </a:cubicBezTo>
                  <a:cubicBezTo>
                    <a:pt x="2264" y="272"/>
                    <a:pt x="2304" y="304"/>
                    <a:pt x="2352" y="288"/>
                  </a:cubicBezTo>
                  <a:cubicBezTo>
                    <a:pt x="2400" y="272"/>
                    <a:pt x="2464" y="192"/>
                    <a:pt x="2496" y="144"/>
                  </a:cubicBezTo>
                  <a:cubicBezTo>
                    <a:pt x="2528" y="96"/>
                    <a:pt x="2536" y="24"/>
                    <a:pt x="2544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5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0563500"/>
                </p:ext>
              </p:extLst>
            </p:nvPr>
          </p:nvGraphicFramePr>
          <p:xfrm>
            <a:off x="2568" y="1452"/>
            <a:ext cx="527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99" name="Equation" r:id="rId14" imgW="622080" imgH="203040" progId="Equation.DSMT4">
                    <p:embed/>
                  </p:oleObj>
                </mc:Choice>
                <mc:Fallback>
                  <p:oleObj name="Equation" r:id="rId14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1452"/>
                          <a:ext cx="527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657600" y="5132390"/>
            <a:ext cx="431800" cy="830263"/>
            <a:chOff x="1344" y="2064"/>
            <a:chExt cx="272" cy="523"/>
          </a:xfrm>
        </p:grpSpPr>
        <p:sp>
          <p:nvSpPr>
            <p:cNvPr id="17454" name="Line 17"/>
            <p:cNvSpPr>
              <a:spLocks noChangeShapeType="1"/>
            </p:cNvSpPr>
            <p:nvPr/>
          </p:nvSpPr>
          <p:spPr bwMode="auto">
            <a:xfrm>
              <a:off x="1344" y="2064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5" name="Line 18"/>
            <p:cNvSpPr>
              <a:spLocks noChangeShapeType="1"/>
            </p:cNvSpPr>
            <p:nvPr/>
          </p:nvSpPr>
          <p:spPr bwMode="auto">
            <a:xfrm>
              <a:off x="1440" y="2064"/>
              <a:ext cx="0" cy="2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5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7983305"/>
                </p:ext>
              </p:extLst>
            </p:nvPr>
          </p:nvGraphicFramePr>
          <p:xfrm>
            <a:off x="1369" y="2304"/>
            <a:ext cx="24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0" name="Equation" r:id="rId16" imgW="177480" imgH="228600" progId="Equation.DSMT4">
                    <p:embed/>
                  </p:oleObj>
                </mc:Choice>
                <mc:Fallback>
                  <p:oleObj name="Equation" r:id="rId16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2304"/>
                          <a:ext cx="24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4552950" y="4351340"/>
            <a:ext cx="400050" cy="1612901"/>
            <a:chOff x="1908" y="1572"/>
            <a:chExt cx="252" cy="1016"/>
          </a:xfrm>
        </p:grpSpPr>
        <p:sp>
          <p:nvSpPr>
            <p:cNvPr id="17451" name="Line 21"/>
            <p:cNvSpPr>
              <a:spLocks noChangeShapeType="1"/>
            </p:cNvSpPr>
            <p:nvPr/>
          </p:nvSpPr>
          <p:spPr bwMode="auto">
            <a:xfrm>
              <a:off x="1920" y="1572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2" name="Line 22"/>
            <p:cNvSpPr>
              <a:spLocks noChangeShapeType="1"/>
            </p:cNvSpPr>
            <p:nvPr/>
          </p:nvSpPr>
          <p:spPr bwMode="auto">
            <a:xfrm>
              <a:off x="2028" y="1584"/>
              <a:ext cx="0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5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8284669"/>
                </p:ext>
              </p:extLst>
            </p:nvPr>
          </p:nvGraphicFramePr>
          <p:xfrm>
            <a:off x="1908" y="2319"/>
            <a:ext cx="24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1" name="Equation" r:id="rId18" imgW="190440" imgH="228600" progId="Equation.DSMT4">
                    <p:embed/>
                  </p:oleObj>
                </mc:Choice>
                <mc:Fallback>
                  <p:oleObj name="Equation" r:id="rId18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2319"/>
                          <a:ext cx="249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5100649" y="4614864"/>
            <a:ext cx="434976" cy="1328736"/>
            <a:chOff x="2252" y="1772"/>
            <a:chExt cx="274" cy="837"/>
          </a:xfrm>
        </p:grpSpPr>
        <p:sp>
          <p:nvSpPr>
            <p:cNvPr id="17448" name="Line 25"/>
            <p:cNvSpPr>
              <a:spLocks noChangeShapeType="1"/>
            </p:cNvSpPr>
            <p:nvPr/>
          </p:nvSpPr>
          <p:spPr bwMode="auto">
            <a:xfrm>
              <a:off x="2252" y="1772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Line 26"/>
            <p:cNvSpPr>
              <a:spLocks noChangeShapeType="1"/>
            </p:cNvSpPr>
            <p:nvPr/>
          </p:nvSpPr>
          <p:spPr bwMode="auto">
            <a:xfrm>
              <a:off x="2388" y="1772"/>
              <a:ext cx="0" cy="57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50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1378914"/>
                </p:ext>
              </p:extLst>
            </p:nvPr>
          </p:nvGraphicFramePr>
          <p:xfrm>
            <a:off x="2263" y="2325"/>
            <a:ext cx="26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2" name="Equation" r:id="rId20" imgW="190440" imgH="228600" progId="Equation.DSMT4">
                    <p:embed/>
                  </p:oleObj>
                </mc:Choice>
                <mc:Fallback>
                  <p:oleObj name="Equation" r:id="rId20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3" y="2325"/>
                          <a:ext cx="263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5791210" y="5151444"/>
            <a:ext cx="403226" cy="811214"/>
            <a:chOff x="2688" y="2076"/>
            <a:chExt cx="254" cy="511"/>
          </a:xfrm>
        </p:grpSpPr>
        <p:sp>
          <p:nvSpPr>
            <p:cNvPr id="17445" name="Line 29"/>
            <p:cNvSpPr>
              <a:spLocks noChangeShapeType="1"/>
            </p:cNvSpPr>
            <p:nvPr/>
          </p:nvSpPr>
          <p:spPr bwMode="auto">
            <a:xfrm>
              <a:off x="2688" y="2076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6" name="Line 30"/>
            <p:cNvSpPr>
              <a:spLocks noChangeShapeType="1"/>
            </p:cNvSpPr>
            <p:nvPr/>
          </p:nvSpPr>
          <p:spPr bwMode="auto">
            <a:xfrm>
              <a:off x="2808" y="2076"/>
              <a:ext cx="0" cy="25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4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2706479"/>
                </p:ext>
              </p:extLst>
            </p:nvPr>
          </p:nvGraphicFramePr>
          <p:xfrm>
            <a:off x="2695" y="2299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3" name="Equation" r:id="rId22" imgW="177480" imgH="228600" progId="Equation.DSMT4">
                    <p:embed/>
                  </p:oleObj>
                </mc:Choice>
                <mc:Fallback>
                  <p:oleObj name="Equation" r:id="rId22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5" y="2299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6800850" y="3817938"/>
            <a:ext cx="419100" cy="2101849"/>
            <a:chOff x="3324" y="1236"/>
            <a:chExt cx="264" cy="1324"/>
          </a:xfrm>
        </p:grpSpPr>
        <p:sp>
          <p:nvSpPr>
            <p:cNvPr id="17442" name="Line 33"/>
            <p:cNvSpPr>
              <a:spLocks noChangeShapeType="1"/>
            </p:cNvSpPr>
            <p:nvPr/>
          </p:nvSpPr>
          <p:spPr bwMode="auto">
            <a:xfrm>
              <a:off x="3324" y="1236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34"/>
            <p:cNvSpPr>
              <a:spLocks noChangeShapeType="1"/>
            </p:cNvSpPr>
            <p:nvPr/>
          </p:nvSpPr>
          <p:spPr bwMode="auto">
            <a:xfrm>
              <a:off x="3456" y="1248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44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0757807"/>
                </p:ext>
              </p:extLst>
            </p:nvPr>
          </p:nvGraphicFramePr>
          <p:xfrm>
            <a:off x="3358" y="2295"/>
            <a:ext cx="23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4" name="Equation" r:id="rId24" imgW="177480" imgH="228600" progId="Equation.DSMT4">
                    <p:embed/>
                  </p:oleObj>
                </mc:Choice>
                <mc:Fallback>
                  <p:oleObj name="Equation" r:id="rId24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" y="2295"/>
                          <a:ext cx="230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7353300" y="4141788"/>
            <a:ext cx="381000" cy="1795462"/>
            <a:chOff x="3672" y="1440"/>
            <a:chExt cx="240" cy="1131"/>
          </a:xfrm>
        </p:grpSpPr>
        <p:sp>
          <p:nvSpPr>
            <p:cNvPr id="17439" name="Line 37"/>
            <p:cNvSpPr>
              <a:spLocks noChangeShapeType="1"/>
            </p:cNvSpPr>
            <p:nvPr/>
          </p:nvSpPr>
          <p:spPr bwMode="auto">
            <a:xfrm>
              <a:off x="3672" y="1452"/>
              <a:ext cx="24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Line 38"/>
            <p:cNvSpPr>
              <a:spLocks noChangeShapeType="1"/>
            </p:cNvSpPr>
            <p:nvPr/>
          </p:nvSpPr>
          <p:spPr bwMode="auto">
            <a:xfrm>
              <a:off x="3792" y="1440"/>
              <a:ext cx="0" cy="86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41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3431826"/>
                </p:ext>
              </p:extLst>
            </p:nvPr>
          </p:nvGraphicFramePr>
          <p:xfrm>
            <a:off x="3684" y="2306"/>
            <a:ext cx="22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5" name="Equation" r:id="rId26" imgW="177480" imgH="228600" progId="Equation.DSMT4">
                    <p:embed/>
                  </p:oleObj>
                </mc:Choice>
                <mc:Fallback>
                  <p:oleObj name="Equation" r:id="rId26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" y="2306"/>
                          <a:ext cx="227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895600" y="1066800"/>
            <a:ext cx="2514600" cy="1676400"/>
            <a:chOff x="768" y="2928"/>
            <a:chExt cx="1584" cy="1056"/>
          </a:xfrm>
        </p:grpSpPr>
        <p:sp>
          <p:nvSpPr>
            <p:cNvPr id="17434" name="Line 41"/>
            <p:cNvSpPr>
              <a:spLocks noChangeShapeType="1"/>
            </p:cNvSpPr>
            <p:nvPr/>
          </p:nvSpPr>
          <p:spPr bwMode="auto">
            <a:xfrm>
              <a:off x="768" y="3799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5" name="Line 42"/>
            <p:cNvSpPr>
              <a:spLocks noChangeShapeType="1"/>
            </p:cNvSpPr>
            <p:nvPr/>
          </p:nvSpPr>
          <p:spPr bwMode="auto">
            <a:xfrm flipV="1">
              <a:off x="1056" y="29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36" name="Object 43"/>
            <p:cNvGraphicFramePr>
              <a:graphicFrameLocks noChangeAspect="1"/>
            </p:cNvGraphicFramePr>
            <p:nvPr/>
          </p:nvGraphicFramePr>
          <p:xfrm>
            <a:off x="921" y="3840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6" name="公式" r:id="rId28" imgW="215713" imgH="241091" progId="Equation.3">
                    <p:embed/>
                  </p:oleObj>
                </mc:Choice>
                <mc:Fallback>
                  <p:oleObj name="公式" r:id="rId28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3840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7" name="Object 44"/>
            <p:cNvGraphicFramePr>
              <a:graphicFrameLocks noChangeAspect="1"/>
            </p:cNvGraphicFramePr>
            <p:nvPr/>
          </p:nvGraphicFramePr>
          <p:xfrm>
            <a:off x="2183" y="3869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7" name="公式" r:id="rId29" imgW="253890" imgH="241195" progId="Equation.3">
                    <p:embed/>
                  </p:oleObj>
                </mc:Choice>
                <mc:Fallback>
                  <p:oleObj name="公式" r:id="rId29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3869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8" name="Object 45"/>
            <p:cNvGraphicFramePr>
              <a:graphicFrameLocks noChangeAspect="1"/>
            </p:cNvGraphicFramePr>
            <p:nvPr/>
          </p:nvGraphicFramePr>
          <p:xfrm>
            <a:off x="887" y="2928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8" name="公式" r:id="rId30" imgW="253780" imgH="317225" progId="Equation.3">
                    <p:embed/>
                  </p:oleObj>
                </mc:Choice>
                <mc:Fallback>
                  <p:oleObj name="公式" r:id="rId30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2928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46"/>
          <p:cNvGrpSpPr>
            <a:grpSpLocks/>
          </p:cNvGrpSpPr>
          <p:nvPr/>
        </p:nvGrpSpPr>
        <p:grpSpPr bwMode="auto">
          <a:xfrm>
            <a:off x="6400800" y="990600"/>
            <a:ext cx="2514600" cy="1676400"/>
            <a:chOff x="768" y="2928"/>
            <a:chExt cx="1584" cy="1056"/>
          </a:xfrm>
        </p:grpSpPr>
        <p:sp>
          <p:nvSpPr>
            <p:cNvPr id="17429" name="Line 47"/>
            <p:cNvSpPr>
              <a:spLocks noChangeShapeType="1"/>
            </p:cNvSpPr>
            <p:nvPr/>
          </p:nvSpPr>
          <p:spPr bwMode="auto">
            <a:xfrm>
              <a:off x="768" y="3799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0" name="Line 48"/>
            <p:cNvSpPr>
              <a:spLocks noChangeShapeType="1"/>
            </p:cNvSpPr>
            <p:nvPr/>
          </p:nvSpPr>
          <p:spPr bwMode="auto">
            <a:xfrm flipV="1">
              <a:off x="1056" y="29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31" name="Object 49"/>
            <p:cNvGraphicFramePr>
              <a:graphicFrameLocks noChangeAspect="1"/>
            </p:cNvGraphicFramePr>
            <p:nvPr/>
          </p:nvGraphicFramePr>
          <p:xfrm>
            <a:off x="921" y="3840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09" name="公式" r:id="rId31" imgW="215713" imgH="241091" progId="Equation.3">
                    <p:embed/>
                  </p:oleObj>
                </mc:Choice>
                <mc:Fallback>
                  <p:oleObj name="公式" r:id="rId31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3840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2" name="Object 50"/>
            <p:cNvGraphicFramePr>
              <a:graphicFrameLocks noChangeAspect="1"/>
            </p:cNvGraphicFramePr>
            <p:nvPr/>
          </p:nvGraphicFramePr>
          <p:xfrm>
            <a:off x="2183" y="3869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10" name="公式" r:id="rId32" imgW="253890" imgH="241195" progId="Equation.3">
                    <p:embed/>
                  </p:oleObj>
                </mc:Choice>
                <mc:Fallback>
                  <p:oleObj name="公式" r:id="rId32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3869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3" name="Object 51"/>
            <p:cNvGraphicFramePr>
              <a:graphicFrameLocks noChangeAspect="1"/>
            </p:cNvGraphicFramePr>
            <p:nvPr/>
          </p:nvGraphicFramePr>
          <p:xfrm>
            <a:off x="887" y="2928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11" name="公式" r:id="rId33" imgW="253780" imgH="317225" progId="Equation.3">
                    <p:embed/>
                  </p:oleObj>
                </mc:Choice>
                <mc:Fallback>
                  <p:oleObj name="公式" r:id="rId33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2928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2484" name="Freeform 52"/>
          <p:cNvSpPr>
            <a:spLocks/>
          </p:cNvSpPr>
          <p:nvPr/>
        </p:nvSpPr>
        <p:spPr bwMode="auto">
          <a:xfrm>
            <a:off x="3200400" y="1244600"/>
            <a:ext cx="1752600" cy="965200"/>
          </a:xfrm>
          <a:custGeom>
            <a:avLst/>
            <a:gdLst>
              <a:gd name="T0" fmla="*/ 0 w 1104"/>
              <a:gd name="T1" fmla="*/ 2147483647 h 608"/>
              <a:gd name="T2" fmla="*/ 2147483647 w 1104"/>
              <a:gd name="T3" fmla="*/ 2147483647 h 608"/>
              <a:gd name="T4" fmla="*/ 2147483647 w 1104"/>
              <a:gd name="T5" fmla="*/ 2147483647 h 608"/>
              <a:gd name="T6" fmla="*/ 2147483647 w 1104"/>
              <a:gd name="T7" fmla="*/ 2147483647 h 608"/>
              <a:gd name="T8" fmla="*/ 2147483647 w 1104"/>
              <a:gd name="T9" fmla="*/ 2147483647 h 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4"/>
              <a:gd name="T16" fmla="*/ 0 h 608"/>
              <a:gd name="T17" fmla="*/ 1104 w 1104"/>
              <a:gd name="T18" fmla="*/ 608 h 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4" h="608">
                <a:moveTo>
                  <a:pt x="0" y="512"/>
                </a:moveTo>
                <a:cubicBezTo>
                  <a:pt x="48" y="560"/>
                  <a:pt x="96" y="608"/>
                  <a:pt x="144" y="608"/>
                </a:cubicBezTo>
                <a:cubicBezTo>
                  <a:pt x="192" y="608"/>
                  <a:pt x="192" y="608"/>
                  <a:pt x="288" y="512"/>
                </a:cubicBezTo>
                <a:cubicBezTo>
                  <a:pt x="384" y="416"/>
                  <a:pt x="584" y="64"/>
                  <a:pt x="720" y="32"/>
                </a:cubicBezTo>
                <a:cubicBezTo>
                  <a:pt x="856" y="0"/>
                  <a:pt x="1040" y="272"/>
                  <a:pt x="1104" y="32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2485" name="Freeform 53"/>
          <p:cNvSpPr>
            <a:spLocks/>
          </p:cNvSpPr>
          <p:nvPr/>
        </p:nvSpPr>
        <p:spPr bwMode="auto">
          <a:xfrm>
            <a:off x="6705600" y="1295400"/>
            <a:ext cx="1600200" cy="800100"/>
          </a:xfrm>
          <a:custGeom>
            <a:avLst/>
            <a:gdLst>
              <a:gd name="T0" fmla="*/ 0 w 1008"/>
              <a:gd name="T1" fmla="*/ 2147483647 h 504"/>
              <a:gd name="T2" fmla="*/ 2147483647 w 1008"/>
              <a:gd name="T3" fmla="*/ 2147483647 h 504"/>
              <a:gd name="T4" fmla="*/ 2147483647 w 1008"/>
              <a:gd name="T5" fmla="*/ 2147483647 h 504"/>
              <a:gd name="T6" fmla="*/ 2147483647 w 1008"/>
              <a:gd name="T7" fmla="*/ 2147483647 h 504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504"/>
              <a:gd name="T14" fmla="*/ 1008 w 1008"/>
              <a:gd name="T15" fmla="*/ 504 h 5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504">
                <a:moveTo>
                  <a:pt x="0" y="72"/>
                </a:moveTo>
                <a:cubicBezTo>
                  <a:pt x="4" y="36"/>
                  <a:pt x="8" y="0"/>
                  <a:pt x="96" y="72"/>
                </a:cubicBezTo>
                <a:cubicBezTo>
                  <a:pt x="184" y="144"/>
                  <a:pt x="376" y="504"/>
                  <a:pt x="528" y="504"/>
                </a:cubicBezTo>
                <a:cubicBezTo>
                  <a:pt x="680" y="504"/>
                  <a:pt x="928" y="144"/>
                  <a:pt x="1008" y="72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4281497" y="1295405"/>
            <a:ext cx="361951" cy="1535114"/>
            <a:chOff x="1749" y="2976"/>
            <a:chExt cx="228" cy="967"/>
          </a:xfrm>
        </p:grpSpPr>
        <p:sp>
          <p:nvSpPr>
            <p:cNvPr id="17427" name="Line 55"/>
            <p:cNvSpPr>
              <a:spLocks noChangeShapeType="1"/>
            </p:cNvSpPr>
            <p:nvPr/>
          </p:nvSpPr>
          <p:spPr bwMode="auto">
            <a:xfrm>
              <a:off x="1824" y="2976"/>
              <a:ext cx="0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8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227722"/>
                </p:ext>
              </p:extLst>
            </p:nvPr>
          </p:nvGraphicFramePr>
          <p:xfrm>
            <a:off x="1749" y="3680"/>
            <a:ext cx="22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12" name="Equation" r:id="rId34" imgW="177480" imgH="228600" progId="Equation.DSMT4">
                    <p:embed/>
                  </p:oleObj>
                </mc:Choice>
                <mc:Fallback>
                  <p:oleObj name="Equation" r:id="rId34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" y="3680"/>
                          <a:ext cx="228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7391409" y="2095508"/>
            <a:ext cx="341313" cy="698501"/>
            <a:chOff x="3696" y="3528"/>
            <a:chExt cx="215" cy="440"/>
          </a:xfrm>
        </p:grpSpPr>
        <p:sp>
          <p:nvSpPr>
            <p:cNvPr id="17425" name="Line 58"/>
            <p:cNvSpPr>
              <a:spLocks noChangeShapeType="1"/>
            </p:cNvSpPr>
            <p:nvPr/>
          </p:nvSpPr>
          <p:spPr bwMode="auto">
            <a:xfrm>
              <a:off x="3792" y="3528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6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2056091"/>
                </p:ext>
              </p:extLst>
            </p:nvPr>
          </p:nvGraphicFramePr>
          <p:xfrm>
            <a:off x="3696" y="3717"/>
            <a:ext cx="21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13" name="Equation" r:id="rId36" imgW="177480" imgH="228600" progId="Equation.DSMT4">
                    <p:embed/>
                  </p:oleObj>
                </mc:Choice>
                <mc:Fallback>
                  <p:oleObj name="Equation" r:id="rId36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717"/>
                          <a:ext cx="215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7601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84" grpId="0" animBg="1"/>
      <p:bldP spid="4024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ChangeArrowheads="1"/>
          </p:cNvSpPr>
          <p:nvPr/>
        </p:nvSpPr>
        <p:spPr bwMode="auto">
          <a:xfrm>
            <a:off x="4876800" y="3352800"/>
            <a:ext cx="762000" cy="381000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750637"/>
            <a:ext cx="4212406" cy="539750"/>
          </a:xfrm>
        </p:spPr>
        <p:txBody>
          <a:bodyPr/>
          <a:lstStyle/>
          <a:p>
            <a:pPr algn="l" eaLnBrk="1" hangingPunct="1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600" b="1" dirty="0">
                <a:solidFill>
                  <a:srgbClr val="FF0000"/>
                </a:solidFill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函数极值的求法</a:t>
            </a: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362200" y="1447801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必要条件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03462" name="Text Box 6"/>
          <p:cNvSpPr txBox="1">
            <a:spLocks noChangeArrowheads="1"/>
          </p:cNvSpPr>
          <p:nvPr/>
        </p:nvSpPr>
        <p:spPr bwMode="auto">
          <a:xfrm>
            <a:off x="2362200" y="274320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</a:p>
        </p:txBody>
      </p:sp>
      <p:graphicFrame>
        <p:nvGraphicFramePr>
          <p:cNvPr id="4034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600525"/>
              </p:ext>
            </p:extLst>
          </p:nvPr>
        </p:nvGraphicFramePr>
        <p:xfrm>
          <a:off x="2562839" y="2769001"/>
          <a:ext cx="74676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0" name="Equation" r:id="rId3" imgW="3213000" imgH="457200" progId="Equation.DSMT4">
                  <p:embed/>
                </p:oleObj>
              </mc:Choice>
              <mc:Fallback>
                <p:oleObj name="Equation" r:id="rId3" imgW="3213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839" y="2769001"/>
                        <a:ext cx="74676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2339713" y="431244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注意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2606782" y="527505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例如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403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285427"/>
              </p:ext>
            </p:extLst>
          </p:nvPr>
        </p:nvGraphicFramePr>
        <p:xfrm>
          <a:off x="3636525" y="5232103"/>
          <a:ext cx="1226876" cy="527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" name="公式" r:id="rId5" imgW="1091726" imgH="469696" progId="Equation.3">
                  <p:embed/>
                </p:oleObj>
              </mc:Choice>
              <mc:Fallback>
                <p:oleObj name="公式" r:id="rId5" imgW="109172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525" y="5232103"/>
                        <a:ext cx="1226876" cy="527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493180"/>
              </p:ext>
            </p:extLst>
          </p:nvPr>
        </p:nvGraphicFramePr>
        <p:xfrm>
          <a:off x="4896975" y="5257799"/>
          <a:ext cx="1547152" cy="502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" name="公式" r:id="rId7" imgW="1447800" imgH="469900" progId="Equation.3">
                  <p:embed/>
                </p:oleObj>
              </mc:Choice>
              <mc:Fallback>
                <p:oleObj name="公式" r:id="rId7" imgW="1447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975" y="5257799"/>
                        <a:ext cx="1547152" cy="502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255461"/>
              </p:ext>
            </p:extLst>
          </p:nvPr>
        </p:nvGraphicFramePr>
        <p:xfrm>
          <a:off x="6612468" y="5322092"/>
          <a:ext cx="2997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" name="公式" r:id="rId9" imgW="2997200" imgH="393700" progId="Equation.3">
                  <p:embed/>
                </p:oleObj>
              </mc:Choice>
              <mc:Fallback>
                <p:oleObj name="公式" r:id="rId9" imgW="2997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468" y="5322092"/>
                        <a:ext cx="2997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9" name="Line 13"/>
          <p:cNvSpPr>
            <a:spLocks noChangeShapeType="1"/>
          </p:cNvSpPr>
          <p:nvPr/>
        </p:nvSpPr>
        <p:spPr bwMode="auto">
          <a:xfrm>
            <a:off x="4876800" y="3752850"/>
            <a:ext cx="762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3470" name="Rectangle 14"/>
          <p:cNvSpPr>
            <a:spLocks noChangeArrowheads="1"/>
          </p:cNvSpPr>
          <p:nvPr/>
        </p:nvSpPr>
        <p:spPr bwMode="auto">
          <a:xfrm>
            <a:off x="3719514" y="4343401"/>
            <a:ext cx="1601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极值点</a:t>
            </a:r>
          </a:p>
        </p:txBody>
      </p:sp>
      <p:sp>
        <p:nvSpPr>
          <p:cNvPr id="403471" name="AutoShape 15"/>
          <p:cNvSpPr>
            <a:spLocks noChangeArrowheads="1"/>
          </p:cNvSpPr>
          <p:nvPr/>
        </p:nvSpPr>
        <p:spPr bwMode="auto">
          <a:xfrm>
            <a:off x="5213350" y="4572000"/>
            <a:ext cx="1752600" cy="76200"/>
          </a:xfrm>
          <a:prstGeom prst="rightArrow">
            <a:avLst>
              <a:gd name="adj1" fmla="val 50000"/>
              <a:gd name="adj2" fmla="val 5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03472" name="AutoShape 16"/>
          <p:cNvSpPr>
            <a:spLocks noChangeArrowheads="1"/>
          </p:cNvSpPr>
          <p:nvPr/>
        </p:nvSpPr>
        <p:spPr bwMode="auto">
          <a:xfrm rot="10800000">
            <a:off x="5213350" y="4724400"/>
            <a:ext cx="1752600" cy="76200"/>
          </a:xfrm>
          <a:prstGeom prst="rightArrow">
            <a:avLst>
              <a:gd name="adj1" fmla="val 50000"/>
              <a:gd name="adj2" fmla="val 57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03473" name="Text Box 17"/>
          <p:cNvSpPr txBox="1">
            <a:spLocks noChangeArrowheads="1"/>
          </p:cNvSpPr>
          <p:nvPr/>
        </p:nvSpPr>
        <p:spPr bwMode="auto">
          <a:xfrm>
            <a:off x="7178675" y="4349751"/>
            <a:ext cx="129358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驻点</a:t>
            </a:r>
          </a:p>
        </p:txBody>
      </p:sp>
      <p:sp>
        <p:nvSpPr>
          <p:cNvPr id="403474" name="Text Box 18"/>
          <p:cNvSpPr txBox="1">
            <a:spLocks noChangeArrowheads="1"/>
          </p:cNvSpPr>
          <p:nvPr/>
        </p:nvSpPr>
        <p:spPr bwMode="auto">
          <a:xfrm>
            <a:off x="5670551" y="4191001"/>
            <a:ext cx="136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可导</a:t>
            </a:r>
          </a:p>
        </p:txBody>
      </p:sp>
      <p:sp>
        <p:nvSpPr>
          <p:cNvPr id="403475" name="Line 19"/>
          <p:cNvSpPr>
            <a:spLocks noChangeShapeType="1"/>
          </p:cNvSpPr>
          <p:nvPr/>
        </p:nvSpPr>
        <p:spPr bwMode="auto">
          <a:xfrm flipH="1">
            <a:off x="5899150" y="46482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514600" y="1417893"/>
            <a:ext cx="7926300" cy="1193847"/>
            <a:chOff x="2514600" y="1417893"/>
            <a:chExt cx="7926300" cy="1193847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0187050"/>
                </p:ext>
              </p:extLst>
            </p:nvPr>
          </p:nvGraphicFramePr>
          <p:xfrm>
            <a:off x="5607815" y="1529151"/>
            <a:ext cx="77152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4" name="Equation" r:id="rId11" imgW="774364" imgH="393529" progId="Equation.DSMT4">
                    <p:embed/>
                  </p:oleObj>
                </mc:Choice>
                <mc:Fallback>
                  <p:oleObj name="Equation" r:id="rId11" imgW="774364" imgH="393529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7815" y="1529151"/>
                          <a:ext cx="771525" cy="39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5206336"/>
                </p:ext>
              </p:extLst>
            </p:nvPr>
          </p:nvGraphicFramePr>
          <p:xfrm>
            <a:off x="7190357" y="1493836"/>
            <a:ext cx="3524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5" name="Equation" r:id="rId13" imgW="355446" imgH="431613" progId="Equation.DSMT4">
                    <p:embed/>
                  </p:oleObj>
                </mc:Choice>
                <mc:Fallback>
                  <p:oleObj name="Equation" r:id="rId13" imgW="355446" imgH="431613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0357" y="1493836"/>
                          <a:ext cx="352425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3443835"/>
                </p:ext>
              </p:extLst>
            </p:nvPr>
          </p:nvGraphicFramePr>
          <p:xfrm>
            <a:off x="2514600" y="2074486"/>
            <a:ext cx="3524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6" name="Equation" r:id="rId15" imgW="355446" imgH="431613" progId="Equation.DSMT4">
                    <p:embed/>
                  </p:oleObj>
                </mc:Choice>
                <mc:Fallback>
                  <p:oleObj name="Equation" r:id="rId15" imgW="355446" imgH="431613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074486"/>
                          <a:ext cx="352425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706057"/>
                </p:ext>
              </p:extLst>
            </p:nvPr>
          </p:nvGraphicFramePr>
          <p:xfrm>
            <a:off x="6363641" y="2068815"/>
            <a:ext cx="171926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7" name="Equation" r:id="rId16" imgW="723600" imgH="228600" progId="Equation.DSMT4">
                    <p:embed/>
                  </p:oleObj>
                </mc:Choice>
                <mc:Fallback>
                  <p:oleObj name="Equation" r:id="rId16" imgW="723600" imgH="22860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3641" y="2068815"/>
                          <a:ext cx="1719263" cy="542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111"/>
            <p:cNvSpPr>
              <a:spLocks noChangeArrowheads="1"/>
            </p:cNvSpPr>
            <p:nvPr/>
          </p:nvSpPr>
          <p:spPr bwMode="auto">
            <a:xfrm>
              <a:off x="5061269" y="1417893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7" name="Rectangle 112"/>
            <p:cNvSpPr>
              <a:spLocks noChangeArrowheads="1"/>
            </p:cNvSpPr>
            <p:nvPr/>
          </p:nvSpPr>
          <p:spPr bwMode="auto">
            <a:xfrm>
              <a:off x="6351588" y="1440189"/>
              <a:ext cx="9834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在点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8" name="Rectangle 113"/>
            <p:cNvSpPr>
              <a:spLocks noChangeArrowheads="1"/>
            </p:cNvSpPr>
            <p:nvPr/>
          </p:nvSpPr>
          <p:spPr bwMode="auto">
            <a:xfrm>
              <a:off x="7513252" y="1456633"/>
              <a:ext cx="29276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处具有导数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且在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  <p:sp>
          <p:nvSpPr>
            <p:cNvPr id="9" name="Rectangle 114"/>
            <p:cNvSpPr>
              <a:spLocks noChangeArrowheads="1"/>
            </p:cNvSpPr>
            <p:nvPr/>
          </p:nvSpPr>
          <p:spPr bwMode="auto">
            <a:xfrm>
              <a:off x="2910330" y="2039065"/>
              <a:ext cx="39357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处取得极值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那么必定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AFB-9D3F-4C35-906A-8E91BE352314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0527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0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animBg="1"/>
      <p:bldP spid="403461" grpId="0" autoUpdateAnimBg="0"/>
      <p:bldP spid="403462" grpId="0" autoUpdateAnimBg="0"/>
      <p:bldP spid="403464" grpId="0" autoUpdateAnimBg="0"/>
      <p:bldP spid="403465" grpId="0" autoUpdateAnimBg="0"/>
      <p:bldP spid="403469" grpId="0" animBg="1"/>
      <p:bldP spid="403470" grpId="0" autoUpdateAnimBg="0"/>
      <p:bldP spid="403471" grpId="0" animBg="1"/>
      <p:bldP spid="403472" grpId="0" animBg="1"/>
      <p:bldP spid="403473" grpId="0" autoUpdateAnimBg="0"/>
      <p:bldP spid="403474" grpId="0" autoUpdateAnimBg="0"/>
      <p:bldP spid="40347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694431"/>
              </p:ext>
            </p:extLst>
          </p:nvPr>
        </p:nvGraphicFramePr>
        <p:xfrm>
          <a:off x="2239963" y="3506788"/>
          <a:ext cx="78184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4" name="Document" r:id="rId3" imgW="8077970" imgH="1019133" progId="Word.Document.8">
                  <p:embed/>
                </p:oleObj>
              </mc:Choice>
              <mc:Fallback>
                <p:oleObj name="Document" r:id="rId3" imgW="8077970" imgH="10191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3506788"/>
                        <a:ext cx="781843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083593" y="300825"/>
            <a:ext cx="3810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第一充分条件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04484" name="Freeform 4"/>
          <p:cNvSpPr>
            <a:spLocks/>
          </p:cNvSpPr>
          <p:nvPr/>
        </p:nvSpPr>
        <p:spPr bwMode="auto">
          <a:xfrm>
            <a:off x="3340100" y="5010150"/>
            <a:ext cx="1155700" cy="304800"/>
          </a:xfrm>
          <a:custGeom>
            <a:avLst/>
            <a:gdLst>
              <a:gd name="T0" fmla="*/ 0 w 672"/>
              <a:gd name="T1" fmla="*/ 2147483647 h 192"/>
              <a:gd name="T2" fmla="*/ 2147483647 w 672"/>
              <a:gd name="T3" fmla="*/ 0 h 192"/>
              <a:gd name="T4" fmla="*/ 2147483647 w 672"/>
              <a:gd name="T5" fmla="*/ 2147483647 h 192"/>
              <a:gd name="T6" fmla="*/ 0 60000 65536"/>
              <a:gd name="T7" fmla="*/ 0 60000 65536"/>
              <a:gd name="T8" fmla="*/ 0 60000 65536"/>
              <a:gd name="T9" fmla="*/ 0 w 672"/>
              <a:gd name="T10" fmla="*/ 0 h 192"/>
              <a:gd name="T11" fmla="*/ 672 w 672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192">
                <a:moveTo>
                  <a:pt x="0" y="192"/>
                </a:moveTo>
                <a:cubicBezTo>
                  <a:pt x="112" y="96"/>
                  <a:pt x="224" y="0"/>
                  <a:pt x="336" y="0"/>
                </a:cubicBezTo>
                <a:cubicBezTo>
                  <a:pt x="448" y="0"/>
                  <a:pt x="608" y="160"/>
                  <a:pt x="672" y="192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4485" name="Line 5"/>
          <p:cNvSpPr>
            <a:spLocks noChangeShapeType="1"/>
          </p:cNvSpPr>
          <p:nvPr/>
        </p:nvSpPr>
        <p:spPr bwMode="auto">
          <a:xfrm>
            <a:off x="3406775" y="4995863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95588" y="4629150"/>
            <a:ext cx="2386012" cy="1447800"/>
            <a:chOff x="801" y="2784"/>
            <a:chExt cx="1503" cy="912"/>
          </a:xfrm>
        </p:grpSpPr>
        <p:sp>
          <p:nvSpPr>
            <p:cNvPr id="19488" name="Line 7"/>
            <p:cNvSpPr>
              <a:spLocks noChangeShapeType="1"/>
            </p:cNvSpPr>
            <p:nvPr/>
          </p:nvSpPr>
          <p:spPr bwMode="auto">
            <a:xfrm flipV="1">
              <a:off x="979" y="278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Line 8"/>
            <p:cNvSpPr>
              <a:spLocks noChangeShapeType="1"/>
            </p:cNvSpPr>
            <p:nvPr/>
          </p:nvSpPr>
          <p:spPr bwMode="auto">
            <a:xfrm>
              <a:off x="816" y="3504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90" name="Object 9"/>
            <p:cNvGraphicFramePr>
              <a:graphicFrameLocks noChangeAspect="1"/>
            </p:cNvGraphicFramePr>
            <p:nvPr/>
          </p:nvGraphicFramePr>
          <p:xfrm>
            <a:off x="2160" y="355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5" name="公式" r:id="rId5" imgW="253890" imgH="241195" progId="Equation.3">
                    <p:embed/>
                  </p:oleObj>
                </mc:Choice>
                <mc:Fallback>
                  <p:oleObj name="公式" r:id="rId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9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1" name="Object 10"/>
            <p:cNvGraphicFramePr>
              <a:graphicFrameLocks noChangeAspect="1"/>
            </p:cNvGraphicFramePr>
            <p:nvPr/>
          </p:nvGraphicFramePr>
          <p:xfrm>
            <a:off x="801" y="2827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6" name="公式" r:id="rId7" imgW="253780" imgH="317225" progId="Equation.3">
                    <p:embed/>
                  </p:oleObj>
                </mc:Choice>
                <mc:Fallback>
                  <p:oleObj name="公式" r:id="rId7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827"/>
                          <a:ext cx="1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2" name="Object 11"/>
            <p:cNvGraphicFramePr>
              <a:graphicFrameLocks noChangeAspect="1"/>
            </p:cNvGraphicFramePr>
            <p:nvPr/>
          </p:nvGraphicFramePr>
          <p:xfrm>
            <a:off x="828" y="352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7" name="公式" r:id="rId9" imgW="215713" imgH="241091" progId="Equation.3">
                    <p:embed/>
                  </p:oleObj>
                </mc:Choice>
                <mc:Fallback>
                  <p:oleObj name="公式" r:id="rId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352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4492" name="Freeform 12"/>
          <p:cNvSpPr>
            <a:spLocks/>
          </p:cNvSpPr>
          <p:nvPr/>
        </p:nvSpPr>
        <p:spPr bwMode="auto">
          <a:xfrm>
            <a:off x="6286500" y="5010150"/>
            <a:ext cx="1320800" cy="381000"/>
          </a:xfrm>
          <a:custGeom>
            <a:avLst/>
            <a:gdLst>
              <a:gd name="T0" fmla="*/ 0 w 768"/>
              <a:gd name="T1" fmla="*/ 0 h 240"/>
              <a:gd name="T2" fmla="*/ 2147483647 w 768"/>
              <a:gd name="T3" fmla="*/ 2147483647 h 240"/>
              <a:gd name="T4" fmla="*/ 2147483647 w 768"/>
              <a:gd name="T5" fmla="*/ 0 h 240"/>
              <a:gd name="T6" fmla="*/ 0 60000 65536"/>
              <a:gd name="T7" fmla="*/ 0 60000 65536"/>
              <a:gd name="T8" fmla="*/ 0 60000 65536"/>
              <a:gd name="T9" fmla="*/ 0 w 768"/>
              <a:gd name="T10" fmla="*/ 0 h 240"/>
              <a:gd name="T11" fmla="*/ 768 w 76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40">
                <a:moveTo>
                  <a:pt x="0" y="0"/>
                </a:moveTo>
                <a:cubicBezTo>
                  <a:pt x="128" y="120"/>
                  <a:pt x="256" y="240"/>
                  <a:pt x="384" y="240"/>
                </a:cubicBezTo>
                <a:cubicBezTo>
                  <a:pt x="512" y="240"/>
                  <a:pt x="640" y="120"/>
                  <a:pt x="768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4493" name="Line 13"/>
          <p:cNvSpPr>
            <a:spLocks noChangeShapeType="1"/>
          </p:cNvSpPr>
          <p:nvPr/>
        </p:nvSpPr>
        <p:spPr bwMode="auto">
          <a:xfrm>
            <a:off x="6477000" y="5405438"/>
            <a:ext cx="9842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767388" y="4629150"/>
            <a:ext cx="2386012" cy="1447800"/>
            <a:chOff x="801" y="2784"/>
            <a:chExt cx="1503" cy="912"/>
          </a:xfrm>
        </p:grpSpPr>
        <p:sp>
          <p:nvSpPr>
            <p:cNvPr id="19483" name="Line 15"/>
            <p:cNvSpPr>
              <a:spLocks noChangeShapeType="1"/>
            </p:cNvSpPr>
            <p:nvPr/>
          </p:nvSpPr>
          <p:spPr bwMode="auto">
            <a:xfrm flipV="1">
              <a:off x="979" y="2784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Line 16"/>
            <p:cNvSpPr>
              <a:spLocks noChangeShapeType="1"/>
            </p:cNvSpPr>
            <p:nvPr/>
          </p:nvSpPr>
          <p:spPr bwMode="auto">
            <a:xfrm>
              <a:off x="816" y="3504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5" name="Object 17"/>
            <p:cNvGraphicFramePr>
              <a:graphicFrameLocks noChangeAspect="1"/>
            </p:cNvGraphicFramePr>
            <p:nvPr/>
          </p:nvGraphicFramePr>
          <p:xfrm>
            <a:off x="2160" y="355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8" name="公式" r:id="rId11" imgW="253890" imgH="241195" progId="Equation.3">
                    <p:embed/>
                  </p:oleObj>
                </mc:Choice>
                <mc:Fallback>
                  <p:oleObj name="公式" r:id="rId11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9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6" name="Object 18"/>
            <p:cNvGraphicFramePr>
              <a:graphicFrameLocks noChangeAspect="1"/>
            </p:cNvGraphicFramePr>
            <p:nvPr/>
          </p:nvGraphicFramePr>
          <p:xfrm>
            <a:off x="801" y="2827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69" name="公式" r:id="rId12" imgW="253780" imgH="317225" progId="Equation.3">
                    <p:embed/>
                  </p:oleObj>
                </mc:Choice>
                <mc:Fallback>
                  <p:oleObj name="公式" r:id="rId12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827"/>
                          <a:ext cx="1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7" name="Object 19"/>
            <p:cNvGraphicFramePr>
              <a:graphicFrameLocks noChangeAspect="1"/>
            </p:cNvGraphicFramePr>
            <p:nvPr/>
          </p:nvGraphicFramePr>
          <p:xfrm>
            <a:off x="828" y="3528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70" name="公式" r:id="rId13" imgW="215713" imgH="241091" progId="Equation.3">
                    <p:embed/>
                  </p:oleObj>
                </mc:Choice>
                <mc:Fallback>
                  <p:oleObj name="公式" r:id="rId13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3528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762376" y="5010151"/>
            <a:ext cx="290513" cy="1096963"/>
            <a:chOff x="1410" y="3144"/>
            <a:chExt cx="183" cy="691"/>
          </a:xfrm>
        </p:grpSpPr>
        <p:sp>
          <p:nvSpPr>
            <p:cNvPr id="19481" name="Line 21"/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2" name="Object 22"/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71" name="公式" r:id="rId14" imgW="291973" imgH="393529" progId="Equation.3">
                    <p:embed/>
                  </p:oleObj>
                </mc:Choice>
                <mc:Fallback>
                  <p:oleObj name="公式" r:id="rId14" imgW="29197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607"/>
                          <a:ext cx="18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815138" y="5391150"/>
            <a:ext cx="290512" cy="723900"/>
            <a:chOff x="3765" y="3384"/>
            <a:chExt cx="183" cy="456"/>
          </a:xfrm>
        </p:grpSpPr>
        <p:sp>
          <p:nvSpPr>
            <p:cNvPr id="19479" name="Line 24"/>
            <p:cNvSpPr>
              <a:spLocks noChangeShapeType="1"/>
            </p:cNvSpPr>
            <p:nvPr/>
          </p:nvSpPr>
          <p:spPr bwMode="auto">
            <a:xfrm>
              <a:off x="3848" y="338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80" name="Object 25"/>
            <p:cNvGraphicFramePr>
              <a:graphicFrameLocks noChangeAspect="1"/>
            </p:cNvGraphicFramePr>
            <p:nvPr/>
          </p:nvGraphicFramePr>
          <p:xfrm>
            <a:off x="3765" y="3612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72" name="公式" r:id="rId16" imgW="291973" imgH="393529" progId="Equation.3">
                    <p:embed/>
                  </p:oleObj>
                </mc:Choice>
                <mc:Fallback>
                  <p:oleObj name="公式" r:id="rId16" imgW="29197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3612"/>
                          <a:ext cx="18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4506" name="Object 26"/>
          <p:cNvGraphicFramePr>
            <a:graphicFrameLocks noChangeAspect="1"/>
          </p:cNvGraphicFramePr>
          <p:nvPr/>
        </p:nvGraphicFramePr>
        <p:xfrm>
          <a:off x="3505201" y="5200651"/>
          <a:ext cx="252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3" name="公式" r:id="rId17" imgW="253890" imgH="241195" progId="Equation.3">
                  <p:embed/>
                </p:oleObj>
              </mc:Choice>
              <mc:Fallback>
                <p:oleObj name="公式" r:id="rId17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5200651"/>
                        <a:ext cx="2524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7" name="Object 27"/>
          <p:cNvGraphicFramePr>
            <a:graphicFrameLocks noChangeAspect="1"/>
          </p:cNvGraphicFramePr>
          <p:nvPr/>
        </p:nvGraphicFramePr>
        <p:xfrm>
          <a:off x="4038601" y="5295901"/>
          <a:ext cx="2397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4" name="公式" r:id="rId19" imgW="240986" imgH="88784" progId="Equation.3">
                  <p:embed/>
                </p:oleObj>
              </mc:Choice>
              <mc:Fallback>
                <p:oleObj name="公式" r:id="rId19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1" y="5295901"/>
                        <a:ext cx="2397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8" name="Object 28"/>
          <p:cNvGraphicFramePr>
            <a:graphicFrameLocks noChangeAspect="1"/>
          </p:cNvGraphicFramePr>
          <p:nvPr/>
        </p:nvGraphicFramePr>
        <p:xfrm>
          <a:off x="6172201" y="5200651"/>
          <a:ext cx="2397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5" name="公式" r:id="rId21" imgW="240986" imgH="88784" progId="Equation.3">
                  <p:embed/>
                </p:oleObj>
              </mc:Choice>
              <mc:Fallback>
                <p:oleObj name="公式" r:id="rId21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1" y="5200651"/>
                        <a:ext cx="2397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9" name="Object 29"/>
          <p:cNvGraphicFramePr>
            <a:graphicFrameLocks noChangeAspect="1"/>
          </p:cNvGraphicFramePr>
          <p:nvPr/>
        </p:nvGraphicFramePr>
        <p:xfrm>
          <a:off x="7543801" y="5124451"/>
          <a:ext cx="252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6" name="公式" r:id="rId22" imgW="253890" imgH="241195" progId="Equation.3">
                  <p:embed/>
                </p:oleObj>
              </mc:Choice>
              <mc:Fallback>
                <p:oleObj name="公式" r:id="rId22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5124451"/>
                        <a:ext cx="2524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510" name="Line 30"/>
          <p:cNvSpPr>
            <a:spLocks noChangeShapeType="1"/>
          </p:cNvSpPr>
          <p:nvPr/>
        </p:nvSpPr>
        <p:spPr bwMode="auto">
          <a:xfrm>
            <a:off x="7469917" y="2390356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4511" name="Line 31"/>
          <p:cNvSpPr>
            <a:spLocks noChangeShapeType="1"/>
          </p:cNvSpPr>
          <p:nvPr/>
        </p:nvSpPr>
        <p:spPr bwMode="auto">
          <a:xfrm>
            <a:off x="7469917" y="3442284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4512" name="Line 32"/>
          <p:cNvSpPr>
            <a:spLocks noChangeShapeType="1"/>
          </p:cNvSpPr>
          <p:nvPr/>
        </p:nvSpPr>
        <p:spPr bwMode="auto">
          <a:xfrm>
            <a:off x="5995988" y="4437112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4513" name="Text Box 33"/>
          <p:cNvSpPr txBox="1">
            <a:spLocks noChangeArrowheads="1"/>
          </p:cNvSpPr>
          <p:nvPr/>
        </p:nvSpPr>
        <p:spPr bwMode="auto">
          <a:xfrm>
            <a:off x="8077200" y="57912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是极值点情形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45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784320"/>
              </p:ext>
            </p:extLst>
          </p:nvPr>
        </p:nvGraphicFramePr>
        <p:xfrm>
          <a:off x="2189163" y="2549525"/>
          <a:ext cx="75342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7" name="Document" r:id="rId23" imgW="8077970" imgH="971615" progId="Word.Document.8">
                  <p:embed/>
                </p:oleObj>
              </mc:Choice>
              <mc:Fallback>
                <p:oleObj name="Document" r:id="rId23" imgW="8077970" imgH="971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2549525"/>
                        <a:ext cx="75342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1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974740"/>
              </p:ext>
            </p:extLst>
          </p:nvPr>
        </p:nvGraphicFramePr>
        <p:xfrm>
          <a:off x="2598738" y="723900"/>
          <a:ext cx="58832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8" name="Equation" r:id="rId25" imgW="2539800" imgH="330120" progId="Equation.DSMT4">
                  <p:embed/>
                </p:oleObj>
              </mc:Choice>
              <mc:Fallback>
                <p:oleObj name="Equation" r:id="rId25" imgW="2539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723900"/>
                        <a:ext cx="58832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18</a:t>
            </a:fld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2085682" y="1396021"/>
            <a:ext cx="8401635" cy="555691"/>
            <a:chOff x="2174513" y="1394226"/>
            <a:chExt cx="8401635" cy="555691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9361324"/>
                </p:ext>
              </p:extLst>
            </p:nvPr>
          </p:nvGraphicFramePr>
          <p:xfrm>
            <a:off x="3433763" y="1489368"/>
            <a:ext cx="233362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79" name="Equation" r:id="rId27" imgW="2336800" imgH="431800" progId="Equation.DSMT4">
                    <p:embed/>
                  </p:oleObj>
                </mc:Choice>
                <mc:Fallback>
                  <p:oleObj name="Equation" r:id="rId27" imgW="2336800" imgH="431800" progId="Equation.DSMT4">
                    <p:embed/>
                    <p:pic>
                      <p:nvPicPr>
                        <p:cNvPr id="0" name="Object 7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3763" y="1489368"/>
                          <a:ext cx="2333625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077666"/>
                </p:ext>
              </p:extLst>
            </p:nvPr>
          </p:nvGraphicFramePr>
          <p:xfrm>
            <a:off x="6292749" y="1461673"/>
            <a:ext cx="1559496" cy="461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0" name="Equation" r:id="rId29" imgW="672808" imgH="203112" progId="Equation.DSMT4">
                    <p:embed/>
                  </p:oleObj>
                </mc:Choice>
                <mc:Fallback>
                  <p:oleObj name="Equation" r:id="rId29" imgW="672808" imgH="203112" progId="Equation.DSMT4">
                    <p:embed/>
                    <p:pic>
                      <p:nvPicPr>
                        <p:cNvPr id="0" name="Object 7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2749" y="1461673"/>
                          <a:ext cx="1559496" cy="46125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819092"/>
                </p:ext>
              </p:extLst>
            </p:nvPr>
          </p:nvGraphicFramePr>
          <p:xfrm>
            <a:off x="8328248" y="1457096"/>
            <a:ext cx="2247900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1" name="Equation" r:id="rId31" imgW="2247900" imgH="431800" progId="Equation.DSMT4">
                    <p:embed/>
                  </p:oleObj>
                </mc:Choice>
                <mc:Fallback>
                  <p:oleObj name="Equation" r:id="rId31" imgW="2247900" imgH="431800" progId="Equation.DSMT4">
                    <p:embed/>
                    <p:pic>
                      <p:nvPicPr>
                        <p:cNvPr id="0" name="Object 7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8248" y="1457096"/>
                          <a:ext cx="2247900" cy="428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776"/>
            <p:cNvSpPr>
              <a:spLocks noChangeArrowheads="1"/>
            </p:cNvSpPr>
            <p:nvPr/>
          </p:nvSpPr>
          <p:spPr bwMode="auto">
            <a:xfrm>
              <a:off x="2174513" y="1426697"/>
              <a:ext cx="15594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(1)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如果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777"/>
            <p:cNvSpPr>
              <a:spLocks noChangeArrowheads="1"/>
            </p:cNvSpPr>
            <p:nvPr/>
          </p:nvSpPr>
          <p:spPr bwMode="auto">
            <a:xfrm>
              <a:off x="5893593" y="1401364"/>
              <a:ext cx="5513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有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778"/>
            <p:cNvSpPr>
              <a:spLocks noChangeArrowheads="1"/>
            </p:cNvSpPr>
            <p:nvPr/>
          </p:nvSpPr>
          <p:spPr bwMode="auto">
            <a:xfrm>
              <a:off x="7852245" y="1394226"/>
              <a:ext cx="6381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而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526860" y="1908546"/>
            <a:ext cx="1893992" cy="523220"/>
            <a:chOff x="2526860" y="1908546"/>
            <a:chExt cx="1893992" cy="523220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1164774"/>
                </p:ext>
              </p:extLst>
            </p:nvPr>
          </p:nvGraphicFramePr>
          <p:xfrm>
            <a:off x="2880977" y="1976153"/>
            <a:ext cx="1539875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2" name="Equation" r:id="rId33" imgW="672840" imgH="203040" progId="Equation.DSMT4">
                    <p:embed/>
                  </p:oleObj>
                </mc:Choice>
                <mc:Fallback>
                  <p:oleObj name="Equation" r:id="rId33" imgW="672840" imgH="203040" progId="Equation.DSMT4">
                    <p:embed/>
                    <p:pic>
                      <p:nvPicPr>
                        <p:cNvPr id="0" name="Object 7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977" y="1976153"/>
                          <a:ext cx="1539875" cy="4556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779"/>
            <p:cNvSpPr>
              <a:spLocks noChangeArrowheads="1"/>
            </p:cNvSpPr>
            <p:nvPr/>
          </p:nvSpPr>
          <p:spPr bwMode="auto">
            <a:xfrm>
              <a:off x="2526860" y="1908546"/>
              <a:ext cx="4719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有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511540" y="1882092"/>
            <a:ext cx="4342668" cy="534497"/>
            <a:chOff x="4511540" y="1882092"/>
            <a:chExt cx="4342668" cy="534497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3600315"/>
                </p:ext>
              </p:extLst>
            </p:nvPr>
          </p:nvGraphicFramePr>
          <p:xfrm>
            <a:off x="4968511" y="1974893"/>
            <a:ext cx="77152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3" name="Equation" r:id="rId35" imgW="774364" imgH="393529" progId="Equation.DSMT4">
                    <p:embed/>
                  </p:oleObj>
                </mc:Choice>
                <mc:Fallback>
                  <p:oleObj name="Equation" r:id="rId35" imgW="774364" imgH="393529" progId="Equation.DSMT4">
                    <p:embed/>
                    <p:pic>
                      <p:nvPicPr>
                        <p:cNvPr id="0" name="Object 7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511" y="1974893"/>
                          <a:ext cx="771525" cy="390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4135974"/>
                </p:ext>
              </p:extLst>
            </p:nvPr>
          </p:nvGraphicFramePr>
          <p:xfrm>
            <a:off x="6027634" y="1912385"/>
            <a:ext cx="40005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4" name="Equation" r:id="rId37" imgW="177646" imgH="228402" progId="Equation.DSMT4">
                    <p:embed/>
                  </p:oleObj>
                </mc:Choice>
                <mc:Fallback>
                  <p:oleObj name="Equation" r:id="rId37" imgW="177646" imgH="228402" progId="Equation.DSMT4">
                    <p:embed/>
                    <p:pic>
                      <p:nvPicPr>
                        <p:cNvPr id="0" name="Object 7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7634" y="1912385"/>
                          <a:ext cx="40005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780"/>
            <p:cNvSpPr>
              <a:spLocks noChangeArrowheads="1"/>
            </p:cNvSpPr>
            <p:nvPr/>
          </p:nvSpPr>
          <p:spPr bwMode="auto">
            <a:xfrm>
              <a:off x="4511540" y="1882092"/>
              <a:ext cx="5601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则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781"/>
            <p:cNvSpPr>
              <a:spLocks noChangeArrowheads="1"/>
            </p:cNvSpPr>
            <p:nvPr/>
          </p:nvSpPr>
          <p:spPr bwMode="auto">
            <a:xfrm>
              <a:off x="5668805" y="1886778"/>
              <a:ext cx="57498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782"/>
            <p:cNvSpPr>
              <a:spLocks noChangeArrowheads="1"/>
            </p:cNvSpPr>
            <p:nvPr/>
          </p:nvSpPr>
          <p:spPr bwMode="auto">
            <a:xfrm>
              <a:off x="6286600" y="1893369"/>
              <a:ext cx="256760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处取得极大值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7847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0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 animBg="1"/>
      <p:bldP spid="404485" grpId="0" animBg="1"/>
      <p:bldP spid="404492" grpId="0" animBg="1"/>
      <p:bldP spid="404493" grpId="0" animBg="1"/>
      <p:bldP spid="404510" grpId="0" animBg="1"/>
      <p:bldP spid="404511" grpId="0" animBg="1"/>
      <p:bldP spid="404512" grpId="0" animBg="1"/>
      <p:bldP spid="40451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721931"/>
              </p:ext>
            </p:extLst>
          </p:nvPr>
        </p:nvGraphicFramePr>
        <p:xfrm>
          <a:off x="2111089" y="3439344"/>
          <a:ext cx="71135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2" name="Document" r:id="rId4" imgW="8077970" imgH="971615" progId="Word.Document.8">
                  <p:embed/>
                </p:oleObj>
              </mc:Choice>
              <mc:Fallback>
                <p:oleObj name="Document" r:id="rId4" imgW="8077970" imgH="971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089" y="3439344"/>
                        <a:ext cx="711358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111089" y="251659"/>
            <a:ext cx="3810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第一充分条件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4" name="Line 30"/>
          <p:cNvSpPr>
            <a:spLocks noChangeShapeType="1"/>
          </p:cNvSpPr>
          <p:nvPr/>
        </p:nvSpPr>
        <p:spPr bwMode="auto">
          <a:xfrm>
            <a:off x="7450139" y="2331301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Line 31"/>
          <p:cNvSpPr>
            <a:spLocks noChangeShapeType="1"/>
          </p:cNvSpPr>
          <p:nvPr/>
        </p:nvSpPr>
        <p:spPr bwMode="auto">
          <a:xfrm>
            <a:off x="7140577" y="3306777"/>
            <a:ext cx="1028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48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696460"/>
              </p:ext>
            </p:extLst>
          </p:nvPr>
        </p:nvGraphicFramePr>
        <p:xfrm>
          <a:off x="2114550" y="1376363"/>
          <a:ext cx="814546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3" name="Document" r:id="rId6" imgW="8567992" imgH="1004758" progId="Word.Document.8">
                  <p:embed/>
                </p:oleObj>
              </mc:Choice>
              <mc:Fallback>
                <p:oleObj name="Document" r:id="rId6" imgW="8567992" imgH="10047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376363"/>
                        <a:ext cx="8145463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814191"/>
              </p:ext>
            </p:extLst>
          </p:nvPr>
        </p:nvGraphicFramePr>
        <p:xfrm>
          <a:off x="2114550" y="2365375"/>
          <a:ext cx="724693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" name="Document" r:id="rId8" imgW="8077970" imgH="971615" progId="Word.Document.8">
                  <p:embed/>
                </p:oleObj>
              </mc:Choice>
              <mc:Fallback>
                <p:oleObj name="Document" r:id="rId8" imgW="8077970" imgH="971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365375"/>
                        <a:ext cx="724693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238453"/>
              </p:ext>
            </p:extLst>
          </p:nvPr>
        </p:nvGraphicFramePr>
        <p:xfrm>
          <a:off x="2647950" y="625475"/>
          <a:ext cx="56991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5" name="Equation" r:id="rId10" imgW="2539800" imgH="330120" progId="Equation.DSMT4">
                  <p:embed/>
                </p:oleObj>
              </mc:Choice>
              <mc:Fallback>
                <p:oleObj name="Equation" r:id="rId10" imgW="2539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625475"/>
                        <a:ext cx="56991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4" name="Line 64"/>
          <p:cNvSpPr>
            <a:spLocks noChangeShapeType="1"/>
          </p:cNvSpPr>
          <p:nvPr/>
        </p:nvSpPr>
        <p:spPr bwMode="auto">
          <a:xfrm>
            <a:off x="3416300" y="5232400"/>
            <a:ext cx="11557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5" name="Freeform 65"/>
          <p:cNvSpPr>
            <a:spLocks/>
          </p:cNvSpPr>
          <p:nvPr/>
        </p:nvSpPr>
        <p:spPr bwMode="auto">
          <a:xfrm>
            <a:off x="3263900" y="4832350"/>
            <a:ext cx="1403350" cy="762000"/>
          </a:xfrm>
          <a:custGeom>
            <a:avLst/>
            <a:gdLst>
              <a:gd name="T0" fmla="*/ 0 w 816"/>
              <a:gd name="T1" fmla="*/ 2147483647 h 288"/>
              <a:gd name="T2" fmla="*/ 2147483647 w 816"/>
              <a:gd name="T3" fmla="*/ 2147483647 h 288"/>
              <a:gd name="T4" fmla="*/ 2147483647 w 816"/>
              <a:gd name="T5" fmla="*/ 2147483647 h 288"/>
              <a:gd name="T6" fmla="*/ 2147483647 w 816"/>
              <a:gd name="T7" fmla="*/ 2147483647 h 288"/>
              <a:gd name="T8" fmla="*/ 2147483647 w 816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288"/>
              <a:gd name="T17" fmla="*/ 816 w 81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288">
                <a:moveTo>
                  <a:pt x="0" y="288"/>
                </a:moveTo>
                <a:cubicBezTo>
                  <a:pt x="32" y="252"/>
                  <a:pt x="64" y="216"/>
                  <a:pt x="144" y="192"/>
                </a:cubicBezTo>
                <a:cubicBezTo>
                  <a:pt x="224" y="168"/>
                  <a:pt x="384" y="160"/>
                  <a:pt x="480" y="144"/>
                </a:cubicBezTo>
                <a:cubicBezTo>
                  <a:pt x="576" y="128"/>
                  <a:pt x="664" y="120"/>
                  <a:pt x="720" y="96"/>
                </a:cubicBezTo>
                <a:cubicBezTo>
                  <a:pt x="776" y="72"/>
                  <a:pt x="796" y="36"/>
                  <a:pt x="816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86" name="Freeform 66"/>
          <p:cNvSpPr>
            <a:spLocks/>
          </p:cNvSpPr>
          <p:nvPr/>
        </p:nvSpPr>
        <p:spPr bwMode="auto">
          <a:xfrm>
            <a:off x="6340475" y="4756150"/>
            <a:ext cx="1447800" cy="838200"/>
          </a:xfrm>
          <a:custGeom>
            <a:avLst/>
            <a:gdLst>
              <a:gd name="T0" fmla="*/ 0 w 672"/>
              <a:gd name="T1" fmla="*/ 0 h 288"/>
              <a:gd name="T2" fmla="*/ 2147483647 w 672"/>
              <a:gd name="T3" fmla="*/ 2147483647 h 288"/>
              <a:gd name="T4" fmla="*/ 2147483647 w 672"/>
              <a:gd name="T5" fmla="*/ 2147483647 h 288"/>
              <a:gd name="T6" fmla="*/ 2147483647 w 672"/>
              <a:gd name="T7" fmla="*/ 2147483647 h 288"/>
              <a:gd name="T8" fmla="*/ 2147483647 w 672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288"/>
              <a:gd name="T17" fmla="*/ 672 w 672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288">
                <a:moveTo>
                  <a:pt x="0" y="0"/>
                </a:moveTo>
                <a:cubicBezTo>
                  <a:pt x="24" y="36"/>
                  <a:pt x="48" y="72"/>
                  <a:pt x="96" y="96"/>
                </a:cubicBezTo>
                <a:cubicBezTo>
                  <a:pt x="144" y="120"/>
                  <a:pt x="216" y="128"/>
                  <a:pt x="288" y="144"/>
                </a:cubicBezTo>
                <a:cubicBezTo>
                  <a:pt x="360" y="160"/>
                  <a:pt x="464" y="168"/>
                  <a:pt x="528" y="192"/>
                </a:cubicBezTo>
                <a:cubicBezTo>
                  <a:pt x="592" y="216"/>
                  <a:pt x="648" y="272"/>
                  <a:pt x="672" y="288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92" name="Group 67"/>
          <p:cNvGrpSpPr>
            <a:grpSpLocks/>
          </p:cNvGrpSpPr>
          <p:nvPr/>
        </p:nvGrpSpPr>
        <p:grpSpPr bwMode="auto">
          <a:xfrm>
            <a:off x="2782888" y="4527550"/>
            <a:ext cx="2386012" cy="1752600"/>
            <a:chOff x="816" y="528"/>
            <a:chExt cx="1503" cy="1104"/>
          </a:xfrm>
        </p:grpSpPr>
        <p:sp>
          <p:nvSpPr>
            <p:cNvPr id="20511" name="Line 68"/>
            <p:cNvSpPr>
              <a:spLocks noChangeShapeType="1"/>
            </p:cNvSpPr>
            <p:nvPr/>
          </p:nvSpPr>
          <p:spPr bwMode="auto">
            <a:xfrm flipV="1">
              <a:off x="994" y="5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Line 69"/>
            <p:cNvSpPr>
              <a:spLocks noChangeShapeType="1"/>
            </p:cNvSpPr>
            <p:nvPr/>
          </p:nvSpPr>
          <p:spPr bwMode="auto">
            <a:xfrm>
              <a:off x="831" y="1440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13" name="Object 70"/>
            <p:cNvGraphicFramePr>
              <a:graphicFrameLocks noChangeAspect="1"/>
            </p:cNvGraphicFramePr>
            <p:nvPr/>
          </p:nvGraphicFramePr>
          <p:xfrm>
            <a:off x="2175" y="1495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6" name="公式" r:id="rId12" imgW="253890" imgH="241195" progId="Equation.3">
                    <p:embed/>
                  </p:oleObj>
                </mc:Choice>
                <mc:Fallback>
                  <p:oleObj name="公式" r:id="rId12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" y="1495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4" name="Object 71"/>
            <p:cNvGraphicFramePr>
              <a:graphicFrameLocks noChangeAspect="1"/>
            </p:cNvGraphicFramePr>
            <p:nvPr/>
          </p:nvGraphicFramePr>
          <p:xfrm>
            <a:off x="816" y="576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7" name="公式" r:id="rId14" imgW="253780" imgH="317225" progId="Equation.3">
                    <p:embed/>
                  </p:oleObj>
                </mc:Choice>
                <mc:Fallback>
                  <p:oleObj name="公式" r:id="rId14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576"/>
                          <a:ext cx="1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5" name="Object 72"/>
            <p:cNvGraphicFramePr>
              <a:graphicFrameLocks noChangeAspect="1"/>
            </p:cNvGraphicFramePr>
            <p:nvPr/>
          </p:nvGraphicFramePr>
          <p:xfrm>
            <a:off x="843" y="1464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8" name="公式" r:id="rId16" imgW="215713" imgH="241091" progId="Equation.3">
                    <p:embed/>
                  </p:oleObj>
                </mc:Choice>
                <mc:Fallback>
                  <p:oleObj name="公式" r:id="rId16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1464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5807076" y="4527550"/>
            <a:ext cx="2386013" cy="1752600"/>
            <a:chOff x="3087" y="528"/>
            <a:chExt cx="1503" cy="1104"/>
          </a:xfrm>
        </p:grpSpPr>
        <p:sp>
          <p:nvSpPr>
            <p:cNvPr id="20506" name="Line 74"/>
            <p:cNvSpPr>
              <a:spLocks noChangeShapeType="1"/>
            </p:cNvSpPr>
            <p:nvPr/>
          </p:nvSpPr>
          <p:spPr bwMode="auto">
            <a:xfrm flipV="1">
              <a:off x="3265" y="5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75"/>
            <p:cNvSpPr>
              <a:spLocks noChangeShapeType="1"/>
            </p:cNvSpPr>
            <p:nvPr/>
          </p:nvSpPr>
          <p:spPr bwMode="auto">
            <a:xfrm>
              <a:off x="3102" y="1440"/>
              <a:ext cx="14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8" name="Object 76"/>
            <p:cNvGraphicFramePr>
              <a:graphicFrameLocks noChangeAspect="1"/>
            </p:cNvGraphicFramePr>
            <p:nvPr/>
          </p:nvGraphicFramePr>
          <p:xfrm>
            <a:off x="4446" y="1495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9" name="公式" r:id="rId18" imgW="253890" imgH="241195" progId="Equation.3">
                    <p:embed/>
                  </p:oleObj>
                </mc:Choice>
                <mc:Fallback>
                  <p:oleObj name="公式" r:id="rId18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1495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9" name="Object 77"/>
            <p:cNvGraphicFramePr>
              <a:graphicFrameLocks noChangeAspect="1"/>
            </p:cNvGraphicFramePr>
            <p:nvPr/>
          </p:nvGraphicFramePr>
          <p:xfrm>
            <a:off x="3087" y="576"/>
            <a:ext cx="1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30" name="公式" r:id="rId19" imgW="253780" imgH="317225" progId="Equation.3">
                    <p:embed/>
                  </p:oleObj>
                </mc:Choice>
                <mc:Fallback>
                  <p:oleObj name="公式" r:id="rId19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" y="576"/>
                          <a:ext cx="1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0" name="Object 78"/>
            <p:cNvGraphicFramePr>
              <a:graphicFrameLocks noChangeAspect="1"/>
            </p:cNvGraphicFramePr>
            <p:nvPr/>
          </p:nvGraphicFramePr>
          <p:xfrm>
            <a:off x="3114" y="1464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31" name="公式" r:id="rId20" imgW="215713" imgH="241091" progId="Equation.3">
                    <p:embed/>
                  </p:oleObj>
                </mc:Choice>
                <mc:Fallback>
                  <p:oleObj name="公式" r:id="rId20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1464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9"/>
          <p:cNvGrpSpPr>
            <a:grpSpLocks/>
          </p:cNvGrpSpPr>
          <p:nvPr/>
        </p:nvGrpSpPr>
        <p:grpSpPr bwMode="auto">
          <a:xfrm>
            <a:off x="3811588" y="5259388"/>
            <a:ext cx="290512" cy="1096962"/>
            <a:chOff x="1410" y="3144"/>
            <a:chExt cx="183" cy="691"/>
          </a:xfrm>
        </p:grpSpPr>
        <p:sp>
          <p:nvSpPr>
            <p:cNvPr id="20504" name="Line 80"/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5" name="Object 81"/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32" name="公式" r:id="rId21" imgW="291973" imgH="393529" progId="Equation.3">
                    <p:embed/>
                  </p:oleObj>
                </mc:Choice>
                <mc:Fallback>
                  <p:oleObj name="公式" r:id="rId21" imgW="29197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607"/>
                          <a:ext cx="18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6873876" y="5213351"/>
            <a:ext cx="290513" cy="1096963"/>
            <a:chOff x="1410" y="3144"/>
            <a:chExt cx="183" cy="691"/>
          </a:xfrm>
        </p:grpSpPr>
        <p:sp>
          <p:nvSpPr>
            <p:cNvPr id="20502" name="Line 83"/>
            <p:cNvSpPr>
              <a:spLocks noChangeShapeType="1"/>
            </p:cNvSpPr>
            <p:nvPr/>
          </p:nvSpPr>
          <p:spPr bwMode="auto">
            <a:xfrm>
              <a:off x="1492" y="314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3" name="Object 84"/>
            <p:cNvGraphicFramePr>
              <a:graphicFrameLocks noChangeAspect="1"/>
            </p:cNvGraphicFramePr>
            <p:nvPr/>
          </p:nvGraphicFramePr>
          <p:xfrm>
            <a:off x="1410" y="3607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33" name="公式" r:id="rId23" imgW="291973" imgH="393529" progId="Equation.3">
                    <p:embed/>
                  </p:oleObj>
                </mc:Choice>
                <mc:Fallback>
                  <p:oleObj name="公式" r:id="rId23" imgW="291973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607"/>
                          <a:ext cx="18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05" name="Line 85"/>
          <p:cNvSpPr>
            <a:spLocks noChangeShapeType="1"/>
          </p:cNvSpPr>
          <p:nvPr/>
        </p:nvSpPr>
        <p:spPr bwMode="auto">
          <a:xfrm>
            <a:off x="6340475" y="5194300"/>
            <a:ext cx="1320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406" name="Object 86"/>
          <p:cNvGraphicFramePr>
            <a:graphicFrameLocks noChangeAspect="1"/>
          </p:cNvGraphicFramePr>
          <p:nvPr/>
        </p:nvGraphicFramePr>
        <p:xfrm>
          <a:off x="3492501" y="5441951"/>
          <a:ext cx="252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4" name="公式" r:id="rId24" imgW="253890" imgH="241195" progId="Equation.3">
                  <p:embed/>
                </p:oleObj>
              </mc:Choice>
              <mc:Fallback>
                <p:oleObj name="公式" r:id="rId24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1" y="5441951"/>
                        <a:ext cx="2524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7" name="Object 87"/>
          <p:cNvGraphicFramePr>
            <a:graphicFrameLocks noChangeAspect="1"/>
          </p:cNvGraphicFramePr>
          <p:nvPr/>
        </p:nvGraphicFramePr>
        <p:xfrm>
          <a:off x="6569076" y="4832351"/>
          <a:ext cx="2397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5" name="公式" r:id="rId26" imgW="240986" imgH="88784" progId="Equation.3">
                  <p:embed/>
                </p:oleObj>
              </mc:Choice>
              <mc:Fallback>
                <p:oleObj name="公式" r:id="rId26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6" y="4832351"/>
                        <a:ext cx="2397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8" name="Object 88"/>
          <p:cNvGraphicFramePr>
            <a:graphicFrameLocks noChangeAspect="1"/>
          </p:cNvGraphicFramePr>
          <p:nvPr/>
        </p:nvGraphicFramePr>
        <p:xfrm>
          <a:off x="7254876" y="5441951"/>
          <a:ext cx="239713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6" name="公式" r:id="rId28" imgW="240986" imgH="88784" progId="Equation.3">
                  <p:embed/>
                </p:oleObj>
              </mc:Choice>
              <mc:Fallback>
                <p:oleObj name="公式" r:id="rId28" imgW="240986" imgH="887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6" y="5441951"/>
                        <a:ext cx="239713" cy="8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9" name="Object 89"/>
          <p:cNvGraphicFramePr>
            <a:graphicFrameLocks noChangeAspect="1"/>
          </p:cNvGraphicFramePr>
          <p:nvPr/>
        </p:nvGraphicFramePr>
        <p:xfrm>
          <a:off x="4254501" y="4756151"/>
          <a:ext cx="2524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7" name="公式" r:id="rId29" imgW="253890" imgH="241195" progId="Equation.3">
                  <p:embed/>
                </p:oleObj>
              </mc:Choice>
              <mc:Fallback>
                <p:oleObj name="公式" r:id="rId29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1" y="4756151"/>
                        <a:ext cx="2524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0" name="Text Box 90"/>
          <p:cNvSpPr txBox="1">
            <a:spLocks noChangeArrowheads="1"/>
          </p:cNvSpPr>
          <p:nvPr/>
        </p:nvSpPr>
        <p:spPr bwMode="auto">
          <a:xfrm>
            <a:off x="8105776" y="5780088"/>
            <a:ext cx="256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不是极值点情形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0942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4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4" grpId="0" animBg="1"/>
      <p:bldP spid="440385" grpId="0" animBg="1"/>
      <p:bldP spid="440386" grpId="0" animBg="1"/>
      <p:bldP spid="440405" grpId="0" animBg="1"/>
      <p:bldP spid="4404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75153F-BA13-47EF-A079-34843947D07A}" type="slidenum">
              <a:rPr lang="zh-CN" alt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73124" name="Rectangle 4"/>
          <p:cNvSpPr>
            <a:spLocks noChangeArrowheads="1"/>
          </p:cNvSpPr>
          <p:nvPr/>
        </p:nvSpPr>
        <p:spPr bwMode="auto">
          <a:xfrm>
            <a:off x="1631504" y="1926041"/>
            <a:ext cx="8686800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/>
              <a:t>        </a:t>
            </a:r>
            <a:r>
              <a:rPr lang="zh-CN" altLang="en-US" sz="2800" b="1" dirty="0"/>
              <a:t>函数单调增加时导数大于零，函数单调减少时导数小于</a:t>
            </a:r>
            <a:r>
              <a:rPr lang="zh-CN" altLang="en-US" sz="2800" b="1" dirty="0" smtClean="0"/>
              <a:t>零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pic>
        <p:nvPicPr>
          <p:cNvPr id="5124" name="Picture 6" descr="单调性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01" y="2535852"/>
            <a:ext cx="6099539" cy="31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091077"/>
              </p:ext>
            </p:extLst>
          </p:nvPr>
        </p:nvGraphicFramePr>
        <p:xfrm>
          <a:off x="5490291" y="5358772"/>
          <a:ext cx="1076408" cy="402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4" imgW="634680" imgH="203040" progId="Equation.DSMT4">
                  <p:embed/>
                </p:oleObj>
              </mc:Choice>
              <mc:Fallback>
                <p:oleObj name="Equation" r:id="rId4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291" y="5358772"/>
                        <a:ext cx="1076408" cy="402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766627"/>
              </p:ext>
            </p:extLst>
          </p:nvPr>
        </p:nvGraphicFramePr>
        <p:xfrm>
          <a:off x="7668822" y="5336920"/>
          <a:ext cx="1159413" cy="42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6" imgW="634680" imgH="203040" progId="Equation.DSMT4">
                  <p:embed/>
                </p:oleObj>
              </mc:Choice>
              <mc:Fallback>
                <p:oleObj name="Equation" r:id="rId6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822" y="5336920"/>
                        <a:ext cx="1159413" cy="42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16"/>
          <p:cNvSpPr>
            <a:spLocks noChangeArrowheads="1"/>
          </p:cNvSpPr>
          <p:nvPr/>
        </p:nvSpPr>
        <p:spPr bwMode="auto">
          <a:xfrm>
            <a:off x="2185436" y="755388"/>
            <a:ext cx="66563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、函数的单调性与导数符号的关系</a:t>
            </a:r>
          </a:p>
        </p:txBody>
      </p:sp>
      <p:sp>
        <p:nvSpPr>
          <p:cNvPr id="773137" name="Text Box 17"/>
          <p:cNvSpPr txBox="1">
            <a:spLocks noChangeArrowheads="1"/>
          </p:cNvSpPr>
          <p:nvPr/>
        </p:nvSpPr>
        <p:spPr bwMode="auto">
          <a:xfrm>
            <a:off x="1775520" y="1326993"/>
            <a:ext cx="1752600" cy="50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观察结果：</a:t>
            </a:r>
          </a:p>
        </p:txBody>
      </p:sp>
      <p:sp>
        <p:nvSpPr>
          <p:cNvPr id="5129" name="Text Box 18"/>
          <p:cNvSpPr txBox="1">
            <a:spLocks noChangeArrowheads="1"/>
          </p:cNvSpPr>
          <p:nvPr/>
        </p:nvSpPr>
        <p:spPr bwMode="auto">
          <a:xfrm>
            <a:off x="8218963" y="3789040"/>
            <a:ext cx="18557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函数单调减少</a:t>
            </a:r>
          </a:p>
        </p:txBody>
      </p:sp>
      <p:sp>
        <p:nvSpPr>
          <p:cNvPr id="5130" name="Text Box 19"/>
          <p:cNvSpPr txBox="1">
            <a:spLocks noChangeArrowheads="1"/>
          </p:cNvSpPr>
          <p:nvPr/>
        </p:nvSpPr>
        <p:spPr bwMode="auto">
          <a:xfrm>
            <a:off x="4367808" y="3735030"/>
            <a:ext cx="18557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函数单调增加</a:t>
            </a:r>
          </a:p>
        </p:txBody>
      </p:sp>
    </p:spTree>
    <p:extLst>
      <p:ext uri="{BB962C8B-B14F-4D97-AF65-F5344CB8AC3E}">
        <p14:creationId xmlns:p14="http://schemas.microsoft.com/office/powerpoint/2010/main" val="4379348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3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4" grpId="0" build="p" autoUpdateAnimBg="0"/>
      <p:bldP spid="77313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utoShape 2"/>
          <p:cNvSpPr>
            <a:spLocks noChangeArrowheads="1"/>
          </p:cNvSpPr>
          <p:nvPr/>
        </p:nvSpPr>
        <p:spPr bwMode="auto">
          <a:xfrm>
            <a:off x="1827658" y="3380724"/>
            <a:ext cx="8948861" cy="2928596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1506" name="Group 65"/>
          <p:cNvGrpSpPr>
            <a:grpSpLocks/>
          </p:cNvGrpSpPr>
          <p:nvPr/>
        </p:nvGrpSpPr>
        <p:grpSpPr bwMode="auto">
          <a:xfrm>
            <a:off x="8450264" y="569914"/>
            <a:ext cx="2206625" cy="1457325"/>
            <a:chOff x="4257" y="572"/>
            <a:chExt cx="1503" cy="1123"/>
          </a:xfrm>
        </p:grpSpPr>
        <p:sp>
          <p:nvSpPr>
            <p:cNvPr id="21556" name="Freeform 4"/>
            <p:cNvSpPr>
              <a:spLocks/>
            </p:cNvSpPr>
            <p:nvPr/>
          </p:nvSpPr>
          <p:spPr bwMode="auto">
            <a:xfrm>
              <a:off x="4593" y="716"/>
              <a:ext cx="912" cy="528"/>
            </a:xfrm>
            <a:custGeom>
              <a:avLst/>
              <a:gdLst>
                <a:gd name="T0" fmla="*/ 0 w 672"/>
                <a:gd name="T1" fmla="*/ 0 h 288"/>
                <a:gd name="T2" fmla="*/ 6869 w 672"/>
                <a:gd name="T3" fmla="*/ 465450 h 288"/>
                <a:gd name="T4" fmla="*/ 20753 w 672"/>
                <a:gd name="T5" fmla="*/ 697457 h 288"/>
                <a:gd name="T6" fmla="*/ 37997 w 672"/>
                <a:gd name="T7" fmla="*/ 930518 h 288"/>
                <a:gd name="T8" fmla="*/ 48327 w 672"/>
                <a:gd name="T9" fmla="*/ 139596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288"/>
                <a:gd name="T17" fmla="*/ 672 w 67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288">
                  <a:moveTo>
                    <a:pt x="0" y="0"/>
                  </a:moveTo>
                  <a:cubicBezTo>
                    <a:pt x="24" y="36"/>
                    <a:pt x="48" y="72"/>
                    <a:pt x="96" y="96"/>
                  </a:cubicBezTo>
                  <a:cubicBezTo>
                    <a:pt x="144" y="120"/>
                    <a:pt x="216" y="128"/>
                    <a:pt x="288" y="144"/>
                  </a:cubicBezTo>
                  <a:cubicBezTo>
                    <a:pt x="360" y="160"/>
                    <a:pt x="464" y="168"/>
                    <a:pt x="528" y="192"/>
                  </a:cubicBezTo>
                  <a:cubicBezTo>
                    <a:pt x="592" y="216"/>
                    <a:pt x="648" y="272"/>
                    <a:pt x="672" y="288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57" name="Group 11"/>
            <p:cNvGrpSpPr>
              <a:grpSpLocks/>
            </p:cNvGrpSpPr>
            <p:nvPr/>
          </p:nvGrpSpPr>
          <p:grpSpPr bwMode="auto">
            <a:xfrm>
              <a:off x="4257" y="572"/>
              <a:ext cx="1503" cy="1104"/>
              <a:chOff x="3087" y="528"/>
              <a:chExt cx="1503" cy="1104"/>
            </a:xfrm>
          </p:grpSpPr>
          <p:sp>
            <p:nvSpPr>
              <p:cNvPr id="21564" name="Line 12"/>
              <p:cNvSpPr>
                <a:spLocks noChangeShapeType="1"/>
              </p:cNvSpPr>
              <p:nvPr/>
            </p:nvSpPr>
            <p:spPr bwMode="auto">
              <a:xfrm flipV="1">
                <a:off x="3265" y="528"/>
                <a:ext cx="0" cy="10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5" name="Line 13"/>
              <p:cNvSpPr>
                <a:spLocks noChangeShapeType="1"/>
              </p:cNvSpPr>
              <p:nvPr/>
            </p:nvSpPr>
            <p:spPr bwMode="auto">
              <a:xfrm>
                <a:off x="3102" y="1440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66" name="Object 14"/>
              <p:cNvGraphicFramePr>
                <a:graphicFrameLocks noChangeAspect="1"/>
              </p:cNvGraphicFramePr>
              <p:nvPr/>
            </p:nvGraphicFramePr>
            <p:xfrm>
              <a:off x="4446" y="1495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14" name="公式" r:id="rId4" imgW="253890" imgH="241195" progId="Equation.3">
                      <p:embed/>
                    </p:oleObj>
                  </mc:Choice>
                  <mc:Fallback>
                    <p:oleObj name="公式" r:id="rId4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6" y="1495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67" name="Object 15"/>
              <p:cNvGraphicFramePr>
                <a:graphicFrameLocks noChangeAspect="1"/>
              </p:cNvGraphicFramePr>
              <p:nvPr/>
            </p:nvGraphicFramePr>
            <p:xfrm>
              <a:off x="3087" y="576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15" name="公式" r:id="rId6" imgW="253780" imgH="317225" progId="Equation.3">
                      <p:embed/>
                    </p:oleObj>
                  </mc:Choice>
                  <mc:Fallback>
                    <p:oleObj name="公式" r:id="rId6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7" y="576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68" name="Object 16"/>
              <p:cNvGraphicFramePr>
                <a:graphicFrameLocks noChangeAspect="1"/>
              </p:cNvGraphicFramePr>
              <p:nvPr/>
            </p:nvGraphicFramePr>
            <p:xfrm>
              <a:off x="3114" y="146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16" name="公式" r:id="rId8" imgW="215713" imgH="241091" progId="Equation.3">
                      <p:embed/>
                    </p:oleObj>
                  </mc:Choice>
                  <mc:Fallback>
                    <p:oleObj name="公式" r:id="rId8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4" y="146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58" name="Group 20"/>
            <p:cNvGrpSpPr>
              <a:grpSpLocks/>
            </p:cNvGrpSpPr>
            <p:nvPr/>
          </p:nvGrpSpPr>
          <p:grpSpPr bwMode="auto">
            <a:xfrm>
              <a:off x="4929" y="1004"/>
              <a:ext cx="183" cy="691"/>
              <a:chOff x="1410" y="3144"/>
              <a:chExt cx="183" cy="691"/>
            </a:xfrm>
          </p:grpSpPr>
          <p:sp>
            <p:nvSpPr>
              <p:cNvPr id="21562" name="Line 21"/>
              <p:cNvSpPr>
                <a:spLocks noChangeShapeType="1"/>
              </p:cNvSpPr>
              <p:nvPr/>
            </p:nvSpPr>
            <p:spPr bwMode="auto">
              <a:xfrm>
                <a:off x="1492" y="31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63" name="Object 22"/>
              <p:cNvGraphicFramePr>
                <a:graphicFrameLocks noChangeAspect="1"/>
              </p:cNvGraphicFramePr>
              <p:nvPr/>
            </p:nvGraphicFramePr>
            <p:xfrm>
              <a:off x="1410" y="3607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17" name="公式" r:id="rId10" imgW="291973" imgH="393529" progId="Equation.3">
                      <p:embed/>
                    </p:oleObj>
                  </mc:Choice>
                  <mc:Fallback>
                    <p:oleObj name="公式" r:id="rId10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0" y="3607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59" name="Line 23"/>
            <p:cNvSpPr>
              <a:spLocks noChangeShapeType="1"/>
            </p:cNvSpPr>
            <p:nvPr/>
          </p:nvSpPr>
          <p:spPr bwMode="auto">
            <a:xfrm>
              <a:off x="4593" y="992"/>
              <a:ext cx="8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60" name="Object 25"/>
            <p:cNvGraphicFramePr>
              <a:graphicFrameLocks noChangeAspect="1"/>
            </p:cNvGraphicFramePr>
            <p:nvPr/>
          </p:nvGraphicFramePr>
          <p:xfrm>
            <a:off x="4737" y="764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18" name="公式" r:id="rId12" imgW="240986" imgH="88784" progId="Equation.3">
                    <p:embed/>
                  </p:oleObj>
                </mc:Choice>
                <mc:Fallback>
                  <p:oleObj name="公式" r:id="rId12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764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1" name="Object 26"/>
            <p:cNvGraphicFramePr>
              <a:graphicFrameLocks noChangeAspect="1"/>
            </p:cNvGraphicFramePr>
            <p:nvPr/>
          </p:nvGraphicFramePr>
          <p:xfrm>
            <a:off x="5169" y="1148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19" name="公式" r:id="rId14" imgW="240986" imgH="88784" progId="Equation.3">
                    <p:embed/>
                  </p:oleObj>
                </mc:Choice>
                <mc:Fallback>
                  <p:oleObj name="公式" r:id="rId14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9" y="1148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07" name="Group 64"/>
          <p:cNvGrpSpPr>
            <a:grpSpLocks/>
          </p:cNvGrpSpPr>
          <p:nvPr/>
        </p:nvGrpSpPr>
        <p:grpSpPr bwMode="auto">
          <a:xfrm>
            <a:off x="6015038" y="492125"/>
            <a:ext cx="2432050" cy="1612900"/>
            <a:chOff x="2744" y="572"/>
            <a:chExt cx="1503" cy="1152"/>
          </a:xfrm>
        </p:grpSpPr>
        <p:sp>
          <p:nvSpPr>
            <p:cNvPr id="21543" name="Line 2"/>
            <p:cNvSpPr>
              <a:spLocks noChangeShapeType="1"/>
            </p:cNvSpPr>
            <p:nvPr/>
          </p:nvSpPr>
          <p:spPr bwMode="auto">
            <a:xfrm>
              <a:off x="3143" y="1016"/>
              <a:ext cx="7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4" name="Freeform 3"/>
            <p:cNvSpPr>
              <a:spLocks/>
            </p:cNvSpPr>
            <p:nvPr/>
          </p:nvSpPr>
          <p:spPr bwMode="auto">
            <a:xfrm>
              <a:off x="3047" y="764"/>
              <a:ext cx="884" cy="480"/>
            </a:xfrm>
            <a:custGeom>
              <a:avLst/>
              <a:gdLst>
                <a:gd name="T0" fmla="*/ 0 w 816"/>
                <a:gd name="T1" fmla="*/ 367478 h 288"/>
                <a:gd name="T2" fmla="*/ 441 w 816"/>
                <a:gd name="T3" fmla="*/ 244813 h 288"/>
                <a:gd name="T4" fmla="*/ 1473 w 816"/>
                <a:gd name="T5" fmla="*/ 183855 h 288"/>
                <a:gd name="T6" fmla="*/ 2209 w 816"/>
                <a:gd name="T7" fmla="*/ 122778 h 288"/>
                <a:gd name="T8" fmla="*/ 2506 w 8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288"/>
                <a:gd name="T17" fmla="*/ 816 w 8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288">
                  <a:moveTo>
                    <a:pt x="0" y="288"/>
                  </a:moveTo>
                  <a:cubicBezTo>
                    <a:pt x="32" y="252"/>
                    <a:pt x="64" y="216"/>
                    <a:pt x="144" y="192"/>
                  </a:cubicBezTo>
                  <a:cubicBezTo>
                    <a:pt x="224" y="168"/>
                    <a:pt x="384" y="160"/>
                    <a:pt x="480" y="144"/>
                  </a:cubicBezTo>
                  <a:cubicBezTo>
                    <a:pt x="576" y="128"/>
                    <a:pt x="664" y="120"/>
                    <a:pt x="720" y="96"/>
                  </a:cubicBezTo>
                  <a:cubicBezTo>
                    <a:pt x="776" y="72"/>
                    <a:pt x="796" y="36"/>
                    <a:pt x="816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45" name="Group 5"/>
            <p:cNvGrpSpPr>
              <a:grpSpLocks/>
            </p:cNvGrpSpPr>
            <p:nvPr/>
          </p:nvGrpSpPr>
          <p:grpSpPr bwMode="auto">
            <a:xfrm>
              <a:off x="2744" y="572"/>
              <a:ext cx="1503" cy="1104"/>
              <a:chOff x="816" y="528"/>
              <a:chExt cx="1503" cy="1104"/>
            </a:xfrm>
          </p:grpSpPr>
          <p:sp>
            <p:nvSpPr>
              <p:cNvPr id="21551" name="Line 6"/>
              <p:cNvSpPr>
                <a:spLocks noChangeShapeType="1"/>
              </p:cNvSpPr>
              <p:nvPr/>
            </p:nvSpPr>
            <p:spPr bwMode="auto">
              <a:xfrm flipV="1">
                <a:off x="994" y="528"/>
                <a:ext cx="0" cy="10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2" name="Line 7"/>
              <p:cNvSpPr>
                <a:spLocks noChangeShapeType="1"/>
              </p:cNvSpPr>
              <p:nvPr/>
            </p:nvSpPr>
            <p:spPr bwMode="auto">
              <a:xfrm>
                <a:off x="831" y="1440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53" name="Object 8"/>
              <p:cNvGraphicFramePr>
                <a:graphicFrameLocks noChangeAspect="1"/>
              </p:cNvGraphicFramePr>
              <p:nvPr/>
            </p:nvGraphicFramePr>
            <p:xfrm>
              <a:off x="2175" y="1495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20" name="公式" r:id="rId15" imgW="253890" imgH="241195" progId="Equation.3">
                      <p:embed/>
                    </p:oleObj>
                  </mc:Choice>
                  <mc:Fallback>
                    <p:oleObj name="公式" r:id="rId15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5" y="1495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4" name="Object 9"/>
              <p:cNvGraphicFramePr>
                <a:graphicFrameLocks noChangeAspect="1"/>
              </p:cNvGraphicFramePr>
              <p:nvPr/>
            </p:nvGraphicFramePr>
            <p:xfrm>
              <a:off x="816" y="576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21" name="公式" r:id="rId16" imgW="253780" imgH="317225" progId="Equation.3">
                      <p:embed/>
                    </p:oleObj>
                  </mc:Choice>
                  <mc:Fallback>
                    <p:oleObj name="公式" r:id="rId16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576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55" name="Object 10"/>
              <p:cNvGraphicFramePr>
                <a:graphicFrameLocks noChangeAspect="1"/>
              </p:cNvGraphicFramePr>
              <p:nvPr/>
            </p:nvGraphicFramePr>
            <p:xfrm>
              <a:off x="843" y="146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22" name="公式" r:id="rId17" imgW="215713" imgH="241091" progId="Equation.3">
                      <p:embed/>
                    </p:oleObj>
                  </mc:Choice>
                  <mc:Fallback>
                    <p:oleObj name="公式" r:id="rId17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3" y="146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46" name="Group 17"/>
            <p:cNvGrpSpPr>
              <a:grpSpLocks/>
            </p:cNvGrpSpPr>
            <p:nvPr/>
          </p:nvGrpSpPr>
          <p:grpSpPr bwMode="auto">
            <a:xfrm>
              <a:off x="3392" y="1033"/>
              <a:ext cx="183" cy="691"/>
              <a:chOff x="1410" y="3144"/>
              <a:chExt cx="183" cy="691"/>
            </a:xfrm>
          </p:grpSpPr>
          <p:sp>
            <p:nvSpPr>
              <p:cNvPr id="21549" name="Line 18"/>
              <p:cNvSpPr>
                <a:spLocks noChangeShapeType="1"/>
              </p:cNvSpPr>
              <p:nvPr/>
            </p:nvSpPr>
            <p:spPr bwMode="auto">
              <a:xfrm>
                <a:off x="1492" y="31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50" name="Object 19"/>
              <p:cNvGraphicFramePr>
                <a:graphicFrameLocks noChangeAspect="1"/>
              </p:cNvGraphicFramePr>
              <p:nvPr/>
            </p:nvGraphicFramePr>
            <p:xfrm>
              <a:off x="1410" y="3607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23" name="公式" r:id="rId18" imgW="291973" imgH="393529" progId="Equation.3">
                      <p:embed/>
                    </p:oleObj>
                  </mc:Choice>
                  <mc:Fallback>
                    <p:oleObj name="公式" r:id="rId18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0" y="3607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47" name="Object 24"/>
            <p:cNvGraphicFramePr>
              <a:graphicFrameLocks noChangeAspect="1"/>
            </p:cNvGraphicFramePr>
            <p:nvPr/>
          </p:nvGraphicFramePr>
          <p:xfrm>
            <a:off x="3191" y="1148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24" name="公式" r:id="rId19" imgW="253890" imgH="241195" progId="Equation.3">
                    <p:embed/>
                  </p:oleObj>
                </mc:Choice>
                <mc:Fallback>
                  <p:oleObj name="公式" r:id="rId19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1" y="1148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8" name="Object 27"/>
            <p:cNvGraphicFramePr>
              <a:graphicFrameLocks noChangeAspect="1"/>
            </p:cNvGraphicFramePr>
            <p:nvPr/>
          </p:nvGraphicFramePr>
          <p:xfrm>
            <a:off x="3671" y="716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25" name="公式" r:id="rId21" imgW="253890" imgH="241195" progId="Equation.3">
                    <p:embed/>
                  </p:oleObj>
                </mc:Choice>
                <mc:Fallback>
                  <p:oleObj name="公式" r:id="rId21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716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5532" name="Text Box 28"/>
          <p:cNvSpPr txBox="1">
            <a:spLocks noChangeArrowheads="1"/>
          </p:cNvSpPr>
          <p:nvPr/>
        </p:nvSpPr>
        <p:spPr bwMode="auto">
          <a:xfrm>
            <a:off x="2438400" y="2971801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求极值的步骤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5533" name="Object 29"/>
          <p:cNvGraphicFramePr>
            <a:graphicFrameLocks noChangeAspect="1"/>
          </p:cNvGraphicFramePr>
          <p:nvPr/>
        </p:nvGraphicFramePr>
        <p:xfrm>
          <a:off x="2514600" y="3733801"/>
          <a:ext cx="2438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6" name="公式" r:id="rId22" imgW="2590800" imgH="431800" progId="Equation.3">
                  <p:embed/>
                </p:oleObj>
              </mc:Choice>
              <mc:Fallback>
                <p:oleObj name="公式" r:id="rId22" imgW="2590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733801"/>
                        <a:ext cx="2438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34" name="Object 30"/>
          <p:cNvGraphicFramePr>
            <a:graphicFrameLocks noChangeAspect="1"/>
          </p:cNvGraphicFramePr>
          <p:nvPr/>
        </p:nvGraphicFramePr>
        <p:xfrm>
          <a:off x="2438400" y="4343400"/>
          <a:ext cx="78486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7" name="Equation" r:id="rId24" imgW="3556000" imgH="215900" progId="Equation.3">
                  <p:embed/>
                </p:oleObj>
              </mc:Choice>
              <mc:Fallback>
                <p:oleObj name="Equation" r:id="rId24" imgW="3556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343400"/>
                        <a:ext cx="78486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35" name="Object 31"/>
          <p:cNvGraphicFramePr>
            <a:graphicFrameLocks noChangeAspect="1"/>
          </p:cNvGraphicFramePr>
          <p:nvPr/>
        </p:nvGraphicFramePr>
        <p:xfrm>
          <a:off x="2481264" y="4975226"/>
          <a:ext cx="75009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8" name="公式" r:id="rId26" imgW="7988300" imgH="457200" progId="Equation.3">
                  <p:embed/>
                </p:oleObj>
              </mc:Choice>
              <mc:Fallback>
                <p:oleObj name="公式" r:id="rId26" imgW="7988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4" y="4975226"/>
                        <a:ext cx="75009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36" name="Object 32"/>
          <p:cNvGraphicFramePr>
            <a:graphicFrameLocks noChangeAspect="1"/>
          </p:cNvGraphicFramePr>
          <p:nvPr/>
        </p:nvGraphicFramePr>
        <p:xfrm>
          <a:off x="2501900" y="5589588"/>
          <a:ext cx="16129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29" name="公式" r:id="rId28" imgW="1688367" imgH="431613" progId="Equation.3">
                  <p:embed/>
                </p:oleObj>
              </mc:Choice>
              <mc:Fallback>
                <p:oleObj name="公式" r:id="rId28" imgW="168836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589588"/>
                        <a:ext cx="16129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33"/>
          <p:cNvSpPr txBox="1">
            <a:spLocks noChangeArrowheads="1"/>
          </p:cNvSpPr>
          <p:nvPr/>
        </p:nvSpPr>
        <p:spPr bwMode="auto">
          <a:xfrm>
            <a:off x="7608888" y="23495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不是极值点情形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14" name="Group 47"/>
          <p:cNvGrpSpPr>
            <a:grpSpLocks/>
          </p:cNvGrpSpPr>
          <p:nvPr/>
        </p:nvGrpSpPr>
        <p:grpSpPr bwMode="auto">
          <a:xfrm>
            <a:off x="1590675" y="757238"/>
            <a:ext cx="2198688" cy="1295400"/>
            <a:chOff x="0" y="482"/>
            <a:chExt cx="1503" cy="931"/>
          </a:xfrm>
        </p:grpSpPr>
        <p:sp>
          <p:nvSpPr>
            <p:cNvPr id="21530" name="Freeform 34"/>
            <p:cNvSpPr>
              <a:spLocks/>
            </p:cNvSpPr>
            <p:nvPr/>
          </p:nvSpPr>
          <p:spPr bwMode="auto">
            <a:xfrm>
              <a:off x="343" y="722"/>
              <a:ext cx="728" cy="192"/>
            </a:xfrm>
            <a:custGeom>
              <a:avLst/>
              <a:gdLst>
                <a:gd name="T0" fmla="*/ 0 w 672"/>
                <a:gd name="T1" fmla="*/ 192 h 192"/>
                <a:gd name="T2" fmla="*/ 1031 w 672"/>
                <a:gd name="T3" fmla="*/ 0 h 192"/>
                <a:gd name="T4" fmla="*/ 2062 w 672"/>
                <a:gd name="T5" fmla="*/ 192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0" y="192"/>
                  </a:moveTo>
                  <a:cubicBezTo>
                    <a:pt x="112" y="96"/>
                    <a:pt x="224" y="0"/>
                    <a:pt x="336" y="0"/>
                  </a:cubicBezTo>
                  <a:cubicBezTo>
                    <a:pt x="448" y="0"/>
                    <a:pt x="608" y="160"/>
                    <a:pt x="672" y="19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Line 35"/>
            <p:cNvSpPr>
              <a:spLocks noChangeShapeType="1"/>
            </p:cNvSpPr>
            <p:nvPr/>
          </p:nvSpPr>
          <p:spPr bwMode="auto">
            <a:xfrm>
              <a:off x="385" y="713"/>
              <a:ext cx="64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32" name="Group 36"/>
            <p:cNvGrpSpPr>
              <a:grpSpLocks/>
            </p:cNvGrpSpPr>
            <p:nvPr/>
          </p:nvGrpSpPr>
          <p:grpSpPr bwMode="auto">
            <a:xfrm>
              <a:off x="0" y="482"/>
              <a:ext cx="1503" cy="912"/>
              <a:chOff x="801" y="2784"/>
              <a:chExt cx="1503" cy="912"/>
            </a:xfrm>
          </p:grpSpPr>
          <p:sp>
            <p:nvSpPr>
              <p:cNvPr id="21538" name="Line 37"/>
              <p:cNvSpPr>
                <a:spLocks noChangeShapeType="1"/>
              </p:cNvSpPr>
              <p:nvPr/>
            </p:nvSpPr>
            <p:spPr bwMode="auto">
              <a:xfrm flipV="1">
                <a:off x="979" y="2784"/>
                <a:ext cx="0" cy="8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9" name="Line 38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40" name="Object 39"/>
              <p:cNvGraphicFramePr>
                <a:graphicFrameLocks noChangeAspect="1"/>
              </p:cNvGraphicFramePr>
              <p:nvPr/>
            </p:nvGraphicFramePr>
            <p:xfrm>
              <a:off x="2160" y="3559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30" name="公式" r:id="rId30" imgW="253890" imgH="241195" progId="Equation.3">
                      <p:embed/>
                    </p:oleObj>
                  </mc:Choice>
                  <mc:Fallback>
                    <p:oleObj name="公式" r:id="rId30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559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1" name="Object 40"/>
              <p:cNvGraphicFramePr>
                <a:graphicFrameLocks noChangeAspect="1"/>
              </p:cNvGraphicFramePr>
              <p:nvPr/>
            </p:nvGraphicFramePr>
            <p:xfrm>
              <a:off x="801" y="2827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31" name="公式" r:id="rId31" imgW="253780" imgH="317225" progId="Equation.3">
                      <p:embed/>
                    </p:oleObj>
                  </mc:Choice>
                  <mc:Fallback>
                    <p:oleObj name="公式" r:id="rId31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1" y="2827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2" name="Object 41"/>
              <p:cNvGraphicFramePr>
                <a:graphicFrameLocks noChangeAspect="1"/>
              </p:cNvGraphicFramePr>
              <p:nvPr/>
            </p:nvGraphicFramePr>
            <p:xfrm>
              <a:off x="828" y="3528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32" name="公式" r:id="rId32" imgW="215713" imgH="241091" progId="Equation.3">
                      <p:embed/>
                    </p:oleObj>
                  </mc:Choice>
                  <mc:Fallback>
                    <p:oleObj name="公式" r:id="rId32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" y="3528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33" name="Group 42"/>
            <p:cNvGrpSpPr>
              <a:grpSpLocks/>
            </p:cNvGrpSpPr>
            <p:nvPr/>
          </p:nvGrpSpPr>
          <p:grpSpPr bwMode="auto">
            <a:xfrm>
              <a:off x="609" y="722"/>
              <a:ext cx="183" cy="691"/>
              <a:chOff x="1410" y="3144"/>
              <a:chExt cx="183" cy="691"/>
            </a:xfrm>
          </p:grpSpPr>
          <p:sp>
            <p:nvSpPr>
              <p:cNvPr id="21536" name="Line 43"/>
              <p:cNvSpPr>
                <a:spLocks noChangeShapeType="1"/>
              </p:cNvSpPr>
              <p:nvPr/>
            </p:nvSpPr>
            <p:spPr bwMode="auto">
              <a:xfrm>
                <a:off x="1492" y="31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37" name="Object 44"/>
              <p:cNvGraphicFramePr>
                <a:graphicFrameLocks noChangeAspect="1"/>
              </p:cNvGraphicFramePr>
              <p:nvPr/>
            </p:nvGraphicFramePr>
            <p:xfrm>
              <a:off x="1410" y="3607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33" name="公式" r:id="rId33" imgW="291973" imgH="393529" progId="Equation.3">
                      <p:embed/>
                    </p:oleObj>
                  </mc:Choice>
                  <mc:Fallback>
                    <p:oleObj name="公式" r:id="rId33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0" y="3607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34" name="Object 45"/>
            <p:cNvGraphicFramePr>
              <a:graphicFrameLocks noChangeAspect="1"/>
            </p:cNvGraphicFramePr>
            <p:nvPr/>
          </p:nvGraphicFramePr>
          <p:xfrm>
            <a:off x="447" y="84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34" name="公式" r:id="rId34" imgW="253890" imgH="241195" progId="Equation.3">
                    <p:embed/>
                  </p:oleObj>
                </mc:Choice>
                <mc:Fallback>
                  <p:oleObj name="公式" r:id="rId34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84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5" name="Object 46"/>
            <p:cNvGraphicFramePr>
              <a:graphicFrameLocks noChangeAspect="1"/>
            </p:cNvGraphicFramePr>
            <p:nvPr/>
          </p:nvGraphicFramePr>
          <p:xfrm>
            <a:off x="783" y="902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35" name="公式" r:id="rId35" imgW="240986" imgH="88784" progId="Equation.3">
                    <p:embed/>
                  </p:oleObj>
                </mc:Choice>
                <mc:Fallback>
                  <p:oleObj name="公式" r:id="rId35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902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15" name="Group 63"/>
          <p:cNvGrpSpPr>
            <a:grpSpLocks/>
          </p:cNvGrpSpPr>
          <p:nvPr/>
        </p:nvGrpSpPr>
        <p:grpSpPr bwMode="auto">
          <a:xfrm>
            <a:off x="3792538" y="765175"/>
            <a:ext cx="2246312" cy="1295400"/>
            <a:chOff x="1429" y="482"/>
            <a:chExt cx="1503" cy="936"/>
          </a:xfrm>
        </p:grpSpPr>
        <p:sp>
          <p:nvSpPr>
            <p:cNvPr id="21517" name="Freeform 48"/>
            <p:cNvSpPr>
              <a:spLocks/>
            </p:cNvSpPr>
            <p:nvPr/>
          </p:nvSpPr>
          <p:spPr bwMode="auto">
            <a:xfrm>
              <a:off x="1756" y="722"/>
              <a:ext cx="832" cy="240"/>
            </a:xfrm>
            <a:custGeom>
              <a:avLst/>
              <a:gdLst>
                <a:gd name="T0" fmla="*/ 0 w 768"/>
                <a:gd name="T1" fmla="*/ 0 h 240"/>
                <a:gd name="T2" fmla="*/ 1180 w 768"/>
                <a:gd name="T3" fmla="*/ 240 h 240"/>
                <a:gd name="T4" fmla="*/ 2351 w 768"/>
                <a:gd name="T5" fmla="*/ 0 h 240"/>
                <a:gd name="T6" fmla="*/ 0 60000 65536"/>
                <a:gd name="T7" fmla="*/ 0 60000 65536"/>
                <a:gd name="T8" fmla="*/ 0 60000 65536"/>
                <a:gd name="T9" fmla="*/ 0 w 768"/>
                <a:gd name="T10" fmla="*/ 0 h 240"/>
                <a:gd name="T11" fmla="*/ 768 w 76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40">
                  <a:moveTo>
                    <a:pt x="0" y="0"/>
                  </a:moveTo>
                  <a:cubicBezTo>
                    <a:pt x="128" y="120"/>
                    <a:pt x="256" y="240"/>
                    <a:pt x="384" y="240"/>
                  </a:cubicBezTo>
                  <a:cubicBezTo>
                    <a:pt x="512" y="240"/>
                    <a:pt x="640" y="120"/>
                    <a:pt x="768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Line 49"/>
            <p:cNvSpPr>
              <a:spLocks noChangeShapeType="1"/>
            </p:cNvSpPr>
            <p:nvPr/>
          </p:nvSpPr>
          <p:spPr bwMode="auto">
            <a:xfrm>
              <a:off x="1876" y="971"/>
              <a:ext cx="6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519" name="Group 50"/>
            <p:cNvGrpSpPr>
              <a:grpSpLocks/>
            </p:cNvGrpSpPr>
            <p:nvPr/>
          </p:nvGrpSpPr>
          <p:grpSpPr bwMode="auto">
            <a:xfrm>
              <a:off x="1429" y="482"/>
              <a:ext cx="1503" cy="912"/>
              <a:chOff x="801" y="2784"/>
              <a:chExt cx="1503" cy="912"/>
            </a:xfrm>
          </p:grpSpPr>
          <p:sp>
            <p:nvSpPr>
              <p:cNvPr id="21525" name="Line 51"/>
              <p:cNvSpPr>
                <a:spLocks noChangeShapeType="1"/>
              </p:cNvSpPr>
              <p:nvPr/>
            </p:nvSpPr>
            <p:spPr bwMode="auto">
              <a:xfrm flipV="1">
                <a:off x="979" y="2784"/>
                <a:ext cx="0" cy="8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6" name="Line 52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27" name="Object 53"/>
              <p:cNvGraphicFramePr>
                <a:graphicFrameLocks noChangeAspect="1"/>
              </p:cNvGraphicFramePr>
              <p:nvPr/>
            </p:nvGraphicFramePr>
            <p:xfrm>
              <a:off x="2160" y="3559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36" name="公式" r:id="rId36" imgW="253890" imgH="241195" progId="Equation.3">
                      <p:embed/>
                    </p:oleObj>
                  </mc:Choice>
                  <mc:Fallback>
                    <p:oleObj name="公式" r:id="rId36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559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8" name="Object 54"/>
              <p:cNvGraphicFramePr>
                <a:graphicFrameLocks noChangeAspect="1"/>
              </p:cNvGraphicFramePr>
              <p:nvPr/>
            </p:nvGraphicFramePr>
            <p:xfrm>
              <a:off x="801" y="2827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37" name="公式" r:id="rId37" imgW="253780" imgH="317225" progId="Equation.3">
                      <p:embed/>
                    </p:oleObj>
                  </mc:Choice>
                  <mc:Fallback>
                    <p:oleObj name="公式" r:id="rId37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1" y="2827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9" name="Object 55"/>
              <p:cNvGraphicFramePr>
                <a:graphicFrameLocks noChangeAspect="1"/>
              </p:cNvGraphicFramePr>
              <p:nvPr/>
            </p:nvGraphicFramePr>
            <p:xfrm>
              <a:off x="828" y="3528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38" name="公式" r:id="rId38" imgW="215713" imgH="241091" progId="Equation.3">
                      <p:embed/>
                    </p:oleObj>
                  </mc:Choice>
                  <mc:Fallback>
                    <p:oleObj name="公式" r:id="rId38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" y="3528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1520" name="Group 56"/>
            <p:cNvGrpSpPr>
              <a:grpSpLocks/>
            </p:cNvGrpSpPr>
            <p:nvPr/>
          </p:nvGrpSpPr>
          <p:grpSpPr bwMode="auto">
            <a:xfrm>
              <a:off x="2089" y="962"/>
              <a:ext cx="183" cy="456"/>
              <a:chOff x="3765" y="3384"/>
              <a:chExt cx="183" cy="456"/>
            </a:xfrm>
          </p:grpSpPr>
          <p:sp>
            <p:nvSpPr>
              <p:cNvPr id="21523" name="Line 57"/>
              <p:cNvSpPr>
                <a:spLocks noChangeShapeType="1"/>
              </p:cNvSpPr>
              <p:nvPr/>
            </p:nvSpPr>
            <p:spPr bwMode="auto">
              <a:xfrm>
                <a:off x="3848" y="3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24" name="Object 58"/>
              <p:cNvGraphicFramePr>
                <a:graphicFrameLocks noChangeAspect="1"/>
              </p:cNvGraphicFramePr>
              <p:nvPr/>
            </p:nvGraphicFramePr>
            <p:xfrm>
              <a:off x="3765" y="3612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439" name="公式" r:id="rId39" imgW="291973" imgH="393529" progId="Equation.3">
                      <p:embed/>
                    </p:oleObj>
                  </mc:Choice>
                  <mc:Fallback>
                    <p:oleObj name="公式" r:id="rId39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5" y="3612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21" name="Object 59"/>
            <p:cNvGraphicFramePr>
              <a:graphicFrameLocks noChangeAspect="1"/>
            </p:cNvGraphicFramePr>
            <p:nvPr/>
          </p:nvGraphicFramePr>
          <p:xfrm>
            <a:off x="1684" y="842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0" name="公式" r:id="rId40" imgW="240986" imgH="88784" progId="Equation.3">
                    <p:embed/>
                  </p:oleObj>
                </mc:Choice>
                <mc:Fallback>
                  <p:oleObj name="公式" r:id="rId40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842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60"/>
            <p:cNvGraphicFramePr>
              <a:graphicFrameLocks noChangeAspect="1"/>
            </p:cNvGraphicFramePr>
            <p:nvPr/>
          </p:nvGraphicFramePr>
          <p:xfrm>
            <a:off x="2548" y="79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1" name="公式" r:id="rId41" imgW="253890" imgH="241195" progId="Equation.3">
                    <p:embed/>
                  </p:oleObj>
                </mc:Choice>
                <mc:Fallback>
                  <p:oleObj name="公式" r:id="rId41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8" y="794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6" name="Text Box 66"/>
          <p:cNvSpPr txBox="1">
            <a:spLocks noChangeArrowheads="1"/>
          </p:cNvSpPr>
          <p:nvPr/>
        </p:nvSpPr>
        <p:spPr bwMode="auto">
          <a:xfrm>
            <a:off x="2351088" y="23495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是极值点情形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5654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0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5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40553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304800"/>
            <a:ext cx="22860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求函数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656111"/>
              </p:ext>
            </p:extLst>
          </p:nvPr>
        </p:nvGraphicFramePr>
        <p:xfrm>
          <a:off x="4050110" y="233751"/>
          <a:ext cx="2248446" cy="62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6" name="Equation" r:id="rId3" imgW="1079280" imgH="253800" progId="Equation.DSMT4">
                  <p:embed/>
                </p:oleObj>
              </mc:Choice>
              <mc:Fallback>
                <p:oleObj name="Equation" r:id="rId3" imgW="1079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0110" y="233751"/>
                        <a:ext cx="2248446" cy="625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294848" y="304801"/>
            <a:ext cx="16764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的极值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2063750" y="928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444422" name="Text Box 6"/>
          <p:cNvSpPr txBox="1">
            <a:spLocks noChangeArrowheads="1"/>
          </p:cNvSpPr>
          <p:nvPr/>
        </p:nvSpPr>
        <p:spPr bwMode="auto">
          <a:xfrm>
            <a:off x="2590800" y="914401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求导数</a:t>
            </a:r>
          </a:p>
        </p:txBody>
      </p:sp>
      <p:graphicFrame>
        <p:nvGraphicFramePr>
          <p:cNvPr id="444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545667"/>
              </p:ext>
            </p:extLst>
          </p:nvPr>
        </p:nvGraphicFramePr>
        <p:xfrm>
          <a:off x="4382308" y="858828"/>
          <a:ext cx="1687483" cy="5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7" name="Equation" r:id="rId5" imgW="838080" imgH="253800" progId="Equation.DSMT4">
                  <p:embed/>
                </p:oleObj>
              </mc:Choice>
              <mc:Fallback>
                <p:oleObj name="Equation" r:id="rId5" imgW="838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308" y="858828"/>
                        <a:ext cx="1687483" cy="596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48278"/>
              </p:ext>
            </p:extLst>
          </p:nvPr>
        </p:nvGraphicFramePr>
        <p:xfrm>
          <a:off x="6184091" y="893763"/>
          <a:ext cx="1658139" cy="603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8" name="Equation" r:id="rId7" imgW="838080" imgH="266400" progId="Equation.DSMT4">
                  <p:embed/>
                </p:oleObj>
              </mc:Choice>
              <mc:Fallback>
                <p:oleObj name="Equation" r:id="rId7" imgW="8380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091" y="893763"/>
                        <a:ext cx="1658139" cy="603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94056"/>
              </p:ext>
            </p:extLst>
          </p:nvPr>
        </p:nvGraphicFramePr>
        <p:xfrm>
          <a:off x="7868966" y="748570"/>
          <a:ext cx="1487554" cy="94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9" name="Equation" r:id="rId9" imgW="507960" imgH="304560" progId="Equation.DSMT4">
                  <p:embed/>
                </p:oleObj>
              </mc:Choice>
              <mc:Fallback>
                <p:oleObj name="Equation" r:id="rId9" imgW="507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8966" y="748570"/>
                        <a:ext cx="1487554" cy="942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6" name="Text Box 10"/>
          <p:cNvSpPr txBox="1">
            <a:spLocks noChangeArrowheads="1"/>
          </p:cNvSpPr>
          <p:nvPr/>
        </p:nvSpPr>
        <p:spPr bwMode="auto">
          <a:xfrm>
            <a:off x="2590801" y="1447801"/>
            <a:ext cx="4081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求可能的极值点</a:t>
            </a:r>
          </a:p>
        </p:txBody>
      </p:sp>
      <p:sp>
        <p:nvSpPr>
          <p:cNvPr id="444427" name="Text Box 11"/>
          <p:cNvSpPr txBox="1">
            <a:spLocks noChangeArrowheads="1"/>
          </p:cNvSpPr>
          <p:nvPr/>
        </p:nvSpPr>
        <p:spPr bwMode="auto">
          <a:xfrm>
            <a:off x="2971800" y="19812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令</a:t>
            </a:r>
          </a:p>
        </p:txBody>
      </p:sp>
      <p:graphicFrame>
        <p:nvGraphicFramePr>
          <p:cNvPr id="4444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398373"/>
              </p:ext>
            </p:extLst>
          </p:nvPr>
        </p:nvGraphicFramePr>
        <p:xfrm>
          <a:off x="3593306" y="2058322"/>
          <a:ext cx="1220787" cy="473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0" name="Equation" r:id="rId11" imgW="698400" imgH="203040" progId="Equation.DSMT4">
                  <p:embed/>
                </p:oleObj>
              </mc:Choice>
              <mc:Fallback>
                <p:oleObj name="Equation" r:id="rId11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306" y="2058322"/>
                        <a:ext cx="1220787" cy="473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29" name="Text Box 13"/>
          <p:cNvSpPr txBox="1">
            <a:spLocks noChangeArrowheads="1"/>
          </p:cNvSpPr>
          <p:nvPr/>
        </p:nvSpPr>
        <p:spPr bwMode="auto">
          <a:xfrm>
            <a:off x="4940300" y="1981201"/>
            <a:ext cx="77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得</a:t>
            </a:r>
          </a:p>
        </p:txBody>
      </p:sp>
      <p:graphicFrame>
        <p:nvGraphicFramePr>
          <p:cNvPr id="4444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027974"/>
              </p:ext>
            </p:extLst>
          </p:nvPr>
        </p:nvGraphicFramePr>
        <p:xfrm>
          <a:off x="5468764" y="2025767"/>
          <a:ext cx="943670" cy="54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1" name="Equation" r:id="rId13" imgW="469800" imgH="228600" progId="Equation.DSMT4">
                  <p:embed/>
                </p:oleObj>
              </mc:Choice>
              <mc:Fallback>
                <p:oleObj name="Equation" r:id="rId13" imgW="469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764" y="2025767"/>
                        <a:ext cx="943670" cy="545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31" name="Text Box 15"/>
          <p:cNvSpPr txBox="1">
            <a:spLocks noChangeArrowheads="1"/>
          </p:cNvSpPr>
          <p:nvPr/>
        </p:nvSpPr>
        <p:spPr bwMode="auto">
          <a:xfrm>
            <a:off x="6692900" y="1995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令</a:t>
            </a:r>
          </a:p>
        </p:txBody>
      </p:sp>
      <p:graphicFrame>
        <p:nvGraphicFramePr>
          <p:cNvPr id="4444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877326"/>
              </p:ext>
            </p:extLst>
          </p:nvPr>
        </p:nvGraphicFramePr>
        <p:xfrm>
          <a:off x="7268097" y="2062811"/>
          <a:ext cx="1201737" cy="44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2" name="Equation" r:id="rId15" imgW="736560" imgH="203040" progId="Equation.DSMT4">
                  <p:embed/>
                </p:oleObj>
              </mc:Choice>
              <mc:Fallback>
                <p:oleObj name="Equation" r:id="rId15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8097" y="2062811"/>
                        <a:ext cx="1201737" cy="446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33" name="Text Box 17"/>
          <p:cNvSpPr txBox="1">
            <a:spLocks noChangeArrowheads="1"/>
          </p:cNvSpPr>
          <p:nvPr/>
        </p:nvSpPr>
        <p:spPr bwMode="auto">
          <a:xfrm>
            <a:off x="8750300" y="1995488"/>
            <a:ext cx="774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得</a:t>
            </a:r>
          </a:p>
        </p:txBody>
      </p:sp>
      <p:graphicFrame>
        <p:nvGraphicFramePr>
          <p:cNvPr id="4444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888765"/>
              </p:ext>
            </p:extLst>
          </p:nvPr>
        </p:nvGraphicFramePr>
        <p:xfrm>
          <a:off x="9216655" y="2039916"/>
          <a:ext cx="844872" cy="54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3" name="Equation" r:id="rId17" imgW="431640" imgH="228600" progId="Equation.DSMT4">
                  <p:embed/>
                </p:oleObj>
              </mc:Choice>
              <mc:Fallback>
                <p:oleObj name="Equation" r:id="rId17" imgW="431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6655" y="2039916"/>
                        <a:ext cx="844872" cy="540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35" name="Text Box 19"/>
          <p:cNvSpPr txBox="1">
            <a:spLocks noChangeArrowheads="1"/>
          </p:cNvSpPr>
          <p:nvPr/>
        </p:nvSpPr>
        <p:spPr bwMode="auto">
          <a:xfrm>
            <a:off x="2590801" y="2590801"/>
            <a:ext cx="4297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列表判别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516705" y="3397482"/>
            <a:ext cx="706436" cy="1462088"/>
            <a:chOff x="704" y="2314"/>
            <a:chExt cx="409" cy="921"/>
          </a:xfrm>
        </p:grpSpPr>
        <p:graphicFrame>
          <p:nvGraphicFramePr>
            <p:cNvPr id="2258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2938121"/>
                </p:ext>
              </p:extLst>
            </p:nvPr>
          </p:nvGraphicFramePr>
          <p:xfrm>
            <a:off x="847" y="2314"/>
            <a:ext cx="18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4" name="Equation" r:id="rId19" imgW="139680" imgH="139680" progId="Equation.DSMT4">
                    <p:embed/>
                  </p:oleObj>
                </mc:Choice>
                <mc:Fallback>
                  <p:oleObj name="Equation" r:id="rId19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" y="2314"/>
                          <a:ext cx="18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970786"/>
                </p:ext>
              </p:extLst>
            </p:nvPr>
          </p:nvGraphicFramePr>
          <p:xfrm>
            <a:off x="704" y="2610"/>
            <a:ext cx="40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5" name="Equation" r:id="rId21" imgW="406080" imgH="203040" progId="Equation.DSMT4">
                    <p:embed/>
                  </p:oleObj>
                </mc:Choice>
                <mc:Fallback>
                  <p:oleObj name="Equation" r:id="rId21" imgW="406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610"/>
                          <a:ext cx="409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4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6824800"/>
                </p:ext>
              </p:extLst>
            </p:nvPr>
          </p:nvGraphicFramePr>
          <p:xfrm>
            <a:off x="729" y="2994"/>
            <a:ext cx="36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6" name="Equation" r:id="rId23" imgW="368280" imgH="203040" progId="Equation.DSMT4">
                    <p:embed/>
                  </p:oleObj>
                </mc:Choice>
                <mc:Fallback>
                  <p:oleObj name="Equation" r:id="rId23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2994"/>
                          <a:ext cx="365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4440" name="Line 24"/>
          <p:cNvSpPr>
            <a:spLocks noChangeShapeType="1"/>
          </p:cNvSpPr>
          <p:nvPr/>
        </p:nvSpPr>
        <p:spPr bwMode="auto">
          <a:xfrm>
            <a:off x="2590800" y="3810000"/>
            <a:ext cx="70866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44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376157"/>
              </p:ext>
            </p:extLst>
          </p:nvPr>
        </p:nvGraphicFramePr>
        <p:xfrm>
          <a:off x="5110163" y="3917950"/>
          <a:ext cx="37623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7" name="Equation" r:id="rId25" imgW="164880" imgH="126720" progId="Equation.DSMT4">
                  <p:embed/>
                </p:oleObj>
              </mc:Choice>
              <mc:Fallback>
                <p:oleObj name="Equation" r:id="rId25" imgW="1648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917950"/>
                        <a:ext cx="37623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916732"/>
              </p:ext>
            </p:extLst>
          </p:nvPr>
        </p:nvGraphicFramePr>
        <p:xfrm>
          <a:off x="7505699" y="3853266"/>
          <a:ext cx="419101" cy="41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8" name="Equation" r:id="rId27" imgW="126720" imgH="177480" progId="Equation.DSMT4">
                  <p:embed/>
                </p:oleObj>
              </mc:Choice>
              <mc:Fallback>
                <p:oleObj name="Equation" r:id="rId2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699" y="3853266"/>
                        <a:ext cx="419101" cy="410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065715" y="3094039"/>
            <a:ext cx="2859089" cy="722313"/>
            <a:chOff x="2231" y="2093"/>
            <a:chExt cx="1801" cy="455"/>
          </a:xfrm>
        </p:grpSpPr>
        <p:graphicFrame>
          <p:nvGraphicFramePr>
            <p:cNvPr id="2258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2785486"/>
                </p:ext>
              </p:extLst>
            </p:nvPr>
          </p:nvGraphicFramePr>
          <p:xfrm>
            <a:off x="3661" y="2093"/>
            <a:ext cx="371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9" name="Equation" r:id="rId29" imgW="114120" imgH="228600" progId="Equation.DSMT4">
                    <p:embed/>
                  </p:oleObj>
                </mc:Choice>
                <mc:Fallback>
                  <p:oleObj name="Equation" r:id="rId29" imgW="1141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1" y="2093"/>
                          <a:ext cx="371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81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3079773"/>
                </p:ext>
              </p:extLst>
            </p:nvPr>
          </p:nvGraphicFramePr>
          <p:xfrm>
            <a:off x="2231" y="2258"/>
            <a:ext cx="26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40" name="Equation" r:id="rId31" imgW="126720" imgH="177480" progId="Equation.DSMT4">
                    <p:embed/>
                  </p:oleObj>
                </mc:Choice>
                <mc:Fallback>
                  <p:oleObj name="Equation" r:id="rId31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2258"/>
                          <a:ext cx="26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44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121353"/>
              </p:ext>
            </p:extLst>
          </p:nvPr>
        </p:nvGraphicFramePr>
        <p:xfrm>
          <a:off x="3876675" y="3903663"/>
          <a:ext cx="32226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1" name="Equation" r:id="rId33" imgW="139680" imgH="139680" progId="Equation.DSMT4">
                  <p:embed/>
                </p:oleObj>
              </mc:Choice>
              <mc:Fallback>
                <p:oleObj name="Equation" r:id="rId3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903663"/>
                        <a:ext cx="32226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4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932529"/>
              </p:ext>
            </p:extLst>
          </p:nvPr>
        </p:nvGraphicFramePr>
        <p:xfrm>
          <a:off x="6167297" y="3972879"/>
          <a:ext cx="321197" cy="267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2" name="Equation" r:id="rId35" imgW="139680" imgH="101520" progId="Equation.DSMT4">
                  <p:embed/>
                </p:oleObj>
              </mc:Choice>
              <mc:Fallback>
                <p:oleObj name="Equation" r:id="rId35" imgW="139680" imgH="101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297" y="3972879"/>
                        <a:ext cx="321197" cy="267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390584"/>
              </p:ext>
            </p:extLst>
          </p:nvPr>
        </p:nvGraphicFramePr>
        <p:xfrm>
          <a:off x="8672513" y="3910013"/>
          <a:ext cx="32226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3" name="Equation" r:id="rId37" imgW="139680" imgH="139680" progId="Equation.DSMT4">
                  <p:embed/>
                </p:oleObj>
              </mc:Choice>
              <mc:Fallback>
                <p:oleObj name="Equation" r:id="rId37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2513" y="3910013"/>
                        <a:ext cx="32226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4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966699"/>
              </p:ext>
            </p:extLst>
          </p:nvPr>
        </p:nvGraphicFramePr>
        <p:xfrm>
          <a:off x="5065713" y="4408488"/>
          <a:ext cx="433387" cy="4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4" name="Equation" r:id="rId39" imgW="126720" imgH="177480" progId="Equation.DSMT4">
                  <p:embed/>
                </p:oleObj>
              </mc:Choice>
              <mc:Fallback>
                <p:oleObj name="Equation" r:id="rId39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4408488"/>
                        <a:ext cx="433387" cy="422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5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43513"/>
              </p:ext>
            </p:extLst>
          </p:nvPr>
        </p:nvGraphicFramePr>
        <p:xfrm>
          <a:off x="7169709" y="4442553"/>
          <a:ext cx="929232" cy="3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5" name="Equation" r:id="rId41" imgW="393480" imgH="177480" progId="Equation.DSMT4">
                  <p:embed/>
                </p:oleObj>
              </mc:Choice>
              <mc:Fallback>
                <p:oleObj name="Equation" r:id="rId41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709" y="4442553"/>
                        <a:ext cx="929232" cy="360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51" name="Line 35"/>
          <p:cNvSpPr>
            <a:spLocks noChangeShapeType="1"/>
          </p:cNvSpPr>
          <p:nvPr/>
        </p:nvSpPr>
        <p:spPr bwMode="auto">
          <a:xfrm>
            <a:off x="3352800" y="3276601"/>
            <a:ext cx="0" cy="1547813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724400" y="3124201"/>
            <a:ext cx="3505200" cy="1547813"/>
            <a:chOff x="2016" y="2208"/>
            <a:chExt cx="2208" cy="1115"/>
          </a:xfrm>
        </p:grpSpPr>
        <p:sp>
          <p:nvSpPr>
            <p:cNvPr id="22576" name="Line 37"/>
            <p:cNvSpPr>
              <a:spLocks noChangeShapeType="1"/>
            </p:cNvSpPr>
            <p:nvPr/>
          </p:nvSpPr>
          <p:spPr bwMode="auto">
            <a:xfrm>
              <a:off x="2016" y="2208"/>
              <a:ext cx="0" cy="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7" name="Line 38"/>
            <p:cNvSpPr>
              <a:spLocks noChangeShapeType="1"/>
            </p:cNvSpPr>
            <p:nvPr/>
          </p:nvSpPr>
          <p:spPr bwMode="auto">
            <a:xfrm>
              <a:off x="3504" y="2208"/>
              <a:ext cx="0" cy="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8" name="Line 39"/>
            <p:cNvSpPr>
              <a:spLocks noChangeShapeType="1"/>
            </p:cNvSpPr>
            <p:nvPr/>
          </p:nvSpPr>
          <p:spPr bwMode="auto">
            <a:xfrm>
              <a:off x="4224" y="2208"/>
              <a:ext cx="0" cy="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79" name="Line 40"/>
            <p:cNvSpPr>
              <a:spLocks noChangeShapeType="1"/>
            </p:cNvSpPr>
            <p:nvPr/>
          </p:nvSpPr>
          <p:spPr bwMode="auto">
            <a:xfrm>
              <a:off x="2688" y="2208"/>
              <a:ext cx="0" cy="111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617913" y="3276611"/>
            <a:ext cx="5754688" cy="560389"/>
            <a:chOff x="1319" y="2208"/>
            <a:chExt cx="3625" cy="353"/>
          </a:xfrm>
        </p:grpSpPr>
        <p:graphicFrame>
          <p:nvGraphicFramePr>
            <p:cNvPr id="2257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2361094"/>
                </p:ext>
              </p:extLst>
            </p:nvPr>
          </p:nvGraphicFramePr>
          <p:xfrm>
            <a:off x="1319" y="2259"/>
            <a:ext cx="625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46" name="Equation" r:id="rId43" imgW="507960" imgH="203040" progId="Equation.DSMT4">
                    <p:embed/>
                  </p:oleObj>
                </mc:Choice>
                <mc:Fallback>
                  <p:oleObj name="Equation" r:id="rId43" imgW="507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2259"/>
                          <a:ext cx="625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3891274"/>
                </p:ext>
              </p:extLst>
            </p:nvPr>
          </p:nvGraphicFramePr>
          <p:xfrm>
            <a:off x="2815" y="2218"/>
            <a:ext cx="56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47" name="Equation" r:id="rId45" imgW="406080" imgH="228600" progId="Equation.DSMT4">
                    <p:embed/>
                  </p:oleObj>
                </mc:Choice>
                <mc:Fallback>
                  <p:oleObj name="Equation" r:id="rId45" imgW="406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5" y="2218"/>
                          <a:ext cx="564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7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0940126"/>
                </p:ext>
              </p:extLst>
            </p:nvPr>
          </p:nvGraphicFramePr>
          <p:xfrm>
            <a:off x="4294" y="2208"/>
            <a:ext cx="65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48" name="Equation" r:id="rId47" imgW="545760" imgH="228600" progId="Equation.DSMT4">
                    <p:embed/>
                  </p:oleObj>
                </mc:Choice>
                <mc:Fallback>
                  <p:oleObj name="Equation" r:id="rId47" imgW="545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4" y="2208"/>
                          <a:ext cx="65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446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076120"/>
              </p:ext>
            </p:extLst>
          </p:nvPr>
        </p:nvGraphicFramePr>
        <p:xfrm>
          <a:off x="2847975" y="5126041"/>
          <a:ext cx="8477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49" name="Equation" r:id="rId49" imgW="495000" imgH="203040" progId="Equation.DSMT4">
                  <p:embed/>
                </p:oleObj>
              </mc:Choice>
              <mc:Fallback>
                <p:oleObj name="Equation" r:id="rId49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5126041"/>
                        <a:ext cx="8477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62" name="Text Box 46"/>
          <p:cNvSpPr txBox="1">
            <a:spLocks noChangeArrowheads="1"/>
          </p:cNvSpPr>
          <p:nvPr/>
        </p:nvSpPr>
        <p:spPr bwMode="auto">
          <a:xfrm>
            <a:off x="3695700" y="5043488"/>
            <a:ext cx="2039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是极大点，</a:t>
            </a:r>
          </a:p>
        </p:txBody>
      </p:sp>
      <p:sp>
        <p:nvSpPr>
          <p:cNvPr id="444463" name="Text Box 47"/>
          <p:cNvSpPr txBox="1">
            <a:spLocks noChangeArrowheads="1"/>
          </p:cNvSpPr>
          <p:nvPr/>
        </p:nvSpPr>
        <p:spPr bwMode="auto">
          <a:xfrm>
            <a:off x="5295900" y="50307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其极大值为</a:t>
            </a:r>
          </a:p>
        </p:txBody>
      </p:sp>
      <p:graphicFrame>
        <p:nvGraphicFramePr>
          <p:cNvPr id="44446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467952"/>
              </p:ext>
            </p:extLst>
          </p:nvPr>
        </p:nvGraphicFramePr>
        <p:xfrm>
          <a:off x="7221538" y="5067223"/>
          <a:ext cx="1119188" cy="495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0" name="Equation" r:id="rId51" imgW="609480" imgH="203040" progId="Equation.DSMT4">
                  <p:embed/>
                </p:oleObj>
              </mc:Choice>
              <mc:Fallback>
                <p:oleObj name="Equation" r:id="rId51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5067223"/>
                        <a:ext cx="1119188" cy="495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65" name="Text Box 49"/>
          <p:cNvSpPr txBox="1">
            <a:spLocks noChangeArrowheads="1"/>
          </p:cNvSpPr>
          <p:nvPr/>
        </p:nvSpPr>
        <p:spPr bwMode="auto">
          <a:xfrm>
            <a:off x="3708400" y="563880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是极小点，</a:t>
            </a:r>
          </a:p>
        </p:txBody>
      </p:sp>
      <p:sp>
        <p:nvSpPr>
          <p:cNvPr id="444466" name="Text Box 50"/>
          <p:cNvSpPr txBox="1">
            <a:spLocks noChangeArrowheads="1"/>
          </p:cNvSpPr>
          <p:nvPr/>
        </p:nvSpPr>
        <p:spPr bwMode="auto">
          <a:xfrm>
            <a:off x="5308600" y="563880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其极小值为</a:t>
            </a:r>
          </a:p>
        </p:txBody>
      </p:sp>
      <p:graphicFrame>
        <p:nvGraphicFramePr>
          <p:cNvPr id="44446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05095"/>
              </p:ext>
            </p:extLst>
          </p:nvPr>
        </p:nvGraphicFramePr>
        <p:xfrm>
          <a:off x="2960675" y="5675319"/>
          <a:ext cx="856507" cy="558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1" name="Equation" r:id="rId53" imgW="368280" imgH="228600" progId="Equation.DSMT4">
                  <p:embed/>
                </p:oleObj>
              </mc:Choice>
              <mc:Fallback>
                <p:oleObj name="Equation" r:id="rId53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75" y="5675319"/>
                        <a:ext cx="856507" cy="558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46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240255"/>
              </p:ext>
            </p:extLst>
          </p:nvPr>
        </p:nvGraphicFramePr>
        <p:xfrm>
          <a:off x="7159625" y="5645150"/>
          <a:ext cx="18081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2" name="Equation" r:id="rId55" imgW="901440" imgH="228600" progId="Equation.DSMT4">
                  <p:embed/>
                </p:oleObj>
              </mc:Choice>
              <mc:Fallback>
                <p:oleObj name="Equation" r:id="rId55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5645150"/>
                        <a:ext cx="18081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469" name="Line 53"/>
          <p:cNvSpPr>
            <a:spLocks noChangeShapeType="1"/>
          </p:cNvSpPr>
          <p:nvPr/>
        </p:nvSpPr>
        <p:spPr bwMode="auto">
          <a:xfrm flipV="1">
            <a:off x="3733800" y="4343400"/>
            <a:ext cx="685800" cy="457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4470" name="Line 54"/>
          <p:cNvSpPr>
            <a:spLocks noChangeShapeType="1"/>
          </p:cNvSpPr>
          <p:nvPr/>
        </p:nvSpPr>
        <p:spPr bwMode="auto">
          <a:xfrm>
            <a:off x="6096000" y="4419600"/>
            <a:ext cx="762000" cy="457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4471" name="Line 55"/>
          <p:cNvSpPr>
            <a:spLocks noChangeShapeType="1"/>
          </p:cNvSpPr>
          <p:nvPr/>
        </p:nvSpPr>
        <p:spPr bwMode="auto">
          <a:xfrm flipV="1">
            <a:off x="8534400" y="4343400"/>
            <a:ext cx="685800" cy="457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4479" name="Line 63"/>
          <p:cNvSpPr>
            <a:spLocks noChangeShapeType="1"/>
          </p:cNvSpPr>
          <p:nvPr/>
        </p:nvSpPr>
        <p:spPr bwMode="auto">
          <a:xfrm>
            <a:off x="2606675" y="4340225"/>
            <a:ext cx="70866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7150-5C3E-4439-B216-5F65A4C7C309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0349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4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4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4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4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4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4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4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4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4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4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4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4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4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4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autoUpdateAnimBg="0"/>
      <p:bldP spid="444422" grpId="0" autoUpdateAnimBg="0"/>
      <p:bldP spid="444426" grpId="0" autoUpdateAnimBg="0"/>
      <p:bldP spid="444427" grpId="0" autoUpdateAnimBg="0"/>
      <p:bldP spid="444429" grpId="0" autoUpdateAnimBg="0"/>
      <p:bldP spid="444431" grpId="0" autoUpdateAnimBg="0"/>
      <p:bldP spid="444433" grpId="0" autoUpdateAnimBg="0"/>
      <p:bldP spid="444435" grpId="0" autoUpdateAnimBg="0"/>
      <p:bldP spid="444440" grpId="0" animBg="1"/>
      <p:bldP spid="444451" grpId="0" animBg="1"/>
      <p:bldP spid="444462" grpId="0" autoUpdateAnimBg="0"/>
      <p:bldP spid="444463" grpId="0" autoUpdateAnimBg="0"/>
      <p:bldP spid="444465" grpId="0" autoUpdateAnimBg="0"/>
      <p:bldP spid="444466" grpId="0" autoUpdateAnimBg="0"/>
      <p:bldP spid="444469" grpId="0" animBg="1"/>
      <p:bldP spid="444470" grpId="0" animBg="1"/>
      <p:bldP spid="444471" grpId="0" animBg="1"/>
      <p:bldP spid="4444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Text Box 2"/>
          <p:cNvSpPr txBox="1">
            <a:spLocks noChangeArrowheads="1"/>
          </p:cNvSpPr>
          <p:nvPr/>
        </p:nvSpPr>
        <p:spPr bwMode="auto">
          <a:xfrm>
            <a:off x="2413000" y="14081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2413000" y="23225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08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511082"/>
              </p:ext>
            </p:extLst>
          </p:nvPr>
        </p:nvGraphicFramePr>
        <p:xfrm>
          <a:off x="3215680" y="1210469"/>
          <a:ext cx="5166320" cy="754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8" name="Equation" r:id="rId3" imgW="2349360" imgH="330120" progId="Equation.DSMT4">
                  <p:embed/>
                </p:oleObj>
              </mc:Choice>
              <mc:Fallback>
                <p:oleObj name="Equation" r:id="rId3" imgW="2349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1210469"/>
                        <a:ext cx="5166320" cy="754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62096"/>
              </p:ext>
            </p:extLst>
          </p:nvPr>
        </p:nvGraphicFramePr>
        <p:xfrm>
          <a:off x="3175000" y="2093913"/>
          <a:ext cx="447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99" name="Equation" r:id="rId5" imgW="4470400" imgH="914400" progId="Equation.DSMT4">
                  <p:embed/>
                </p:oleObj>
              </mc:Choice>
              <mc:Fallback>
                <p:oleObj name="Equation" r:id="rId5" imgW="44704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2093913"/>
                        <a:ext cx="4470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2" name="Object 6"/>
          <p:cNvGraphicFramePr>
            <a:graphicFrameLocks noChangeAspect="1"/>
          </p:cNvGraphicFramePr>
          <p:nvPr/>
        </p:nvGraphicFramePr>
        <p:xfrm>
          <a:off x="2514600" y="3227388"/>
          <a:ext cx="3556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0" name="公式" r:id="rId7" imgW="3556000" imgH="431800" progId="Equation.3">
                  <p:embed/>
                </p:oleObj>
              </mc:Choice>
              <mc:Fallback>
                <p:oleObj name="公式" r:id="rId7" imgW="3556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27388"/>
                        <a:ext cx="3556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3" name="Object 7"/>
          <p:cNvGraphicFramePr>
            <a:graphicFrameLocks noChangeAspect="1"/>
          </p:cNvGraphicFramePr>
          <p:nvPr/>
        </p:nvGraphicFramePr>
        <p:xfrm>
          <a:off x="2919413" y="4035425"/>
          <a:ext cx="15097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1" name="公式" r:id="rId9" imgW="1562100" imgH="381000" progId="Equation.3">
                  <p:embed/>
                </p:oleObj>
              </mc:Choice>
              <mc:Fallback>
                <p:oleObj name="公式" r:id="rId9" imgW="15621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035425"/>
                        <a:ext cx="15097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4" name="Object 8"/>
          <p:cNvGraphicFramePr>
            <a:graphicFrameLocks noChangeAspect="1"/>
          </p:cNvGraphicFramePr>
          <p:nvPr/>
        </p:nvGraphicFramePr>
        <p:xfrm>
          <a:off x="4597400" y="4025901"/>
          <a:ext cx="1447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2" name="公式" r:id="rId11" imgW="1497950" imgH="406224" progId="Equation.3">
                  <p:embed/>
                </p:oleObj>
              </mc:Choice>
              <mc:Fallback>
                <p:oleObj name="公式" r:id="rId11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4025901"/>
                        <a:ext cx="1447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5" name="Object 9"/>
          <p:cNvGraphicFramePr>
            <a:graphicFrameLocks noChangeAspect="1"/>
          </p:cNvGraphicFramePr>
          <p:nvPr/>
        </p:nvGraphicFramePr>
        <p:xfrm>
          <a:off x="2895601" y="4791075"/>
          <a:ext cx="1509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3" name="公式" r:id="rId13" imgW="1562100" imgH="381000" progId="Equation.3">
                  <p:embed/>
                </p:oleObj>
              </mc:Choice>
              <mc:Fallback>
                <p:oleObj name="公式" r:id="rId13" imgW="15621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791075"/>
                        <a:ext cx="15097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6" name="Object 10"/>
          <p:cNvGraphicFramePr>
            <a:graphicFrameLocks noChangeAspect="1"/>
          </p:cNvGraphicFramePr>
          <p:nvPr/>
        </p:nvGraphicFramePr>
        <p:xfrm>
          <a:off x="4564064" y="4768851"/>
          <a:ext cx="14382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4" name="公式" r:id="rId15" imgW="1485255" imgH="406224" progId="Equation.3">
                  <p:embed/>
                </p:oleObj>
              </mc:Choice>
              <mc:Fallback>
                <p:oleObj name="公式" r:id="rId15" imgW="148525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4768851"/>
                        <a:ext cx="14382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7" name="Object 11"/>
          <p:cNvGraphicFramePr>
            <a:graphicFrameLocks noChangeAspect="1"/>
          </p:cNvGraphicFramePr>
          <p:nvPr/>
        </p:nvGraphicFramePr>
        <p:xfrm>
          <a:off x="2590800" y="5513388"/>
          <a:ext cx="4064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5" name="公式" r:id="rId17" imgW="4064000" imgH="431800" progId="Equation.3">
                  <p:embed/>
                </p:oleObj>
              </mc:Choice>
              <mc:Fallback>
                <p:oleObj name="公式" r:id="rId17" imgW="4064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13388"/>
                        <a:ext cx="4064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8" name="Object 12"/>
          <p:cNvGraphicFramePr>
            <a:graphicFrameLocks noChangeAspect="1"/>
          </p:cNvGraphicFramePr>
          <p:nvPr/>
        </p:nvGraphicFramePr>
        <p:xfrm>
          <a:off x="6324600" y="3227388"/>
          <a:ext cx="3670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6" name="公式" r:id="rId19" imgW="3670300" imgH="431800" progId="Equation.3">
                  <p:embed/>
                </p:oleObj>
              </mc:Choice>
              <mc:Fallback>
                <p:oleObj name="公式" r:id="rId19" imgW="3670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27388"/>
                        <a:ext cx="36703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2362200" y="700088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注意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函数的不可导点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也可能是函数的极值点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705600" y="3743325"/>
            <a:ext cx="3200400" cy="1976438"/>
            <a:chOff x="3264" y="2358"/>
            <a:chExt cx="2016" cy="1245"/>
          </a:xfrm>
        </p:grpSpPr>
        <p:pic>
          <p:nvPicPr>
            <p:cNvPr id="23568" name="Picture 15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2358"/>
              <a:ext cx="2016" cy="1245"/>
            </a:xfrm>
            <a:prstGeom prst="rect">
              <a:avLst/>
            </a:prstGeom>
            <a:noFill/>
            <a:ln w="3175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569" name="Line 16"/>
            <p:cNvSpPr>
              <a:spLocks noChangeShapeType="1"/>
            </p:cNvSpPr>
            <p:nvPr/>
          </p:nvSpPr>
          <p:spPr bwMode="auto">
            <a:xfrm>
              <a:off x="4320" y="2616"/>
              <a:ext cx="0" cy="588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085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732638"/>
              </p:ext>
            </p:extLst>
          </p:nvPr>
        </p:nvGraphicFramePr>
        <p:xfrm>
          <a:off x="8269288" y="3865562"/>
          <a:ext cx="289389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7" name="Equation" r:id="rId22" imgW="203040" imgH="164880" progId="Equation.DSMT4">
                  <p:embed/>
                </p:oleObj>
              </mc:Choice>
              <mc:Fallback>
                <p:oleObj name="Equation" r:id="rId22" imgW="2030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288" y="3865562"/>
                        <a:ext cx="289389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083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autoUpdateAnimBg="0"/>
      <p:bldP spid="40857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8304213" y="557214"/>
            <a:ext cx="2279650" cy="1787525"/>
            <a:chOff x="4257" y="572"/>
            <a:chExt cx="1503" cy="1190"/>
          </a:xfrm>
        </p:grpSpPr>
        <p:sp>
          <p:nvSpPr>
            <p:cNvPr id="24625" name="Freeform 3"/>
            <p:cNvSpPr>
              <a:spLocks/>
            </p:cNvSpPr>
            <p:nvPr/>
          </p:nvSpPr>
          <p:spPr bwMode="auto">
            <a:xfrm>
              <a:off x="4593" y="716"/>
              <a:ext cx="912" cy="528"/>
            </a:xfrm>
            <a:custGeom>
              <a:avLst/>
              <a:gdLst>
                <a:gd name="T0" fmla="*/ 0 w 672"/>
                <a:gd name="T1" fmla="*/ 0 h 288"/>
                <a:gd name="T2" fmla="*/ 6869 w 672"/>
                <a:gd name="T3" fmla="*/ 465450 h 288"/>
                <a:gd name="T4" fmla="*/ 20753 w 672"/>
                <a:gd name="T5" fmla="*/ 697457 h 288"/>
                <a:gd name="T6" fmla="*/ 37997 w 672"/>
                <a:gd name="T7" fmla="*/ 930518 h 288"/>
                <a:gd name="T8" fmla="*/ 48327 w 672"/>
                <a:gd name="T9" fmla="*/ 139596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288"/>
                <a:gd name="T17" fmla="*/ 672 w 67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288">
                  <a:moveTo>
                    <a:pt x="0" y="0"/>
                  </a:moveTo>
                  <a:cubicBezTo>
                    <a:pt x="24" y="36"/>
                    <a:pt x="48" y="72"/>
                    <a:pt x="96" y="96"/>
                  </a:cubicBezTo>
                  <a:cubicBezTo>
                    <a:pt x="144" y="120"/>
                    <a:pt x="216" y="128"/>
                    <a:pt x="288" y="144"/>
                  </a:cubicBezTo>
                  <a:cubicBezTo>
                    <a:pt x="360" y="160"/>
                    <a:pt x="464" y="168"/>
                    <a:pt x="528" y="192"/>
                  </a:cubicBezTo>
                  <a:cubicBezTo>
                    <a:pt x="592" y="216"/>
                    <a:pt x="648" y="272"/>
                    <a:pt x="672" y="288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26" name="Group 4"/>
            <p:cNvGrpSpPr>
              <a:grpSpLocks/>
            </p:cNvGrpSpPr>
            <p:nvPr/>
          </p:nvGrpSpPr>
          <p:grpSpPr bwMode="auto">
            <a:xfrm>
              <a:off x="4257" y="572"/>
              <a:ext cx="1503" cy="1104"/>
              <a:chOff x="3087" y="528"/>
              <a:chExt cx="1503" cy="1104"/>
            </a:xfrm>
          </p:grpSpPr>
          <p:sp>
            <p:nvSpPr>
              <p:cNvPr id="24633" name="Line 5"/>
              <p:cNvSpPr>
                <a:spLocks noChangeShapeType="1"/>
              </p:cNvSpPr>
              <p:nvPr/>
            </p:nvSpPr>
            <p:spPr bwMode="auto">
              <a:xfrm flipV="1">
                <a:off x="3265" y="528"/>
                <a:ext cx="0" cy="10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34" name="Line 6"/>
              <p:cNvSpPr>
                <a:spLocks noChangeShapeType="1"/>
              </p:cNvSpPr>
              <p:nvPr/>
            </p:nvSpPr>
            <p:spPr bwMode="auto">
              <a:xfrm>
                <a:off x="3102" y="1440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35" name="Object 7"/>
              <p:cNvGraphicFramePr>
                <a:graphicFrameLocks noChangeAspect="1"/>
              </p:cNvGraphicFramePr>
              <p:nvPr/>
            </p:nvGraphicFramePr>
            <p:xfrm>
              <a:off x="4446" y="1495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53" name="公式" r:id="rId3" imgW="253890" imgH="241195" progId="Equation.3">
                      <p:embed/>
                    </p:oleObj>
                  </mc:Choice>
                  <mc:Fallback>
                    <p:oleObj name="公式" r:id="rId3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6" y="1495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6" name="Object 8"/>
              <p:cNvGraphicFramePr>
                <a:graphicFrameLocks noChangeAspect="1"/>
              </p:cNvGraphicFramePr>
              <p:nvPr/>
            </p:nvGraphicFramePr>
            <p:xfrm>
              <a:off x="3087" y="576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54" name="公式" r:id="rId5" imgW="253780" imgH="317225" progId="Equation.3">
                      <p:embed/>
                    </p:oleObj>
                  </mc:Choice>
                  <mc:Fallback>
                    <p:oleObj name="公式" r:id="rId5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7" y="576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7" name="Object 9"/>
              <p:cNvGraphicFramePr>
                <a:graphicFrameLocks noChangeAspect="1"/>
              </p:cNvGraphicFramePr>
              <p:nvPr/>
            </p:nvGraphicFramePr>
            <p:xfrm>
              <a:off x="3114" y="146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55" name="公式" r:id="rId7" imgW="215713" imgH="241091" progId="Equation.3">
                      <p:embed/>
                    </p:oleObj>
                  </mc:Choice>
                  <mc:Fallback>
                    <p:oleObj name="公式" r:id="rId7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14" y="146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627" name="Group 10"/>
            <p:cNvGrpSpPr>
              <a:grpSpLocks/>
            </p:cNvGrpSpPr>
            <p:nvPr/>
          </p:nvGrpSpPr>
          <p:grpSpPr bwMode="auto">
            <a:xfrm>
              <a:off x="4953" y="1004"/>
              <a:ext cx="187" cy="758"/>
              <a:chOff x="1434" y="3144"/>
              <a:chExt cx="187" cy="758"/>
            </a:xfrm>
          </p:grpSpPr>
          <p:sp>
            <p:nvSpPr>
              <p:cNvPr id="24631" name="Line 11"/>
              <p:cNvSpPr>
                <a:spLocks noChangeShapeType="1"/>
              </p:cNvSpPr>
              <p:nvPr/>
            </p:nvSpPr>
            <p:spPr bwMode="auto">
              <a:xfrm>
                <a:off x="1492" y="31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32" name="Object 12"/>
              <p:cNvGraphicFramePr>
                <a:graphicFrameLocks noChangeAspect="1"/>
              </p:cNvGraphicFramePr>
              <p:nvPr/>
            </p:nvGraphicFramePr>
            <p:xfrm>
              <a:off x="1434" y="3668"/>
              <a:ext cx="187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56" name="公式" r:id="rId9" imgW="291973" imgH="393529" progId="Equation.3">
                      <p:embed/>
                    </p:oleObj>
                  </mc:Choice>
                  <mc:Fallback>
                    <p:oleObj name="公式" r:id="rId9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4" y="3668"/>
                            <a:ext cx="187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628" name="Line 13"/>
            <p:cNvSpPr>
              <a:spLocks noChangeShapeType="1"/>
            </p:cNvSpPr>
            <p:nvPr/>
          </p:nvSpPr>
          <p:spPr bwMode="auto">
            <a:xfrm>
              <a:off x="4593" y="992"/>
              <a:ext cx="8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29" name="Object 14"/>
            <p:cNvGraphicFramePr>
              <a:graphicFrameLocks noChangeAspect="1"/>
            </p:cNvGraphicFramePr>
            <p:nvPr/>
          </p:nvGraphicFramePr>
          <p:xfrm>
            <a:off x="4737" y="764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7" name="公式" r:id="rId11" imgW="240986" imgH="88784" progId="Equation.3">
                    <p:embed/>
                  </p:oleObj>
                </mc:Choice>
                <mc:Fallback>
                  <p:oleObj name="公式" r:id="rId11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764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0" name="Object 15"/>
            <p:cNvGraphicFramePr>
              <a:graphicFrameLocks noChangeAspect="1"/>
            </p:cNvGraphicFramePr>
            <p:nvPr/>
          </p:nvGraphicFramePr>
          <p:xfrm>
            <a:off x="5169" y="1148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8" name="公式" r:id="rId13" imgW="240986" imgH="88784" progId="Equation.3">
                    <p:embed/>
                  </p:oleObj>
                </mc:Choice>
                <mc:Fallback>
                  <p:oleObj name="公式" r:id="rId13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9" y="1148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79" name="Group 16"/>
          <p:cNvGrpSpPr>
            <a:grpSpLocks/>
          </p:cNvGrpSpPr>
          <p:nvPr/>
        </p:nvGrpSpPr>
        <p:grpSpPr bwMode="auto">
          <a:xfrm>
            <a:off x="6067426" y="550863"/>
            <a:ext cx="2168525" cy="1757362"/>
            <a:chOff x="2744" y="572"/>
            <a:chExt cx="1503" cy="1152"/>
          </a:xfrm>
        </p:grpSpPr>
        <p:sp>
          <p:nvSpPr>
            <p:cNvPr id="24612" name="Line 17"/>
            <p:cNvSpPr>
              <a:spLocks noChangeShapeType="1"/>
            </p:cNvSpPr>
            <p:nvPr/>
          </p:nvSpPr>
          <p:spPr bwMode="auto">
            <a:xfrm>
              <a:off x="3143" y="1016"/>
              <a:ext cx="7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Freeform 18"/>
            <p:cNvSpPr>
              <a:spLocks/>
            </p:cNvSpPr>
            <p:nvPr/>
          </p:nvSpPr>
          <p:spPr bwMode="auto">
            <a:xfrm>
              <a:off x="3047" y="764"/>
              <a:ext cx="884" cy="480"/>
            </a:xfrm>
            <a:custGeom>
              <a:avLst/>
              <a:gdLst>
                <a:gd name="T0" fmla="*/ 0 w 816"/>
                <a:gd name="T1" fmla="*/ 367478 h 288"/>
                <a:gd name="T2" fmla="*/ 441 w 816"/>
                <a:gd name="T3" fmla="*/ 244813 h 288"/>
                <a:gd name="T4" fmla="*/ 1473 w 816"/>
                <a:gd name="T5" fmla="*/ 183855 h 288"/>
                <a:gd name="T6" fmla="*/ 2209 w 816"/>
                <a:gd name="T7" fmla="*/ 122778 h 288"/>
                <a:gd name="T8" fmla="*/ 2506 w 8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288"/>
                <a:gd name="T17" fmla="*/ 816 w 8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288">
                  <a:moveTo>
                    <a:pt x="0" y="288"/>
                  </a:moveTo>
                  <a:cubicBezTo>
                    <a:pt x="32" y="252"/>
                    <a:pt x="64" y="216"/>
                    <a:pt x="144" y="192"/>
                  </a:cubicBezTo>
                  <a:cubicBezTo>
                    <a:pt x="224" y="168"/>
                    <a:pt x="384" y="160"/>
                    <a:pt x="480" y="144"/>
                  </a:cubicBezTo>
                  <a:cubicBezTo>
                    <a:pt x="576" y="128"/>
                    <a:pt x="664" y="120"/>
                    <a:pt x="720" y="96"/>
                  </a:cubicBezTo>
                  <a:cubicBezTo>
                    <a:pt x="776" y="72"/>
                    <a:pt x="796" y="36"/>
                    <a:pt x="816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14" name="Group 19"/>
            <p:cNvGrpSpPr>
              <a:grpSpLocks/>
            </p:cNvGrpSpPr>
            <p:nvPr/>
          </p:nvGrpSpPr>
          <p:grpSpPr bwMode="auto">
            <a:xfrm>
              <a:off x="2744" y="572"/>
              <a:ext cx="1503" cy="1104"/>
              <a:chOff x="816" y="528"/>
              <a:chExt cx="1503" cy="1104"/>
            </a:xfrm>
          </p:grpSpPr>
          <p:sp>
            <p:nvSpPr>
              <p:cNvPr id="24620" name="Line 20"/>
              <p:cNvSpPr>
                <a:spLocks noChangeShapeType="1"/>
              </p:cNvSpPr>
              <p:nvPr/>
            </p:nvSpPr>
            <p:spPr bwMode="auto">
              <a:xfrm flipV="1">
                <a:off x="994" y="528"/>
                <a:ext cx="0" cy="10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1" name="Line 21"/>
              <p:cNvSpPr>
                <a:spLocks noChangeShapeType="1"/>
              </p:cNvSpPr>
              <p:nvPr/>
            </p:nvSpPr>
            <p:spPr bwMode="auto">
              <a:xfrm>
                <a:off x="831" y="1440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22" name="Object 22"/>
              <p:cNvGraphicFramePr>
                <a:graphicFrameLocks noChangeAspect="1"/>
              </p:cNvGraphicFramePr>
              <p:nvPr/>
            </p:nvGraphicFramePr>
            <p:xfrm>
              <a:off x="2175" y="1495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59" name="公式" r:id="rId14" imgW="253890" imgH="241195" progId="Equation.3">
                      <p:embed/>
                    </p:oleObj>
                  </mc:Choice>
                  <mc:Fallback>
                    <p:oleObj name="公式" r:id="rId14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75" y="1495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23" name="Object 23"/>
              <p:cNvGraphicFramePr>
                <a:graphicFrameLocks noChangeAspect="1"/>
              </p:cNvGraphicFramePr>
              <p:nvPr/>
            </p:nvGraphicFramePr>
            <p:xfrm>
              <a:off x="816" y="576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60" name="公式" r:id="rId15" imgW="253780" imgH="317225" progId="Equation.3">
                      <p:embed/>
                    </p:oleObj>
                  </mc:Choice>
                  <mc:Fallback>
                    <p:oleObj name="公式" r:id="rId15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" y="576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24" name="Object 24"/>
              <p:cNvGraphicFramePr>
                <a:graphicFrameLocks noChangeAspect="1"/>
              </p:cNvGraphicFramePr>
              <p:nvPr/>
            </p:nvGraphicFramePr>
            <p:xfrm>
              <a:off x="843" y="146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61" name="公式" r:id="rId16" imgW="215713" imgH="241091" progId="Equation.3">
                      <p:embed/>
                    </p:oleObj>
                  </mc:Choice>
                  <mc:Fallback>
                    <p:oleObj name="公式" r:id="rId16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3" y="146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615" name="Group 25"/>
            <p:cNvGrpSpPr>
              <a:grpSpLocks/>
            </p:cNvGrpSpPr>
            <p:nvPr/>
          </p:nvGrpSpPr>
          <p:grpSpPr bwMode="auto">
            <a:xfrm>
              <a:off x="3392" y="1033"/>
              <a:ext cx="183" cy="691"/>
              <a:chOff x="1410" y="3144"/>
              <a:chExt cx="183" cy="691"/>
            </a:xfrm>
          </p:grpSpPr>
          <p:sp>
            <p:nvSpPr>
              <p:cNvPr id="24618" name="Line 26"/>
              <p:cNvSpPr>
                <a:spLocks noChangeShapeType="1"/>
              </p:cNvSpPr>
              <p:nvPr/>
            </p:nvSpPr>
            <p:spPr bwMode="auto">
              <a:xfrm>
                <a:off x="1492" y="31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19" name="Object 27"/>
              <p:cNvGraphicFramePr>
                <a:graphicFrameLocks noChangeAspect="1"/>
              </p:cNvGraphicFramePr>
              <p:nvPr/>
            </p:nvGraphicFramePr>
            <p:xfrm>
              <a:off x="1410" y="3607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62" name="公式" r:id="rId17" imgW="291973" imgH="393529" progId="Equation.3">
                      <p:embed/>
                    </p:oleObj>
                  </mc:Choice>
                  <mc:Fallback>
                    <p:oleObj name="公式" r:id="rId17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0" y="3607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616" name="Object 28"/>
            <p:cNvGraphicFramePr>
              <a:graphicFrameLocks noChangeAspect="1"/>
            </p:cNvGraphicFramePr>
            <p:nvPr/>
          </p:nvGraphicFramePr>
          <p:xfrm>
            <a:off x="3191" y="1148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3" name="公式" r:id="rId18" imgW="253890" imgH="241195" progId="Equation.3">
                    <p:embed/>
                  </p:oleObj>
                </mc:Choice>
                <mc:Fallback>
                  <p:oleObj name="公式" r:id="rId18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1" y="1148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7" name="Object 29"/>
            <p:cNvGraphicFramePr>
              <a:graphicFrameLocks noChangeAspect="1"/>
            </p:cNvGraphicFramePr>
            <p:nvPr/>
          </p:nvGraphicFramePr>
          <p:xfrm>
            <a:off x="3671" y="716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4" name="公式" r:id="rId20" imgW="253890" imgH="241195" progId="Equation.3">
                    <p:embed/>
                  </p:oleObj>
                </mc:Choice>
                <mc:Fallback>
                  <p:oleObj name="公式" r:id="rId20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716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0" name="Text Box 35"/>
          <p:cNvSpPr txBox="1">
            <a:spLocks noChangeArrowheads="1"/>
          </p:cNvSpPr>
          <p:nvPr/>
        </p:nvSpPr>
        <p:spPr bwMode="auto">
          <a:xfrm>
            <a:off x="7202488" y="2419351"/>
            <a:ext cx="2743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不是极值点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——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弯曲方向改变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4581" name="Group 36"/>
          <p:cNvGrpSpPr>
            <a:grpSpLocks/>
          </p:cNvGrpSpPr>
          <p:nvPr/>
        </p:nvGrpSpPr>
        <p:grpSpPr bwMode="auto">
          <a:xfrm>
            <a:off x="1762125" y="817563"/>
            <a:ext cx="2052638" cy="1371600"/>
            <a:chOff x="0" y="482"/>
            <a:chExt cx="1503" cy="931"/>
          </a:xfrm>
        </p:grpSpPr>
        <p:sp>
          <p:nvSpPr>
            <p:cNvPr id="24599" name="Freeform 37"/>
            <p:cNvSpPr>
              <a:spLocks/>
            </p:cNvSpPr>
            <p:nvPr/>
          </p:nvSpPr>
          <p:spPr bwMode="auto">
            <a:xfrm>
              <a:off x="343" y="722"/>
              <a:ext cx="728" cy="192"/>
            </a:xfrm>
            <a:custGeom>
              <a:avLst/>
              <a:gdLst>
                <a:gd name="T0" fmla="*/ 0 w 672"/>
                <a:gd name="T1" fmla="*/ 192 h 192"/>
                <a:gd name="T2" fmla="*/ 1031 w 672"/>
                <a:gd name="T3" fmla="*/ 0 h 192"/>
                <a:gd name="T4" fmla="*/ 2062 w 672"/>
                <a:gd name="T5" fmla="*/ 192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0" y="192"/>
                  </a:moveTo>
                  <a:cubicBezTo>
                    <a:pt x="112" y="96"/>
                    <a:pt x="224" y="0"/>
                    <a:pt x="336" y="0"/>
                  </a:cubicBezTo>
                  <a:cubicBezTo>
                    <a:pt x="448" y="0"/>
                    <a:pt x="608" y="160"/>
                    <a:pt x="672" y="19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0" name="Line 38"/>
            <p:cNvSpPr>
              <a:spLocks noChangeShapeType="1"/>
            </p:cNvSpPr>
            <p:nvPr/>
          </p:nvSpPr>
          <p:spPr bwMode="auto">
            <a:xfrm>
              <a:off x="385" y="713"/>
              <a:ext cx="64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01" name="Group 39"/>
            <p:cNvGrpSpPr>
              <a:grpSpLocks/>
            </p:cNvGrpSpPr>
            <p:nvPr/>
          </p:nvGrpSpPr>
          <p:grpSpPr bwMode="auto">
            <a:xfrm>
              <a:off x="0" y="482"/>
              <a:ext cx="1503" cy="912"/>
              <a:chOff x="801" y="2784"/>
              <a:chExt cx="1503" cy="912"/>
            </a:xfrm>
          </p:grpSpPr>
          <p:sp>
            <p:nvSpPr>
              <p:cNvPr id="24607" name="Line 40"/>
              <p:cNvSpPr>
                <a:spLocks noChangeShapeType="1"/>
              </p:cNvSpPr>
              <p:nvPr/>
            </p:nvSpPr>
            <p:spPr bwMode="auto">
              <a:xfrm flipV="1">
                <a:off x="979" y="2784"/>
                <a:ext cx="0" cy="8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8" name="Line 41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09" name="Object 42"/>
              <p:cNvGraphicFramePr>
                <a:graphicFrameLocks noChangeAspect="1"/>
              </p:cNvGraphicFramePr>
              <p:nvPr/>
            </p:nvGraphicFramePr>
            <p:xfrm>
              <a:off x="2160" y="3559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65" name="公式" r:id="rId21" imgW="253890" imgH="241195" progId="Equation.3">
                      <p:embed/>
                    </p:oleObj>
                  </mc:Choice>
                  <mc:Fallback>
                    <p:oleObj name="公式" r:id="rId21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559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0" name="Object 43"/>
              <p:cNvGraphicFramePr>
                <a:graphicFrameLocks noChangeAspect="1"/>
              </p:cNvGraphicFramePr>
              <p:nvPr/>
            </p:nvGraphicFramePr>
            <p:xfrm>
              <a:off x="801" y="2827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66" name="公式" r:id="rId22" imgW="253780" imgH="317225" progId="Equation.3">
                      <p:embed/>
                    </p:oleObj>
                  </mc:Choice>
                  <mc:Fallback>
                    <p:oleObj name="公式" r:id="rId22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1" y="2827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1" name="Object 44"/>
              <p:cNvGraphicFramePr>
                <a:graphicFrameLocks noChangeAspect="1"/>
              </p:cNvGraphicFramePr>
              <p:nvPr/>
            </p:nvGraphicFramePr>
            <p:xfrm>
              <a:off x="828" y="3528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67" name="公式" r:id="rId23" imgW="215713" imgH="241091" progId="Equation.3">
                      <p:embed/>
                    </p:oleObj>
                  </mc:Choice>
                  <mc:Fallback>
                    <p:oleObj name="公式" r:id="rId23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" y="3528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602" name="Group 45"/>
            <p:cNvGrpSpPr>
              <a:grpSpLocks/>
            </p:cNvGrpSpPr>
            <p:nvPr/>
          </p:nvGrpSpPr>
          <p:grpSpPr bwMode="auto">
            <a:xfrm>
              <a:off x="609" y="722"/>
              <a:ext cx="183" cy="691"/>
              <a:chOff x="1410" y="3144"/>
              <a:chExt cx="183" cy="691"/>
            </a:xfrm>
          </p:grpSpPr>
          <p:sp>
            <p:nvSpPr>
              <p:cNvPr id="24605" name="Line 46"/>
              <p:cNvSpPr>
                <a:spLocks noChangeShapeType="1"/>
              </p:cNvSpPr>
              <p:nvPr/>
            </p:nvSpPr>
            <p:spPr bwMode="auto">
              <a:xfrm>
                <a:off x="1492" y="31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606" name="Object 47"/>
              <p:cNvGraphicFramePr>
                <a:graphicFrameLocks noChangeAspect="1"/>
              </p:cNvGraphicFramePr>
              <p:nvPr/>
            </p:nvGraphicFramePr>
            <p:xfrm>
              <a:off x="1410" y="3607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68" name="公式" r:id="rId24" imgW="291973" imgH="393529" progId="Equation.3">
                      <p:embed/>
                    </p:oleObj>
                  </mc:Choice>
                  <mc:Fallback>
                    <p:oleObj name="公式" r:id="rId24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0" y="3607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603" name="Object 48"/>
            <p:cNvGraphicFramePr>
              <a:graphicFrameLocks noChangeAspect="1"/>
            </p:cNvGraphicFramePr>
            <p:nvPr/>
          </p:nvGraphicFramePr>
          <p:xfrm>
            <a:off x="447" y="84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9" name="公式" r:id="rId25" imgW="253890" imgH="241195" progId="Equation.3">
                    <p:embed/>
                  </p:oleObj>
                </mc:Choice>
                <mc:Fallback>
                  <p:oleObj name="公式" r:id="rId2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84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4" name="Object 49"/>
            <p:cNvGraphicFramePr>
              <a:graphicFrameLocks noChangeAspect="1"/>
            </p:cNvGraphicFramePr>
            <p:nvPr/>
          </p:nvGraphicFramePr>
          <p:xfrm>
            <a:off x="783" y="902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0" name="公式" r:id="rId26" imgW="240986" imgH="88784" progId="Equation.3">
                    <p:embed/>
                  </p:oleObj>
                </mc:Choice>
                <mc:Fallback>
                  <p:oleObj name="公式" r:id="rId26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3" y="902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2" name="Group 50"/>
          <p:cNvGrpSpPr>
            <a:grpSpLocks/>
          </p:cNvGrpSpPr>
          <p:nvPr/>
        </p:nvGrpSpPr>
        <p:grpSpPr bwMode="auto">
          <a:xfrm>
            <a:off x="3792538" y="765176"/>
            <a:ext cx="2159000" cy="1439863"/>
            <a:chOff x="1429" y="482"/>
            <a:chExt cx="1503" cy="936"/>
          </a:xfrm>
        </p:grpSpPr>
        <p:sp>
          <p:nvSpPr>
            <p:cNvPr id="24586" name="Freeform 51"/>
            <p:cNvSpPr>
              <a:spLocks/>
            </p:cNvSpPr>
            <p:nvPr/>
          </p:nvSpPr>
          <p:spPr bwMode="auto">
            <a:xfrm>
              <a:off x="1756" y="722"/>
              <a:ext cx="832" cy="240"/>
            </a:xfrm>
            <a:custGeom>
              <a:avLst/>
              <a:gdLst>
                <a:gd name="T0" fmla="*/ 0 w 768"/>
                <a:gd name="T1" fmla="*/ 0 h 240"/>
                <a:gd name="T2" fmla="*/ 1180 w 768"/>
                <a:gd name="T3" fmla="*/ 240 h 240"/>
                <a:gd name="T4" fmla="*/ 2351 w 768"/>
                <a:gd name="T5" fmla="*/ 0 h 240"/>
                <a:gd name="T6" fmla="*/ 0 60000 65536"/>
                <a:gd name="T7" fmla="*/ 0 60000 65536"/>
                <a:gd name="T8" fmla="*/ 0 60000 65536"/>
                <a:gd name="T9" fmla="*/ 0 w 768"/>
                <a:gd name="T10" fmla="*/ 0 h 240"/>
                <a:gd name="T11" fmla="*/ 768 w 76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40">
                  <a:moveTo>
                    <a:pt x="0" y="0"/>
                  </a:moveTo>
                  <a:cubicBezTo>
                    <a:pt x="128" y="120"/>
                    <a:pt x="256" y="240"/>
                    <a:pt x="384" y="240"/>
                  </a:cubicBezTo>
                  <a:cubicBezTo>
                    <a:pt x="512" y="240"/>
                    <a:pt x="640" y="120"/>
                    <a:pt x="768" y="0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7" name="Line 52"/>
            <p:cNvSpPr>
              <a:spLocks noChangeShapeType="1"/>
            </p:cNvSpPr>
            <p:nvPr/>
          </p:nvSpPr>
          <p:spPr bwMode="auto">
            <a:xfrm>
              <a:off x="1876" y="971"/>
              <a:ext cx="6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588" name="Group 53"/>
            <p:cNvGrpSpPr>
              <a:grpSpLocks/>
            </p:cNvGrpSpPr>
            <p:nvPr/>
          </p:nvGrpSpPr>
          <p:grpSpPr bwMode="auto">
            <a:xfrm>
              <a:off x="1429" y="482"/>
              <a:ext cx="1503" cy="912"/>
              <a:chOff x="801" y="2784"/>
              <a:chExt cx="1503" cy="912"/>
            </a:xfrm>
          </p:grpSpPr>
          <p:sp>
            <p:nvSpPr>
              <p:cNvPr id="24594" name="Line 54"/>
              <p:cNvSpPr>
                <a:spLocks noChangeShapeType="1"/>
              </p:cNvSpPr>
              <p:nvPr/>
            </p:nvSpPr>
            <p:spPr bwMode="auto">
              <a:xfrm flipV="1">
                <a:off x="979" y="2784"/>
                <a:ext cx="0" cy="8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5" name="Line 55"/>
              <p:cNvSpPr>
                <a:spLocks noChangeShapeType="1"/>
              </p:cNvSpPr>
              <p:nvPr/>
            </p:nvSpPr>
            <p:spPr bwMode="auto">
              <a:xfrm>
                <a:off x="816" y="3504"/>
                <a:ext cx="14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596" name="Object 56"/>
              <p:cNvGraphicFramePr>
                <a:graphicFrameLocks noChangeAspect="1"/>
              </p:cNvGraphicFramePr>
              <p:nvPr/>
            </p:nvGraphicFramePr>
            <p:xfrm>
              <a:off x="2160" y="3559"/>
              <a:ext cx="144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71" name="公式" r:id="rId27" imgW="253890" imgH="241195" progId="Equation.3">
                      <p:embed/>
                    </p:oleObj>
                  </mc:Choice>
                  <mc:Fallback>
                    <p:oleObj name="公式" r:id="rId27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559"/>
                            <a:ext cx="144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7" name="Object 57"/>
              <p:cNvGraphicFramePr>
                <a:graphicFrameLocks noChangeAspect="1"/>
              </p:cNvGraphicFramePr>
              <p:nvPr/>
            </p:nvGraphicFramePr>
            <p:xfrm>
              <a:off x="801" y="2827"/>
              <a:ext cx="144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72" name="公式" r:id="rId28" imgW="253780" imgH="317225" progId="Equation.3">
                      <p:embed/>
                    </p:oleObj>
                  </mc:Choice>
                  <mc:Fallback>
                    <p:oleObj name="公式" r:id="rId28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1" y="2827"/>
                            <a:ext cx="144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8" name="Object 58"/>
              <p:cNvGraphicFramePr>
                <a:graphicFrameLocks noChangeAspect="1"/>
              </p:cNvGraphicFramePr>
              <p:nvPr/>
            </p:nvGraphicFramePr>
            <p:xfrm>
              <a:off x="828" y="3528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73" name="公式" r:id="rId29" imgW="215713" imgH="241091" progId="Equation.3">
                      <p:embed/>
                    </p:oleObj>
                  </mc:Choice>
                  <mc:Fallback>
                    <p:oleObj name="公式" r:id="rId29" imgW="215713" imgH="24109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" y="3528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589" name="Group 59"/>
            <p:cNvGrpSpPr>
              <a:grpSpLocks/>
            </p:cNvGrpSpPr>
            <p:nvPr/>
          </p:nvGrpSpPr>
          <p:grpSpPr bwMode="auto">
            <a:xfrm>
              <a:off x="2089" y="962"/>
              <a:ext cx="183" cy="456"/>
              <a:chOff x="3765" y="3384"/>
              <a:chExt cx="183" cy="456"/>
            </a:xfrm>
          </p:grpSpPr>
          <p:sp>
            <p:nvSpPr>
              <p:cNvPr id="24592" name="Line 60"/>
              <p:cNvSpPr>
                <a:spLocks noChangeShapeType="1"/>
              </p:cNvSpPr>
              <p:nvPr/>
            </p:nvSpPr>
            <p:spPr bwMode="auto">
              <a:xfrm>
                <a:off x="3848" y="338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4593" name="Object 61"/>
              <p:cNvGraphicFramePr>
                <a:graphicFrameLocks noChangeAspect="1"/>
              </p:cNvGraphicFramePr>
              <p:nvPr/>
            </p:nvGraphicFramePr>
            <p:xfrm>
              <a:off x="3765" y="3612"/>
              <a:ext cx="183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74" name="公式" r:id="rId30" imgW="291973" imgH="393529" progId="Equation.3">
                      <p:embed/>
                    </p:oleObj>
                  </mc:Choice>
                  <mc:Fallback>
                    <p:oleObj name="公式" r:id="rId30" imgW="291973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5" y="3612"/>
                            <a:ext cx="183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590" name="Object 62"/>
            <p:cNvGraphicFramePr>
              <a:graphicFrameLocks noChangeAspect="1"/>
            </p:cNvGraphicFramePr>
            <p:nvPr/>
          </p:nvGraphicFramePr>
          <p:xfrm>
            <a:off x="1684" y="842"/>
            <a:ext cx="151" cy="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5" name="公式" r:id="rId31" imgW="240986" imgH="88784" progId="Equation.3">
                    <p:embed/>
                  </p:oleObj>
                </mc:Choice>
                <mc:Fallback>
                  <p:oleObj name="公式" r:id="rId31" imgW="240986" imgH="887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842"/>
                          <a:ext cx="151" cy="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63"/>
            <p:cNvGraphicFramePr>
              <a:graphicFrameLocks noChangeAspect="1"/>
            </p:cNvGraphicFramePr>
            <p:nvPr/>
          </p:nvGraphicFramePr>
          <p:xfrm>
            <a:off x="2548" y="79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6" name="公式" r:id="rId32" imgW="253890" imgH="241195" progId="Equation.3">
                    <p:embed/>
                  </p:oleObj>
                </mc:Choice>
                <mc:Fallback>
                  <p:oleObj name="公式" r:id="rId32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8" y="794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3" name="Text Box 64"/>
          <p:cNvSpPr txBox="1">
            <a:spLocks noChangeArrowheads="1"/>
          </p:cNvSpPr>
          <p:nvPr/>
        </p:nvSpPr>
        <p:spPr bwMode="auto">
          <a:xfrm>
            <a:off x="2351088" y="2349501"/>
            <a:ext cx="2743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是极值点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——</a:t>
            </a:r>
            <a:r>
              <a:rPr kumimoji="1" lang="zh-CN" altLang="en-US" sz="2400" b="1">
                <a:solidFill>
                  <a:srgbClr val="CC3300"/>
                </a:solidFill>
                <a:latin typeface="Times New Roman" panose="02020603050405020304" pitchFamily="18" charset="0"/>
              </a:rPr>
              <a:t>曲线弯曲方向不变</a:t>
            </a:r>
            <a:r>
              <a:rPr kumimoji="1"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41409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601735"/>
              </p:ext>
            </p:extLst>
          </p:nvPr>
        </p:nvGraphicFramePr>
        <p:xfrm>
          <a:off x="1964726" y="3516715"/>
          <a:ext cx="8288337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7" name="Document" r:id="rId33" imgW="7915604" imgH="2240581" progId="Word.Document.8">
                  <p:embed/>
                </p:oleObj>
              </mc:Choice>
              <mc:Fallback>
                <p:oleObj name="Document" r:id="rId33" imgW="7915604" imgH="22405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726" y="3516715"/>
                        <a:ext cx="8288337" cy="234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66"/>
          <p:cNvSpPr txBox="1">
            <a:spLocks noChangeArrowheads="1"/>
          </p:cNvSpPr>
          <p:nvPr/>
        </p:nvSpPr>
        <p:spPr bwMode="auto">
          <a:xfrm>
            <a:off x="1958785" y="3497703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第二充分条件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1588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14918"/>
              </p:ext>
            </p:extLst>
          </p:nvPr>
        </p:nvGraphicFramePr>
        <p:xfrm>
          <a:off x="2362200" y="647643"/>
          <a:ext cx="7802562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2" name="Document" r:id="rId3" imgW="7915604" imgH="2228702" progId="Word.Document.8">
                  <p:embed/>
                </p:oleObj>
              </mc:Choice>
              <mc:Fallback>
                <p:oleObj name="Document" r:id="rId3" imgW="7915604" imgH="22287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47643"/>
                        <a:ext cx="7802562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279650" y="609601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定理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第二充分条件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2362200" y="28622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409605" name="Object 5"/>
          <p:cNvGraphicFramePr>
            <a:graphicFrameLocks noChangeAspect="1"/>
          </p:cNvGraphicFramePr>
          <p:nvPr/>
        </p:nvGraphicFramePr>
        <p:xfrm>
          <a:off x="3048000" y="2957513"/>
          <a:ext cx="419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3" name="公式" r:id="rId5" imgW="418918" imgH="393529" progId="Equation.3">
                  <p:embed/>
                </p:oleObj>
              </mc:Choice>
              <mc:Fallback>
                <p:oleObj name="公式" r:id="rId5" imgW="41891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57513"/>
                        <a:ext cx="419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6" name="Object 6"/>
          <p:cNvGraphicFramePr>
            <a:graphicFrameLocks noChangeAspect="1"/>
          </p:cNvGraphicFramePr>
          <p:nvPr/>
        </p:nvGraphicFramePr>
        <p:xfrm>
          <a:off x="8256588" y="3017839"/>
          <a:ext cx="5064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4" name="公式" r:id="rId7" imgW="583947" imgH="368140" progId="Equation.3">
                  <p:embed/>
                </p:oleObj>
              </mc:Choice>
              <mc:Fallback>
                <p:oleObj name="公式" r:id="rId7" imgW="583947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3017839"/>
                        <a:ext cx="50641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218059"/>
              </p:ext>
            </p:extLst>
          </p:nvPr>
        </p:nvGraphicFramePr>
        <p:xfrm>
          <a:off x="7338094" y="4363128"/>
          <a:ext cx="558008" cy="35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5" name="Equation" r:id="rId9" imgW="583947" imgH="368140" progId="Equation.DSMT4">
                  <p:embed/>
                </p:oleObj>
              </mc:Choice>
              <mc:Fallback>
                <p:oleObj name="Equation" r:id="rId9" imgW="583947" imgH="3681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8094" y="4363128"/>
                        <a:ext cx="558008" cy="353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55677"/>
              </p:ext>
            </p:extLst>
          </p:nvPr>
        </p:nvGraphicFramePr>
        <p:xfrm>
          <a:off x="7354019" y="5005078"/>
          <a:ext cx="542083" cy="34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6" name="公式" r:id="rId11" imgW="583947" imgH="368140" progId="Equation.3">
                  <p:embed/>
                </p:oleObj>
              </mc:Choice>
              <mc:Fallback>
                <p:oleObj name="公式" r:id="rId11" imgW="583947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019" y="5005078"/>
                        <a:ext cx="542083" cy="34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053102"/>
              </p:ext>
            </p:extLst>
          </p:nvPr>
        </p:nvGraphicFramePr>
        <p:xfrm>
          <a:off x="2639616" y="5519095"/>
          <a:ext cx="57912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7" name="Document" r:id="rId12" imgW="6047232" imgH="594360" progId="Word.Document.8">
                  <p:embed/>
                </p:oleObj>
              </mc:Choice>
              <mc:Fallback>
                <p:oleObj name="Document" r:id="rId12" imgW="6047232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5519095"/>
                        <a:ext cx="57912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0" name="Text Box 10"/>
          <p:cNvSpPr txBox="1">
            <a:spLocks noChangeArrowheads="1"/>
          </p:cNvSpPr>
          <p:nvPr/>
        </p:nvSpPr>
        <p:spPr bwMode="auto">
          <a:xfrm>
            <a:off x="8256588" y="5528591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同理可证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(2).</a:t>
            </a:r>
          </a:p>
        </p:txBody>
      </p:sp>
      <p:sp>
        <p:nvSpPr>
          <p:cNvPr id="409611" name="Text Box 11"/>
          <p:cNvSpPr txBox="1">
            <a:spLocks noChangeArrowheads="1"/>
          </p:cNvSpPr>
          <p:nvPr/>
        </p:nvSpPr>
        <p:spPr bwMode="auto">
          <a:xfrm>
            <a:off x="2190971" y="3617121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</a:rPr>
              <a:t>由极限的局部保号性</a:t>
            </a:r>
          </a:p>
        </p:txBody>
      </p:sp>
      <p:graphicFrame>
        <p:nvGraphicFramePr>
          <p:cNvPr id="409612" name="Object 12"/>
          <p:cNvGraphicFramePr>
            <a:graphicFrameLocks noChangeAspect="1"/>
          </p:cNvGraphicFramePr>
          <p:nvPr/>
        </p:nvGraphicFramePr>
        <p:xfrm>
          <a:off x="3581400" y="2743201"/>
          <a:ext cx="42672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8" name="Equation" r:id="rId14" imgW="2032000" imgH="444500" progId="Equation.3">
                  <p:embed/>
                </p:oleObj>
              </mc:Choice>
              <mc:Fallback>
                <p:oleObj name="Equation" r:id="rId14" imgW="2032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743201"/>
                        <a:ext cx="42672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276482"/>
              </p:ext>
            </p:extLst>
          </p:nvPr>
        </p:nvGraphicFramePr>
        <p:xfrm>
          <a:off x="5621718" y="3638691"/>
          <a:ext cx="4648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9" name="Equation" r:id="rId16" imgW="1993900" imgH="228600" progId="Equation.3">
                  <p:embed/>
                </p:oleObj>
              </mc:Choice>
              <mc:Fallback>
                <p:oleObj name="Equation" r:id="rId16" imgW="1993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718" y="3638691"/>
                        <a:ext cx="4648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14143"/>
              </p:ext>
            </p:extLst>
          </p:nvPr>
        </p:nvGraphicFramePr>
        <p:xfrm>
          <a:off x="2787650" y="4243388"/>
          <a:ext cx="16859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0" name="Equation" r:id="rId18" imgW="761760" imgH="228600" progId="Equation.DSMT4">
                  <p:embed/>
                </p:oleObj>
              </mc:Choice>
              <mc:Fallback>
                <p:oleObj name="Equation" r:id="rId18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4243388"/>
                        <a:ext cx="16859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053703"/>
              </p:ext>
            </p:extLst>
          </p:nvPr>
        </p:nvGraphicFramePr>
        <p:xfrm>
          <a:off x="4800599" y="4267200"/>
          <a:ext cx="2489993" cy="508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1" name="Equation" r:id="rId20" imgW="1117600" imgH="228600" progId="Equation.3">
                  <p:embed/>
                </p:oleObj>
              </mc:Choice>
              <mc:Fallback>
                <p:oleObj name="Equation" r:id="rId20" imgW="111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599" y="4267200"/>
                        <a:ext cx="2489993" cy="508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126286"/>
              </p:ext>
            </p:extLst>
          </p:nvPr>
        </p:nvGraphicFramePr>
        <p:xfrm>
          <a:off x="2761014" y="4905203"/>
          <a:ext cx="16764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2" name="Equation" r:id="rId22" imgW="787400" imgH="228600" progId="Equation.3">
                  <p:embed/>
                </p:oleObj>
              </mc:Choice>
              <mc:Fallback>
                <p:oleObj name="Equation" r:id="rId22" imgW="78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014" y="4905203"/>
                        <a:ext cx="16764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940463"/>
              </p:ext>
            </p:extLst>
          </p:nvPr>
        </p:nvGraphicFramePr>
        <p:xfrm>
          <a:off x="4776100" y="4895991"/>
          <a:ext cx="2514492" cy="510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93" name="Equation" r:id="rId24" imgW="1117600" imgH="228600" progId="Equation.3">
                  <p:embed/>
                </p:oleObj>
              </mc:Choice>
              <mc:Fallback>
                <p:oleObj name="Equation" r:id="rId24" imgW="111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100" y="4895991"/>
                        <a:ext cx="2514492" cy="510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81179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"/>
                                        <p:tgtEl>
                                          <p:spTgt spid="4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 autoUpdateAnimBg="0"/>
      <p:bldP spid="409610" grpId="0" autoUpdateAnimBg="0"/>
      <p:bldP spid="40961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953" y="316687"/>
            <a:ext cx="23622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求函数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15616"/>
              </p:ext>
            </p:extLst>
          </p:nvPr>
        </p:nvGraphicFramePr>
        <p:xfrm>
          <a:off x="4158562" y="337215"/>
          <a:ext cx="2219114" cy="52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2" name="Equation" r:id="rId3" imgW="1257120" imgH="228600" progId="Equation.DSMT4">
                  <p:embed/>
                </p:oleObj>
              </mc:Choice>
              <mc:Fallback>
                <p:oleObj name="Equation" r:id="rId3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562" y="337215"/>
                        <a:ext cx="2219114" cy="526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377676" y="347389"/>
            <a:ext cx="177290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</a:t>
            </a:r>
            <a:r>
              <a:rPr kumimoji="1" lang="zh-CN" altLang="en-US" sz="2800" b="1" dirty="0" smtClean="0">
                <a:latin typeface="宋体" panose="02010600030101010101" pitchFamily="2" charset="-122"/>
              </a:rPr>
              <a:t>极值</a:t>
            </a:r>
            <a:r>
              <a:rPr kumimoji="1" lang="en-US" altLang="zh-CN" sz="2800" b="1" dirty="0" smtClean="0">
                <a:latin typeface="宋体" panose="02010600030101010101" pitchFamily="2" charset="-122"/>
              </a:rPr>
              <a:t>. </a:t>
            </a:r>
            <a:endParaRPr kumimoji="1" lang="en-US" altLang="zh-CN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2043111" y="973830"/>
            <a:ext cx="475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求导数</a:t>
            </a:r>
          </a:p>
        </p:txBody>
      </p:sp>
      <p:graphicFrame>
        <p:nvGraphicFramePr>
          <p:cNvPr id="445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655600"/>
              </p:ext>
            </p:extLst>
          </p:nvPr>
        </p:nvGraphicFramePr>
        <p:xfrm>
          <a:off x="2743200" y="1365160"/>
          <a:ext cx="3136776" cy="59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3" name="Equation" r:id="rId5" imgW="1333440" imgH="228600" progId="Equation.DSMT4">
                  <p:embed/>
                </p:oleObj>
              </mc:Choice>
              <mc:Fallback>
                <p:oleObj name="Equation" r:id="rId5" imgW="1333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365160"/>
                        <a:ext cx="3136776" cy="59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498049"/>
              </p:ext>
            </p:extLst>
          </p:nvPr>
        </p:nvGraphicFramePr>
        <p:xfrm>
          <a:off x="6013249" y="1313598"/>
          <a:ext cx="4093874" cy="587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4" name="Equation" r:id="rId7" imgW="1688760" imgH="228600" progId="Equation.DSMT4">
                  <p:embed/>
                </p:oleObj>
              </mc:Choice>
              <mc:Fallback>
                <p:oleObj name="Equation" r:id="rId7" imgW="1688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249" y="1313598"/>
                        <a:ext cx="4093874" cy="587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1981200" y="19954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求驻点</a:t>
            </a:r>
          </a:p>
        </p:txBody>
      </p:sp>
      <p:sp>
        <p:nvSpPr>
          <p:cNvPr id="445449" name="Text Box 9"/>
          <p:cNvSpPr txBox="1">
            <a:spLocks noChangeArrowheads="1"/>
          </p:cNvSpPr>
          <p:nvPr/>
        </p:nvSpPr>
        <p:spPr bwMode="auto">
          <a:xfrm>
            <a:off x="2362200" y="25146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令</a:t>
            </a:r>
          </a:p>
        </p:txBody>
      </p:sp>
      <p:graphicFrame>
        <p:nvGraphicFramePr>
          <p:cNvPr id="4454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03686"/>
              </p:ext>
            </p:extLst>
          </p:nvPr>
        </p:nvGraphicFramePr>
        <p:xfrm>
          <a:off x="2852713" y="2605453"/>
          <a:ext cx="1566886" cy="486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5" name="Equation" r:id="rId9" imgW="685800" imgH="203040" progId="Equation.DSMT4">
                  <p:embed/>
                </p:oleObj>
              </mc:Choice>
              <mc:Fallback>
                <p:oleObj name="Equation" r:id="rId9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13" y="2605453"/>
                        <a:ext cx="1566886" cy="486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51" name="Text Box 11"/>
          <p:cNvSpPr txBox="1">
            <a:spLocks noChangeArrowheads="1"/>
          </p:cNvSpPr>
          <p:nvPr/>
        </p:nvSpPr>
        <p:spPr bwMode="auto">
          <a:xfrm>
            <a:off x="4419600" y="2524126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得驻点</a:t>
            </a:r>
          </a:p>
        </p:txBody>
      </p:sp>
      <p:graphicFrame>
        <p:nvGraphicFramePr>
          <p:cNvPr id="445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234257"/>
              </p:ext>
            </p:extLst>
          </p:nvPr>
        </p:nvGraphicFramePr>
        <p:xfrm>
          <a:off x="5714999" y="2537754"/>
          <a:ext cx="2901281" cy="534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6" name="Equation" r:id="rId11" imgW="1434960" imgH="228600" progId="Equation.DSMT4">
                  <p:embed/>
                </p:oleObj>
              </mc:Choice>
              <mc:Fallback>
                <p:oleObj name="Equation" r:id="rId11" imgW="1434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999" y="2537754"/>
                        <a:ext cx="2901281" cy="5347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53" name="Text Box 13"/>
          <p:cNvSpPr txBox="1">
            <a:spLocks noChangeArrowheads="1"/>
          </p:cNvSpPr>
          <p:nvPr/>
        </p:nvSpPr>
        <p:spPr bwMode="auto">
          <a:xfrm>
            <a:off x="1981200" y="30622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判别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40276" y="3602842"/>
            <a:ext cx="2590800" cy="549274"/>
            <a:chOff x="720" y="2226"/>
            <a:chExt cx="1632" cy="346"/>
          </a:xfrm>
        </p:grpSpPr>
        <p:sp>
          <p:nvSpPr>
            <p:cNvPr id="26667" name="Text Box 15"/>
            <p:cNvSpPr txBox="1">
              <a:spLocks noChangeArrowheads="1"/>
            </p:cNvSpPr>
            <p:nvPr/>
          </p:nvSpPr>
          <p:spPr bwMode="auto">
            <a:xfrm>
              <a:off x="720" y="222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因</a:t>
              </a:r>
            </a:p>
          </p:txBody>
        </p:sp>
        <p:graphicFrame>
          <p:nvGraphicFramePr>
            <p:cNvPr id="2666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1411111"/>
                </p:ext>
              </p:extLst>
            </p:nvPr>
          </p:nvGraphicFramePr>
          <p:xfrm>
            <a:off x="1020" y="2276"/>
            <a:ext cx="13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7" name="Equation" r:id="rId13" imgW="927000" imgH="203040" progId="Equation.DSMT4">
                    <p:embed/>
                  </p:oleObj>
                </mc:Choice>
                <mc:Fallback>
                  <p:oleObj name="Equation" r:id="rId13" imgW="927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276"/>
                          <a:ext cx="13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78691" y="3575394"/>
            <a:ext cx="3733800" cy="557213"/>
            <a:chOff x="2496" y="2226"/>
            <a:chExt cx="2352" cy="351"/>
          </a:xfrm>
        </p:grpSpPr>
        <p:sp>
          <p:nvSpPr>
            <p:cNvPr id="26665" name="Text Box 18"/>
            <p:cNvSpPr txBox="1">
              <a:spLocks noChangeArrowheads="1"/>
            </p:cNvSpPr>
            <p:nvPr/>
          </p:nvSpPr>
          <p:spPr bwMode="auto">
            <a:xfrm>
              <a:off x="2496" y="2226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latin typeface="宋体" panose="02010600030101010101" pitchFamily="2" charset="-122"/>
                </a:rPr>
                <a:t>故        为极小值 </a:t>
              </a:r>
              <a:r>
                <a:rPr kumimoji="1" lang="en-US" altLang="zh-CN" sz="2800" b="1" dirty="0">
                  <a:latin typeface="宋体" panose="02010600030101010101" pitchFamily="2" charset="-122"/>
                </a:rPr>
                <a:t>;</a:t>
              </a:r>
            </a:p>
          </p:txBody>
        </p:sp>
        <p:graphicFrame>
          <p:nvGraphicFramePr>
            <p:cNvPr id="2666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1278736"/>
                </p:ext>
              </p:extLst>
            </p:nvPr>
          </p:nvGraphicFramePr>
          <p:xfrm>
            <a:off x="2870" y="2254"/>
            <a:ext cx="69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8" name="Equation" r:id="rId15" imgW="571320" imgH="203040" progId="Equation.DSMT4">
                    <p:embed/>
                  </p:oleObj>
                </mc:Choice>
                <mc:Fallback>
                  <p:oleObj name="Equation" r:id="rId15" imgW="571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2254"/>
                          <a:ext cx="69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040276" y="4201218"/>
            <a:ext cx="3106738" cy="519112"/>
            <a:chOff x="720" y="2615"/>
            <a:chExt cx="1957" cy="327"/>
          </a:xfrm>
        </p:grpSpPr>
        <p:sp>
          <p:nvSpPr>
            <p:cNvPr id="26663" name="Text Box 21"/>
            <p:cNvSpPr txBox="1">
              <a:spLocks noChangeArrowheads="1"/>
            </p:cNvSpPr>
            <p:nvPr/>
          </p:nvSpPr>
          <p:spPr bwMode="auto">
            <a:xfrm>
              <a:off x="720" y="2615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宋体" panose="02010600030101010101" pitchFamily="2" charset="-122"/>
                </a:rPr>
                <a:t>又</a:t>
              </a:r>
            </a:p>
          </p:txBody>
        </p:sp>
        <p:graphicFrame>
          <p:nvGraphicFramePr>
            <p:cNvPr id="2666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4674411"/>
                </p:ext>
              </p:extLst>
            </p:nvPr>
          </p:nvGraphicFramePr>
          <p:xfrm>
            <a:off x="984" y="2648"/>
            <a:ext cx="169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09" name="Equation" r:id="rId17" imgW="1282680" imgH="203040" progId="Equation.DSMT4">
                    <p:embed/>
                  </p:oleObj>
                </mc:Choice>
                <mc:Fallback>
                  <p:oleObj name="Equation" r:id="rId17" imgW="1282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2648"/>
                          <a:ext cx="1693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5463" name="Text Box 23"/>
          <p:cNvSpPr txBox="1">
            <a:spLocks noChangeArrowheads="1"/>
          </p:cNvSpPr>
          <p:nvPr/>
        </p:nvSpPr>
        <p:spPr bwMode="auto">
          <a:xfrm>
            <a:off x="5197476" y="420121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故需用第一判别法判别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4454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314371"/>
              </p:ext>
            </p:extLst>
          </p:nvPr>
        </p:nvGraphicFramePr>
        <p:xfrm>
          <a:off x="2111381" y="4970463"/>
          <a:ext cx="6313475" cy="51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0" name="Equation" r:id="rId19" imgW="2616120" imgH="215640" progId="Equation.DSMT4">
                  <p:embed/>
                </p:oleObj>
              </mc:Choice>
              <mc:Fallback>
                <p:oleObj name="Equation" r:id="rId19" imgW="2616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1" y="4970463"/>
                        <a:ext cx="6313475" cy="513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818768"/>
              </p:ext>
            </p:extLst>
          </p:nvPr>
        </p:nvGraphicFramePr>
        <p:xfrm>
          <a:off x="2078953" y="5572403"/>
          <a:ext cx="40322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1" name="公式" r:id="rId21" imgW="1628916" imgH="85841" progId="Equation.3">
                  <p:embed/>
                </p:oleObj>
              </mc:Choice>
              <mc:Fallback>
                <p:oleObj name="公式" r:id="rId21" imgW="1628916" imgH="858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953" y="5572403"/>
                        <a:ext cx="403225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5466" name="Line 26"/>
          <p:cNvSpPr>
            <a:spLocks noChangeShapeType="1"/>
          </p:cNvSpPr>
          <p:nvPr/>
        </p:nvSpPr>
        <p:spPr bwMode="auto">
          <a:xfrm>
            <a:off x="6096000" y="1905000"/>
            <a:ext cx="39624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5467" name="Line 27"/>
          <p:cNvSpPr>
            <a:spLocks noChangeShapeType="1"/>
          </p:cNvSpPr>
          <p:nvPr/>
        </p:nvSpPr>
        <p:spPr bwMode="auto">
          <a:xfrm>
            <a:off x="2819400" y="1905000"/>
            <a:ext cx="2971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8686801" y="4648200"/>
            <a:ext cx="1636713" cy="1644650"/>
            <a:chOff x="4105" y="2688"/>
            <a:chExt cx="1031" cy="1036"/>
          </a:xfrm>
        </p:grpSpPr>
        <p:graphicFrame>
          <p:nvGraphicFramePr>
            <p:cNvPr id="26647" name="Object 29"/>
            <p:cNvGraphicFramePr>
              <a:graphicFrameLocks noChangeAspect="1"/>
            </p:cNvGraphicFramePr>
            <p:nvPr/>
          </p:nvGraphicFramePr>
          <p:xfrm>
            <a:off x="4823" y="3551"/>
            <a:ext cx="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12" name="公式" r:id="rId23" imgW="0" imgH="66726" progId="Equation.3">
                    <p:embed/>
                  </p:oleObj>
                </mc:Choice>
                <mc:Fallback>
                  <p:oleObj name="公式" r:id="rId23" imgW="0" imgH="667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3" y="3551"/>
                          <a:ext cx="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48" name="Group 30"/>
            <p:cNvGrpSpPr>
              <a:grpSpLocks/>
            </p:cNvGrpSpPr>
            <p:nvPr/>
          </p:nvGrpSpPr>
          <p:grpSpPr bwMode="auto">
            <a:xfrm>
              <a:off x="4105" y="2688"/>
              <a:ext cx="1031" cy="1036"/>
              <a:chOff x="4105" y="2688"/>
              <a:chExt cx="1031" cy="1036"/>
            </a:xfrm>
          </p:grpSpPr>
          <p:graphicFrame>
            <p:nvGraphicFramePr>
              <p:cNvPr id="26649" name="Object 31"/>
              <p:cNvGraphicFramePr>
                <a:graphicFrameLocks noChangeAspect="1"/>
              </p:cNvGraphicFramePr>
              <p:nvPr/>
            </p:nvGraphicFramePr>
            <p:xfrm>
              <a:off x="4980" y="3551"/>
              <a:ext cx="156" cy="1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13" name="公式" r:id="rId25" imgW="0" imgH="19114" progId="Equation.3">
                      <p:embed/>
                    </p:oleObj>
                  </mc:Choice>
                  <mc:Fallback>
                    <p:oleObj name="公式" r:id="rId25" imgW="0" imgH="191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0" y="3551"/>
                            <a:ext cx="156" cy="1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50" name="Object 32"/>
              <p:cNvGraphicFramePr>
                <a:graphicFrameLocks noChangeAspect="1"/>
              </p:cNvGraphicFramePr>
              <p:nvPr/>
            </p:nvGraphicFramePr>
            <p:xfrm>
              <a:off x="4403" y="2688"/>
              <a:ext cx="171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14" name="Equation" r:id="rId27" imgW="9370" imgH="28498" progId="Equation.3">
                      <p:embed/>
                    </p:oleObj>
                  </mc:Choice>
                  <mc:Fallback>
                    <p:oleObj name="Equation" r:id="rId27" imgW="9370" imgH="2849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03" y="2688"/>
                            <a:ext cx="171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51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7192699"/>
                  </p:ext>
                </p:extLst>
              </p:nvPr>
            </p:nvGraphicFramePr>
            <p:xfrm>
              <a:off x="4168" y="3535"/>
              <a:ext cx="266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215" name="Equation" r:id="rId29" imgW="203040" imgH="164880" progId="Equation.DSMT4">
                      <p:embed/>
                    </p:oleObj>
                  </mc:Choice>
                  <mc:Fallback>
                    <p:oleObj name="Equation" r:id="rId29" imgW="20304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8" y="3535"/>
                            <a:ext cx="266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6652" name="Group 34"/>
              <p:cNvGrpSpPr>
                <a:grpSpLocks/>
              </p:cNvGrpSpPr>
              <p:nvPr/>
            </p:nvGrpSpPr>
            <p:grpSpPr bwMode="auto">
              <a:xfrm>
                <a:off x="4105" y="2714"/>
                <a:ext cx="988" cy="924"/>
                <a:chOff x="4032" y="2880"/>
                <a:chExt cx="1220" cy="1140"/>
              </a:xfrm>
            </p:grpSpPr>
            <p:grpSp>
              <p:nvGrpSpPr>
                <p:cNvPr id="26653" name="Group 35"/>
                <p:cNvGrpSpPr>
                  <a:grpSpLocks/>
                </p:cNvGrpSpPr>
                <p:nvPr/>
              </p:nvGrpSpPr>
              <p:grpSpPr bwMode="auto">
                <a:xfrm>
                  <a:off x="4032" y="2886"/>
                  <a:ext cx="1220" cy="1134"/>
                  <a:chOff x="2332" y="1317"/>
                  <a:chExt cx="1220" cy="1134"/>
                </a:xfrm>
              </p:grpSpPr>
              <p:sp>
                <p:nvSpPr>
                  <p:cNvPr id="26661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2325"/>
                    <a:ext cx="1220" cy="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62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1317"/>
                    <a:ext cx="1" cy="113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6654" name="Group 38"/>
                <p:cNvGrpSpPr>
                  <a:grpSpLocks/>
                </p:cNvGrpSpPr>
                <p:nvPr/>
              </p:nvGrpSpPr>
              <p:grpSpPr bwMode="auto">
                <a:xfrm>
                  <a:off x="4130" y="2880"/>
                  <a:ext cx="1002" cy="1014"/>
                  <a:chOff x="4130" y="2880"/>
                  <a:chExt cx="1002" cy="1014"/>
                </a:xfrm>
              </p:grpSpPr>
              <p:sp>
                <p:nvSpPr>
                  <p:cNvPr id="26657" name="Freeform 39"/>
                  <p:cNvSpPr>
                    <a:spLocks/>
                  </p:cNvSpPr>
                  <p:nvPr/>
                </p:nvSpPr>
                <p:spPr bwMode="auto">
                  <a:xfrm>
                    <a:off x="4130" y="2880"/>
                    <a:ext cx="426" cy="966"/>
                  </a:xfrm>
                  <a:custGeom>
                    <a:avLst/>
                    <a:gdLst>
                      <a:gd name="T0" fmla="*/ 6 w 426"/>
                      <a:gd name="T1" fmla="*/ 90 h 966"/>
                      <a:gd name="T2" fmla="*/ 12 w 426"/>
                      <a:gd name="T3" fmla="*/ 192 h 966"/>
                      <a:gd name="T4" fmla="*/ 18 w 426"/>
                      <a:gd name="T5" fmla="*/ 276 h 966"/>
                      <a:gd name="T6" fmla="*/ 30 w 426"/>
                      <a:gd name="T7" fmla="*/ 354 h 966"/>
                      <a:gd name="T8" fmla="*/ 36 w 426"/>
                      <a:gd name="T9" fmla="*/ 420 h 966"/>
                      <a:gd name="T10" fmla="*/ 48 w 426"/>
                      <a:gd name="T11" fmla="*/ 474 h 966"/>
                      <a:gd name="T12" fmla="*/ 54 w 426"/>
                      <a:gd name="T13" fmla="*/ 516 h 966"/>
                      <a:gd name="T14" fmla="*/ 60 w 426"/>
                      <a:gd name="T15" fmla="*/ 552 h 966"/>
                      <a:gd name="T16" fmla="*/ 72 w 426"/>
                      <a:gd name="T17" fmla="*/ 588 h 966"/>
                      <a:gd name="T18" fmla="*/ 78 w 426"/>
                      <a:gd name="T19" fmla="*/ 612 h 966"/>
                      <a:gd name="T20" fmla="*/ 90 w 426"/>
                      <a:gd name="T21" fmla="*/ 630 h 966"/>
                      <a:gd name="T22" fmla="*/ 96 w 426"/>
                      <a:gd name="T23" fmla="*/ 642 h 966"/>
                      <a:gd name="T24" fmla="*/ 102 w 426"/>
                      <a:gd name="T25" fmla="*/ 654 h 966"/>
                      <a:gd name="T26" fmla="*/ 114 w 426"/>
                      <a:gd name="T27" fmla="*/ 666 h 966"/>
                      <a:gd name="T28" fmla="*/ 120 w 426"/>
                      <a:gd name="T29" fmla="*/ 672 h 966"/>
                      <a:gd name="T30" fmla="*/ 132 w 426"/>
                      <a:gd name="T31" fmla="*/ 672 h 966"/>
                      <a:gd name="T32" fmla="*/ 138 w 426"/>
                      <a:gd name="T33" fmla="*/ 678 h 966"/>
                      <a:gd name="T34" fmla="*/ 144 w 426"/>
                      <a:gd name="T35" fmla="*/ 678 h 966"/>
                      <a:gd name="T36" fmla="*/ 156 w 426"/>
                      <a:gd name="T37" fmla="*/ 678 h 966"/>
                      <a:gd name="T38" fmla="*/ 162 w 426"/>
                      <a:gd name="T39" fmla="*/ 678 h 966"/>
                      <a:gd name="T40" fmla="*/ 174 w 426"/>
                      <a:gd name="T41" fmla="*/ 678 h 966"/>
                      <a:gd name="T42" fmla="*/ 180 w 426"/>
                      <a:gd name="T43" fmla="*/ 678 h 966"/>
                      <a:gd name="T44" fmla="*/ 186 w 426"/>
                      <a:gd name="T45" fmla="*/ 678 h 966"/>
                      <a:gd name="T46" fmla="*/ 198 w 426"/>
                      <a:gd name="T47" fmla="*/ 678 h 966"/>
                      <a:gd name="T48" fmla="*/ 204 w 426"/>
                      <a:gd name="T49" fmla="*/ 684 h 966"/>
                      <a:gd name="T50" fmla="*/ 216 w 426"/>
                      <a:gd name="T51" fmla="*/ 684 h 966"/>
                      <a:gd name="T52" fmla="*/ 222 w 426"/>
                      <a:gd name="T53" fmla="*/ 690 h 966"/>
                      <a:gd name="T54" fmla="*/ 228 w 426"/>
                      <a:gd name="T55" fmla="*/ 690 h 966"/>
                      <a:gd name="T56" fmla="*/ 240 w 426"/>
                      <a:gd name="T57" fmla="*/ 696 h 966"/>
                      <a:gd name="T58" fmla="*/ 246 w 426"/>
                      <a:gd name="T59" fmla="*/ 702 h 966"/>
                      <a:gd name="T60" fmla="*/ 252 w 426"/>
                      <a:gd name="T61" fmla="*/ 708 h 966"/>
                      <a:gd name="T62" fmla="*/ 264 w 426"/>
                      <a:gd name="T63" fmla="*/ 720 h 966"/>
                      <a:gd name="T64" fmla="*/ 270 w 426"/>
                      <a:gd name="T65" fmla="*/ 726 h 966"/>
                      <a:gd name="T66" fmla="*/ 282 w 426"/>
                      <a:gd name="T67" fmla="*/ 738 h 966"/>
                      <a:gd name="T68" fmla="*/ 288 w 426"/>
                      <a:gd name="T69" fmla="*/ 750 h 966"/>
                      <a:gd name="T70" fmla="*/ 294 w 426"/>
                      <a:gd name="T71" fmla="*/ 762 h 966"/>
                      <a:gd name="T72" fmla="*/ 306 w 426"/>
                      <a:gd name="T73" fmla="*/ 774 h 966"/>
                      <a:gd name="T74" fmla="*/ 312 w 426"/>
                      <a:gd name="T75" fmla="*/ 786 h 966"/>
                      <a:gd name="T76" fmla="*/ 324 w 426"/>
                      <a:gd name="T77" fmla="*/ 798 h 966"/>
                      <a:gd name="T78" fmla="*/ 330 w 426"/>
                      <a:gd name="T79" fmla="*/ 816 h 966"/>
                      <a:gd name="T80" fmla="*/ 336 w 426"/>
                      <a:gd name="T81" fmla="*/ 828 h 966"/>
                      <a:gd name="T82" fmla="*/ 348 w 426"/>
                      <a:gd name="T83" fmla="*/ 840 h 966"/>
                      <a:gd name="T84" fmla="*/ 354 w 426"/>
                      <a:gd name="T85" fmla="*/ 858 h 966"/>
                      <a:gd name="T86" fmla="*/ 366 w 426"/>
                      <a:gd name="T87" fmla="*/ 870 h 966"/>
                      <a:gd name="T88" fmla="*/ 372 w 426"/>
                      <a:gd name="T89" fmla="*/ 888 h 966"/>
                      <a:gd name="T90" fmla="*/ 378 w 426"/>
                      <a:gd name="T91" fmla="*/ 900 h 966"/>
                      <a:gd name="T92" fmla="*/ 390 w 426"/>
                      <a:gd name="T93" fmla="*/ 912 h 966"/>
                      <a:gd name="T94" fmla="*/ 396 w 426"/>
                      <a:gd name="T95" fmla="*/ 924 h 966"/>
                      <a:gd name="T96" fmla="*/ 408 w 426"/>
                      <a:gd name="T97" fmla="*/ 936 h 966"/>
                      <a:gd name="T98" fmla="*/ 414 w 426"/>
                      <a:gd name="T99" fmla="*/ 948 h 966"/>
                      <a:gd name="T100" fmla="*/ 420 w 426"/>
                      <a:gd name="T101" fmla="*/ 960 h 96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426"/>
                      <a:gd name="T154" fmla="*/ 0 h 966"/>
                      <a:gd name="T155" fmla="*/ 426 w 426"/>
                      <a:gd name="T156" fmla="*/ 966 h 966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426" h="966">
                        <a:moveTo>
                          <a:pt x="0" y="0"/>
                        </a:moveTo>
                        <a:lnTo>
                          <a:pt x="0" y="24"/>
                        </a:lnTo>
                        <a:lnTo>
                          <a:pt x="0" y="48"/>
                        </a:lnTo>
                        <a:lnTo>
                          <a:pt x="0" y="66"/>
                        </a:lnTo>
                        <a:lnTo>
                          <a:pt x="6" y="90"/>
                        </a:lnTo>
                        <a:lnTo>
                          <a:pt x="6" y="114"/>
                        </a:lnTo>
                        <a:lnTo>
                          <a:pt x="6" y="132"/>
                        </a:lnTo>
                        <a:lnTo>
                          <a:pt x="6" y="150"/>
                        </a:lnTo>
                        <a:lnTo>
                          <a:pt x="12" y="174"/>
                        </a:lnTo>
                        <a:lnTo>
                          <a:pt x="12" y="192"/>
                        </a:lnTo>
                        <a:lnTo>
                          <a:pt x="12" y="210"/>
                        </a:lnTo>
                        <a:lnTo>
                          <a:pt x="18" y="228"/>
                        </a:lnTo>
                        <a:lnTo>
                          <a:pt x="18" y="246"/>
                        </a:lnTo>
                        <a:lnTo>
                          <a:pt x="18" y="264"/>
                        </a:lnTo>
                        <a:lnTo>
                          <a:pt x="18" y="276"/>
                        </a:lnTo>
                        <a:lnTo>
                          <a:pt x="24" y="294"/>
                        </a:lnTo>
                        <a:lnTo>
                          <a:pt x="24" y="312"/>
                        </a:lnTo>
                        <a:lnTo>
                          <a:pt x="24" y="324"/>
                        </a:lnTo>
                        <a:lnTo>
                          <a:pt x="30" y="342"/>
                        </a:lnTo>
                        <a:lnTo>
                          <a:pt x="30" y="354"/>
                        </a:lnTo>
                        <a:lnTo>
                          <a:pt x="30" y="366"/>
                        </a:lnTo>
                        <a:lnTo>
                          <a:pt x="30" y="378"/>
                        </a:lnTo>
                        <a:lnTo>
                          <a:pt x="36" y="396"/>
                        </a:lnTo>
                        <a:lnTo>
                          <a:pt x="36" y="408"/>
                        </a:lnTo>
                        <a:lnTo>
                          <a:pt x="36" y="420"/>
                        </a:lnTo>
                        <a:lnTo>
                          <a:pt x="36" y="432"/>
                        </a:lnTo>
                        <a:lnTo>
                          <a:pt x="42" y="438"/>
                        </a:lnTo>
                        <a:lnTo>
                          <a:pt x="42" y="450"/>
                        </a:lnTo>
                        <a:lnTo>
                          <a:pt x="42" y="462"/>
                        </a:lnTo>
                        <a:lnTo>
                          <a:pt x="48" y="474"/>
                        </a:lnTo>
                        <a:lnTo>
                          <a:pt x="48" y="480"/>
                        </a:lnTo>
                        <a:lnTo>
                          <a:pt x="48" y="492"/>
                        </a:lnTo>
                        <a:lnTo>
                          <a:pt x="48" y="498"/>
                        </a:lnTo>
                        <a:lnTo>
                          <a:pt x="54" y="510"/>
                        </a:lnTo>
                        <a:lnTo>
                          <a:pt x="54" y="516"/>
                        </a:lnTo>
                        <a:lnTo>
                          <a:pt x="54" y="528"/>
                        </a:lnTo>
                        <a:lnTo>
                          <a:pt x="60" y="534"/>
                        </a:lnTo>
                        <a:lnTo>
                          <a:pt x="60" y="540"/>
                        </a:lnTo>
                        <a:lnTo>
                          <a:pt x="60" y="546"/>
                        </a:lnTo>
                        <a:lnTo>
                          <a:pt x="60" y="552"/>
                        </a:lnTo>
                        <a:lnTo>
                          <a:pt x="66" y="564"/>
                        </a:lnTo>
                        <a:lnTo>
                          <a:pt x="66" y="570"/>
                        </a:lnTo>
                        <a:lnTo>
                          <a:pt x="66" y="576"/>
                        </a:lnTo>
                        <a:lnTo>
                          <a:pt x="72" y="582"/>
                        </a:lnTo>
                        <a:lnTo>
                          <a:pt x="72" y="588"/>
                        </a:lnTo>
                        <a:lnTo>
                          <a:pt x="72" y="594"/>
                        </a:lnTo>
                        <a:lnTo>
                          <a:pt x="78" y="600"/>
                        </a:lnTo>
                        <a:lnTo>
                          <a:pt x="78" y="606"/>
                        </a:lnTo>
                        <a:lnTo>
                          <a:pt x="78" y="612"/>
                        </a:lnTo>
                        <a:lnTo>
                          <a:pt x="84" y="618"/>
                        </a:lnTo>
                        <a:lnTo>
                          <a:pt x="84" y="624"/>
                        </a:lnTo>
                        <a:lnTo>
                          <a:pt x="90" y="630"/>
                        </a:lnTo>
                        <a:lnTo>
                          <a:pt x="90" y="636"/>
                        </a:lnTo>
                        <a:lnTo>
                          <a:pt x="96" y="642"/>
                        </a:lnTo>
                        <a:lnTo>
                          <a:pt x="96" y="648"/>
                        </a:lnTo>
                        <a:lnTo>
                          <a:pt x="102" y="648"/>
                        </a:lnTo>
                        <a:lnTo>
                          <a:pt x="102" y="654"/>
                        </a:lnTo>
                        <a:lnTo>
                          <a:pt x="108" y="660"/>
                        </a:lnTo>
                        <a:lnTo>
                          <a:pt x="114" y="666"/>
                        </a:lnTo>
                        <a:lnTo>
                          <a:pt x="120" y="666"/>
                        </a:lnTo>
                        <a:lnTo>
                          <a:pt x="120" y="672"/>
                        </a:lnTo>
                        <a:lnTo>
                          <a:pt x="126" y="672"/>
                        </a:lnTo>
                        <a:lnTo>
                          <a:pt x="132" y="672"/>
                        </a:lnTo>
                        <a:lnTo>
                          <a:pt x="132" y="678"/>
                        </a:lnTo>
                        <a:lnTo>
                          <a:pt x="138" y="678"/>
                        </a:lnTo>
                        <a:lnTo>
                          <a:pt x="144" y="678"/>
                        </a:lnTo>
                        <a:lnTo>
                          <a:pt x="150" y="678"/>
                        </a:lnTo>
                        <a:lnTo>
                          <a:pt x="156" y="678"/>
                        </a:lnTo>
                        <a:lnTo>
                          <a:pt x="162" y="678"/>
                        </a:lnTo>
                        <a:lnTo>
                          <a:pt x="168" y="678"/>
                        </a:lnTo>
                        <a:lnTo>
                          <a:pt x="174" y="678"/>
                        </a:lnTo>
                        <a:lnTo>
                          <a:pt x="180" y="678"/>
                        </a:lnTo>
                        <a:lnTo>
                          <a:pt x="186" y="678"/>
                        </a:lnTo>
                        <a:lnTo>
                          <a:pt x="192" y="678"/>
                        </a:lnTo>
                        <a:lnTo>
                          <a:pt x="198" y="678"/>
                        </a:lnTo>
                        <a:lnTo>
                          <a:pt x="204" y="678"/>
                        </a:lnTo>
                        <a:lnTo>
                          <a:pt x="204" y="684"/>
                        </a:lnTo>
                        <a:lnTo>
                          <a:pt x="210" y="684"/>
                        </a:lnTo>
                        <a:lnTo>
                          <a:pt x="216" y="684"/>
                        </a:lnTo>
                        <a:lnTo>
                          <a:pt x="222" y="684"/>
                        </a:lnTo>
                        <a:lnTo>
                          <a:pt x="222" y="690"/>
                        </a:lnTo>
                        <a:lnTo>
                          <a:pt x="228" y="690"/>
                        </a:lnTo>
                        <a:lnTo>
                          <a:pt x="234" y="690"/>
                        </a:lnTo>
                        <a:lnTo>
                          <a:pt x="234" y="696"/>
                        </a:lnTo>
                        <a:lnTo>
                          <a:pt x="240" y="696"/>
                        </a:lnTo>
                        <a:lnTo>
                          <a:pt x="240" y="702"/>
                        </a:lnTo>
                        <a:lnTo>
                          <a:pt x="246" y="702"/>
                        </a:lnTo>
                        <a:lnTo>
                          <a:pt x="252" y="708"/>
                        </a:lnTo>
                        <a:lnTo>
                          <a:pt x="258" y="714"/>
                        </a:lnTo>
                        <a:lnTo>
                          <a:pt x="264" y="720"/>
                        </a:lnTo>
                        <a:lnTo>
                          <a:pt x="270" y="726"/>
                        </a:lnTo>
                        <a:lnTo>
                          <a:pt x="276" y="732"/>
                        </a:lnTo>
                        <a:lnTo>
                          <a:pt x="276" y="738"/>
                        </a:lnTo>
                        <a:lnTo>
                          <a:pt x="282" y="738"/>
                        </a:lnTo>
                        <a:lnTo>
                          <a:pt x="282" y="744"/>
                        </a:lnTo>
                        <a:lnTo>
                          <a:pt x="288" y="744"/>
                        </a:lnTo>
                        <a:lnTo>
                          <a:pt x="288" y="750"/>
                        </a:lnTo>
                        <a:lnTo>
                          <a:pt x="294" y="756"/>
                        </a:lnTo>
                        <a:lnTo>
                          <a:pt x="294" y="762"/>
                        </a:lnTo>
                        <a:lnTo>
                          <a:pt x="300" y="762"/>
                        </a:lnTo>
                        <a:lnTo>
                          <a:pt x="300" y="768"/>
                        </a:lnTo>
                        <a:lnTo>
                          <a:pt x="306" y="774"/>
                        </a:lnTo>
                        <a:lnTo>
                          <a:pt x="306" y="780"/>
                        </a:lnTo>
                        <a:lnTo>
                          <a:pt x="312" y="780"/>
                        </a:lnTo>
                        <a:lnTo>
                          <a:pt x="312" y="786"/>
                        </a:lnTo>
                        <a:lnTo>
                          <a:pt x="318" y="792"/>
                        </a:lnTo>
                        <a:lnTo>
                          <a:pt x="318" y="798"/>
                        </a:lnTo>
                        <a:lnTo>
                          <a:pt x="324" y="798"/>
                        </a:lnTo>
                        <a:lnTo>
                          <a:pt x="324" y="804"/>
                        </a:lnTo>
                        <a:lnTo>
                          <a:pt x="324" y="810"/>
                        </a:lnTo>
                        <a:lnTo>
                          <a:pt x="330" y="810"/>
                        </a:lnTo>
                        <a:lnTo>
                          <a:pt x="330" y="816"/>
                        </a:lnTo>
                        <a:lnTo>
                          <a:pt x="336" y="822"/>
                        </a:lnTo>
                        <a:lnTo>
                          <a:pt x="336" y="828"/>
                        </a:lnTo>
                        <a:lnTo>
                          <a:pt x="342" y="834"/>
                        </a:lnTo>
                        <a:lnTo>
                          <a:pt x="348" y="840"/>
                        </a:lnTo>
                        <a:lnTo>
                          <a:pt x="348" y="846"/>
                        </a:lnTo>
                        <a:lnTo>
                          <a:pt x="354" y="852"/>
                        </a:lnTo>
                        <a:lnTo>
                          <a:pt x="354" y="858"/>
                        </a:lnTo>
                        <a:lnTo>
                          <a:pt x="360" y="858"/>
                        </a:lnTo>
                        <a:lnTo>
                          <a:pt x="360" y="864"/>
                        </a:lnTo>
                        <a:lnTo>
                          <a:pt x="360" y="870"/>
                        </a:lnTo>
                        <a:lnTo>
                          <a:pt x="366" y="870"/>
                        </a:lnTo>
                        <a:lnTo>
                          <a:pt x="366" y="876"/>
                        </a:lnTo>
                        <a:lnTo>
                          <a:pt x="366" y="882"/>
                        </a:lnTo>
                        <a:lnTo>
                          <a:pt x="372" y="882"/>
                        </a:lnTo>
                        <a:lnTo>
                          <a:pt x="372" y="888"/>
                        </a:lnTo>
                        <a:lnTo>
                          <a:pt x="378" y="894"/>
                        </a:lnTo>
                        <a:lnTo>
                          <a:pt x="378" y="900"/>
                        </a:lnTo>
                        <a:lnTo>
                          <a:pt x="384" y="900"/>
                        </a:lnTo>
                        <a:lnTo>
                          <a:pt x="384" y="906"/>
                        </a:lnTo>
                        <a:lnTo>
                          <a:pt x="390" y="912"/>
                        </a:lnTo>
                        <a:lnTo>
                          <a:pt x="390" y="918"/>
                        </a:lnTo>
                        <a:lnTo>
                          <a:pt x="396" y="918"/>
                        </a:lnTo>
                        <a:lnTo>
                          <a:pt x="396" y="924"/>
                        </a:lnTo>
                        <a:lnTo>
                          <a:pt x="396" y="930"/>
                        </a:lnTo>
                        <a:lnTo>
                          <a:pt x="402" y="930"/>
                        </a:lnTo>
                        <a:lnTo>
                          <a:pt x="402" y="936"/>
                        </a:lnTo>
                        <a:lnTo>
                          <a:pt x="408" y="936"/>
                        </a:lnTo>
                        <a:lnTo>
                          <a:pt x="408" y="942"/>
                        </a:lnTo>
                        <a:lnTo>
                          <a:pt x="408" y="948"/>
                        </a:lnTo>
                        <a:lnTo>
                          <a:pt x="414" y="948"/>
                        </a:lnTo>
                        <a:lnTo>
                          <a:pt x="414" y="954"/>
                        </a:lnTo>
                        <a:lnTo>
                          <a:pt x="420" y="954"/>
                        </a:lnTo>
                        <a:lnTo>
                          <a:pt x="420" y="960"/>
                        </a:lnTo>
                        <a:lnTo>
                          <a:pt x="426" y="966"/>
                        </a:lnTo>
                      </a:path>
                    </a:pathLst>
                  </a:custGeom>
                  <a:noFill/>
                  <a:ln w="1905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8" name="Freeform 40"/>
                  <p:cNvSpPr>
                    <a:spLocks/>
                  </p:cNvSpPr>
                  <p:nvPr/>
                </p:nvSpPr>
                <p:spPr bwMode="auto">
                  <a:xfrm>
                    <a:off x="4556" y="3558"/>
                    <a:ext cx="426" cy="336"/>
                  </a:xfrm>
                  <a:custGeom>
                    <a:avLst/>
                    <a:gdLst>
                      <a:gd name="T0" fmla="*/ 6 w 426"/>
                      <a:gd name="T1" fmla="*/ 294 h 336"/>
                      <a:gd name="T2" fmla="*/ 12 w 426"/>
                      <a:gd name="T3" fmla="*/ 300 h 336"/>
                      <a:gd name="T4" fmla="*/ 24 w 426"/>
                      <a:gd name="T5" fmla="*/ 312 h 336"/>
                      <a:gd name="T6" fmla="*/ 30 w 426"/>
                      <a:gd name="T7" fmla="*/ 318 h 336"/>
                      <a:gd name="T8" fmla="*/ 36 w 426"/>
                      <a:gd name="T9" fmla="*/ 324 h 336"/>
                      <a:gd name="T10" fmla="*/ 48 w 426"/>
                      <a:gd name="T11" fmla="*/ 330 h 336"/>
                      <a:gd name="T12" fmla="*/ 54 w 426"/>
                      <a:gd name="T13" fmla="*/ 330 h 336"/>
                      <a:gd name="T14" fmla="*/ 66 w 426"/>
                      <a:gd name="T15" fmla="*/ 336 h 336"/>
                      <a:gd name="T16" fmla="*/ 72 w 426"/>
                      <a:gd name="T17" fmla="*/ 336 h 336"/>
                      <a:gd name="T18" fmla="*/ 78 w 426"/>
                      <a:gd name="T19" fmla="*/ 336 h 336"/>
                      <a:gd name="T20" fmla="*/ 90 w 426"/>
                      <a:gd name="T21" fmla="*/ 336 h 336"/>
                      <a:gd name="T22" fmla="*/ 96 w 426"/>
                      <a:gd name="T23" fmla="*/ 330 h 336"/>
                      <a:gd name="T24" fmla="*/ 108 w 426"/>
                      <a:gd name="T25" fmla="*/ 330 h 336"/>
                      <a:gd name="T26" fmla="*/ 114 w 426"/>
                      <a:gd name="T27" fmla="*/ 324 h 336"/>
                      <a:gd name="T28" fmla="*/ 120 w 426"/>
                      <a:gd name="T29" fmla="*/ 318 h 336"/>
                      <a:gd name="T30" fmla="*/ 132 w 426"/>
                      <a:gd name="T31" fmla="*/ 312 h 336"/>
                      <a:gd name="T32" fmla="*/ 138 w 426"/>
                      <a:gd name="T33" fmla="*/ 300 h 336"/>
                      <a:gd name="T34" fmla="*/ 144 w 426"/>
                      <a:gd name="T35" fmla="*/ 294 h 336"/>
                      <a:gd name="T36" fmla="*/ 156 w 426"/>
                      <a:gd name="T37" fmla="*/ 282 h 336"/>
                      <a:gd name="T38" fmla="*/ 162 w 426"/>
                      <a:gd name="T39" fmla="*/ 270 h 336"/>
                      <a:gd name="T40" fmla="*/ 174 w 426"/>
                      <a:gd name="T41" fmla="*/ 258 h 336"/>
                      <a:gd name="T42" fmla="*/ 180 w 426"/>
                      <a:gd name="T43" fmla="*/ 246 h 336"/>
                      <a:gd name="T44" fmla="*/ 186 w 426"/>
                      <a:gd name="T45" fmla="*/ 234 h 336"/>
                      <a:gd name="T46" fmla="*/ 198 w 426"/>
                      <a:gd name="T47" fmla="*/ 216 h 336"/>
                      <a:gd name="T48" fmla="*/ 204 w 426"/>
                      <a:gd name="T49" fmla="*/ 204 h 336"/>
                      <a:gd name="T50" fmla="*/ 216 w 426"/>
                      <a:gd name="T51" fmla="*/ 192 h 336"/>
                      <a:gd name="T52" fmla="*/ 222 w 426"/>
                      <a:gd name="T53" fmla="*/ 174 h 336"/>
                      <a:gd name="T54" fmla="*/ 228 w 426"/>
                      <a:gd name="T55" fmla="*/ 162 h 336"/>
                      <a:gd name="T56" fmla="*/ 240 w 426"/>
                      <a:gd name="T57" fmla="*/ 150 h 336"/>
                      <a:gd name="T58" fmla="*/ 246 w 426"/>
                      <a:gd name="T59" fmla="*/ 132 h 336"/>
                      <a:gd name="T60" fmla="*/ 258 w 426"/>
                      <a:gd name="T61" fmla="*/ 120 h 336"/>
                      <a:gd name="T62" fmla="*/ 264 w 426"/>
                      <a:gd name="T63" fmla="*/ 108 h 336"/>
                      <a:gd name="T64" fmla="*/ 270 w 426"/>
                      <a:gd name="T65" fmla="*/ 96 h 336"/>
                      <a:gd name="T66" fmla="*/ 282 w 426"/>
                      <a:gd name="T67" fmla="*/ 78 h 336"/>
                      <a:gd name="T68" fmla="*/ 288 w 426"/>
                      <a:gd name="T69" fmla="*/ 72 h 336"/>
                      <a:gd name="T70" fmla="*/ 300 w 426"/>
                      <a:gd name="T71" fmla="*/ 60 h 336"/>
                      <a:gd name="T72" fmla="*/ 306 w 426"/>
                      <a:gd name="T73" fmla="*/ 48 h 336"/>
                      <a:gd name="T74" fmla="*/ 312 w 426"/>
                      <a:gd name="T75" fmla="*/ 42 h 336"/>
                      <a:gd name="T76" fmla="*/ 324 w 426"/>
                      <a:gd name="T77" fmla="*/ 30 h 336"/>
                      <a:gd name="T78" fmla="*/ 330 w 426"/>
                      <a:gd name="T79" fmla="*/ 24 h 336"/>
                      <a:gd name="T80" fmla="*/ 342 w 426"/>
                      <a:gd name="T81" fmla="*/ 18 h 336"/>
                      <a:gd name="T82" fmla="*/ 348 w 426"/>
                      <a:gd name="T83" fmla="*/ 12 h 336"/>
                      <a:gd name="T84" fmla="*/ 354 w 426"/>
                      <a:gd name="T85" fmla="*/ 6 h 336"/>
                      <a:gd name="T86" fmla="*/ 366 w 426"/>
                      <a:gd name="T87" fmla="*/ 6 h 336"/>
                      <a:gd name="T88" fmla="*/ 372 w 426"/>
                      <a:gd name="T89" fmla="*/ 6 h 336"/>
                      <a:gd name="T90" fmla="*/ 384 w 426"/>
                      <a:gd name="T91" fmla="*/ 0 h 336"/>
                      <a:gd name="T92" fmla="*/ 390 w 426"/>
                      <a:gd name="T93" fmla="*/ 0 h 336"/>
                      <a:gd name="T94" fmla="*/ 396 w 426"/>
                      <a:gd name="T95" fmla="*/ 0 h 336"/>
                      <a:gd name="T96" fmla="*/ 408 w 426"/>
                      <a:gd name="T97" fmla="*/ 0 h 336"/>
                      <a:gd name="T98" fmla="*/ 414 w 426"/>
                      <a:gd name="T99" fmla="*/ 0 h 336"/>
                      <a:gd name="T100" fmla="*/ 426 w 426"/>
                      <a:gd name="T101" fmla="*/ 0 h 3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426"/>
                      <a:gd name="T154" fmla="*/ 0 h 336"/>
                      <a:gd name="T155" fmla="*/ 426 w 426"/>
                      <a:gd name="T156" fmla="*/ 336 h 336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426" h="336">
                        <a:moveTo>
                          <a:pt x="0" y="288"/>
                        </a:moveTo>
                        <a:lnTo>
                          <a:pt x="0" y="288"/>
                        </a:lnTo>
                        <a:lnTo>
                          <a:pt x="6" y="294"/>
                        </a:lnTo>
                        <a:lnTo>
                          <a:pt x="6" y="300"/>
                        </a:lnTo>
                        <a:lnTo>
                          <a:pt x="12" y="300"/>
                        </a:lnTo>
                        <a:lnTo>
                          <a:pt x="12" y="306"/>
                        </a:lnTo>
                        <a:lnTo>
                          <a:pt x="18" y="306"/>
                        </a:lnTo>
                        <a:lnTo>
                          <a:pt x="18" y="312"/>
                        </a:lnTo>
                        <a:lnTo>
                          <a:pt x="24" y="312"/>
                        </a:lnTo>
                        <a:lnTo>
                          <a:pt x="24" y="318"/>
                        </a:lnTo>
                        <a:lnTo>
                          <a:pt x="30" y="318"/>
                        </a:lnTo>
                        <a:lnTo>
                          <a:pt x="36" y="318"/>
                        </a:lnTo>
                        <a:lnTo>
                          <a:pt x="36" y="324"/>
                        </a:lnTo>
                        <a:lnTo>
                          <a:pt x="42" y="324"/>
                        </a:lnTo>
                        <a:lnTo>
                          <a:pt x="42" y="330"/>
                        </a:lnTo>
                        <a:lnTo>
                          <a:pt x="48" y="330"/>
                        </a:lnTo>
                        <a:lnTo>
                          <a:pt x="54" y="330"/>
                        </a:lnTo>
                        <a:lnTo>
                          <a:pt x="60" y="336"/>
                        </a:lnTo>
                        <a:lnTo>
                          <a:pt x="66" y="336"/>
                        </a:lnTo>
                        <a:lnTo>
                          <a:pt x="72" y="336"/>
                        </a:lnTo>
                        <a:lnTo>
                          <a:pt x="78" y="336"/>
                        </a:lnTo>
                        <a:lnTo>
                          <a:pt x="84" y="336"/>
                        </a:lnTo>
                        <a:lnTo>
                          <a:pt x="90" y="336"/>
                        </a:lnTo>
                        <a:lnTo>
                          <a:pt x="96" y="330"/>
                        </a:lnTo>
                        <a:lnTo>
                          <a:pt x="102" y="330"/>
                        </a:lnTo>
                        <a:lnTo>
                          <a:pt x="108" y="330"/>
                        </a:lnTo>
                        <a:lnTo>
                          <a:pt x="108" y="324"/>
                        </a:lnTo>
                        <a:lnTo>
                          <a:pt x="114" y="324"/>
                        </a:lnTo>
                        <a:lnTo>
                          <a:pt x="114" y="318"/>
                        </a:lnTo>
                        <a:lnTo>
                          <a:pt x="120" y="318"/>
                        </a:lnTo>
                        <a:lnTo>
                          <a:pt x="126" y="318"/>
                        </a:lnTo>
                        <a:lnTo>
                          <a:pt x="126" y="312"/>
                        </a:lnTo>
                        <a:lnTo>
                          <a:pt x="132" y="312"/>
                        </a:lnTo>
                        <a:lnTo>
                          <a:pt x="132" y="306"/>
                        </a:lnTo>
                        <a:lnTo>
                          <a:pt x="138" y="306"/>
                        </a:lnTo>
                        <a:lnTo>
                          <a:pt x="138" y="300"/>
                        </a:lnTo>
                        <a:lnTo>
                          <a:pt x="144" y="300"/>
                        </a:lnTo>
                        <a:lnTo>
                          <a:pt x="144" y="294"/>
                        </a:lnTo>
                        <a:lnTo>
                          <a:pt x="150" y="288"/>
                        </a:lnTo>
                        <a:lnTo>
                          <a:pt x="156" y="282"/>
                        </a:lnTo>
                        <a:lnTo>
                          <a:pt x="156" y="276"/>
                        </a:lnTo>
                        <a:lnTo>
                          <a:pt x="162" y="276"/>
                        </a:lnTo>
                        <a:lnTo>
                          <a:pt x="162" y="270"/>
                        </a:lnTo>
                        <a:lnTo>
                          <a:pt x="168" y="270"/>
                        </a:lnTo>
                        <a:lnTo>
                          <a:pt x="168" y="264"/>
                        </a:lnTo>
                        <a:lnTo>
                          <a:pt x="168" y="258"/>
                        </a:lnTo>
                        <a:lnTo>
                          <a:pt x="174" y="258"/>
                        </a:lnTo>
                        <a:lnTo>
                          <a:pt x="174" y="252"/>
                        </a:lnTo>
                        <a:lnTo>
                          <a:pt x="180" y="252"/>
                        </a:lnTo>
                        <a:lnTo>
                          <a:pt x="180" y="246"/>
                        </a:lnTo>
                        <a:lnTo>
                          <a:pt x="180" y="240"/>
                        </a:lnTo>
                        <a:lnTo>
                          <a:pt x="186" y="240"/>
                        </a:lnTo>
                        <a:lnTo>
                          <a:pt x="186" y="234"/>
                        </a:lnTo>
                        <a:lnTo>
                          <a:pt x="192" y="228"/>
                        </a:lnTo>
                        <a:lnTo>
                          <a:pt x="192" y="222"/>
                        </a:lnTo>
                        <a:lnTo>
                          <a:pt x="198" y="222"/>
                        </a:lnTo>
                        <a:lnTo>
                          <a:pt x="198" y="216"/>
                        </a:lnTo>
                        <a:lnTo>
                          <a:pt x="204" y="210"/>
                        </a:lnTo>
                        <a:lnTo>
                          <a:pt x="204" y="204"/>
                        </a:lnTo>
                        <a:lnTo>
                          <a:pt x="210" y="204"/>
                        </a:lnTo>
                        <a:lnTo>
                          <a:pt x="210" y="198"/>
                        </a:lnTo>
                        <a:lnTo>
                          <a:pt x="210" y="192"/>
                        </a:lnTo>
                        <a:lnTo>
                          <a:pt x="216" y="192"/>
                        </a:lnTo>
                        <a:lnTo>
                          <a:pt x="216" y="186"/>
                        </a:lnTo>
                        <a:lnTo>
                          <a:pt x="216" y="180"/>
                        </a:lnTo>
                        <a:lnTo>
                          <a:pt x="222" y="180"/>
                        </a:lnTo>
                        <a:lnTo>
                          <a:pt x="222" y="174"/>
                        </a:lnTo>
                        <a:lnTo>
                          <a:pt x="228" y="168"/>
                        </a:lnTo>
                        <a:lnTo>
                          <a:pt x="228" y="162"/>
                        </a:lnTo>
                        <a:lnTo>
                          <a:pt x="234" y="156"/>
                        </a:lnTo>
                        <a:lnTo>
                          <a:pt x="240" y="150"/>
                        </a:lnTo>
                        <a:lnTo>
                          <a:pt x="240" y="144"/>
                        </a:lnTo>
                        <a:lnTo>
                          <a:pt x="246" y="138"/>
                        </a:lnTo>
                        <a:lnTo>
                          <a:pt x="246" y="132"/>
                        </a:lnTo>
                        <a:lnTo>
                          <a:pt x="252" y="132"/>
                        </a:lnTo>
                        <a:lnTo>
                          <a:pt x="252" y="126"/>
                        </a:lnTo>
                        <a:lnTo>
                          <a:pt x="252" y="120"/>
                        </a:lnTo>
                        <a:lnTo>
                          <a:pt x="258" y="120"/>
                        </a:lnTo>
                        <a:lnTo>
                          <a:pt x="258" y="114"/>
                        </a:lnTo>
                        <a:lnTo>
                          <a:pt x="264" y="108"/>
                        </a:lnTo>
                        <a:lnTo>
                          <a:pt x="264" y="102"/>
                        </a:lnTo>
                        <a:lnTo>
                          <a:pt x="270" y="102"/>
                        </a:lnTo>
                        <a:lnTo>
                          <a:pt x="270" y="96"/>
                        </a:lnTo>
                        <a:lnTo>
                          <a:pt x="276" y="90"/>
                        </a:lnTo>
                        <a:lnTo>
                          <a:pt x="276" y="84"/>
                        </a:lnTo>
                        <a:lnTo>
                          <a:pt x="282" y="84"/>
                        </a:lnTo>
                        <a:lnTo>
                          <a:pt x="282" y="78"/>
                        </a:lnTo>
                        <a:lnTo>
                          <a:pt x="288" y="72"/>
                        </a:lnTo>
                        <a:lnTo>
                          <a:pt x="288" y="66"/>
                        </a:lnTo>
                        <a:lnTo>
                          <a:pt x="294" y="66"/>
                        </a:lnTo>
                        <a:lnTo>
                          <a:pt x="294" y="60"/>
                        </a:lnTo>
                        <a:lnTo>
                          <a:pt x="300" y="60"/>
                        </a:lnTo>
                        <a:lnTo>
                          <a:pt x="300" y="54"/>
                        </a:lnTo>
                        <a:lnTo>
                          <a:pt x="306" y="48"/>
                        </a:lnTo>
                        <a:lnTo>
                          <a:pt x="312" y="42"/>
                        </a:lnTo>
                        <a:lnTo>
                          <a:pt x="318" y="36"/>
                        </a:lnTo>
                        <a:lnTo>
                          <a:pt x="324" y="30"/>
                        </a:lnTo>
                        <a:lnTo>
                          <a:pt x="330" y="24"/>
                        </a:lnTo>
                        <a:lnTo>
                          <a:pt x="336" y="24"/>
                        </a:lnTo>
                        <a:lnTo>
                          <a:pt x="336" y="18"/>
                        </a:lnTo>
                        <a:lnTo>
                          <a:pt x="342" y="18"/>
                        </a:lnTo>
                        <a:lnTo>
                          <a:pt x="342" y="12"/>
                        </a:lnTo>
                        <a:lnTo>
                          <a:pt x="348" y="12"/>
                        </a:lnTo>
                        <a:lnTo>
                          <a:pt x="354" y="12"/>
                        </a:lnTo>
                        <a:lnTo>
                          <a:pt x="354" y="6"/>
                        </a:lnTo>
                        <a:lnTo>
                          <a:pt x="360" y="6"/>
                        </a:lnTo>
                        <a:lnTo>
                          <a:pt x="366" y="6"/>
                        </a:lnTo>
                        <a:lnTo>
                          <a:pt x="372" y="6"/>
                        </a:lnTo>
                        <a:lnTo>
                          <a:pt x="372" y="0"/>
                        </a:lnTo>
                        <a:lnTo>
                          <a:pt x="378" y="0"/>
                        </a:lnTo>
                        <a:lnTo>
                          <a:pt x="384" y="0"/>
                        </a:lnTo>
                        <a:lnTo>
                          <a:pt x="390" y="0"/>
                        </a:lnTo>
                        <a:lnTo>
                          <a:pt x="396" y="0"/>
                        </a:lnTo>
                        <a:lnTo>
                          <a:pt x="402" y="0"/>
                        </a:lnTo>
                        <a:lnTo>
                          <a:pt x="408" y="0"/>
                        </a:lnTo>
                        <a:lnTo>
                          <a:pt x="414" y="0"/>
                        </a:lnTo>
                        <a:lnTo>
                          <a:pt x="420" y="0"/>
                        </a:lnTo>
                        <a:lnTo>
                          <a:pt x="426" y="0"/>
                        </a:lnTo>
                      </a:path>
                    </a:pathLst>
                  </a:custGeom>
                  <a:noFill/>
                  <a:ln w="1905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59" name="Freeform 41"/>
                  <p:cNvSpPr>
                    <a:spLocks/>
                  </p:cNvSpPr>
                  <p:nvPr/>
                </p:nvSpPr>
                <p:spPr bwMode="auto">
                  <a:xfrm>
                    <a:off x="4982" y="2880"/>
                    <a:ext cx="150" cy="678"/>
                  </a:xfrm>
                  <a:custGeom>
                    <a:avLst/>
                    <a:gdLst>
                      <a:gd name="T0" fmla="*/ 0 w 150"/>
                      <a:gd name="T1" fmla="*/ 678 h 678"/>
                      <a:gd name="T2" fmla="*/ 6 w 150"/>
                      <a:gd name="T3" fmla="*/ 678 h 678"/>
                      <a:gd name="T4" fmla="*/ 6 w 150"/>
                      <a:gd name="T5" fmla="*/ 678 h 678"/>
                      <a:gd name="T6" fmla="*/ 12 w 150"/>
                      <a:gd name="T7" fmla="*/ 678 h 678"/>
                      <a:gd name="T8" fmla="*/ 12 w 150"/>
                      <a:gd name="T9" fmla="*/ 678 h 678"/>
                      <a:gd name="T10" fmla="*/ 18 w 150"/>
                      <a:gd name="T11" fmla="*/ 672 h 678"/>
                      <a:gd name="T12" fmla="*/ 18 w 150"/>
                      <a:gd name="T13" fmla="*/ 672 h 678"/>
                      <a:gd name="T14" fmla="*/ 24 w 150"/>
                      <a:gd name="T15" fmla="*/ 672 h 678"/>
                      <a:gd name="T16" fmla="*/ 30 w 150"/>
                      <a:gd name="T17" fmla="*/ 672 h 678"/>
                      <a:gd name="T18" fmla="*/ 30 w 150"/>
                      <a:gd name="T19" fmla="*/ 666 h 678"/>
                      <a:gd name="T20" fmla="*/ 36 w 150"/>
                      <a:gd name="T21" fmla="*/ 666 h 678"/>
                      <a:gd name="T22" fmla="*/ 36 w 150"/>
                      <a:gd name="T23" fmla="*/ 666 h 678"/>
                      <a:gd name="T24" fmla="*/ 42 w 150"/>
                      <a:gd name="T25" fmla="*/ 660 h 678"/>
                      <a:gd name="T26" fmla="*/ 42 w 150"/>
                      <a:gd name="T27" fmla="*/ 660 h 678"/>
                      <a:gd name="T28" fmla="*/ 48 w 150"/>
                      <a:gd name="T29" fmla="*/ 654 h 678"/>
                      <a:gd name="T30" fmla="*/ 48 w 150"/>
                      <a:gd name="T31" fmla="*/ 648 h 678"/>
                      <a:gd name="T32" fmla="*/ 54 w 150"/>
                      <a:gd name="T33" fmla="*/ 642 h 678"/>
                      <a:gd name="T34" fmla="*/ 60 w 150"/>
                      <a:gd name="T35" fmla="*/ 636 h 678"/>
                      <a:gd name="T36" fmla="*/ 60 w 150"/>
                      <a:gd name="T37" fmla="*/ 630 h 678"/>
                      <a:gd name="T38" fmla="*/ 66 w 150"/>
                      <a:gd name="T39" fmla="*/ 624 h 678"/>
                      <a:gd name="T40" fmla="*/ 66 w 150"/>
                      <a:gd name="T41" fmla="*/ 618 h 678"/>
                      <a:gd name="T42" fmla="*/ 72 w 150"/>
                      <a:gd name="T43" fmla="*/ 612 h 678"/>
                      <a:gd name="T44" fmla="*/ 72 w 150"/>
                      <a:gd name="T45" fmla="*/ 600 h 678"/>
                      <a:gd name="T46" fmla="*/ 78 w 150"/>
                      <a:gd name="T47" fmla="*/ 588 h 678"/>
                      <a:gd name="T48" fmla="*/ 78 w 150"/>
                      <a:gd name="T49" fmla="*/ 582 h 678"/>
                      <a:gd name="T50" fmla="*/ 84 w 150"/>
                      <a:gd name="T51" fmla="*/ 570 h 678"/>
                      <a:gd name="T52" fmla="*/ 90 w 150"/>
                      <a:gd name="T53" fmla="*/ 552 h 678"/>
                      <a:gd name="T54" fmla="*/ 90 w 150"/>
                      <a:gd name="T55" fmla="*/ 540 h 678"/>
                      <a:gd name="T56" fmla="*/ 96 w 150"/>
                      <a:gd name="T57" fmla="*/ 528 h 678"/>
                      <a:gd name="T58" fmla="*/ 96 w 150"/>
                      <a:gd name="T59" fmla="*/ 510 h 678"/>
                      <a:gd name="T60" fmla="*/ 102 w 150"/>
                      <a:gd name="T61" fmla="*/ 492 h 678"/>
                      <a:gd name="T62" fmla="*/ 102 w 150"/>
                      <a:gd name="T63" fmla="*/ 474 h 678"/>
                      <a:gd name="T64" fmla="*/ 108 w 150"/>
                      <a:gd name="T65" fmla="*/ 450 h 678"/>
                      <a:gd name="T66" fmla="*/ 114 w 150"/>
                      <a:gd name="T67" fmla="*/ 432 h 678"/>
                      <a:gd name="T68" fmla="*/ 114 w 150"/>
                      <a:gd name="T69" fmla="*/ 408 h 678"/>
                      <a:gd name="T70" fmla="*/ 120 w 150"/>
                      <a:gd name="T71" fmla="*/ 378 h 678"/>
                      <a:gd name="T72" fmla="*/ 120 w 150"/>
                      <a:gd name="T73" fmla="*/ 354 h 678"/>
                      <a:gd name="T74" fmla="*/ 126 w 150"/>
                      <a:gd name="T75" fmla="*/ 324 h 678"/>
                      <a:gd name="T76" fmla="*/ 126 w 150"/>
                      <a:gd name="T77" fmla="*/ 294 h 678"/>
                      <a:gd name="T78" fmla="*/ 132 w 150"/>
                      <a:gd name="T79" fmla="*/ 264 h 678"/>
                      <a:gd name="T80" fmla="*/ 132 w 150"/>
                      <a:gd name="T81" fmla="*/ 228 h 678"/>
                      <a:gd name="T82" fmla="*/ 138 w 150"/>
                      <a:gd name="T83" fmla="*/ 192 h 678"/>
                      <a:gd name="T84" fmla="*/ 144 w 150"/>
                      <a:gd name="T85" fmla="*/ 150 h 678"/>
                      <a:gd name="T86" fmla="*/ 144 w 150"/>
                      <a:gd name="T87" fmla="*/ 114 h 678"/>
                      <a:gd name="T88" fmla="*/ 150 w 150"/>
                      <a:gd name="T89" fmla="*/ 66 h 678"/>
                      <a:gd name="T90" fmla="*/ 150 w 150"/>
                      <a:gd name="T91" fmla="*/ 24 h 678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w 150"/>
                      <a:gd name="T139" fmla="*/ 0 h 678"/>
                      <a:gd name="T140" fmla="*/ 150 w 150"/>
                      <a:gd name="T141" fmla="*/ 678 h 678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T138" t="T139" r="T140" b="T141"/>
                    <a:pathLst>
                      <a:path w="150" h="678">
                        <a:moveTo>
                          <a:pt x="0" y="678"/>
                        </a:moveTo>
                        <a:lnTo>
                          <a:pt x="0" y="678"/>
                        </a:lnTo>
                        <a:lnTo>
                          <a:pt x="6" y="678"/>
                        </a:lnTo>
                        <a:lnTo>
                          <a:pt x="12" y="678"/>
                        </a:lnTo>
                        <a:lnTo>
                          <a:pt x="18" y="678"/>
                        </a:lnTo>
                        <a:lnTo>
                          <a:pt x="18" y="672"/>
                        </a:lnTo>
                        <a:lnTo>
                          <a:pt x="24" y="672"/>
                        </a:lnTo>
                        <a:lnTo>
                          <a:pt x="30" y="672"/>
                        </a:lnTo>
                        <a:lnTo>
                          <a:pt x="30" y="666"/>
                        </a:lnTo>
                        <a:lnTo>
                          <a:pt x="36" y="666"/>
                        </a:lnTo>
                        <a:lnTo>
                          <a:pt x="42" y="660"/>
                        </a:lnTo>
                        <a:lnTo>
                          <a:pt x="48" y="654"/>
                        </a:lnTo>
                        <a:lnTo>
                          <a:pt x="48" y="648"/>
                        </a:lnTo>
                        <a:lnTo>
                          <a:pt x="54" y="648"/>
                        </a:lnTo>
                        <a:lnTo>
                          <a:pt x="54" y="642"/>
                        </a:lnTo>
                        <a:lnTo>
                          <a:pt x="60" y="636"/>
                        </a:lnTo>
                        <a:lnTo>
                          <a:pt x="60" y="630"/>
                        </a:lnTo>
                        <a:lnTo>
                          <a:pt x="66" y="624"/>
                        </a:lnTo>
                        <a:lnTo>
                          <a:pt x="66" y="618"/>
                        </a:lnTo>
                        <a:lnTo>
                          <a:pt x="72" y="612"/>
                        </a:lnTo>
                        <a:lnTo>
                          <a:pt x="72" y="606"/>
                        </a:lnTo>
                        <a:lnTo>
                          <a:pt x="72" y="600"/>
                        </a:lnTo>
                        <a:lnTo>
                          <a:pt x="78" y="594"/>
                        </a:lnTo>
                        <a:lnTo>
                          <a:pt x="78" y="588"/>
                        </a:lnTo>
                        <a:lnTo>
                          <a:pt x="78" y="582"/>
                        </a:lnTo>
                        <a:lnTo>
                          <a:pt x="84" y="576"/>
                        </a:lnTo>
                        <a:lnTo>
                          <a:pt x="84" y="570"/>
                        </a:lnTo>
                        <a:lnTo>
                          <a:pt x="84" y="564"/>
                        </a:lnTo>
                        <a:lnTo>
                          <a:pt x="90" y="552"/>
                        </a:lnTo>
                        <a:lnTo>
                          <a:pt x="90" y="546"/>
                        </a:lnTo>
                        <a:lnTo>
                          <a:pt x="90" y="540"/>
                        </a:lnTo>
                        <a:lnTo>
                          <a:pt x="90" y="534"/>
                        </a:lnTo>
                        <a:lnTo>
                          <a:pt x="96" y="528"/>
                        </a:lnTo>
                        <a:lnTo>
                          <a:pt x="96" y="516"/>
                        </a:lnTo>
                        <a:lnTo>
                          <a:pt x="96" y="510"/>
                        </a:lnTo>
                        <a:lnTo>
                          <a:pt x="102" y="498"/>
                        </a:lnTo>
                        <a:lnTo>
                          <a:pt x="102" y="492"/>
                        </a:lnTo>
                        <a:lnTo>
                          <a:pt x="102" y="480"/>
                        </a:lnTo>
                        <a:lnTo>
                          <a:pt x="102" y="474"/>
                        </a:lnTo>
                        <a:lnTo>
                          <a:pt x="108" y="462"/>
                        </a:lnTo>
                        <a:lnTo>
                          <a:pt x="108" y="450"/>
                        </a:lnTo>
                        <a:lnTo>
                          <a:pt x="108" y="438"/>
                        </a:lnTo>
                        <a:lnTo>
                          <a:pt x="114" y="432"/>
                        </a:lnTo>
                        <a:lnTo>
                          <a:pt x="114" y="420"/>
                        </a:lnTo>
                        <a:lnTo>
                          <a:pt x="114" y="408"/>
                        </a:lnTo>
                        <a:lnTo>
                          <a:pt x="114" y="396"/>
                        </a:lnTo>
                        <a:lnTo>
                          <a:pt x="120" y="378"/>
                        </a:lnTo>
                        <a:lnTo>
                          <a:pt x="120" y="366"/>
                        </a:lnTo>
                        <a:lnTo>
                          <a:pt x="120" y="354"/>
                        </a:lnTo>
                        <a:lnTo>
                          <a:pt x="120" y="342"/>
                        </a:lnTo>
                        <a:lnTo>
                          <a:pt x="126" y="324"/>
                        </a:lnTo>
                        <a:lnTo>
                          <a:pt x="126" y="312"/>
                        </a:lnTo>
                        <a:lnTo>
                          <a:pt x="126" y="294"/>
                        </a:lnTo>
                        <a:lnTo>
                          <a:pt x="132" y="276"/>
                        </a:lnTo>
                        <a:lnTo>
                          <a:pt x="132" y="264"/>
                        </a:lnTo>
                        <a:lnTo>
                          <a:pt x="132" y="246"/>
                        </a:lnTo>
                        <a:lnTo>
                          <a:pt x="132" y="228"/>
                        </a:lnTo>
                        <a:lnTo>
                          <a:pt x="138" y="210"/>
                        </a:lnTo>
                        <a:lnTo>
                          <a:pt x="138" y="192"/>
                        </a:lnTo>
                        <a:lnTo>
                          <a:pt x="138" y="174"/>
                        </a:lnTo>
                        <a:lnTo>
                          <a:pt x="144" y="150"/>
                        </a:lnTo>
                        <a:lnTo>
                          <a:pt x="144" y="132"/>
                        </a:lnTo>
                        <a:lnTo>
                          <a:pt x="144" y="114"/>
                        </a:lnTo>
                        <a:lnTo>
                          <a:pt x="144" y="90"/>
                        </a:lnTo>
                        <a:lnTo>
                          <a:pt x="150" y="66"/>
                        </a:lnTo>
                        <a:lnTo>
                          <a:pt x="150" y="48"/>
                        </a:lnTo>
                        <a:lnTo>
                          <a:pt x="150" y="24"/>
                        </a:lnTo>
                        <a:lnTo>
                          <a:pt x="150" y="0"/>
                        </a:lnTo>
                      </a:path>
                    </a:pathLst>
                  </a:custGeom>
                  <a:noFill/>
                  <a:ln w="1905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60" name="Freeform 42"/>
                  <p:cNvSpPr>
                    <a:spLocks/>
                  </p:cNvSpPr>
                  <p:nvPr/>
                </p:nvSpPr>
                <p:spPr bwMode="auto">
                  <a:xfrm>
                    <a:off x="4298" y="3558"/>
                    <a:ext cx="336" cy="336"/>
                  </a:xfrm>
                  <a:custGeom>
                    <a:avLst/>
                    <a:gdLst>
                      <a:gd name="T0" fmla="*/ 330 w 336"/>
                      <a:gd name="T1" fmla="*/ 336 h 336"/>
                      <a:gd name="T2" fmla="*/ 324 w 336"/>
                      <a:gd name="T3" fmla="*/ 336 h 336"/>
                      <a:gd name="T4" fmla="*/ 318 w 336"/>
                      <a:gd name="T5" fmla="*/ 336 h 336"/>
                      <a:gd name="T6" fmla="*/ 312 w 336"/>
                      <a:gd name="T7" fmla="*/ 330 h 336"/>
                      <a:gd name="T8" fmla="*/ 300 w 336"/>
                      <a:gd name="T9" fmla="*/ 330 h 336"/>
                      <a:gd name="T10" fmla="*/ 294 w 336"/>
                      <a:gd name="T11" fmla="*/ 324 h 336"/>
                      <a:gd name="T12" fmla="*/ 288 w 336"/>
                      <a:gd name="T13" fmla="*/ 318 h 336"/>
                      <a:gd name="T14" fmla="*/ 282 w 336"/>
                      <a:gd name="T15" fmla="*/ 312 h 336"/>
                      <a:gd name="T16" fmla="*/ 276 w 336"/>
                      <a:gd name="T17" fmla="*/ 306 h 336"/>
                      <a:gd name="T18" fmla="*/ 270 w 336"/>
                      <a:gd name="T19" fmla="*/ 300 h 336"/>
                      <a:gd name="T20" fmla="*/ 264 w 336"/>
                      <a:gd name="T21" fmla="*/ 294 h 336"/>
                      <a:gd name="T22" fmla="*/ 258 w 336"/>
                      <a:gd name="T23" fmla="*/ 288 h 336"/>
                      <a:gd name="T24" fmla="*/ 252 w 336"/>
                      <a:gd name="T25" fmla="*/ 276 h 336"/>
                      <a:gd name="T26" fmla="*/ 240 w 336"/>
                      <a:gd name="T27" fmla="*/ 270 h 336"/>
                      <a:gd name="T28" fmla="*/ 234 w 336"/>
                      <a:gd name="T29" fmla="*/ 258 h 336"/>
                      <a:gd name="T30" fmla="*/ 228 w 336"/>
                      <a:gd name="T31" fmla="*/ 246 h 336"/>
                      <a:gd name="T32" fmla="*/ 222 w 336"/>
                      <a:gd name="T33" fmla="*/ 240 h 336"/>
                      <a:gd name="T34" fmla="*/ 216 w 336"/>
                      <a:gd name="T35" fmla="*/ 228 h 336"/>
                      <a:gd name="T36" fmla="*/ 210 w 336"/>
                      <a:gd name="T37" fmla="*/ 216 h 336"/>
                      <a:gd name="T38" fmla="*/ 204 w 336"/>
                      <a:gd name="T39" fmla="*/ 204 h 336"/>
                      <a:gd name="T40" fmla="*/ 198 w 336"/>
                      <a:gd name="T41" fmla="*/ 192 h 336"/>
                      <a:gd name="T42" fmla="*/ 192 w 336"/>
                      <a:gd name="T43" fmla="*/ 180 h 336"/>
                      <a:gd name="T44" fmla="*/ 180 w 336"/>
                      <a:gd name="T45" fmla="*/ 168 h 336"/>
                      <a:gd name="T46" fmla="*/ 174 w 336"/>
                      <a:gd name="T47" fmla="*/ 156 h 336"/>
                      <a:gd name="T48" fmla="*/ 168 w 336"/>
                      <a:gd name="T49" fmla="*/ 150 h 336"/>
                      <a:gd name="T50" fmla="*/ 162 w 336"/>
                      <a:gd name="T51" fmla="*/ 138 h 336"/>
                      <a:gd name="T52" fmla="*/ 156 w 336"/>
                      <a:gd name="T53" fmla="*/ 126 h 336"/>
                      <a:gd name="T54" fmla="*/ 150 w 336"/>
                      <a:gd name="T55" fmla="*/ 114 h 336"/>
                      <a:gd name="T56" fmla="*/ 144 w 336"/>
                      <a:gd name="T57" fmla="*/ 102 h 336"/>
                      <a:gd name="T58" fmla="*/ 138 w 336"/>
                      <a:gd name="T59" fmla="*/ 96 h 336"/>
                      <a:gd name="T60" fmla="*/ 126 w 336"/>
                      <a:gd name="T61" fmla="*/ 84 h 336"/>
                      <a:gd name="T62" fmla="*/ 120 w 336"/>
                      <a:gd name="T63" fmla="*/ 72 h 336"/>
                      <a:gd name="T64" fmla="*/ 114 w 336"/>
                      <a:gd name="T65" fmla="*/ 66 h 336"/>
                      <a:gd name="T66" fmla="*/ 108 w 336"/>
                      <a:gd name="T67" fmla="*/ 54 h 336"/>
                      <a:gd name="T68" fmla="*/ 102 w 336"/>
                      <a:gd name="T69" fmla="*/ 48 h 336"/>
                      <a:gd name="T70" fmla="*/ 96 w 336"/>
                      <a:gd name="T71" fmla="*/ 42 h 336"/>
                      <a:gd name="T72" fmla="*/ 90 w 336"/>
                      <a:gd name="T73" fmla="*/ 36 h 336"/>
                      <a:gd name="T74" fmla="*/ 84 w 336"/>
                      <a:gd name="T75" fmla="*/ 30 h 336"/>
                      <a:gd name="T76" fmla="*/ 78 w 336"/>
                      <a:gd name="T77" fmla="*/ 24 h 336"/>
                      <a:gd name="T78" fmla="*/ 66 w 336"/>
                      <a:gd name="T79" fmla="*/ 18 h 336"/>
                      <a:gd name="T80" fmla="*/ 60 w 336"/>
                      <a:gd name="T81" fmla="*/ 12 h 336"/>
                      <a:gd name="T82" fmla="*/ 54 w 336"/>
                      <a:gd name="T83" fmla="*/ 12 h 336"/>
                      <a:gd name="T84" fmla="*/ 48 w 336"/>
                      <a:gd name="T85" fmla="*/ 6 h 336"/>
                      <a:gd name="T86" fmla="*/ 42 w 336"/>
                      <a:gd name="T87" fmla="*/ 6 h 336"/>
                      <a:gd name="T88" fmla="*/ 36 w 336"/>
                      <a:gd name="T89" fmla="*/ 6 h 336"/>
                      <a:gd name="T90" fmla="*/ 30 w 336"/>
                      <a:gd name="T91" fmla="*/ 0 h 336"/>
                      <a:gd name="T92" fmla="*/ 24 w 336"/>
                      <a:gd name="T93" fmla="*/ 0 h 336"/>
                      <a:gd name="T94" fmla="*/ 12 w 336"/>
                      <a:gd name="T95" fmla="*/ 0 h 336"/>
                      <a:gd name="T96" fmla="*/ 6 w 336"/>
                      <a:gd name="T97" fmla="*/ 0 h 336"/>
                      <a:gd name="T98" fmla="*/ 0 w 336"/>
                      <a:gd name="T99" fmla="*/ 0 h 3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w 336"/>
                      <a:gd name="T151" fmla="*/ 0 h 336"/>
                      <a:gd name="T152" fmla="*/ 336 w 336"/>
                      <a:gd name="T153" fmla="*/ 336 h 336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T150" t="T151" r="T152" b="T153"/>
                    <a:pathLst>
                      <a:path w="336" h="336">
                        <a:moveTo>
                          <a:pt x="336" y="336"/>
                        </a:moveTo>
                        <a:lnTo>
                          <a:pt x="330" y="336"/>
                        </a:lnTo>
                        <a:lnTo>
                          <a:pt x="324" y="336"/>
                        </a:lnTo>
                        <a:lnTo>
                          <a:pt x="318" y="336"/>
                        </a:lnTo>
                        <a:lnTo>
                          <a:pt x="312" y="330"/>
                        </a:lnTo>
                        <a:lnTo>
                          <a:pt x="306" y="330"/>
                        </a:lnTo>
                        <a:lnTo>
                          <a:pt x="300" y="330"/>
                        </a:lnTo>
                        <a:lnTo>
                          <a:pt x="300" y="324"/>
                        </a:lnTo>
                        <a:lnTo>
                          <a:pt x="294" y="324"/>
                        </a:lnTo>
                        <a:lnTo>
                          <a:pt x="288" y="318"/>
                        </a:lnTo>
                        <a:lnTo>
                          <a:pt x="282" y="312"/>
                        </a:lnTo>
                        <a:lnTo>
                          <a:pt x="276" y="306"/>
                        </a:lnTo>
                        <a:lnTo>
                          <a:pt x="270" y="306"/>
                        </a:lnTo>
                        <a:lnTo>
                          <a:pt x="270" y="300"/>
                        </a:lnTo>
                        <a:lnTo>
                          <a:pt x="264" y="300"/>
                        </a:lnTo>
                        <a:lnTo>
                          <a:pt x="264" y="294"/>
                        </a:lnTo>
                        <a:lnTo>
                          <a:pt x="258" y="288"/>
                        </a:lnTo>
                        <a:lnTo>
                          <a:pt x="252" y="282"/>
                        </a:lnTo>
                        <a:lnTo>
                          <a:pt x="252" y="276"/>
                        </a:lnTo>
                        <a:lnTo>
                          <a:pt x="246" y="270"/>
                        </a:lnTo>
                        <a:lnTo>
                          <a:pt x="240" y="270"/>
                        </a:lnTo>
                        <a:lnTo>
                          <a:pt x="240" y="264"/>
                        </a:lnTo>
                        <a:lnTo>
                          <a:pt x="234" y="258"/>
                        </a:lnTo>
                        <a:lnTo>
                          <a:pt x="234" y="252"/>
                        </a:lnTo>
                        <a:lnTo>
                          <a:pt x="228" y="246"/>
                        </a:lnTo>
                        <a:lnTo>
                          <a:pt x="228" y="240"/>
                        </a:lnTo>
                        <a:lnTo>
                          <a:pt x="222" y="240"/>
                        </a:lnTo>
                        <a:lnTo>
                          <a:pt x="222" y="234"/>
                        </a:lnTo>
                        <a:lnTo>
                          <a:pt x="216" y="228"/>
                        </a:lnTo>
                        <a:lnTo>
                          <a:pt x="210" y="222"/>
                        </a:lnTo>
                        <a:lnTo>
                          <a:pt x="210" y="216"/>
                        </a:lnTo>
                        <a:lnTo>
                          <a:pt x="204" y="210"/>
                        </a:lnTo>
                        <a:lnTo>
                          <a:pt x="204" y="204"/>
                        </a:lnTo>
                        <a:lnTo>
                          <a:pt x="198" y="198"/>
                        </a:lnTo>
                        <a:lnTo>
                          <a:pt x="198" y="192"/>
                        </a:lnTo>
                        <a:lnTo>
                          <a:pt x="192" y="186"/>
                        </a:lnTo>
                        <a:lnTo>
                          <a:pt x="192" y="180"/>
                        </a:lnTo>
                        <a:lnTo>
                          <a:pt x="186" y="174"/>
                        </a:lnTo>
                        <a:lnTo>
                          <a:pt x="180" y="168"/>
                        </a:lnTo>
                        <a:lnTo>
                          <a:pt x="180" y="162"/>
                        </a:lnTo>
                        <a:lnTo>
                          <a:pt x="174" y="156"/>
                        </a:lnTo>
                        <a:lnTo>
                          <a:pt x="168" y="150"/>
                        </a:lnTo>
                        <a:lnTo>
                          <a:pt x="168" y="144"/>
                        </a:lnTo>
                        <a:lnTo>
                          <a:pt x="162" y="138"/>
                        </a:lnTo>
                        <a:lnTo>
                          <a:pt x="156" y="132"/>
                        </a:lnTo>
                        <a:lnTo>
                          <a:pt x="156" y="126"/>
                        </a:lnTo>
                        <a:lnTo>
                          <a:pt x="150" y="120"/>
                        </a:lnTo>
                        <a:lnTo>
                          <a:pt x="150" y="114"/>
                        </a:lnTo>
                        <a:lnTo>
                          <a:pt x="144" y="108"/>
                        </a:lnTo>
                        <a:lnTo>
                          <a:pt x="144" y="102"/>
                        </a:lnTo>
                        <a:lnTo>
                          <a:pt x="138" y="96"/>
                        </a:lnTo>
                        <a:lnTo>
                          <a:pt x="132" y="90"/>
                        </a:lnTo>
                        <a:lnTo>
                          <a:pt x="126" y="84"/>
                        </a:lnTo>
                        <a:lnTo>
                          <a:pt x="126" y="78"/>
                        </a:lnTo>
                        <a:lnTo>
                          <a:pt x="120" y="72"/>
                        </a:lnTo>
                        <a:lnTo>
                          <a:pt x="114" y="66"/>
                        </a:lnTo>
                        <a:lnTo>
                          <a:pt x="114" y="60"/>
                        </a:lnTo>
                        <a:lnTo>
                          <a:pt x="108" y="54"/>
                        </a:lnTo>
                        <a:lnTo>
                          <a:pt x="102" y="48"/>
                        </a:lnTo>
                        <a:lnTo>
                          <a:pt x="96" y="42"/>
                        </a:lnTo>
                        <a:lnTo>
                          <a:pt x="90" y="36"/>
                        </a:lnTo>
                        <a:lnTo>
                          <a:pt x="84" y="30"/>
                        </a:lnTo>
                        <a:lnTo>
                          <a:pt x="78" y="24"/>
                        </a:lnTo>
                        <a:lnTo>
                          <a:pt x="72" y="18"/>
                        </a:lnTo>
                        <a:lnTo>
                          <a:pt x="66" y="18"/>
                        </a:lnTo>
                        <a:lnTo>
                          <a:pt x="60" y="12"/>
                        </a:lnTo>
                        <a:lnTo>
                          <a:pt x="54" y="12"/>
                        </a:lnTo>
                        <a:lnTo>
                          <a:pt x="54" y="6"/>
                        </a:lnTo>
                        <a:lnTo>
                          <a:pt x="48" y="6"/>
                        </a:lnTo>
                        <a:lnTo>
                          <a:pt x="42" y="6"/>
                        </a:lnTo>
                        <a:lnTo>
                          <a:pt x="36" y="6"/>
                        </a:lnTo>
                        <a:lnTo>
                          <a:pt x="30" y="0"/>
                        </a:lnTo>
                        <a:lnTo>
                          <a:pt x="24" y="0"/>
                        </a:lnTo>
                        <a:lnTo>
                          <a:pt x="18" y="0"/>
                        </a:lnTo>
                        <a:lnTo>
                          <a:pt x="12" y="0"/>
                        </a:lnTo>
                        <a:lnTo>
                          <a:pt x="6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>
                    <a:solidFill>
                      <a:srgbClr val="FF00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6655" name="Line 43"/>
                <p:cNvSpPr>
                  <a:spLocks noChangeShapeType="1"/>
                </p:cNvSpPr>
                <p:nvPr/>
              </p:nvSpPr>
              <p:spPr bwMode="auto">
                <a:xfrm>
                  <a:off x="4320" y="3568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56" name="Line 44"/>
                <p:cNvSpPr>
                  <a:spLocks noChangeShapeType="1"/>
                </p:cNvSpPr>
                <p:nvPr/>
              </p:nvSpPr>
              <p:spPr bwMode="auto">
                <a:xfrm>
                  <a:off x="4944" y="3571"/>
                  <a:ext cx="0" cy="31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7150-5C3E-4439-B216-5F65A4C7C309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0689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5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4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4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 autoUpdateAnimBg="0"/>
      <p:bldP spid="445448" grpId="0" autoUpdateAnimBg="0"/>
      <p:bldP spid="445449" grpId="0" build="p" autoUpdateAnimBg="0"/>
      <p:bldP spid="445451" grpId="0" autoUpdateAnimBg="0"/>
      <p:bldP spid="445453" grpId="0" autoUpdateAnimBg="0"/>
      <p:bldP spid="445463" grpId="0" autoUpdateAnimBg="0"/>
      <p:bldP spid="445466" grpId="0" animBg="1"/>
      <p:bldP spid="4454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2"/>
          <p:cNvSpPr txBox="1">
            <a:spLocks noChangeArrowheads="1"/>
          </p:cNvSpPr>
          <p:nvPr/>
        </p:nvSpPr>
        <p:spPr bwMode="auto">
          <a:xfrm>
            <a:off x="2005190" y="716273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194877"/>
              </p:ext>
            </p:extLst>
          </p:nvPr>
        </p:nvGraphicFramePr>
        <p:xfrm>
          <a:off x="2636915" y="731838"/>
          <a:ext cx="7347517" cy="1069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4" name="Equation" r:id="rId3" imgW="3136900" imgH="457200" progId="Equation.DSMT4">
                  <p:embed/>
                </p:oleObj>
              </mc:Choice>
              <mc:Fallback>
                <p:oleObj name="Equation" r:id="rId3" imgW="3136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915" y="731838"/>
                        <a:ext cx="7347517" cy="1069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043114" y="1844676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06676" y="1862138"/>
          <a:ext cx="696436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5" name="Equation" r:id="rId5" imgW="2997200" imgH="228600" progId="Equation.DSMT4">
                  <p:embed/>
                </p:oleObj>
              </mc:Choice>
              <mc:Fallback>
                <p:oleObj name="Equation" r:id="rId5" imgW="299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6" y="1862138"/>
                        <a:ext cx="696436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9567863" y="1847850"/>
            <a:ext cx="544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得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216275" y="2492375"/>
          <a:ext cx="51117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6" name="Equation" r:id="rId7" imgW="2159000" imgH="228600" progId="Equation.DSMT4">
                  <p:embed/>
                </p:oleObj>
              </mc:Choice>
              <mc:Fallback>
                <p:oleObj name="Equation" r:id="rId7" imgW="215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2492375"/>
                        <a:ext cx="51117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783667"/>
              </p:ext>
            </p:extLst>
          </p:nvPr>
        </p:nvGraphicFramePr>
        <p:xfrm>
          <a:off x="2070101" y="2944931"/>
          <a:ext cx="850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7" name="Equation" r:id="rId9" imgW="342751" imgH="203112" progId="Equation.DSMT4">
                  <p:embed/>
                </p:oleObj>
              </mc:Choice>
              <mc:Fallback>
                <p:oleObj name="Equation" r:id="rId9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2944931"/>
                        <a:ext cx="8509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287713" y="2997201"/>
          <a:ext cx="27368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8" name="Equation" r:id="rId11" imgW="1193800" imgH="431800" progId="Equation.DSMT4">
                  <p:embed/>
                </p:oleObj>
              </mc:Choice>
              <mc:Fallback>
                <p:oleObj name="Equation" r:id="rId11" imgW="1193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997201"/>
                        <a:ext cx="27368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684313"/>
              </p:ext>
            </p:extLst>
          </p:nvPr>
        </p:nvGraphicFramePr>
        <p:xfrm>
          <a:off x="2070101" y="3871914"/>
          <a:ext cx="8810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9" name="Equation" r:id="rId13" imgW="355292" imgH="203024" progId="Equation.DSMT4">
                  <p:embed/>
                </p:oleObj>
              </mc:Choice>
              <mc:Fallback>
                <p:oleObj name="Equation" r:id="rId13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3871914"/>
                        <a:ext cx="8810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495551" y="4149726"/>
          <a:ext cx="74025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0" name="Equation" r:id="rId15" imgW="3263900" imgH="444500" progId="Equation.DSMT4">
                  <p:embed/>
                </p:oleObj>
              </mc:Choice>
              <mc:Fallback>
                <p:oleObj name="Equation" r:id="rId15" imgW="32639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4149726"/>
                        <a:ext cx="740251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314576" y="5373689"/>
          <a:ext cx="33512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1" name="Equation" r:id="rId17" imgW="1434477" imgH="215806" progId="Equation.DSMT4">
                  <p:embed/>
                </p:oleObj>
              </mc:Choice>
              <mc:Fallback>
                <p:oleObj name="Equation" r:id="rId17" imgW="143447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6" y="5373689"/>
                        <a:ext cx="33512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735639" y="5373689"/>
          <a:ext cx="14239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2" name="Equation" r:id="rId19" imgW="609336" imgH="215806" progId="Equation.DSMT4">
                  <p:embed/>
                </p:oleObj>
              </mc:Choice>
              <mc:Fallback>
                <p:oleObj name="Equation" r:id="rId19" imgW="60933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9" y="5373689"/>
                        <a:ext cx="14239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278689" y="5373688"/>
          <a:ext cx="28336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3" name="Equation" r:id="rId21" imgW="1180588" imgH="203112" progId="Equation.DSMT4">
                  <p:embed/>
                </p:oleObj>
              </mc:Choice>
              <mc:Fallback>
                <p:oleObj name="Equation" r:id="rId21" imgW="118058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689" y="5373688"/>
                        <a:ext cx="283368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7150-5C3E-4439-B216-5F65A4C7C309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5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022318"/>
              </p:ext>
            </p:extLst>
          </p:nvPr>
        </p:nvGraphicFramePr>
        <p:xfrm>
          <a:off x="1808273" y="701332"/>
          <a:ext cx="494117" cy="528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8" name="Equation" r:id="rId3" imgW="190417" imgH="203112" progId="Equation.DSMT4">
                  <p:embed/>
                </p:oleObj>
              </mc:Choice>
              <mc:Fallback>
                <p:oleObj name="Equation" r:id="rId3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273" y="701332"/>
                        <a:ext cx="494117" cy="528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54159"/>
              </p:ext>
            </p:extLst>
          </p:nvPr>
        </p:nvGraphicFramePr>
        <p:xfrm>
          <a:off x="2863186" y="653480"/>
          <a:ext cx="40322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9" name="Equation" r:id="rId5" imgW="1600200" imgH="228600" progId="Equation.DSMT4">
                  <p:embed/>
                </p:oleObj>
              </mc:Choice>
              <mc:Fallback>
                <p:oleObj name="Equation" r:id="rId5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186" y="653480"/>
                        <a:ext cx="40322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690517"/>
              </p:ext>
            </p:extLst>
          </p:nvPr>
        </p:nvGraphicFramePr>
        <p:xfrm>
          <a:off x="1837196" y="1360255"/>
          <a:ext cx="4397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0" name="Equation" r:id="rId7" imgW="177569" imgH="202936" progId="Equation.DSMT4">
                  <p:embed/>
                </p:oleObj>
              </mc:Choice>
              <mc:Fallback>
                <p:oleObj name="Equation" r:id="rId7" imgW="17756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196" y="1360255"/>
                        <a:ext cx="4397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927979"/>
              </p:ext>
            </p:extLst>
          </p:nvPr>
        </p:nvGraphicFramePr>
        <p:xfrm>
          <a:off x="3081893" y="1239921"/>
          <a:ext cx="38100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1" name="Equation" r:id="rId9" imgW="1511300" imgH="228600" progId="Equation.DSMT4">
                  <p:embed/>
                </p:oleObj>
              </mc:Choice>
              <mc:Fallback>
                <p:oleObj name="Equation" r:id="rId9" imgW="151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893" y="1239921"/>
                        <a:ext cx="38100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9952"/>
              </p:ext>
            </p:extLst>
          </p:nvPr>
        </p:nvGraphicFramePr>
        <p:xfrm>
          <a:off x="1783686" y="1915878"/>
          <a:ext cx="2080066" cy="512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2" name="Equation" r:id="rId11" imgW="875920" imgH="215806" progId="Equation.DSMT4">
                  <p:embed/>
                </p:oleObj>
              </mc:Choice>
              <mc:Fallback>
                <p:oleObj name="Equation" r:id="rId11" imgW="87592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686" y="1915878"/>
                        <a:ext cx="2080066" cy="512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960546"/>
              </p:ext>
            </p:extLst>
          </p:nvPr>
        </p:nvGraphicFramePr>
        <p:xfrm>
          <a:off x="1864883" y="2492834"/>
          <a:ext cx="1261091" cy="504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3" name="Equation" r:id="rId13" imgW="507780" imgH="203112" progId="Equation.DSMT4">
                  <p:embed/>
                </p:oleObj>
              </mc:Choice>
              <mc:Fallback>
                <p:oleObj name="Equation" r:id="rId13" imgW="50778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883" y="2492834"/>
                        <a:ext cx="1261091" cy="504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132511"/>
              </p:ext>
            </p:extLst>
          </p:nvPr>
        </p:nvGraphicFramePr>
        <p:xfrm>
          <a:off x="3452241" y="2574518"/>
          <a:ext cx="34528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4" name="Equation" r:id="rId15" imgW="1497950" imgH="406224" progId="Equation.DSMT4">
                  <p:embed/>
                </p:oleObj>
              </mc:Choice>
              <mc:Fallback>
                <p:oleObj name="Equation" r:id="rId15" imgW="149795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241" y="2574518"/>
                        <a:ext cx="34528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9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5" name="Equation" r:id="rId17" imgW="437454" imgH="680484" progId="Equation.DSMT4">
                  <p:embed/>
                </p:oleObj>
              </mc:Choice>
              <mc:Fallback>
                <p:oleObj name="Equation" r:id="rId17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003175"/>
              </p:ext>
            </p:extLst>
          </p:nvPr>
        </p:nvGraphicFramePr>
        <p:xfrm>
          <a:off x="3421222" y="3526319"/>
          <a:ext cx="57832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6" name="Equation" r:id="rId19" imgW="2476500" imgH="431800" progId="Equation.DSMT4">
                  <p:embed/>
                </p:oleObj>
              </mc:Choice>
              <mc:Fallback>
                <p:oleObj name="Equation" r:id="rId19" imgW="2476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222" y="3526319"/>
                        <a:ext cx="578326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623249"/>
              </p:ext>
            </p:extLst>
          </p:nvPr>
        </p:nvGraphicFramePr>
        <p:xfrm>
          <a:off x="4079777" y="1922031"/>
          <a:ext cx="2664296" cy="47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7" name="Equation" r:id="rId21" imgW="1218671" imgH="215806" progId="Equation.DSMT4">
                  <p:embed/>
                </p:oleObj>
              </mc:Choice>
              <mc:Fallback>
                <p:oleObj name="Equation" r:id="rId21" imgW="121867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7" y="1922031"/>
                        <a:ext cx="2664296" cy="471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35154"/>
              </p:ext>
            </p:extLst>
          </p:nvPr>
        </p:nvGraphicFramePr>
        <p:xfrm>
          <a:off x="1847528" y="4568771"/>
          <a:ext cx="8424936" cy="51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" name="Equation" r:id="rId23" imgW="3568680" imgH="215640" progId="Equation.DSMT4">
                  <p:embed/>
                </p:oleObj>
              </mc:Choice>
              <mc:Fallback>
                <p:oleObj name="Equation" r:id="rId23" imgW="3568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4568771"/>
                        <a:ext cx="8424936" cy="51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808223" y="5229200"/>
            <a:ext cx="7960185" cy="536148"/>
            <a:chOff x="1808223" y="5229200"/>
            <a:chExt cx="7960185" cy="536148"/>
          </a:xfrm>
        </p:grpSpPr>
        <p:sp>
          <p:nvSpPr>
            <p:cNvPr id="14" name="文本框 13"/>
            <p:cNvSpPr txBox="1"/>
            <p:nvPr/>
          </p:nvSpPr>
          <p:spPr>
            <a:xfrm>
              <a:off x="1808223" y="522920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练习</a:t>
              </a:r>
              <a:endPara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4537383"/>
                </p:ext>
              </p:extLst>
            </p:nvPr>
          </p:nvGraphicFramePr>
          <p:xfrm>
            <a:off x="2768680" y="5231471"/>
            <a:ext cx="6999728" cy="533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89" name="Equation" r:id="rId25" imgW="2997000" imgH="228600" progId="Equation.DSMT4">
                    <p:embed/>
                  </p:oleObj>
                </mc:Choice>
                <mc:Fallback>
                  <p:oleObj name="Equation" r:id="rId25" imgW="29970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768680" y="5231471"/>
                          <a:ext cx="6999728" cy="5338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7150-5C3E-4439-B216-5F65A4C7C309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57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273050"/>
            <a:ext cx="3859210" cy="735326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函数最值的求法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0" y="3810000"/>
            <a:ext cx="2514600" cy="1676400"/>
            <a:chOff x="768" y="2928"/>
            <a:chExt cx="1584" cy="1056"/>
          </a:xfrm>
        </p:grpSpPr>
        <p:sp>
          <p:nvSpPr>
            <p:cNvPr id="29739" name="Line 4"/>
            <p:cNvSpPr>
              <a:spLocks noChangeShapeType="1"/>
            </p:cNvSpPr>
            <p:nvPr/>
          </p:nvSpPr>
          <p:spPr bwMode="auto">
            <a:xfrm>
              <a:off x="768" y="3799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Line 5"/>
            <p:cNvSpPr>
              <a:spLocks noChangeShapeType="1"/>
            </p:cNvSpPr>
            <p:nvPr/>
          </p:nvSpPr>
          <p:spPr bwMode="auto">
            <a:xfrm flipV="1">
              <a:off x="1056" y="29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41" name="Object 6"/>
            <p:cNvGraphicFramePr>
              <a:graphicFrameLocks noChangeAspect="1"/>
            </p:cNvGraphicFramePr>
            <p:nvPr/>
          </p:nvGraphicFramePr>
          <p:xfrm>
            <a:off x="921" y="3840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67" name="公式" r:id="rId3" imgW="215713" imgH="241091" progId="Equation.3">
                    <p:embed/>
                  </p:oleObj>
                </mc:Choice>
                <mc:Fallback>
                  <p:oleObj name="公式" r:id="rId3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3840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2" name="Object 7"/>
            <p:cNvGraphicFramePr>
              <a:graphicFrameLocks noChangeAspect="1"/>
            </p:cNvGraphicFramePr>
            <p:nvPr/>
          </p:nvGraphicFramePr>
          <p:xfrm>
            <a:off x="2183" y="3869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68" name="公式" r:id="rId5" imgW="253890" imgH="241195" progId="Equation.3">
                    <p:embed/>
                  </p:oleObj>
                </mc:Choice>
                <mc:Fallback>
                  <p:oleObj name="公式" r:id="rId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3869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3" name="Object 8"/>
            <p:cNvGraphicFramePr>
              <a:graphicFrameLocks noChangeAspect="1"/>
            </p:cNvGraphicFramePr>
            <p:nvPr/>
          </p:nvGraphicFramePr>
          <p:xfrm>
            <a:off x="887" y="2928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69" name="公式" r:id="rId7" imgW="253780" imgH="317225" progId="Equation.3">
                    <p:embed/>
                  </p:oleObj>
                </mc:Choice>
                <mc:Fallback>
                  <p:oleObj name="公式" r:id="rId7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2928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681" name="Freeform 9"/>
          <p:cNvSpPr>
            <a:spLocks/>
          </p:cNvSpPr>
          <p:nvPr/>
        </p:nvSpPr>
        <p:spPr bwMode="auto">
          <a:xfrm>
            <a:off x="2895600" y="3962400"/>
            <a:ext cx="1524000" cy="965200"/>
          </a:xfrm>
          <a:custGeom>
            <a:avLst/>
            <a:gdLst>
              <a:gd name="T0" fmla="*/ 0 w 1104"/>
              <a:gd name="T1" fmla="*/ 2147483647 h 608"/>
              <a:gd name="T2" fmla="*/ 2147483647 w 1104"/>
              <a:gd name="T3" fmla="*/ 2147483647 h 608"/>
              <a:gd name="T4" fmla="*/ 2147483647 w 1104"/>
              <a:gd name="T5" fmla="*/ 2147483647 h 608"/>
              <a:gd name="T6" fmla="*/ 2147483647 w 1104"/>
              <a:gd name="T7" fmla="*/ 2147483647 h 608"/>
              <a:gd name="T8" fmla="*/ 2147483647 w 1104"/>
              <a:gd name="T9" fmla="*/ 2147483647 h 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4"/>
              <a:gd name="T16" fmla="*/ 0 h 608"/>
              <a:gd name="T17" fmla="*/ 1104 w 1104"/>
              <a:gd name="T18" fmla="*/ 608 h 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4" h="608">
                <a:moveTo>
                  <a:pt x="0" y="512"/>
                </a:moveTo>
                <a:cubicBezTo>
                  <a:pt x="48" y="560"/>
                  <a:pt x="96" y="608"/>
                  <a:pt x="144" y="608"/>
                </a:cubicBezTo>
                <a:cubicBezTo>
                  <a:pt x="192" y="608"/>
                  <a:pt x="192" y="608"/>
                  <a:pt x="288" y="512"/>
                </a:cubicBezTo>
                <a:cubicBezTo>
                  <a:pt x="384" y="416"/>
                  <a:pt x="584" y="64"/>
                  <a:pt x="720" y="32"/>
                </a:cubicBezTo>
                <a:cubicBezTo>
                  <a:pt x="856" y="0"/>
                  <a:pt x="1040" y="272"/>
                  <a:pt x="1104" y="32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953000" y="3810000"/>
            <a:ext cx="2514600" cy="1676400"/>
            <a:chOff x="768" y="2928"/>
            <a:chExt cx="1584" cy="1056"/>
          </a:xfrm>
        </p:grpSpPr>
        <p:sp>
          <p:nvSpPr>
            <p:cNvPr id="29734" name="Line 11"/>
            <p:cNvSpPr>
              <a:spLocks noChangeShapeType="1"/>
            </p:cNvSpPr>
            <p:nvPr/>
          </p:nvSpPr>
          <p:spPr bwMode="auto">
            <a:xfrm>
              <a:off x="768" y="3799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5" name="Line 12"/>
            <p:cNvSpPr>
              <a:spLocks noChangeShapeType="1"/>
            </p:cNvSpPr>
            <p:nvPr/>
          </p:nvSpPr>
          <p:spPr bwMode="auto">
            <a:xfrm flipV="1">
              <a:off x="1056" y="29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36" name="Object 13"/>
            <p:cNvGraphicFramePr>
              <a:graphicFrameLocks noChangeAspect="1"/>
            </p:cNvGraphicFramePr>
            <p:nvPr/>
          </p:nvGraphicFramePr>
          <p:xfrm>
            <a:off x="921" y="3840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70" name="公式" r:id="rId9" imgW="215713" imgH="241091" progId="Equation.3">
                    <p:embed/>
                  </p:oleObj>
                </mc:Choice>
                <mc:Fallback>
                  <p:oleObj name="公式" r:id="rId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3840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7" name="Object 14"/>
            <p:cNvGraphicFramePr>
              <a:graphicFrameLocks noChangeAspect="1"/>
            </p:cNvGraphicFramePr>
            <p:nvPr/>
          </p:nvGraphicFramePr>
          <p:xfrm>
            <a:off x="2183" y="3869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71" name="公式" r:id="rId10" imgW="253890" imgH="241195" progId="Equation.3">
                    <p:embed/>
                  </p:oleObj>
                </mc:Choice>
                <mc:Fallback>
                  <p:oleObj name="公式" r:id="rId10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3869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8" name="Object 15"/>
            <p:cNvGraphicFramePr>
              <a:graphicFrameLocks noChangeAspect="1"/>
            </p:cNvGraphicFramePr>
            <p:nvPr/>
          </p:nvGraphicFramePr>
          <p:xfrm>
            <a:off x="887" y="2928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72" name="公式" r:id="rId11" imgW="253780" imgH="317225" progId="Equation.3">
                    <p:embed/>
                  </p:oleObj>
                </mc:Choice>
                <mc:Fallback>
                  <p:oleObj name="公式" r:id="rId11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2928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688" name="Freeform 16"/>
          <p:cNvSpPr>
            <a:spLocks/>
          </p:cNvSpPr>
          <p:nvPr/>
        </p:nvSpPr>
        <p:spPr bwMode="auto">
          <a:xfrm>
            <a:off x="5638800" y="3962400"/>
            <a:ext cx="1295400" cy="990600"/>
          </a:xfrm>
          <a:custGeom>
            <a:avLst/>
            <a:gdLst>
              <a:gd name="T0" fmla="*/ 0 w 960"/>
              <a:gd name="T1" fmla="*/ 2147483647 h 720"/>
              <a:gd name="T2" fmla="*/ 2147483647 w 960"/>
              <a:gd name="T3" fmla="*/ 2147483647 h 720"/>
              <a:gd name="T4" fmla="*/ 2147483647 w 960"/>
              <a:gd name="T5" fmla="*/ 0 h 720"/>
              <a:gd name="T6" fmla="*/ 0 60000 65536"/>
              <a:gd name="T7" fmla="*/ 0 60000 65536"/>
              <a:gd name="T8" fmla="*/ 0 60000 65536"/>
              <a:gd name="T9" fmla="*/ 0 w 960"/>
              <a:gd name="T10" fmla="*/ 0 h 720"/>
              <a:gd name="T11" fmla="*/ 960 w 96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720">
                <a:moveTo>
                  <a:pt x="0" y="720"/>
                </a:moveTo>
                <a:cubicBezTo>
                  <a:pt x="232" y="612"/>
                  <a:pt x="464" y="504"/>
                  <a:pt x="624" y="384"/>
                </a:cubicBezTo>
                <a:cubicBezTo>
                  <a:pt x="784" y="264"/>
                  <a:pt x="872" y="132"/>
                  <a:pt x="960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792414" y="4457699"/>
            <a:ext cx="1749427" cy="1081088"/>
            <a:chOff x="655" y="2136"/>
            <a:chExt cx="1102" cy="681"/>
          </a:xfrm>
        </p:grpSpPr>
        <p:sp>
          <p:nvSpPr>
            <p:cNvPr id="29730" name="Line 18"/>
            <p:cNvSpPr>
              <a:spLocks noChangeShapeType="1"/>
            </p:cNvSpPr>
            <p:nvPr/>
          </p:nvSpPr>
          <p:spPr bwMode="auto">
            <a:xfrm>
              <a:off x="720" y="2352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Line 19"/>
            <p:cNvSpPr>
              <a:spLocks noChangeShapeType="1"/>
            </p:cNvSpPr>
            <p:nvPr/>
          </p:nvSpPr>
          <p:spPr bwMode="auto">
            <a:xfrm>
              <a:off x="1668" y="2136"/>
              <a:ext cx="0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3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4745372"/>
                </p:ext>
              </p:extLst>
            </p:nvPr>
          </p:nvGraphicFramePr>
          <p:xfrm>
            <a:off x="1552" y="2616"/>
            <a:ext cx="205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73" name="Equation" r:id="rId12" imgW="126720" imgH="177480" progId="Equation.DSMT4">
                    <p:embed/>
                  </p:oleObj>
                </mc:Choice>
                <mc:Fallback>
                  <p:oleObj name="Equation" r:id="rId12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2616"/>
                          <a:ext cx="205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2652795"/>
                </p:ext>
              </p:extLst>
            </p:nvPr>
          </p:nvGraphicFramePr>
          <p:xfrm>
            <a:off x="655" y="2622"/>
            <a:ext cx="16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74" name="Equation" r:id="rId14" imgW="126720" imgH="139680" progId="Equation.DSMT4">
                    <p:embed/>
                  </p:oleObj>
                </mc:Choice>
                <mc:Fallback>
                  <p:oleObj name="Equation" r:id="rId14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2622"/>
                          <a:ext cx="168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7696200" y="3810000"/>
            <a:ext cx="2514600" cy="1676400"/>
            <a:chOff x="768" y="2928"/>
            <a:chExt cx="1584" cy="1056"/>
          </a:xfrm>
        </p:grpSpPr>
        <p:sp>
          <p:nvSpPr>
            <p:cNvPr id="29725" name="Line 23"/>
            <p:cNvSpPr>
              <a:spLocks noChangeShapeType="1"/>
            </p:cNvSpPr>
            <p:nvPr/>
          </p:nvSpPr>
          <p:spPr bwMode="auto">
            <a:xfrm>
              <a:off x="768" y="3799"/>
              <a:ext cx="15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24"/>
            <p:cNvSpPr>
              <a:spLocks noChangeShapeType="1"/>
            </p:cNvSpPr>
            <p:nvPr/>
          </p:nvSpPr>
          <p:spPr bwMode="auto">
            <a:xfrm flipV="1">
              <a:off x="1056" y="292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27" name="Object 25"/>
            <p:cNvGraphicFramePr>
              <a:graphicFrameLocks noChangeAspect="1"/>
            </p:cNvGraphicFramePr>
            <p:nvPr/>
          </p:nvGraphicFramePr>
          <p:xfrm>
            <a:off x="921" y="3840"/>
            <a:ext cx="10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75" name="公式" r:id="rId16" imgW="215713" imgH="241091" progId="Equation.3">
                    <p:embed/>
                  </p:oleObj>
                </mc:Choice>
                <mc:Fallback>
                  <p:oleObj name="公式" r:id="rId16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3840"/>
                          <a:ext cx="103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8" name="Object 26"/>
            <p:cNvGraphicFramePr>
              <a:graphicFrameLocks noChangeAspect="1"/>
            </p:cNvGraphicFramePr>
            <p:nvPr/>
          </p:nvGraphicFramePr>
          <p:xfrm>
            <a:off x="2183" y="3869"/>
            <a:ext cx="121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76" name="公式" r:id="rId17" imgW="253890" imgH="241195" progId="Equation.3">
                    <p:embed/>
                  </p:oleObj>
                </mc:Choice>
                <mc:Fallback>
                  <p:oleObj name="公式" r:id="rId17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3" y="3869"/>
                          <a:ext cx="121" cy="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9" name="Object 27"/>
            <p:cNvGraphicFramePr>
              <a:graphicFrameLocks noChangeAspect="1"/>
            </p:cNvGraphicFramePr>
            <p:nvPr/>
          </p:nvGraphicFramePr>
          <p:xfrm>
            <a:off x="887" y="2928"/>
            <a:ext cx="12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77" name="公式" r:id="rId18" imgW="253780" imgH="317225" progId="Equation.3">
                    <p:embed/>
                  </p:oleObj>
                </mc:Choice>
                <mc:Fallback>
                  <p:oleObj name="公式" r:id="rId18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2928"/>
                          <a:ext cx="12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700" name="Freeform 28"/>
          <p:cNvSpPr>
            <a:spLocks/>
          </p:cNvSpPr>
          <p:nvPr/>
        </p:nvSpPr>
        <p:spPr bwMode="auto">
          <a:xfrm>
            <a:off x="8458200" y="4038600"/>
            <a:ext cx="1219200" cy="1016000"/>
          </a:xfrm>
          <a:custGeom>
            <a:avLst/>
            <a:gdLst>
              <a:gd name="T0" fmla="*/ 0 w 768"/>
              <a:gd name="T1" fmla="*/ 0 h 640"/>
              <a:gd name="T2" fmla="*/ 2147483647 w 768"/>
              <a:gd name="T3" fmla="*/ 2147483647 h 640"/>
              <a:gd name="T4" fmla="*/ 2147483647 w 768"/>
              <a:gd name="T5" fmla="*/ 2147483647 h 640"/>
              <a:gd name="T6" fmla="*/ 2147483647 w 768"/>
              <a:gd name="T7" fmla="*/ 2147483647 h 640"/>
              <a:gd name="T8" fmla="*/ 2147483647 w 768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640"/>
              <a:gd name="T17" fmla="*/ 768 w 768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640">
                <a:moveTo>
                  <a:pt x="0" y="0"/>
                </a:moveTo>
                <a:cubicBezTo>
                  <a:pt x="108" y="100"/>
                  <a:pt x="216" y="200"/>
                  <a:pt x="288" y="288"/>
                </a:cubicBezTo>
                <a:cubicBezTo>
                  <a:pt x="360" y="376"/>
                  <a:pt x="384" y="472"/>
                  <a:pt x="432" y="528"/>
                </a:cubicBezTo>
                <a:cubicBezTo>
                  <a:pt x="480" y="584"/>
                  <a:pt x="520" y="640"/>
                  <a:pt x="576" y="624"/>
                </a:cubicBezTo>
                <a:cubicBezTo>
                  <a:pt x="632" y="608"/>
                  <a:pt x="736" y="472"/>
                  <a:pt x="768" y="432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5535615" y="4038602"/>
            <a:ext cx="1612901" cy="1538289"/>
            <a:chOff x="2383" y="1872"/>
            <a:chExt cx="1016" cy="969"/>
          </a:xfrm>
        </p:grpSpPr>
        <p:graphicFrame>
          <p:nvGraphicFramePr>
            <p:cNvPr id="2972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817883"/>
                </p:ext>
              </p:extLst>
            </p:nvPr>
          </p:nvGraphicFramePr>
          <p:xfrm>
            <a:off x="2383" y="2634"/>
            <a:ext cx="161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78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3" y="2634"/>
                          <a:ext cx="161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1" name="Line 31"/>
            <p:cNvSpPr>
              <a:spLocks noChangeShapeType="1"/>
            </p:cNvSpPr>
            <p:nvPr/>
          </p:nvSpPr>
          <p:spPr bwMode="auto">
            <a:xfrm>
              <a:off x="2448" y="2448"/>
              <a:ext cx="0" cy="1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22" name="Group 32"/>
            <p:cNvGrpSpPr>
              <a:grpSpLocks/>
            </p:cNvGrpSpPr>
            <p:nvPr/>
          </p:nvGrpSpPr>
          <p:grpSpPr bwMode="auto">
            <a:xfrm>
              <a:off x="3193" y="1872"/>
              <a:ext cx="206" cy="969"/>
              <a:chOff x="3193" y="1872"/>
              <a:chExt cx="206" cy="969"/>
            </a:xfrm>
          </p:grpSpPr>
          <p:graphicFrame>
            <p:nvGraphicFramePr>
              <p:cNvPr id="29723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7634878"/>
                  </p:ext>
                </p:extLst>
              </p:nvPr>
            </p:nvGraphicFramePr>
            <p:xfrm>
              <a:off x="3193" y="2641"/>
              <a:ext cx="206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379" name="Equation" r:id="rId21" imgW="126720" imgH="177480" progId="Equation.DSMT4">
                      <p:embed/>
                    </p:oleObj>
                  </mc:Choice>
                  <mc:Fallback>
                    <p:oleObj name="Equation" r:id="rId21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3" y="2641"/>
                            <a:ext cx="206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24" name="Line 34"/>
              <p:cNvSpPr>
                <a:spLocks noChangeShapeType="1"/>
              </p:cNvSpPr>
              <p:nvPr/>
            </p:nvSpPr>
            <p:spPr bwMode="auto">
              <a:xfrm>
                <a:off x="3264" y="1872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8355017" y="4038600"/>
            <a:ext cx="1511301" cy="1471613"/>
            <a:chOff x="4159" y="1872"/>
            <a:chExt cx="952" cy="927"/>
          </a:xfrm>
        </p:grpSpPr>
        <p:sp>
          <p:nvSpPr>
            <p:cNvPr id="29716" name="Line 36"/>
            <p:cNvSpPr>
              <a:spLocks noChangeShapeType="1"/>
            </p:cNvSpPr>
            <p:nvPr/>
          </p:nvSpPr>
          <p:spPr bwMode="auto">
            <a:xfrm>
              <a:off x="4224" y="1872"/>
              <a:ext cx="0" cy="76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37"/>
            <p:cNvSpPr>
              <a:spLocks noChangeShapeType="1"/>
            </p:cNvSpPr>
            <p:nvPr/>
          </p:nvSpPr>
          <p:spPr bwMode="auto">
            <a:xfrm>
              <a:off x="4992" y="2352"/>
              <a:ext cx="0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18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2096306"/>
                </p:ext>
              </p:extLst>
            </p:nvPr>
          </p:nvGraphicFramePr>
          <p:xfrm>
            <a:off x="4159" y="2622"/>
            <a:ext cx="168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80" name="Equation" r:id="rId23" imgW="126720" imgH="139680" progId="Equation.DSMT4">
                    <p:embed/>
                  </p:oleObj>
                </mc:Choice>
                <mc:Fallback>
                  <p:oleObj name="Equation" r:id="rId2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2622"/>
                          <a:ext cx="168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9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5311336"/>
                </p:ext>
              </p:extLst>
            </p:nvPr>
          </p:nvGraphicFramePr>
          <p:xfrm>
            <a:off x="4905" y="2589"/>
            <a:ext cx="20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381" name="Equation" r:id="rId25" imgW="126720" imgH="177480" progId="Equation.DSMT4">
                    <p:embed/>
                  </p:oleObj>
                </mc:Choice>
                <mc:Fallback>
                  <p:oleObj name="Equation" r:id="rId25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" y="2589"/>
                          <a:ext cx="20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2712" name="Oval 40"/>
          <p:cNvSpPr>
            <a:spLocks noChangeArrowheads="1"/>
          </p:cNvSpPr>
          <p:nvPr/>
        </p:nvSpPr>
        <p:spPr bwMode="auto">
          <a:xfrm>
            <a:off x="3886200" y="398145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12713" name="Oval 41"/>
          <p:cNvSpPr>
            <a:spLocks noChangeArrowheads="1"/>
          </p:cNvSpPr>
          <p:nvPr/>
        </p:nvSpPr>
        <p:spPr bwMode="auto">
          <a:xfrm>
            <a:off x="3062288" y="489108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12714" name="Oval 42"/>
          <p:cNvSpPr>
            <a:spLocks noChangeArrowheads="1"/>
          </p:cNvSpPr>
          <p:nvPr/>
        </p:nvSpPr>
        <p:spPr bwMode="auto">
          <a:xfrm>
            <a:off x="5591175" y="491966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12715" name="Oval 43"/>
          <p:cNvSpPr>
            <a:spLocks noChangeArrowheads="1"/>
          </p:cNvSpPr>
          <p:nvPr/>
        </p:nvSpPr>
        <p:spPr bwMode="auto">
          <a:xfrm>
            <a:off x="6877050" y="398145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12716" name="Oval 44"/>
          <p:cNvSpPr>
            <a:spLocks noChangeArrowheads="1"/>
          </p:cNvSpPr>
          <p:nvPr/>
        </p:nvSpPr>
        <p:spPr bwMode="auto">
          <a:xfrm>
            <a:off x="8420100" y="401955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412717" name="Oval 45"/>
          <p:cNvSpPr>
            <a:spLocks noChangeArrowheads="1"/>
          </p:cNvSpPr>
          <p:nvPr/>
        </p:nvSpPr>
        <p:spPr bwMode="auto">
          <a:xfrm>
            <a:off x="9315450" y="49911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800">
              <a:solidFill>
                <a:srgbClr val="CC0000"/>
              </a:solidFill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41271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366031"/>
              </p:ext>
            </p:extLst>
          </p:nvPr>
        </p:nvGraphicFramePr>
        <p:xfrm>
          <a:off x="2135560" y="2324100"/>
          <a:ext cx="70866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82" name="Equation" r:id="rId27" imgW="3136900" imgH="431800" progId="Equation.3">
                  <p:embed/>
                </p:oleObj>
              </mc:Choice>
              <mc:Fallback>
                <p:oleObj name="Equation" r:id="rId27" imgW="3136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2324100"/>
                        <a:ext cx="70866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1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190337"/>
              </p:ext>
            </p:extLst>
          </p:nvPr>
        </p:nvGraphicFramePr>
        <p:xfrm>
          <a:off x="2135560" y="1113459"/>
          <a:ext cx="74739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83" name="Equation" r:id="rId29" imgW="3340100" imgH="457200" progId="Equation.3">
                  <p:embed/>
                </p:oleObj>
              </mc:Choice>
              <mc:Fallback>
                <p:oleObj name="Equation" r:id="rId29" imgW="3340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1113459"/>
                        <a:ext cx="74739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AFB-9D3F-4C35-906A-8E91BE352314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0327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1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81" grpId="0" animBg="1"/>
      <p:bldP spid="412688" grpId="0" animBg="1"/>
      <p:bldP spid="412700" grpId="0" animBg="1"/>
      <p:bldP spid="412712" grpId="0" animBg="1"/>
      <p:bldP spid="412713" grpId="0" animBg="1"/>
      <p:bldP spid="412714" grpId="0" animBg="1"/>
      <p:bldP spid="412715" grpId="0" animBg="1"/>
      <p:bldP spid="412716" grpId="0" animBg="1"/>
      <p:bldP spid="4127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/>
          <p:cNvSpPr txBox="1">
            <a:spLocks noChangeArrowheads="1"/>
          </p:cNvSpPr>
          <p:nvPr/>
        </p:nvSpPr>
        <p:spPr bwMode="auto">
          <a:xfrm>
            <a:off x="2279576" y="702110"/>
            <a:ext cx="77768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CC0000"/>
                </a:solidFill>
                <a:latin typeface="宋体" panose="02010600030101010101" pitchFamily="2" charset="-122"/>
              </a:rPr>
              <a:t>求</a:t>
            </a:r>
            <a:r>
              <a:rPr kumimoji="1" lang="zh-CN" altLang="en-US" b="1" dirty="0" smtClean="0">
                <a:solidFill>
                  <a:srgbClr val="CC0000"/>
                </a:solidFill>
                <a:latin typeface="宋体" panose="02010600030101010101" pitchFamily="2" charset="-122"/>
              </a:rPr>
              <a:t>函数 </a:t>
            </a:r>
            <a:r>
              <a:rPr kumimoji="1" lang="en-US" altLang="zh-CN" b="1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</a:t>
            </a:r>
            <a:r>
              <a:rPr kumimoji="1"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1" i="1" dirty="0" smtClean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b="1" dirty="0" smtClean="0">
                <a:solidFill>
                  <a:srgbClr val="CC0000"/>
                </a:solidFill>
                <a:latin typeface="宋体" panose="02010600030101010101" pitchFamily="2" charset="-122"/>
              </a:rPr>
              <a:t>在区间</a:t>
            </a:r>
            <a:r>
              <a:rPr kumimoji="1"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en-US" altLang="zh-CN" b="1" i="1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="1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b="1" i="1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b="1" dirty="0" smtClean="0">
                <a:solidFill>
                  <a:srgbClr val="CC0000"/>
                </a:solidFill>
                <a:latin typeface="宋体" panose="02010600030101010101" pitchFamily="2" charset="-122"/>
              </a:rPr>
              <a:t>上的最值的步骤</a:t>
            </a:r>
            <a:r>
              <a:rPr kumimoji="1" lang="en-US" altLang="zh-CN" b="1" dirty="0">
                <a:solidFill>
                  <a:srgbClr val="CC0000"/>
                </a:solidFill>
                <a:latin typeface="宋体" panose="02010600030101010101" pitchFamily="2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3699" name="Text Box 3"/>
              <p:cNvSpPr txBox="1">
                <a:spLocks noChangeArrowheads="1"/>
              </p:cNvSpPr>
              <p:nvPr/>
            </p:nvSpPr>
            <p:spPr bwMode="auto">
              <a:xfrm>
                <a:off x="2438400" y="1382840"/>
                <a:ext cx="6781800" cy="9730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1.</a:t>
                </a:r>
                <a:r>
                  <a:rPr kumimoji="1" lang="zh-CN" altLang="en-US" sz="2800" b="1" dirty="0" smtClean="0">
                    <a:latin typeface="Times New Roman" panose="02020603050405020304" pitchFamily="18" charset="0"/>
                  </a:rPr>
                  <a:t>求</a:t>
                </a:r>
                <a:r>
                  <a:rPr kumimoji="1" lang="en-US" altLang="zh-CN" sz="2800" b="1" i="1" dirty="0" smtClean="0">
                    <a:latin typeface="Times New Roman" panose="02020603050405020304" pitchFamily="18" charset="0"/>
                  </a:rPr>
                  <a:t>f</a:t>
                </a: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800" b="1" i="1" dirty="0" smtClean="0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)</a:t>
                </a:r>
                <a:r>
                  <a:rPr kumimoji="1" lang="zh-CN" altLang="en-US" sz="2800" b="1" dirty="0" smtClean="0">
                    <a:latin typeface="Times New Roman" panose="02020603050405020304" pitchFamily="18" charset="0"/>
                  </a:rPr>
                  <a:t>在</a:t>
                </a: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800" b="1" i="1" dirty="0" smtClean="0"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, </a:t>
                </a:r>
                <a:r>
                  <a:rPr kumimoji="1" lang="en-US" altLang="zh-CN" sz="2800" b="1" i="1" dirty="0" smtClean="0">
                    <a:latin typeface="Times New Roman" panose="02020603050405020304" pitchFamily="18" charset="0"/>
                  </a:rPr>
                  <a:t>b</a:t>
                </a: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)</a:t>
                </a:r>
                <a:r>
                  <a:rPr kumimoji="1" lang="zh-CN" altLang="en-US" sz="2800" b="1" dirty="0" smtClean="0">
                    <a:latin typeface="Times New Roman" panose="02020603050405020304" pitchFamily="18" charset="0"/>
                  </a:rPr>
                  <a:t>内可能的极值点</a:t>
                </a: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(</a:t>
                </a:r>
                <a:r>
                  <a:rPr kumimoji="1" lang="zh-CN" altLang="en-US" sz="2800" b="1" dirty="0" smtClean="0">
                    <a:latin typeface="Times New Roman" panose="02020603050405020304" pitchFamily="18" charset="0"/>
                  </a:rPr>
                  <a:t>驻点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和不可导</a:t>
                </a:r>
                <a:r>
                  <a:rPr kumimoji="1" lang="zh-CN" altLang="en-US" sz="2800" b="1" dirty="0" smtClean="0">
                    <a:latin typeface="Times New Roman" panose="02020603050405020304" pitchFamily="18" charset="0"/>
                  </a:rPr>
                  <a:t>点</a:t>
                </a: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pt-BR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pt-BR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pt-B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zh-C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kumimoji="1" lang="pt-B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1" lang="en-US" altLang="zh-CN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369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1382840"/>
                <a:ext cx="6781800" cy="973023"/>
              </a:xfrm>
              <a:prstGeom prst="rect">
                <a:avLst/>
              </a:prstGeom>
              <a:blipFill rotWithShape="0">
                <a:blip r:embed="rId2"/>
                <a:stretch>
                  <a:fillRect l="-1797" t="-8805" b="-157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700" name="Text Box 4"/>
              <p:cNvSpPr txBox="1">
                <a:spLocks noChangeArrowheads="1"/>
              </p:cNvSpPr>
              <p:nvPr/>
            </p:nvSpPr>
            <p:spPr bwMode="auto">
              <a:xfrm>
                <a:off x="2407660" y="2492896"/>
                <a:ext cx="7162800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2.</a:t>
                </a:r>
                <a:r>
                  <a:rPr kumimoji="1" lang="zh-CN" altLang="en-US" sz="2800" b="1" dirty="0" smtClean="0">
                    <a:latin typeface="Times New Roman" panose="02020603050405020304" pitchFamily="18" charset="0"/>
                  </a:rPr>
                  <a:t>比较函数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pt-B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pt-BR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pt-B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zh-CN" sz="2800" b="1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kumimoji="1" lang="en-US" altLang="zh-C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kumimoji="1" lang="pt-BR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  <m:t> …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zh-CN" sz="28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m:rPr>
                        <m:nor/>
                      </m:rPr>
                      <a:rPr kumimoji="1" lang="en-US" altLang="zh-CN" sz="2800" b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kumimoji="1" lang="en-US" altLang="zh-CN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kumimoji="1"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,</a:t>
                </a:r>
                <a:r>
                  <a:rPr kumimoji="1" lang="zh-CN" altLang="en-US" sz="2800" b="1" dirty="0" smtClean="0">
                    <a:latin typeface="Times New Roman" panose="02020603050405020304" pitchFamily="18" charset="0"/>
                  </a:rPr>
                  <a:t>其中的最大值</a:t>
                </a: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(</a:t>
                </a:r>
                <a:r>
                  <a:rPr kumimoji="1" lang="zh-CN" altLang="en-US" sz="2800" b="1" dirty="0" smtClean="0">
                    <a:latin typeface="Times New Roman" panose="02020603050405020304" pitchFamily="18" charset="0"/>
                  </a:rPr>
                  <a:t>最小值</a:t>
                </a: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)</a:t>
                </a:r>
                <a:r>
                  <a:rPr kumimoji="1" lang="zh-CN" altLang="en-US" sz="2800" b="1" dirty="0" smtClean="0">
                    <a:latin typeface="Times New Roman" panose="02020603050405020304" pitchFamily="18" charset="0"/>
                  </a:rPr>
                  <a:t>便是</a:t>
                </a:r>
                <a:r>
                  <a:rPr kumimoji="1" lang="en-US" altLang="zh-CN" sz="2800" b="1" i="1" dirty="0" smtClean="0">
                    <a:latin typeface="Times New Roman" panose="02020603050405020304" pitchFamily="18" charset="0"/>
                  </a:rPr>
                  <a:t>f</a:t>
                </a: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(</a:t>
                </a:r>
                <a:r>
                  <a:rPr kumimoji="1" lang="en-US" altLang="zh-CN" sz="2800" b="1" i="1" dirty="0" smtClean="0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)</a:t>
                </a:r>
                <a:r>
                  <a:rPr kumimoji="1" lang="zh-CN" altLang="en-US" sz="2800" b="1" dirty="0" smtClean="0">
                    <a:latin typeface="Times New Roman" panose="02020603050405020304" pitchFamily="18" charset="0"/>
                  </a:rPr>
                  <a:t>在</a:t>
                </a: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[</a:t>
                </a:r>
                <a:r>
                  <a:rPr kumimoji="1" lang="en-US" altLang="zh-CN" sz="2800" b="1" i="1" dirty="0" err="1" smtClean="0"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2800" b="1" dirty="0" err="1" smtClean="0">
                    <a:latin typeface="Times New Roman" panose="02020603050405020304" pitchFamily="18" charset="0"/>
                  </a:rPr>
                  <a:t>,</a:t>
                </a:r>
                <a:r>
                  <a:rPr kumimoji="1" lang="en-US" altLang="zh-CN" sz="2800" b="1" i="1" dirty="0" err="1" smtClean="0">
                    <a:latin typeface="Times New Roman" panose="02020603050405020304" pitchFamily="18" charset="0"/>
                  </a:rPr>
                  <a:t>b</a:t>
                </a:r>
                <a:r>
                  <a:rPr kumimoji="1" lang="en-US" altLang="zh-CN" sz="2800" b="1" dirty="0" smtClean="0">
                    <a:latin typeface="Times New Roman" panose="02020603050405020304" pitchFamily="18" charset="0"/>
                  </a:rPr>
                  <a:t>]</a:t>
                </a:r>
                <a:r>
                  <a:rPr kumimoji="1" lang="zh-CN" altLang="en-US" sz="2800" b="1" dirty="0" smtClean="0">
                    <a:latin typeface="Times New Roman" panose="02020603050405020304" pitchFamily="18" charset="0"/>
                  </a:rPr>
                  <a:t>上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的最大值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(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最小值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41370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7660" y="2492896"/>
                <a:ext cx="71628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787" t="-6167" r="-2979" b="-118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3701" name="Text Box 5"/>
          <p:cNvSpPr txBox="1">
            <a:spLocks noChangeArrowheads="1"/>
          </p:cNvSpPr>
          <p:nvPr/>
        </p:nvSpPr>
        <p:spPr bwMode="auto">
          <a:xfrm>
            <a:off x="2460084" y="3882869"/>
            <a:ext cx="7648780" cy="1815882"/>
          </a:xfrm>
          <a:prstGeom prst="rect">
            <a:avLst/>
          </a:prstGeom>
          <a:solidFill>
            <a:srgbClr val="99FFCC"/>
          </a:solidFill>
          <a:ln w="9525">
            <a:solidFill>
              <a:srgbClr val="00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kumimoji="1"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1"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在实际问题中，如果</a:t>
            </a:r>
            <a:r>
              <a:rPr kumimoji="1" lang="zh-CN" altLang="en-US" sz="2800" b="1" u="sng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按实际意义来讲</a:t>
            </a:r>
            <a:r>
              <a:rPr kumimoji="1"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目标函数在某</a:t>
            </a:r>
            <a:r>
              <a:rPr kumimoji="1"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kumimoji="1" lang="en-US" altLang="zh-C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一般是开区间</a:t>
            </a:r>
            <a:r>
              <a:rPr kumimoji="1" lang="en-US" altLang="zh-C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800" b="1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kumimoji="1"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r>
              <a:rPr kumimoji="1"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确有最大值或最小值，而在该区间内目标函数只有一个极值</a:t>
            </a:r>
            <a:r>
              <a:rPr kumimoji="1"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则这个极值就是最值</a:t>
            </a:r>
            <a:r>
              <a:rPr kumimoji="1"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.(</a:t>
            </a:r>
            <a:r>
              <a:rPr kumimoji="1"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最大值或最小值</a:t>
            </a:r>
            <a:r>
              <a:rPr kumimoji="1"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75041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autoUpdateAnimBg="0"/>
      <p:bldP spid="413699" grpId="0" autoUpdateAnimBg="0"/>
      <p:bldP spid="413700" grpId="0" autoUpdateAnimBg="0"/>
      <p:bldP spid="41370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AB4FDE-5D51-4E8B-B341-A82C1DCA0291}" type="slidenum">
              <a:rPr lang="zh-CN" alt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  <p:grpSp>
        <p:nvGrpSpPr>
          <p:cNvPr id="6147" name="Group 2"/>
          <p:cNvGrpSpPr>
            <a:grpSpLocks/>
          </p:cNvGrpSpPr>
          <p:nvPr/>
        </p:nvGrpSpPr>
        <p:grpSpPr bwMode="auto">
          <a:xfrm>
            <a:off x="2895600" y="514350"/>
            <a:ext cx="2819400" cy="1847850"/>
            <a:chOff x="864" y="1152"/>
            <a:chExt cx="1776" cy="1164"/>
          </a:xfrm>
        </p:grpSpPr>
        <p:sp>
          <p:nvSpPr>
            <p:cNvPr id="6168" name="Line 3"/>
            <p:cNvSpPr>
              <a:spLocks noChangeShapeType="1"/>
            </p:cNvSpPr>
            <p:nvPr/>
          </p:nvSpPr>
          <p:spPr bwMode="auto">
            <a:xfrm>
              <a:off x="864" y="2124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4"/>
            <p:cNvSpPr>
              <a:spLocks noChangeShapeType="1"/>
            </p:cNvSpPr>
            <p:nvPr/>
          </p:nvSpPr>
          <p:spPr bwMode="auto">
            <a:xfrm flipV="1">
              <a:off x="1008" y="116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70" name="Object 5"/>
            <p:cNvGraphicFramePr>
              <a:graphicFrameLocks noChangeAspect="1"/>
            </p:cNvGraphicFramePr>
            <p:nvPr/>
          </p:nvGraphicFramePr>
          <p:xfrm>
            <a:off x="2525" y="2172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6" name="公式" r:id="rId3" imgW="253890" imgH="241195" progId="Equation.3">
                    <p:embed/>
                  </p:oleObj>
                </mc:Choice>
                <mc:Fallback>
                  <p:oleObj name="公式" r:id="rId3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2172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1" name="Object 6"/>
            <p:cNvGraphicFramePr>
              <a:graphicFrameLocks noChangeAspect="1"/>
            </p:cNvGraphicFramePr>
            <p:nvPr/>
          </p:nvGraphicFramePr>
          <p:xfrm>
            <a:off x="864" y="1152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7" name="公式" r:id="rId5" imgW="253780" imgH="317225" progId="Equation.3">
                    <p:embed/>
                  </p:oleObj>
                </mc:Choice>
                <mc:Fallback>
                  <p:oleObj name="公式" r:id="rId5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152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2" name="Object 7"/>
            <p:cNvGraphicFramePr>
              <a:graphicFrameLocks noChangeAspect="1"/>
            </p:cNvGraphicFramePr>
            <p:nvPr/>
          </p:nvGraphicFramePr>
          <p:xfrm>
            <a:off x="876" y="2177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8" name="公式" r:id="rId7" imgW="215713" imgH="241091" progId="Equation.3">
                    <p:embed/>
                  </p:oleObj>
                </mc:Choice>
                <mc:Fallback>
                  <p:oleObj name="公式" r:id="rId7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177"/>
                          <a:ext cx="9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8" name="Group 9"/>
          <p:cNvGrpSpPr>
            <a:grpSpLocks/>
          </p:cNvGrpSpPr>
          <p:nvPr/>
        </p:nvGrpSpPr>
        <p:grpSpPr bwMode="auto">
          <a:xfrm>
            <a:off x="3352800" y="669926"/>
            <a:ext cx="1716088" cy="1006475"/>
            <a:chOff x="1152" y="1250"/>
            <a:chExt cx="1081" cy="634"/>
          </a:xfrm>
        </p:grpSpPr>
        <p:sp>
          <p:nvSpPr>
            <p:cNvPr id="6166" name="Arc 10"/>
            <p:cNvSpPr>
              <a:spLocks/>
            </p:cNvSpPr>
            <p:nvPr/>
          </p:nvSpPr>
          <p:spPr bwMode="auto">
            <a:xfrm flipV="1">
              <a:off x="1152" y="1250"/>
              <a:ext cx="1081" cy="634"/>
            </a:xfrm>
            <a:custGeom>
              <a:avLst/>
              <a:gdLst>
                <a:gd name="T0" fmla="*/ 0 w 21600"/>
                <a:gd name="T1" fmla="*/ 0 h 21951"/>
                <a:gd name="T2" fmla="*/ 0 w 21600"/>
                <a:gd name="T3" fmla="*/ 0 h 21951"/>
                <a:gd name="T4" fmla="*/ 0 w 21600"/>
                <a:gd name="T5" fmla="*/ 0 h 21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95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</a:path>
                <a:path w="21600" h="2195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6342887"/>
                </p:ext>
              </p:extLst>
            </p:nvPr>
          </p:nvGraphicFramePr>
          <p:xfrm>
            <a:off x="1429" y="1319"/>
            <a:ext cx="61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9" name="Equation" r:id="rId9" imgW="622080" imgH="203040" progId="Equation.DSMT4">
                    <p:embed/>
                  </p:oleObj>
                </mc:Choice>
                <mc:Fallback>
                  <p:oleObj name="Equation" r:id="rId9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319"/>
                          <a:ext cx="612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9" name="Group 12"/>
          <p:cNvGrpSpPr>
            <a:grpSpLocks/>
          </p:cNvGrpSpPr>
          <p:nvPr/>
        </p:nvGrpSpPr>
        <p:grpSpPr bwMode="auto">
          <a:xfrm>
            <a:off x="6629400" y="533400"/>
            <a:ext cx="2819400" cy="1847850"/>
            <a:chOff x="3216" y="1164"/>
            <a:chExt cx="1776" cy="1164"/>
          </a:xfrm>
        </p:grpSpPr>
        <p:sp>
          <p:nvSpPr>
            <p:cNvPr id="6161" name="Line 13"/>
            <p:cNvSpPr>
              <a:spLocks noChangeShapeType="1"/>
            </p:cNvSpPr>
            <p:nvPr/>
          </p:nvSpPr>
          <p:spPr bwMode="auto">
            <a:xfrm>
              <a:off x="3216" y="213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Line 14"/>
            <p:cNvSpPr>
              <a:spLocks noChangeShapeType="1"/>
            </p:cNvSpPr>
            <p:nvPr/>
          </p:nvSpPr>
          <p:spPr bwMode="auto">
            <a:xfrm flipV="1">
              <a:off x="3360" y="1176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3" name="Object 15"/>
            <p:cNvGraphicFramePr>
              <a:graphicFrameLocks noChangeAspect="1"/>
            </p:cNvGraphicFramePr>
            <p:nvPr/>
          </p:nvGraphicFramePr>
          <p:xfrm>
            <a:off x="4877" y="2184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0" name="公式" r:id="rId11" imgW="253890" imgH="241195" progId="Equation.3">
                    <p:embed/>
                  </p:oleObj>
                </mc:Choice>
                <mc:Fallback>
                  <p:oleObj name="公式" r:id="rId11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" y="2184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16"/>
            <p:cNvGraphicFramePr>
              <a:graphicFrameLocks noChangeAspect="1"/>
            </p:cNvGraphicFramePr>
            <p:nvPr/>
          </p:nvGraphicFramePr>
          <p:xfrm>
            <a:off x="3216" y="1164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1" name="公式" r:id="rId12" imgW="253780" imgH="317225" progId="Equation.3">
                    <p:embed/>
                  </p:oleObj>
                </mc:Choice>
                <mc:Fallback>
                  <p:oleObj name="公式" r:id="rId12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164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17"/>
            <p:cNvGraphicFramePr>
              <a:graphicFrameLocks noChangeAspect="1"/>
            </p:cNvGraphicFramePr>
            <p:nvPr/>
          </p:nvGraphicFramePr>
          <p:xfrm>
            <a:off x="3228" y="2189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2" name="公式" r:id="rId13" imgW="215713" imgH="241091" progId="Equation.3">
                    <p:embed/>
                  </p:oleObj>
                </mc:Choice>
                <mc:Fallback>
                  <p:oleObj name="公式" r:id="rId13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2189"/>
                          <a:ext cx="9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0" name="Line 18"/>
          <p:cNvSpPr>
            <a:spLocks noChangeShapeType="1"/>
          </p:cNvSpPr>
          <p:nvPr/>
        </p:nvSpPr>
        <p:spPr bwMode="auto">
          <a:xfrm rot="3600000" flipV="1">
            <a:off x="7124700" y="1085850"/>
            <a:ext cx="1981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1" name="Group 19"/>
          <p:cNvGrpSpPr>
            <a:grpSpLocks/>
          </p:cNvGrpSpPr>
          <p:nvPr/>
        </p:nvGrpSpPr>
        <p:grpSpPr bwMode="auto">
          <a:xfrm>
            <a:off x="7219156" y="619284"/>
            <a:ext cx="1792287" cy="1093788"/>
            <a:chOff x="3575" y="1206"/>
            <a:chExt cx="1129" cy="689"/>
          </a:xfrm>
        </p:grpSpPr>
        <p:sp>
          <p:nvSpPr>
            <p:cNvPr id="6159" name="Arc 20"/>
            <p:cNvSpPr>
              <a:spLocks/>
            </p:cNvSpPr>
            <p:nvPr/>
          </p:nvSpPr>
          <p:spPr bwMode="auto">
            <a:xfrm flipV="1">
              <a:off x="3575" y="1206"/>
              <a:ext cx="1129" cy="689"/>
            </a:xfrm>
            <a:custGeom>
              <a:avLst/>
              <a:gdLst>
                <a:gd name="T0" fmla="*/ 0 w 22554"/>
                <a:gd name="T1" fmla="*/ 0 h 23869"/>
                <a:gd name="T2" fmla="*/ 0 w 22554"/>
                <a:gd name="T3" fmla="*/ 0 h 23869"/>
                <a:gd name="T4" fmla="*/ 0 w 22554"/>
                <a:gd name="T5" fmla="*/ 0 h 238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554" h="23869" fill="none" extrusionOk="0">
                  <a:moveTo>
                    <a:pt x="119" y="23869"/>
                  </a:moveTo>
                  <a:cubicBezTo>
                    <a:pt x="39" y="23115"/>
                    <a:pt x="0" y="2235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8" y="-1"/>
                    <a:pt x="22236" y="7"/>
                    <a:pt x="22553" y="21"/>
                  </a:cubicBezTo>
                </a:path>
                <a:path w="22554" h="23869" stroke="0" extrusionOk="0">
                  <a:moveTo>
                    <a:pt x="119" y="23869"/>
                  </a:moveTo>
                  <a:cubicBezTo>
                    <a:pt x="39" y="23115"/>
                    <a:pt x="0" y="2235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918" y="-1"/>
                    <a:pt x="22236" y="7"/>
                    <a:pt x="22553" y="21"/>
                  </a:cubicBezTo>
                  <a:lnTo>
                    <a:pt x="21600" y="21600"/>
                  </a:lnTo>
                  <a:lnTo>
                    <a:pt x="119" y="23869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8014431"/>
                </p:ext>
              </p:extLst>
            </p:nvPr>
          </p:nvGraphicFramePr>
          <p:xfrm>
            <a:off x="3795" y="1305"/>
            <a:ext cx="63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3" name="Equation" r:id="rId14" imgW="622080" imgH="203040" progId="Equation.DSMT4">
                    <p:embed/>
                  </p:oleObj>
                </mc:Choice>
                <mc:Fallback>
                  <p:oleObj name="Equation" r:id="rId14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5" y="1305"/>
                          <a:ext cx="63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472736"/>
              </p:ext>
            </p:extLst>
          </p:nvPr>
        </p:nvGraphicFramePr>
        <p:xfrm>
          <a:off x="3631169" y="2114153"/>
          <a:ext cx="1218326" cy="41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4" name="Equation" r:id="rId16" imgW="634680" imgH="203040" progId="Equation.DSMT4">
                  <p:embed/>
                </p:oleObj>
              </mc:Choice>
              <mc:Fallback>
                <p:oleObj name="Equation" r:id="rId16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169" y="2114153"/>
                        <a:ext cx="1218326" cy="416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730150"/>
              </p:ext>
            </p:extLst>
          </p:nvPr>
        </p:nvGraphicFramePr>
        <p:xfrm>
          <a:off x="7568406" y="2186147"/>
          <a:ext cx="1044093" cy="37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5" name="Equation" r:id="rId18" imgW="634680" imgH="203040" progId="Equation.DSMT4">
                  <p:embed/>
                </p:oleObj>
              </mc:Choice>
              <mc:Fallback>
                <p:oleObj name="Equation" r:id="rId18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8406" y="2186147"/>
                        <a:ext cx="1044093" cy="37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175" name="Text Box 31"/>
          <p:cNvSpPr txBox="1">
            <a:spLocks noChangeArrowheads="1"/>
          </p:cNvSpPr>
          <p:nvPr/>
        </p:nvSpPr>
        <p:spPr bwMode="auto">
          <a:xfrm>
            <a:off x="2133601" y="2895601"/>
            <a:ext cx="9112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</a:p>
        </p:txBody>
      </p:sp>
      <p:graphicFrame>
        <p:nvGraphicFramePr>
          <p:cNvPr id="774176" name="Object 32"/>
          <p:cNvGraphicFramePr>
            <a:graphicFrameLocks noChangeAspect="1"/>
          </p:cNvGraphicFramePr>
          <p:nvPr/>
        </p:nvGraphicFramePr>
        <p:xfrm>
          <a:off x="3200400" y="2971800"/>
          <a:ext cx="7162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" name="Equation" r:id="rId20" imgW="3213100" imgH="215900" progId="Equation.3">
                  <p:embed/>
                </p:oleObj>
              </mc:Choice>
              <mc:Fallback>
                <p:oleObj name="Equation" r:id="rId20" imgW="3213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71800"/>
                        <a:ext cx="71628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Line 33"/>
          <p:cNvSpPr>
            <a:spLocks noChangeShapeType="1"/>
          </p:cNvSpPr>
          <p:nvPr/>
        </p:nvSpPr>
        <p:spPr bwMode="auto">
          <a:xfrm flipV="1">
            <a:off x="3200400" y="1276350"/>
            <a:ext cx="20574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418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900778"/>
              </p:ext>
            </p:extLst>
          </p:nvPr>
        </p:nvGraphicFramePr>
        <p:xfrm>
          <a:off x="2206625" y="3436938"/>
          <a:ext cx="78676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" name="Equation" r:id="rId22" imgW="3429000" imgH="457200" progId="Equation.DSMT4">
                  <p:embed/>
                </p:oleObj>
              </mc:Choice>
              <mc:Fallback>
                <p:oleObj name="Equation" r:id="rId22" imgW="3429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3436938"/>
                        <a:ext cx="78676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18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885244"/>
              </p:ext>
            </p:extLst>
          </p:nvPr>
        </p:nvGraphicFramePr>
        <p:xfrm>
          <a:off x="2279650" y="4468813"/>
          <a:ext cx="78295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" name="Equation" r:id="rId24" imgW="3504960" imgH="457200" progId="Equation.DSMT4">
                  <p:embed/>
                </p:oleObj>
              </mc:Choice>
              <mc:Fallback>
                <p:oleObj name="Equation" r:id="rId24" imgW="3504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468813"/>
                        <a:ext cx="78295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3082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968" y="344134"/>
            <a:ext cx="3336032" cy="593725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应用举例</a:t>
            </a: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2124968" y="1153299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2124968" y="2249487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414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243202"/>
              </p:ext>
            </p:extLst>
          </p:nvPr>
        </p:nvGraphicFramePr>
        <p:xfrm>
          <a:off x="2860675" y="2329656"/>
          <a:ext cx="36576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6" name="公式" r:id="rId3" imgW="3657600" imgH="406400" progId="Equation.3">
                  <p:embed/>
                </p:oleObj>
              </mc:Choice>
              <mc:Fallback>
                <p:oleObj name="公式" r:id="rId3" imgW="3657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2329656"/>
                        <a:ext cx="36576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275184"/>
              </p:ext>
            </p:extLst>
          </p:nvPr>
        </p:nvGraphicFramePr>
        <p:xfrm>
          <a:off x="3102596" y="1108951"/>
          <a:ext cx="5866504" cy="1065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7" name="Equation" r:id="rId5" imgW="2768400" imgH="457200" progId="Equation.DSMT4">
                  <p:embed/>
                </p:oleObj>
              </mc:Choice>
              <mc:Fallback>
                <p:oleObj name="Equation" r:id="rId5" imgW="2768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2596" y="1108951"/>
                        <a:ext cx="5866504" cy="1065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45059"/>
              </p:ext>
            </p:extLst>
          </p:nvPr>
        </p:nvGraphicFramePr>
        <p:xfrm>
          <a:off x="2268984" y="2936877"/>
          <a:ext cx="3048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8" name="公式" r:id="rId7" imgW="3048000" imgH="431800" progId="Equation.3">
                  <p:embed/>
                </p:oleObj>
              </mc:Choice>
              <mc:Fallback>
                <p:oleObj name="公式" r:id="rId7" imgW="3048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984" y="2936877"/>
                        <a:ext cx="3048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364105"/>
              </p:ext>
            </p:extLst>
          </p:nvPr>
        </p:nvGraphicFramePr>
        <p:xfrm>
          <a:off x="5316984" y="2936877"/>
          <a:ext cx="226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9" name="公式" r:id="rId9" imgW="2260600" imgH="419100" progId="Equation.3">
                  <p:embed/>
                </p:oleObj>
              </mc:Choice>
              <mc:Fallback>
                <p:oleObj name="公式" r:id="rId9" imgW="2260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984" y="2936877"/>
                        <a:ext cx="2260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29" name="Text Box 9"/>
          <p:cNvSpPr txBox="1">
            <a:spLocks noChangeArrowheads="1"/>
          </p:cNvSpPr>
          <p:nvPr/>
        </p:nvSpPr>
        <p:spPr bwMode="auto">
          <a:xfrm>
            <a:off x="2154236" y="3463111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计算</a:t>
            </a:r>
          </a:p>
        </p:txBody>
      </p:sp>
      <p:graphicFrame>
        <p:nvGraphicFramePr>
          <p:cNvPr id="4147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458331"/>
              </p:ext>
            </p:extLst>
          </p:nvPr>
        </p:nvGraphicFramePr>
        <p:xfrm>
          <a:off x="3035300" y="3553640"/>
          <a:ext cx="1231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0" name="公式" r:id="rId11" imgW="1231366" imgH="393529" progId="Equation.3">
                  <p:embed/>
                </p:oleObj>
              </mc:Choice>
              <mc:Fallback>
                <p:oleObj name="公式" r:id="rId11" imgW="123136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553640"/>
                        <a:ext cx="12319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634027"/>
              </p:ext>
            </p:extLst>
          </p:nvPr>
        </p:nvGraphicFramePr>
        <p:xfrm>
          <a:off x="4318001" y="3565546"/>
          <a:ext cx="481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1" name="公式" r:id="rId13" imgW="482391" imgH="368140" progId="Equation.3">
                  <p:embed/>
                </p:oleObj>
              </mc:Choice>
              <mc:Fallback>
                <p:oleObj name="公式" r:id="rId13" imgW="482391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1" y="3565546"/>
                        <a:ext cx="481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50533"/>
              </p:ext>
            </p:extLst>
          </p:nvPr>
        </p:nvGraphicFramePr>
        <p:xfrm>
          <a:off x="4925219" y="3562352"/>
          <a:ext cx="1231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2" name="公式" r:id="rId15" imgW="1231366" imgH="393529" progId="Equation.3">
                  <p:embed/>
                </p:oleObj>
              </mc:Choice>
              <mc:Fallback>
                <p:oleObj name="公式" r:id="rId15" imgW="1231366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5219" y="3562352"/>
                        <a:ext cx="12319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91177"/>
              </p:ext>
            </p:extLst>
          </p:nvPr>
        </p:nvGraphicFramePr>
        <p:xfrm>
          <a:off x="6137275" y="3565546"/>
          <a:ext cx="481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3" name="公式" r:id="rId17" imgW="482391" imgH="368140" progId="Equation.3">
                  <p:embed/>
                </p:oleObj>
              </mc:Choice>
              <mc:Fallback>
                <p:oleObj name="公式" r:id="rId17" imgW="482391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3565546"/>
                        <a:ext cx="481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177922"/>
              </p:ext>
            </p:extLst>
          </p:nvPr>
        </p:nvGraphicFramePr>
        <p:xfrm>
          <a:off x="3015635" y="4139407"/>
          <a:ext cx="990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4" name="公式" r:id="rId19" imgW="990170" imgH="393529" progId="Equation.3">
                  <p:embed/>
                </p:oleObj>
              </mc:Choice>
              <mc:Fallback>
                <p:oleObj name="公式" r:id="rId19" imgW="99017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5635" y="4139407"/>
                        <a:ext cx="990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86633"/>
              </p:ext>
            </p:extLst>
          </p:nvPr>
        </p:nvGraphicFramePr>
        <p:xfrm>
          <a:off x="4115593" y="4177506"/>
          <a:ext cx="3032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5" name="公式" r:id="rId21" imgW="304536" imgH="355292" progId="Equation.3">
                  <p:embed/>
                </p:oleObj>
              </mc:Choice>
              <mc:Fallback>
                <p:oleObj name="公式" r:id="rId21" imgW="304536" imgH="3552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5593" y="4177506"/>
                        <a:ext cx="303213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311391"/>
              </p:ext>
            </p:extLst>
          </p:nvPr>
        </p:nvGraphicFramePr>
        <p:xfrm>
          <a:off x="5951524" y="4177506"/>
          <a:ext cx="633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6" name="公式" r:id="rId23" imgW="634725" imgH="368140" progId="Equation.3">
                  <p:embed/>
                </p:oleObj>
              </mc:Choice>
              <mc:Fallback>
                <p:oleObj name="公式" r:id="rId23" imgW="634725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24" y="4177506"/>
                        <a:ext cx="633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572336"/>
              </p:ext>
            </p:extLst>
          </p:nvPr>
        </p:nvGraphicFramePr>
        <p:xfrm>
          <a:off x="4775201" y="4177506"/>
          <a:ext cx="1130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7" name="公式" r:id="rId25" imgW="1129810" imgH="393529" progId="Equation.3">
                  <p:embed/>
                </p:oleObj>
              </mc:Choice>
              <mc:Fallback>
                <p:oleObj name="公式" r:id="rId25" imgW="112981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1" y="4177506"/>
                        <a:ext cx="1130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47747"/>
              </p:ext>
            </p:extLst>
          </p:nvPr>
        </p:nvGraphicFramePr>
        <p:xfrm>
          <a:off x="3561925" y="4725173"/>
          <a:ext cx="2870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8" name="公式" r:id="rId27" imgW="2870200" imgH="431800" progId="Equation.3">
                  <p:embed/>
                </p:oleObj>
              </mc:Choice>
              <mc:Fallback>
                <p:oleObj name="公式" r:id="rId27" imgW="2870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925" y="4725173"/>
                        <a:ext cx="28702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39" name="Text Box 19"/>
          <p:cNvSpPr txBox="1">
            <a:spLocks noChangeArrowheads="1"/>
          </p:cNvSpPr>
          <p:nvPr/>
        </p:nvSpPr>
        <p:spPr bwMode="auto">
          <a:xfrm>
            <a:off x="2154236" y="4639055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比较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得，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47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875493"/>
              </p:ext>
            </p:extLst>
          </p:nvPr>
        </p:nvGraphicFramePr>
        <p:xfrm>
          <a:off x="3529857" y="5316889"/>
          <a:ext cx="2489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9" name="公式" r:id="rId29" imgW="2489200" imgH="431800" progId="Equation.3">
                  <p:embed/>
                </p:oleObj>
              </mc:Choice>
              <mc:Fallback>
                <p:oleObj name="公式" r:id="rId29" imgW="2489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857" y="5316889"/>
                        <a:ext cx="2489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643814" y="3717926"/>
            <a:ext cx="2916237" cy="2663825"/>
            <a:chOff x="1248" y="1033"/>
            <a:chExt cx="3216" cy="1986"/>
          </a:xfrm>
        </p:grpSpPr>
        <p:pic>
          <p:nvPicPr>
            <p:cNvPr id="31766" name="Picture 22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" y="1033"/>
              <a:ext cx="3216" cy="1986"/>
            </a:xfrm>
            <a:prstGeom prst="rect">
              <a:avLst/>
            </a:prstGeom>
            <a:noFill/>
            <a:ln w="31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 flipV="1">
              <a:off x="2952" y="2688"/>
              <a:ext cx="0" cy="144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 flipV="1">
              <a:off x="1944" y="2160"/>
              <a:ext cx="0" cy="6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41AFB-9D3F-4C35-906A-8E91BE352314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6823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4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autoUpdateAnimBg="0"/>
      <p:bldP spid="414724" grpId="0" autoUpdateAnimBg="0"/>
      <p:bldP spid="414729" grpId="0" autoUpdateAnimBg="0"/>
      <p:bldP spid="41473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3"/>
          <p:cNvSpPr txBox="1">
            <a:spLocks noChangeArrowheads="1"/>
          </p:cNvSpPr>
          <p:nvPr/>
        </p:nvSpPr>
        <p:spPr bwMode="auto">
          <a:xfrm>
            <a:off x="2237582" y="651829"/>
            <a:ext cx="8281987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chemeClr val="accent2"/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kumimoji="1" lang="zh-CN" altLang="en-US" sz="2800" b="1" dirty="0">
                <a:latin typeface="楷体_GB2312"/>
                <a:ea typeface="楷体_GB2312"/>
                <a:cs typeface="楷体_GB2312"/>
              </a:rPr>
              <a:t>某房地产公司有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50</a:t>
            </a:r>
            <a:r>
              <a:rPr kumimoji="1" lang="zh-CN" altLang="en-US" sz="2800" b="1" dirty="0">
                <a:latin typeface="楷体_GB2312"/>
                <a:ea typeface="楷体_GB2312"/>
                <a:cs typeface="楷体_GB2312"/>
              </a:rPr>
              <a:t>套公寓要出租，当租金定为每月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180</a:t>
            </a:r>
            <a:r>
              <a:rPr kumimoji="1" lang="zh-CN" altLang="en-US" sz="2800" b="1" dirty="0">
                <a:latin typeface="楷体_GB2312"/>
                <a:ea typeface="楷体_GB2312"/>
                <a:cs typeface="楷体_GB2312"/>
              </a:rPr>
              <a:t>元时，公寓会全部租出去．当租金每月增加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10</a:t>
            </a:r>
            <a:r>
              <a:rPr kumimoji="1" lang="zh-CN" altLang="en-US" sz="2800" b="1" dirty="0">
                <a:latin typeface="楷体_GB2312"/>
                <a:ea typeface="楷体_GB2312"/>
                <a:cs typeface="楷体_GB2312"/>
              </a:rPr>
              <a:t>元时，就有一套公寓租不出去，而租出去的房子每月需花费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20</a:t>
            </a:r>
            <a:r>
              <a:rPr kumimoji="1" lang="zh-CN" altLang="en-US" sz="2800" b="1" dirty="0">
                <a:latin typeface="楷体_GB2312"/>
                <a:ea typeface="楷体_GB2312"/>
                <a:cs typeface="楷体_GB2312"/>
              </a:rPr>
              <a:t>元的整修维护费．试问房租定为多少可获得最大收入？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42439" y="651829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cs typeface="楷体_GB231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2208213" y="30480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解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8151" y="3048001"/>
            <a:ext cx="3400425" cy="519113"/>
            <a:chOff x="912" y="1920"/>
            <a:chExt cx="2142" cy="327"/>
          </a:xfrm>
        </p:grpSpPr>
        <p:sp>
          <p:nvSpPr>
            <p:cNvPr id="32783" name="Rectangle 6"/>
            <p:cNvSpPr>
              <a:spLocks noChangeArrowheads="1"/>
            </p:cNvSpPr>
            <p:nvPr/>
          </p:nvSpPr>
          <p:spPr bwMode="auto">
            <a:xfrm>
              <a:off x="912" y="1920"/>
              <a:ext cx="21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 dirty="0">
                  <a:latin typeface="楷体_GB2312"/>
                  <a:ea typeface="楷体_GB2312"/>
                  <a:cs typeface="楷体_GB2312"/>
                </a:rPr>
                <a:t>设房租为每月  元，</a:t>
              </a:r>
            </a:p>
          </p:txBody>
        </p:sp>
        <p:graphicFrame>
          <p:nvGraphicFramePr>
            <p:cNvPr id="32784" name="Object 7"/>
            <p:cNvGraphicFramePr>
              <a:graphicFrameLocks noChangeAspect="1"/>
            </p:cNvGraphicFramePr>
            <p:nvPr/>
          </p:nvGraphicFramePr>
          <p:xfrm>
            <a:off x="2292" y="2036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20" name="公式" r:id="rId3" imgW="266469" imgH="253780" progId="Equation.3">
                    <p:embed/>
                  </p:oleObj>
                </mc:Choice>
                <mc:Fallback>
                  <p:oleObj name="公式" r:id="rId3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2036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2936876" y="3810001"/>
            <a:ext cx="5910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/>
                <a:ea typeface="楷体_GB2312"/>
                <a:cs typeface="楷体_GB2312"/>
              </a:rPr>
              <a:t>租出去的房子有              套，</a:t>
            </a:r>
          </a:p>
        </p:txBody>
      </p:sp>
      <p:graphicFrame>
        <p:nvGraphicFramePr>
          <p:cNvPr id="4178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124539"/>
              </p:ext>
            </p:extLst>
          </p:nvPr>
        </p:nvGraphicFramePr>
        <p:xfrm>
          <a:off x="5616832" y="3608387"/>
          <a:ext cx="2298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1" name="公式" r:id="rId5" imgW="2298700" imgH="965200" progId="Equation.3">
                  <p:embed/>
                </p:oleObj>
              </mc:Choice>
              <mc:Fallback>
                <p:oleObj name="公式" r:id="rId5" imgW="22987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832" y="3608387"/>
                        <a:ext cx="2298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2" name="Text Box 10"/>
          <p:cNvSpPr txBox="1">
            <a:spLocks noChangeArrowheads="1"/>
          </p:cNvSpPr>
          <p:nvPr/>
        </p:nvSpPr>
        <p:spPr bwMode="auto">
          <a:xfrm>
            <a:off x="2971800" y="4510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楷体_GB2312"/>
                <a:ea typeface="楷体_GB2312"/>
                <a:cs typeface="楷体_GB2312"/>
              </a:rPr>
              <a:t>每月总收入为</a:t>
            </a:r>
          </a:p>
        </p:txBody>
      </p:sp>
      <p:graphicFrame>
        <p:nvGraphicFramePr>
          <p:cNvPr id="4178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312462"/>
              </p:ext>
            </p:extLst>
          </p:nvPr>
        </p:nvGraphicFramePr>
        <p:xfrm>
          <a:off x="3154751" y="5271849"/>
          <a:ext cx="750886" cy="530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2" name="Equation" r:id="rId7" imgW="355320" imgH="203040" progId="Equation.DSMT4">
                  <p:embed/>
                </p:oleObj>
              </mc:Choice>
              <mc:Fallback>
                <p:oleObj name="Equation" r:id="rId7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751" y="5271849"/>
                        <a:ext cx="750886" cy="530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11881"/>
              </p:ext>
            </p:extLst>
          </p:nvPr>
        </p:nvGraphicFramePr>
        <p:xfrm>
          <a:off x="3873499" y="5247682"/>
          <a:ext cx="1524001" cy="579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3" name="Equation" r:id="rId9" imgW="660240" imgH="203040" progId="Equation.DSMT4">
                  <p:embed/>
                </p:oleObj>
              </mc:Choice>
              <mc:Fallback>
                <p:oleObj name="Equation" r:id="rId9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499" y="5247682"/>
                        <a:ext cx="1524001" cy="579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912809"/>
              </p:ext>
            </p:extLst>
          </p:nvPr>
        </p:nvGraphicFramePr>
        <p:xfrm>
          <a:off x="5434014" y="4994225"/>
          <a:ext cx="2151905" cy="108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4" name="Equation" r:id="rId11" imgW="965160" imgH="444240" progId="Equation.DSMT4">
                  <p:embed/>
                </p:oleObj>
              </mc:Choice>
              <mc:Fallback>
                <p:oleObj name="Equation" r:id="rId11" imgW="965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4" y="4994225"/>
                        <a:ext cx="2151905" cy="10859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6" name="Rectangle 14"/>
          <p:cNvSpPr>
            <a:spLocks noChangeArrowheads="1"/>
          </p:cNvSpPr>
          <p:nvPr/>
        </p:nvSpPr>
        <p:spPr bwMode="auto">
          <a:xfrm>
            <a:off x="8001000" y="5334001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 smtClean="0">
                <a:solidFill>
                  <a:srgbClr val="CC0000"/>
                </a:solidFill>
                <a:latin typeface="楷体_GB2312"/>
                <a:ea typeface="楷体_GB2312"/>
                <a:cs typeface="楷体_GB2312"/>
              </a:rPr>
              <a:t>目标函数</a:t>
            </a:r>
            <a:r>
              <a:rPr kumimoji="1"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kumimoji="1"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aphicFrame>
        <p:nvGraphicFramePr>
          <p:cNvPr id="417807" name="Object 15"/>
          <p:cNvGraphicFramePr>
            <a:graphicFrameLocks noChangeAspect="1"/>
          </p:cNvGraphicFramePr>
          <p:nvPr/>
        </p:nvGraphicFramePr>
        <p:xfrm>
          <a:off x="8543926" y="2924175"/>
          <a:ext cx="112712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5" name="公式" r:id="rId13" imgW="520474" imgH="393529" progId="Equation.3">
                  <p:embed/>
                </p:oleObj>
              </mc:Choice>
              <mc:Fallback>
                <p:oleObj name="公式" r:id="rId13" imgW="52047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3926" y="2924175"/>
                        <a:ext cx="112712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11" name="Text Box 19"/>
          <p:cNvSpPr txBox="1">
            <a:spLocks noChangeArrowheads="1"/>
          </p:cNvSpPr>
          <p:nvPr/>
        </p:nvSpPr>
        <p:spPr bwMode="auto">
          <a:xfrm>
            <a:off x="6024564" y="3068638"/>
            <a:ext cx="4643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楷体_GB2312"/>
                <a:ea typeface="楷体_GB2312"/>
                <a:cs typeface="楷体_GB2312"/>
              </a:rPr>
              <a:t>未租出房子为        套，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8512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6" grpId="0" autoUpdateAnimBg="0"/>
      <p:bldP spid="417800" grpId="0" autoUpdateAnimBg="0"/>
      <p:bldP spid="417802" grpId="0" autoUpdateAnimBg="0"/>
      <p:bldP spid="417806" grpId="0" autoUpdateAnimBg="0"/>
      <p:bldP spid="41781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2"/>
          <p:cNvSpPr>
            <a:spLocks noChangeArrowheads="1"/>
          </p:cNvSpPr>
          <p:nvPr/>
        </p:nvSpPr>
        <p:spPr bwMode="auto">
          <a:xfrm>
            <a:off x="1418549" y="4531162"/>
            <a:ext cx="9669121" cy="1562134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583673"/>
              </p:ext>
            </p:extLst>
          </p:nvPr>
        </p:nvGraphicFramePr>
        <p:xfrm>
          <a:off x="2202210" y="692284"/>
          <a:ext cx="3611116" cy="885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1" name="公式" r:id="rId4" imgW="3937000" imgH="965200" progId="Equation.3">
                  <p:embed/>
                </p:oleObj>
              </mc:Choice>
              <mc:Fallback>
                <p:oleObj name="公式" r:id="rId4" imgW="39370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210" y="692284"/>
                        <a:ext cx="3611116" cy="885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160921"/>
              </p:ext>
            </p:extLst>
          </p:nvPr>
        </p:nvGraphicFramePr>
        <p:xfrm>
          <a:off x="2150306" y="1624283"/>
          <a:ext cx="4917802" cy="87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2" name="公式" r:id="rId6" imgW="5435600" imgH="965200" progId="Equation.3">
                  <p:embed/>
                </p:oleObj>
              </mc:Choice>
              <mc:Fallback>
                <p:oleObj name="公式" r:id="rId6" imgW="54356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306" y="1624283"/>
                        <a:ext cx="4917802" cy="873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165185"/>
              </p:ext>
            </p:extLst>
          </p:nvPr>
        </p:nvGraphicFramePr>
        <p:xfrm>
          <a:off x="7088101" y="1638900"/>
          <a:ext cx="1080120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3" name="公式" r:id="rId8" imgW="1333500" imgH="889000" progId="Equation.3">
                  <p:embed/>
                </p:oleObj>
              </mc:Choice>
              <mc:Fallback>
                <p:oleObj name="公式" r:id="rId8" imgW="1333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01" y="1638900"/>
                        <a:ext cx="1080120" cy="720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068240"/>
              </p:ext>
            </p:extLst>
          </p:nvPr>
        </p:nvGraphicFramePr>
        <p:xfrm>
          <a:off x="2150306" y="2639787"/>
          <a:ext cx="1378868" cy="39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4" name="公式" r:id="rId10" imgW="1485900" imgH="431800" progId="Equation.3">
                  <p:embed/>
                </p:oleObj>
              </mc:Choice>
              <mc:Fallback>
                <p:oleObj name="公式" r:id="rId10" imgW="1485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306" y="2639787"/>
                        <a:ext cx="1378868" cy="399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777817"/>
              </p:ext>
            </p:extLst>
          </p:nvPr>
        </p:nvGraphicFramePr>
        <p:xfrm>
          <a:off x="3673457" y="2649833"/>
          <a:ext cx="1728192" cy="355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5" name="公式" r:id="rId12" imgW="1968500" imgH="406400" progId="Equation.3">
                  <p:embed/>
                </p:oleObj>
              </mc:Choice>
              <mc:Fallback>
                <p:oleObj name="公式" r:id="rId12" imgW="1968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57" y="2649833"/>
                        <a:ext cx="1728192" cy="355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3" name="Text Box 7"/>
          <p:cNvSpPr txBox="1">
            <a:spLocks noChangeArrowheads="1"/>
          </p:cNvSpPr>
          <p:nvPr/>
        </p:nvSpPr>
        <p:spPr bwMode="auto">
          <a:xfrm>
            <a:off x="5545932" y="2503552"/>
            <a:ext cx="1849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唯一驻点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18824" name="Text Box 8"/>
          <p:cNvSpPr txBox="1">
            <a:spLocks noChangeArrowheads="1"/>
          </p:cNvSpPr>
          <p:nvPr/>
        </p:nvSpPr>
        <p:spPr bwMode="auto">
          <a:xfrm>
            <a:off x="2047423" y="3107126"/>
            <a:ext cx="610535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  <a:cs typeface="楷体_GB2312"/>
              </a:rPr>
              <a:t>故每月每套租金为</a:t>
            </a:r>
            <a:r>
              <a:rPr kumimoji="1" lang="en-US" altLang="zh-CN" sz="2800" b="1" dirty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350</a:t>
            </a:r>
            <a:r>
              <a:rPr kumimoji="1" lang="zh-CN" altLang="en-US" sz="2800" b="1" dirty="0">
                <a:latin typeface="宋体" panose="02010600030101010101" pitchFamily="2" charset="-122"/>
                <a:cs typeface="楷体_GB2312"/>
              </a:rPr>
              <a:t>元时收入最高</a:t>
            </a:r>
            <a:r>
              <a:rPr kumimoji="1" lang="en-US" altLang="zh-CN" sz="2800" b="1" dirty="0">
                <a:latin typeface="宋体" panose="02010600030101010101" pitchFamily="2" charset="-122"/>
                <a:cs typeface="楷体_GB2312"/>
              </a:rPr>
              <a:t>.</a:t>
            </a:r>
          </a:p>
        </p:txBody>
      </p:sp>
      <p:sp>
        <p:nvSpPr>
          <p:cNvPr id="418825" name="Text Box 9"/>
          <p:cNvSpPr txBox="1">
            <a:spLocks noChangeArrowheads="1"/>
          </p:cNvSpPr>
          <p:nvPr/>
        </p:nvSpPr>
        <p:spPr bwMode="auto">
          <a:xfrm>
            <a:off x="2047423" y="3784781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  <a:cs typeface="楷体_GB2312"/>
              </a:rPr>
              <a:t>最大收入为</a:t>
            </a:r>
          </a:p>
        </p:txBody>
      </p:sp>
      <p:graphicFrame>
        <p:nvGraphicFramePr>
          <p:cNvPr id="418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17481"/>
              </p:ext>
            </p:extLst>
          </p:nvPr>
        </p:nvGraphicFramePr>
        <p:xfrm>
          <a:off x="4017510" y="3614816"/>
          <a:ext cx="4483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6" name="公式" r:id="rId14" imgW="4483100" imgH="965200" progId="Equation.3">
                  <p:embed/>
                </p:oleObj>
              </mc:Choice>
              <mc:Fallback>
                <p:oleObj name="公式" r:id="rId14" imgW="44831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510" y="3614816"/>
                        <a:ext cx="4483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392397"/>
              </p:ext>
            </p:extLst>
          </p:nvPr>
        </p:nvGraphicFramePr>
        <p:xfrm>
          <a:off x="8517488" y="3829231"/>
          <a:ext cx="1993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7" name="公式" r:id="rId16" imgW="1993900" imgH="431800" progId="Equation.3">
                  <p:embed/>
                </p:oleObj>
              </mc:Choice>
              <mc:Fallback>
                <p:oleObj name="公式" r:id="rId16" imgW="1993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7488" y="3829231"/>
                        <a:ext cx="19939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809523"/>
              </p:ext>
            </p:extLst>
          </p:nvPr>
        </p:nvGraphicFramePr>
        <p:xfrm>
          <a:off x="1559496" y="4733028"/>
          <a:ext cx="952817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8" name="Equation" r:id="rId18" imgW="4495680" imgH="469800" progId="Equation.DSMT4">
                  <p:embed/>
                </p:oleObj>
              </mc:Choice>
              <mc:Fallback>
                <p:oleObj name="Equation" r:id="rId18" imgW="4495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4733028"/>
                        <a:ext cx="9528175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3987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1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18823" grpId="0" autoUpdateAnimBg="0"/>
      <p:bldP spid="418824" grpId="0" autoUpdateAnimBg="0"/>
      <p:bldP spid="41882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1"/>
          <p:cNvSpPr txBox="1">
            <a:spLocks noChangeArrowheads="1"/>
          </p:cNvSpPr>
          <p:nvPr/>
        </p:nvSpPr>
        <p:spPr bwMode="auto">
          <a:xfrm>
            <a:off x="1983160" y="620688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375650"/>
              </p:ext>
            </p:extLst>
          </p:nvPr>
        </p:nvGraphicFramePr>
        <p:xfrm>
          <a:off x="1847528" y="620688"/>
          <a:ext cx="6689027" cy="2062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67" name="Equation" r:id="rId3" imgW="3048000" imgH="939800" progId="Equation.DSMT4">
                  <p:embed/>
                </p:oleObj>
              </mc:Choice>
              <mc:Fallback>
                <p:oleObj name="Equation" r:id="rId3" imgW="30480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620688"/>
                        <a:ext cx="6689027" cy="2062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8633677" y="1652159"/>
            <a:ext cx="2882685" cy="1905000"/>
            <a:chOff x="3360" y="1728"/>
            <a:chExt cx="1860" cy="1597"/>
          </a:xfrm>
        </p:grpSpPr>
        <p:sp>
          <p:nvSpPr>
            <p:cNvPr id="34821" name="AutoShape 12" descr="窄竖线"/>
            <p:cNvSpPr>
              <a:spLocks noChangeArrowheads="1"/>
            </p:cNvSpPr>
            <p:nvPr/>
          </p:nvSpPr>
          <p:spPr bwMode="auto">
            <a:xfrm flipH="1">
              <a:off x="3888" y="2352"/>
              <a:ext cx="768" cy="768"/>
            </a:xfrm>
            <a:prstGeom prst="rtTriangle">
              <a:avLst/>
            </a:prstGeom>
            <a:pattFill prst="narVert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zh-CN" altLang="en-US" sz="2800">
                <a:solidFill>
                  <a:srgbClr val="CC0000"/>
                </a:solidFill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4822" name="Arc 13"/>
            <p:cNvSpPr>
              <a:spLocks/>
            </p:cNvSpPr>
            <p:nvPr/>
          </p:nvSpPr>
          <p:spPr bwMode="auto">
            <a:xfrm flipV="1">
              <a:off x="3408" y="1776"/>
              <a:ext cx="1248" cy="13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3" name="Line 14"/>
            <p:cNvSpPr>
              <a:spLocks noChangeShapeType="1"/>
            </p:cNvSpPr>
            <p:nvPr/>
          </p:nvSpPr>
          <p:spPr bwMode="auto">
            <a:xfrm>
              <a:off x="4656" y="1824"/>
              <a:ext cx="0" cy="129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4824" name="Group 15"/>
            <p:cNvGrpSpPr>
              <a:grpSpLocks/>
            </p:cNvGrpSpPr>
            <p:nvPr/>
          </p:nvGrpSpPr>
          <p:grpSpPr bwMode="auto">
            <a:xfrm>
              <a:off x="3816" y="1990"/>
              <a:ext cx="1404" cy="1214"/>
              <a:chOff x="3816" y="1990"/>
              <a:chExt cx="1404" cy="1214"/>
            </a:xfrm>
          </p:grpSpPr>
          <p:sp>
            <p:nvSpPr>
              <p:cNvPr id="34836" name="Line 16"/>
              <p:cNvSpPr>
                <a:spLocks noChangeShapeType="1"/>
              </p:cNvSpPr>
              <p:nvPr/>
            </p:nvSpPr>
            <p:spPr bwMode="auto">
              <a:xfrm flipV="1">
                <a:off x="3816" y="2064"/>
                <a:ext cx="1140" cy="114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4837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3630117"/>
                  </p:ext>
                </p:extLst>
              </p:nvPr>
            </p:nvGraphicFramePr>
            <p:xfrm>
              <a:off x="4988" y="1990"/>
              <a:ext cx="232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168" name="Equation" r:id="rId5" imgW="152280" imgH="164880" progId="Equation.DSMT4">
                      <p:embed/>
                    </p:oleObj>
                  </mc:Choice>
                  <mc:Fallback>
                    <p:oleObj name="Equation" r:id="rId5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8" y="1990"/>
                            <a:ext cx="232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25" name="Group 18"/>
            <p:cNvGrpSpPr>
              <a:grpSpLocks/>
            </p:cNvGrpSpPr>
            <p:nvPr/>
          </p:nvGrpSpPr>
          <p:grpSpPr bwMode="auto">
            <a:xfrm>
              <a:off x="3360" y="1728"/>
              <a:ext cx="1728" cy="1559"/>
              <a:chOff x="3360" y="1728"/>
              <a:chExt cx="1728" cy="1559"/>
            </a:xfrm>
          </p:grpSpPr>
          <p:sp>
            <p:nvSpPr>
              <p:cNvPr id="34830" name="Line 19"/>
              <p:cNvSpPr>
                <a:spLocks noChangeShapeType="1"/>
              </p:cNvSpPr>
              <p:nvPr/>
            </p:nvSpPr>
            <p:spPr bwMode="auto">
              <a:xfrm>
                <a:off x="3360" y="3120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4831" name="Group 20"/>
              <p:cNvGrpSpPr>
                <a:grpSpLocks/>
              </p:cNvGrpSpPr>
              <p:nvPr/>
            </p:nvGrpSpPr>
            <p:grpSpPr bwMode="auto">
              <a:xfrm>
                <a:off x="3360" y="1728"/>
                <a:ext cx="1715" cy="1559"/>
                <a:chOff x="3360" y="1728"/>
                <a:chExt cx="1715" cy="1559"/>
              </a:xfrm>
            </p:grpSpPr>
            <p:sp>
              <p:nvSpPr>
                <p:cNvPr id="34832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552" y="1728"/>
                  <a:ext cx="0" cy="153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4833" name="Object 22"/>
                <p:cNvGraphicFramePr>
                  <a:graphicFrameLocks noChangeAspect="1"/>
                </p:cNvGraphicFramePr>
                <p:nvPr/>
              </p:nvGraphicFramePr>
              <p:xfrm>
                <a:off x="4950" y="3168"/>
                <a:ext cx="125" cy="1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69" name="公式" r:id="rId7" imgW="253890" imgH="241195" progId="Equation.3">
                        <p:embed/>
                      </p:oleObj>
                    </mc:Choice>
                    <mc:Fallback>
                      <p:oleObj name="公式" r:id="rId7" imgW="253890" imgH="24119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50" y="3168"/>
                              <a:ext cx="125" cy="11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834" name="Object 23"/>
                <p:cNvGraphicFramePr>
                  <a:graphicFrameLocks noChangeAspect="1"/>
                </p:cNvGraphicFramePr>
                <p:nvPr/>
              </p:nvGraphicFramePr>
              <p:xfrm>
                <a:off x="3360" y="1758"/>
                <a:ext cx="125" cy="1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70" name="公式" r:id="rId9" imgW="253780" imgH="317225" progId="Equation.3">
                        <p:embed/>
                      </p:oleObj>
                    </mc:Choice>
                    <mc:Fallback>
                      <p:oleObj name="公式" r:id="rId9" imgW="253780" imgH="31722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60" y="1758"/>
                              <a:ext cx="125" cy="1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4835" name="Object 24"/>
                <p:cNvGraphicFramePr>
                  <a:graphicFrameLocks noChangeAspect="1"/>
                </p:cNvGraphicFramePr>
                <p:nvPr/>
              </p:nvGraphicFramePr>
              <p:xfrm>
                <a:off x="3446" y="3146"/>
                <a:ext cx="106" cy="1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171" name="公式" r:id="rId11" imgW="215713" imgH="241091" progId="Equation.3">
                        <p:embed/>
                      </p:oleObj>
                    </mc:Choice>
                    <mc:Fallback>
                      <p:oleObj name="公式" r:id="rId11" imgW="215713" imgH="24109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46" y="3146"/>
                              <a:ext cx="106" cy="11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3482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6338309"/>
                </p:ext>
              </p:extLst>
            </p:nvPr>
          </p:nvGraphicFramePr>
          <p:xfrm>
            <a:off x="4015" y="2499"/>
            <a:ext cx="25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72" name="Equation" r:id="rId13" imgW="164880" imgH="164880" progId="Equation.DSMT4">
                    <p:embed/>
                  </p:oleObj>
                </mc:Choice>
                <mc:Fallback>
                  <p:oleObj name="Equation" r:id="rId13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2499"/>
                          <a:ext cx="25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7" name="Object 26"/>
            <p:cNvGraphicFramePr>
              <a:graphicFrameLocks noChangeAspect="1"/>
            </p:cNvGraphicFramePr>
            <p:nvPr/>
          </p:nvGraphicFramePr>
          <p:xfrm>
            <a:off x="3831" y="3168"/>
            <a:ext cx="143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73" name="公式" r:id="rId15" imgW="291973" imgH="304668" progId="Equation.3">
                    <p:embed/>
                  </p:oleObj>
                </mc:Choice>
                <mc:Fallback>
                  <p:oleObj name="公式" r:id="rId15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1" y="3168"/>
                          <a:ext cx="143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" name="Object 27"/>
            <p:cNvGraphicFramePr>
              <a:graphicFrameLocks noChangeAspect="1"/>
            </p:cNvGraphicFramePr>
            <p:nvPr/>
          </p:nvGraphicFramePr>
          <p:xfrm>
            <a:off x="4704" y="2355"/>
            <a:ext cx="14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74" name="公式" r:id="rId17" imgW="291973" imgH="291973" progId="Equation.3">
                    <p:embed/>
                  </p:oleObj>
                </mc:Choice>
                <mc:Fallback>
                  <p:oleObj name="公式" r:id="rId17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355"/>
                          <a:ext cx="14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" name="Object 28"/>
            <p:cNvGraphicFramePr>
              <a:graphicFrameLocks noChangeAspect="1"/>
            </p:cNvGraphicFramePr>
            <p:nvPr/>
          </p:nvGraphicFramePr>
          <p:xfrm>
            <a:off x="4609" y="3168"/>
            <a:ext cx="143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75" name="公式" r:id="rId19" imgW="291847" imgH="317225" progId="Equation.3">
                    <p:embed/>
                  </p:oleObj>
                </mc:Choice>
                <mc:Fallback>
                  <p:oleObj name="公式" r:id="rId19" imgW="291847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" y="3168"/>
                          <a:ext cx="143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1717010" y="268363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2243177" y="2703148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如图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329382"/>
              </p:ext>
            </p:extLst>
          </p:nvPr>
        </p:nvGraphicFramePr>
        <p:xfrm>
          <a:off x="3332169" y="2770259"/>
          <a:ext cx="3581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6" name="公式" r:id="rId21" imgW="3581400" imgH="444500" progId="Equation.3">
                  <p:embed/>
                </p:oleObj>
              </mc:Choice>
              <mc:Fallback>
                <p:oleObj name="公式" r:id="rId21" imgW="3581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9" y="2770259"/>
                        <a:ext cx="3581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122409"/>
              </p:ext>
            </p:extLst>
          </p:nvPr>
        </p:nvGraphicFramePr>
        <p:xfrm>
          <a:off x="1846650" y="3308889"/>
          <a:ext cx="187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7" name="公式" r:id="rId23" imgW="1879600" imgH="381000" progId="Equation.3">
                  <p:embed/>
                </p:oleObj>
              </mc:Choice>
              <mc:Fallback>
                <p:oleObj name="公式" r:id="rId23" imgW="1879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650" y="3308889"/>
                        <a:ext cx="1879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618035"/>
              </p:ext>
            </p:extLst>
          </p:nvPr>
        </p:nvGraphicFramePr>
        <p:xfrm>
          <a:off x="3862222" y="3255050"/>
          <a:ext cx="3086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8" name="公式" r:id="rId25" imgW="3086100" imgH="431800" progId="Equation.3">
                  <p:embed/>
                </p:oleObj>
              </mc:Choice>
              <mc:Fallback>
                <p:oleObj name="公式" r:id="rId25" imgW="3086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222" y="3255050"/>
                        <a:ext cx="3086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226075"/>
              </p:ext>
            </p:extLst>
          </p:nvPr>
        </p:nvGraphicFramePr>
        <p:xfrm>
          <a:off x="1875760" y="3822159"/>
          <a:ext cx="15113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9" name="公式" r:id="rId27" imgW="1511300" imgH="482600" progId="Equation.3">
                  <p:embed/>
                </p:oleObj>
              </mc:Choice>
              <mc:Fallback>
                <p:oleObj name="公式" r:id="rId27" imgW="1511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5760" y="3822159"/>
                        <a:ext cx="15113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478970"/>
              </p:ext>
            </p:extLst>
          </p:nvPr>
        </p:nvGraphicFramePr>
        <p:xfrm>
          <a:off x="3551929" y="3667562"/>
          <a:ext cx="1851595" cy="790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0" name="公式" r:id="rId29" imgW="2095500" imgH="889000" progId="Equation.3">
                  <p:embed/>
                </p:oleObj>
              </mc:Choice>
              <mc:Fallback>
                <p:oleObj name="公式" r:id="rId29" imgW="2095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929" y="3667562"/>
                        <a:ext cx="1851595" cy="790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904110"/>
              </p:ext>
            </p:extLst>
          </p:nvPr>
        </p:nvGraphicFramePr>
        <p:xfrm>
          <a:off x="5621933" y="3907094"/>
          <a:ext cx="1154389" cy="350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1" name="公式" r:id="rId31" imgW="1332921" imgH="406224" progId="Equation.3">
                  <p:embed/>
                </p:oleObj>
              </mc:Choice>
              <mc:Fallback>
                <p:oleObj name="公式" r:id="rId31" imgW="133292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933" y="3907094"/>
                        <a:ext cx="1154389" cy="350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718443"/>
              </p:ext>
            </p:extLst>
          </p:nvPr>
        </p:nvGraphicFramePr>
        <p:xfrm>
          <a:off x="6913569" y="3846391"/>
          <a:ext cx="2200361" cy="43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2" name="公式" r:id="rId33" imgW="2552700" imgH="508000" progId="Equation.3">
                  <p:embed/>
                </p:oleObj>
              </mc:Choice>
              <mc:Fallback>
                <p:oleObj name="公式" r:id="rId33" imgW="2552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9" y="3846391"/>
                        <a:ext cx="2200361" cy="437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044913"/>
              </p:ext>
            </p:extLst>
          </p:nvPr>
        </p:nvGraphicFramePr>
        <p:xfrm>
          <a:off x="1804822" y="4303171"/>
          <a:ext cx="4114800" cy="91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3" name="Equation" r:id="rId35" imgW="2095200" imgH="406080" progId="Equation.DSMT4">
                  <p:embed/>
                </p:oleObj>
              </mc:Choice>
              <mc:Fallback>
                <p:oleObj name="Equation" r:id="rId35" imgW="2095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822" y="4303171"/>
                        <a:ext cx="4114800" cy="91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554694"/>
              </p:ext>
            </p:extLst>
          </p:nvPr>
        </p:nvGraphicFramePr>
        <p:xfrm>
          <a:off x="6096000" y="4531655"/>
          <a:ext cx="1142379" cy="46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84" name="Equation" r:id="rId37" imgW="761760" imgH="228600" progId="Equation.DSMT4">
                  <p:embed/>
                </p:oleObj>
              </mc:Choice>
              <mc:Fallback>
                <p:oleObj name="Equation" r:id="rId37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531655"/>
                        <a:ext cx="1142379" cy="460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0171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525713" y="1143000"/>
          <a:ext cx="519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8" name="公式" r:id="rId3" imgW="5194300" imgH="825500" progId="Equation.3">
                  <p:embed/>
                </p:oleObj>
              </mc:Choice>
              <mc:Fallback>
                <p:oleObj name="公式" r:id="rId3" imgW="51943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1143000"/>
                        <a:ext cx="5194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2386013" y="2300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解得</a:t>
            </a:r>
          </a:p>
        </p:txBody>
      </p:sp>
      <p:graphicFrame>
        <p:nvGraphicFramePr>
          <p:cNvPr id="421892" name="Object 4"/>
          <p:cNvGraphicFramePr>
            <a:graphicFrameLocks noChangeAspect="1"/>
          </p:cNvGraphicFramePr>
          <p:nvPr/>
        </p:nvGraphicFramePr>
        <p:xfrm>
          <a:off x="3516313" y="2133600"/>
          <a:ext cx="374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9" name="公式" r:id="rId5" imgW="3746500" imgH="838200" progId="Equation.3">
                  <p:embed/>
                </p:oleObj>
              </mc:Choice>
              <mc:Fallback>
                <p:oleObj name="公式" r:id="rId5" imgW="3746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2133600"/>
                        <a:ext cx="374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3" name="Object 5"/>
          <p:cNvGraphicFramePr>
            <a:graphicFrameLocks noChangeAspect="1"/>
          </p:cNvGraphicFramePr>
          <p:nvPr/>
        </p:nvGraphicFramePr>
        <p:xfrm>
          <a:off x="2538413" y="3276600"/>
          <a:ext cx="199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0" name="公式" r:id="rId7" imgW="1993900" imgH="838200" progId="Equation.3">
                  <p:embed/>
                </p:oleObj>
              </mc:Choice>
              <mc:Fallback>
                <p:oleObj name="公式" r:id="rId7" imgW="1993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3276600"/>
                        <a:ext cx="1993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4" name="Object 6"/>
          <p:cNvGraphicFramePr>
            <a:graphicFrameLocks noChangeAspect="1"/>
          </p:cNvGraphicFramePr>
          <p:nvPr/>
        </p:nvGraphicFramePr>
        <p:xfrm>
          <a:off x="4598988" y="3505201"/>
          <a:ext cx="5826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1" name="公式" r:id="rId9" imgW="583693" imgH="317225" progId="Equation.3">
                  <p:embed/>
                </p:oleObj>
              </mc:Choice>
              <mc:Fallback>
                <p:oleObj name="公式" r:id="rId9" imgW="583693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8" y="3505201"/>
                        <a:ext cx="5826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5" name="Object 7"/>
          <p:cNvGraphicFramePr>
            <a:graphicFrameLocks noChangeAspect="1"/>
          </p:cNvGraphicFramePr>
          <p:nvPr/>
        </p:nvGraphicFramePr>
        <p:xfrm>
          <a:off x="5599113" y="3276600"/>
          <a:ext cx="379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2" name="Equation" r:id="rId11" imgW="3797300" imgH="838200" progId="Equation.3">
                  <p:embed/>
                </p:oleObj>
              </mc:Choice>
              <mc:Fallback>
                <p:oleObj name="Equation" r:id="rId11" imgW="3797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3276600"/>
                        <a:ext cx="3797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896" name="Object 8"/>
          <p:cNvGraphicFramePr>
            <a:graphicFrameLocks noChangeAspect="1"/>
          </p:cNvGraphicFramePr>
          <p:nvPr/>
        </p:nvGraphicFramePr>
        <p:xfrm>
          <a:off x="2538414" y="4495800"/>
          <a:ext cx="71389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3" name="公式" r:id="rId13" imgW="7137400" imgH="838200" progId="Equation.3">
                  <p:embed/>
                </p:oleObj>
              </mc:Choice>
              <mc:Fallback>
                <p:oleObj name="公式" r:id="rId13" imgW="7137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4" y="4495800"/>
                        <a:ext cx="71389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6277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566870" y="1517215"/>
            <a:ext cx="59693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381510"/>
              </p:ext>
            </p:extLst>
          </p:nvPr>
        </p:nvGraphicFramePr>
        <p:xfrm>
          <a:off x="2089150" y="930012"/>
          <a:ext cx="3754369" cy="1766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8" name="公式" r:id="rId3" imgW="1676400" imgH="787400" progId="Equation.3">
                  <p:embed/>
                </p:oleObj>
              </mc:Choice>
              <mc:Fallback>
                <p:oleObj name="公式" r:id="rId3" imgW="16764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930012"/>
                        <a:ext cx="3754369" cy="1766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093753"/>
              </p:ext>
            </p:extLst>
          </p:nvPr>
        </p:nvGraphicFramePr>
        <p:xfrm>
          <a:off x="5919824" y="983042"/>
          <a:ext cx="4538569" cy="1736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9" name="公式" r:id="rId5" imgW="2057400" imgH="787400" progId="Equation.3">
                  <p:embed/>
                </p:oleObj>
              </mc:Choice>
              <mc:Fallback>
                <p:oleObj name="公式" r:id="rId5" imgW="20574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824" y="983042"/>
                        <a:ext cx="4538569" cy="17363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550525" y="2753380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)=0,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得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389283"/>
              </p:ext>
            </p:extLst>
          </p:nvPr>
        </p:nvGraphicFramePr>
        <p:xfrm>
          <a:off x="4703690" y="2743192"/>
          <a:ext cx="64087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0" name="Equation" r:id="rId7" imgW="2831760" imgH="241200" progId="Equation.DSMT4">
                  <p:embed/>
                </p:oleObj>
              </mc:Choice>
              <mc:Fallback>
                <p:oleObj name="Equation" r:id="rId7" imgW="2831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690" y="2743192"/>
                        <a:ext cx="64087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489834" y="3443813"/>
            <a:ext cx="44299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∴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=1</a:t>
            </a:r>
            <a:r>
              <a:rPr lang="zh-CN" altLang="en-US" sz="2800" b="1" dirty="0">
                <a:latin typeface="Times New Roman" panose="02020603050405020304" pitchFamily="18" charset="0"/>
              </a:rPr>
              <a:t>为极大值点，极大值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54224"/>
              </p:ext>
            </p:extLst>
          </p:nvPr>
        </p:nvGraphicFramePr>
        <p:xfrm>
          <a:off x="5843519" y="3373217"/>
          <a:ext cx="1563102" cy="548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1" name="公式" r:id="rId9" imgW="901309" imgH="317362" progId="Equation.3">
                  <p:embed/>
                </p:oleObj>
              </mc:Choice>
              <mc:Fallback>
                <p:oleObj name="公式" r:id="rId9" imgW="901309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19" y="3373217"/>
                        <a:ext cx="1563102" cy="548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492976" y="4084139"/>
            <a:ext cx="7696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∵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(-1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0)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内，</a:t>
            </a:r>
            <a:r>
              <a:rPr kumimoji="1"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)&lt;0;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(0, 1)</a:t>
            </a:r>
            <a:r>
              <a:rPr kumimoji="1" lang="zh-CN" altLang="zh-CN" sz="2800" b="1" dirty="0">
                <a:latin typeface="Times New Roman" panose="02020603050405020304" pitchFamily="18" charset="0"/>
              </a:rPr>
              <a:t>内 , 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)&gt;0;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559496" y="276944"/>
            <a:ext cx="8720657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9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  <a:r>
              <a:rPr kumimoji="1" lang="en-US" altLang="en-US" sz="2800" b="1" dirty="0">
                <a:latin typeface="Times New Roman" panose="02020603050405020304" pitchFamily="18" charset="0"/>
              </a:rPr>
              <a:t>		    </a:t>
            </a:r>
            <a:r>
              <a:rPr kumimoji="1" lang="en-US" altLang="en-US" sz="2800" b="1" dirty="0" smtClean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极值，并求其在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[-1,1]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上的最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值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.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894095"/>
              </p:ext>
            </p:extLst>
          </p:nvPr>
        </p:nvGraphicFramePr>
        <p:xfrm>
          <a:off x="2773558" y="244761"/>
          <a:ext cx="2103242" cy="53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2" name="公式" r:id="rId11" imgW="1244060" imgH="317362" progId="Equation.3">
                  <p:embed/>
                </p:oleObj>
              </mc:Choice>
              <mc:Fallback>
                <p:oleObj name="公式" r:id="rId11" imgW="1244060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558" y="244761"/>
                        <a:ext cx="2103242" cy="534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1489834" y="4727372"/>
            <a:ext cx="579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∴ 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为极小值点，极小值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f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(0)=0.</a:t>
            </a:r>
          </a:p>
        </p:txBody>
      </p:sp>
      <p:graphicFrame>
        <p:nvGraphicFramePr>
          <p:cNvPr id="379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73658"/>
              </p:ext>
            </p:extLst>
          </p:nvPr>
        </p:nvGraphicFramePr>
        <p:xfrm>
          <a:off x="1566870" y="5261188"/>
          <a:ext cx="882808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3" name="Equation" r:id="rId13" imgW="3911400" imgH="469800" progId="Equation.DSMT4">
                  <p:embed/>
                </p:oleObj>
              </mc:Choice>
              <mc:Fallback>
                <p:oleObj name="Equation" r:id="rId13" imgW="39114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70" y="5261188"/>
                        <a:ext cx="8828087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7832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3" grpId="0"/>
      <p:bldP spid="37895" grpId="0"/>
      <p:bldP spid="37897" grpId="0"/>
      <p:bldP spid="379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1055440" y="873110"/>
            <a:ext cx="724878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498284"/>
              </p:ext>
            </p:extLst>
          </p:nvPr>
        </p:nvGraphicFramePr>
        <p:xfrm>
          <a:off x="1780318" y="692696"/>
          <a:ext cx="3739618" cy="102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4" name="Equation" r:id="rId3" imgW="1562040" imgH="431640" progId="Equation.DSMT4">
                  <p:embed/>
                </p:oleObj>
              </mc:Choice>
              <mc:Fallback>
                <p:oleObj name="Equation" r:id="rId3" imgW="1562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318" y="692696"/>
                        <a:ext cx="3739618" cy="1028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119300"/>
              </p:ext>
            </p:extLst>
          </p:nvPr>
        </p:nvGraphicFramePr>
        <p:xfrm>
          <a:off x="5447928" y="692696"/>
          <a:ext cx="58991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5" name="Equation" r:id="rId5" imgW="2463480" imgH="431640" progId="Equation.DSMT4">
                  <p:embed/>
                </p:oleObj>
              </mc:Choice>
              <mc:Fallback>
                <p:oleObj name="Equation" r:id="rId5" imgW="2463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692696"/>
                        <a:ext cx="58991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55440" y="20087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438463"/>
              </p:ext>
            </p:extLst>
          </p:nvPr>
        </p:nvGraphicFramePr>
        <p:xfrm>
          <a:off x="1599179" y="1781265"/>
          <a:ext cx="36480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6" name="Equation" r:id="rId7" imgW="1523880" imgH="431640" progId="Equation.DSMT4">
                  <p:embed/>
                </p:oleObj>
              </mc:Choice>
              <mc:Fallback>
                <p:oleObj name="Equation" r:id="rId7" imgW="1523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179" y="1781265"/>
                        <a:ext cx="36480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330114"/>
              </p:ext>
            </p:extLst>
          </p:nvPr>
        </p:nvGraphicFramePr>
        <p:xfrm>
          <a:off x="5303912" y="2023041"/>
          <a:ext cx="29495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7" name="Equation" r:id="rId9" imgW="1231560" imgH="228600" progId="Equation.DSMT4">
                  <p:embed/>
                </p:oleObj>
              </mc:Choice>
              <mc:Fallback>
                <p:oleObj name="Equation" r:id="rId9" imgW="1231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2023041"/>
                        <a:ext cx="29495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55891"/>
              </p:ext>
            </p:extLst>
          </p:nvPr>
        </p:nvGraphicFramePr>
        <p:xfrm>
          <a:off x="8246422" y="1963489"/>
          <a:ext cx="31321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8" name="Equation" r:id="rId11" imgW="1307880" imgH="228600" progId="Equation.DSMT4">
                  <p:embed/>
                </p:oleObj>
              </mc:Choice>
              <mc:Fallback>
                <p:oleObj name="Equation" r:id="rId11" imgW="1307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6422" y="1963489"/>
                        <a:ext cx="3132137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559355"/>
              </p:ext>
            </p:extLst>
          </p:nvPr>
        </p:nvGraphicFramePr>
        <p:xfrm>
          <a:off x="1055440" y="2873938"/>
          <a:ext cx="3921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9" name="Equation" r:id="rId13" imgW="1638000" imgH="215640" progId="Equation.DSMT4">
                  <p:embed/>
                </p:oleObj>
              </mc:Choice>
              <mc:Fallback>
                <p:oleObj name="Equation" r:id="rId13" imgW="1638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2873938"/>
                        <a:ext cx="39211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793296"/>
              </p:ext>
            </p:extLst>
          </p:nvPr>
        </p:nvGraphicFramePr>
        <p:xfrm>
          <a:off x="5076163" y="2854435"/>
          <a:ext cx="31924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0" name="Equation" r:id="rId15" imgW="1333440" imgH="215640" progId="Equation.DSMT4">
                  <p:embed/>
                </p:oleObj>
              </mc:Choice>
              <mc:Fallback>
                <p:oleObj name="Equation" r:id="rId15" imgW="1333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163" y="2854435"/>
                        <a:ext cx="31924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747190"/>
              </p:ext>
            </p:extLst>
          </p:nvPr>
        </p:nvGraphicFramePr>
        <p:xfrm>
          <a:off x="1055440" y="3369462"/>
          <a:ext cx="8965172" cy="101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1" name="Equation" r:id="rId17" imgW="3809880" imgH="431640" progId="Equation.DSMT4">
                  <p:embed/>
                </p:oleObj>
              </mc:Choice>
              <mc:Fallback>
                <p:oleObj name="Equation" r:id="rId17" imgW="3809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3369462"/>
                        <a:ext cx="8965172" cy="1011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493283"/>
              </p:ext>
            </p:extLst>
          </p:nvPr>
        </p:nvGraphicFramePr>
        <p:xfrm>
          <a:off x="1055440" y="4393581"/>
          <a:ext cx="56467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2" name="Equation" r:id="rId19" imgW="2400120" imgH="215640" progId="Equation.DSMT4">
                  <p:embed/>
                </p:oleObj>
              </mc:Choice>
              <mc:Fallback>
                <p:oleObj name="Equation" r:id="rId19" imgW="2400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4393581"/>
                        <a:ext cx="56467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80742"/>
              </p:ext>
            </p:extLst>
          </p:nvPr>
        </p:nvGraphicFramePr>
        <p:xfrm>
          <a:off x="6711097" y="4393581"/>
          <a:ext cx="2749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3" name="Equation" r:id="rId21" imgW="1168200" imgH="215640" progId="Equation.DSMT4">
                  <p:embed/>
                </p:oleObj>
              </mc:Choice>
              <mc:Fallback>
                <p:oleObj name="Equation" r:id="rId21" imgW="1168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097" y="4393581"/>
                        <a:ext cx="2749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60202"/>
              </p:ext>
            </p:extLst>
          </p:nvPr>
        </p:nvGraphicFramePr>
        <p:xfrm>
          <a:off x="911424" y="5246904"/>
          <a:ext cx="26447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4" name="Equation" r:id="rId23" imgW="1104840" imgH="203040" progId="Equation.DSMT4">
                  <p:embed/>
                </p:oleObj>
              </mc:Choice>
              <mc:Fallback>
                <p:oleObj name="Equation" r:id="rId23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5246904"/>
                        <a:ext cx="26447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9165009"/>
              </p:ext>
            </p:extLst>
          </p:nvPr>
        </p:nvGraphicFramePr>
        <p:xfrm>
          <a:off x="3730377" y="4974647"/>
          <a:ext cx="24923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5" name="Equation" r:id="rId25" imgW="1041120" imgH="431640" progId="Equation.DSMT4">
                  <p:embed/>
                </p:oleObj>
              </mc:Choice>
              <mc:Fallback>
                <p:oleObj name="Equation" r:id="rId25" imgW="1041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377" y="4974647"/>
                        <a:ext cx="24923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35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2208214" y="692151"/>
            <a:ext cx="1893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</a:p>
        </p:txBody>
      </p:sp>
      <p:graphicFrame>
        <p:nvGraphicFramePr>
          <p:cNvPr id="3891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916562"/>
              </p:ext>
            </p:extLst>
          </p:nvPr>
        </p:nvGraphicFramePr>
        <p:xfrm>
          <a:off x="4102101" y="532607"/>
          <a:ext cx="56245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6" name="Equation" r:id="rId3" imgW="2654280" imgH="406080" progId="Equation.DSMT4">
                  <p:embed/>
                </p:oleObj>
              </mc:Choice>
              <mc:Fallback>
                <p:oleObj name="Equation" r:id="rId3" imgW="2654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1" y="532607"/>
                        <a:ext cx="562451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35188" y="1557339"/>
            <a:ext cx="544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证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914651" y="1570038"/>
            <a:ext cx="3751263" cy="531812"/>
            <a:chOff x="1390990" y="1570038"/>
            <a:chExt cx="3750923" cy="531812"/>
          </a:xfrm>
        </p:grpSpPr>
        <p:sp>
          <p:nvSpPr>
            <p:cNvPr id="38934" name="TextBox 4"/>
            <p:cNvSpPr txBox="1">
              <a:spLocks noChangeArrowheads="1"/>
            </p:cNvSpPr>
            <p:nvPr/>
          </p:nvSpPr>
          <p:spPr bwMode="auto">
            <a:xfrm>
              <a:off x="1390990" y="1578528"/>
              <a:ext cx="58872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设</a:t>
              </a:r>
            </a:p>
          </p:txBody>
        </p:sp>
        <p:graphicFrame>
          <p:nvGraphicFramePr>
            <p:cNvPr id="38935" name="对象 5"/>
            <p:cNvGraphicFramePr>
              <a:graphicFrameLocks noChangeAspect="1"/>
            </p:cNvGraphicFramePr>
            <p:nvPr/>
          </p:nvGraphicFramePr>
          <p:xfrm>
            <a:off x="1979613" y="1570038"/>
            <a:ext cx="3162300" cy="531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7" name="Equation" r:id="rId5" imgW="1358640" imgH="228600" progId="Equation.DSMT4">
                    <p:embed/>
                  </p:oleObj>
                </mc:Choice>
                <mc:Fallback>
                  <p:oleObj name="Equation" r:id="rId5" imgW="1358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613" y="1570038"/>
                          <a:ext cx="3162300" cy="531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135189" y="2205039"/>
            <a:ext cx="4598987" cy="523875"/>
            <a:chOff x="651905" y="2276475"/>
            <a:chExt cx="4597958" cy="523617"/>
          </a:xfrm>
        </p:grpSpPr>
        <p:sp>
          <p:nvSpPr>
            <p:cNvPr id="38932" name="TextBox 6"/>
            <p:cNvSpPr txBox="1">
              <a:spLocks noChangeArrowheads="1"/>
            </p:cNvSpPr>
            <p:nvPr/>
          </p:nvSpPr>
          <p:spPr bwMode="auto">
            <a:xfrm>
              <a:off x="651905" y="2276872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38933" name="对象 7"/>
            <p:cNvGraphicFramePr>
              <a:graphicFrameLocks noChangeAspect="1"/>
            </p:cNvGraphicFramePr>
            <p:nvPr/>
          </p:nvGraphicFramePr>
          <p:xfrm>
            <a:off x="1217613" y="2276475"/>
            <a:ext cx="4032250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8" name="Equation" r:id="rId7" imgW="1879560" imgH="228600" progId="Equation.DSMT4">
                    <p:embed/>
                  </p:oleObj>
                </mc:Choice>
                <mc:Fallback>
                  <p:oleObj name="Equation" r:id="rId7" imgW="18795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613" y="2276475"/>
                          <a:ext cx="4032250" cy="490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6743700" y="1989138"/>
            <a:ext cx="2159000" cy="855662"/>
            <a:chOff x="5319040" y="2080012"/>
            <a:chExt cx="2159201" cy="855662"/>
          </a:xfrm>
        </p:grpSpPr>
        <p:sp>
          <p:nvSpPr>
            <p:cNvPr id="38930" name="TextBox 9"/>
            <p:cNvSpPr txBox="1">
              <a:spLocks noChangeArrowheads="1"/>
            </p:cNvSpPr>
            <p:nvPr/>
          </p:nvSpPr>
          <p:spPr bwMode="auto">
            <a:xfrm>
              <a:off x="5319040" y="2278851"/>
              <a:ext cx="12666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得驻点</a:t>
              </a:r>
            </a:p>
          </p:txBody>
        </p:sp>
        <p:graphicFrame>
          <p:nvGraphicFramePr>
            <p:cNvPr id="38931" name="对象 10"/>
            <p:cNvGraphicFramePr>
              <a:graphicFrameLocks noChangeAspect="1"/>
            </p:cNvGraphicFramePr>
            <p:nvPr/>
          </p:nvGraphicFramePr>
          <p:xfrm>
            <a:off x="6516216" y="2080012"/>
            <a:ext cx="962025" cy="855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49" name="Equation" r:id="rId9" imgW="457200" imgH="406080" progId="Equation.DSMT4">
                    <p:embed/>
                  </p:oleObj>
                </mc:Choice>
                <mc:Fallback>
                  <p:oleObj name="Equation" r:id="rId9" imgW="4572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6216" y="2080012"/>
                          <a:ext cx="962025" cy="855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227264" y="2754313"/>
            <a:ext cx="5049837" cy="863600"/>
            <a:chOff x="703893" y="2754506"/>
            <a:chExt cx="5049910" cy="864096"/>
          </a:xfrm>
        </p:grpSpPr>
        <p:sp>
          <p:nvSpPr>
            <p:cNvPr id="38928" name="TextBox 12"/>
            <p:cNvSpPr txBox="1">
              <a:spLocks noChangeArrowheads="1"/>
            </p:cNvSpPr>
            <p:nvPr/>
          </p:nvSpPr>
          <p:spPr bwMode="auto">
            <a:xfrm>
              <a:off x="703893" y="2924944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因为</a:t>
              </a:r>
            </a:p>
          </p:txBody>
        </p:sp>
        <p:graphicFrame>
          <p:nvGraphicFramePr>
            <p:cNvPr id="38929" name="对象 13"/>
            <p:cNvGraphicFramePr>
              <a:graphicFrameLocks noChangeAspect="1"/>
            </p:cNvGraphicFramePr>
            <p:nvPr/>
          </p:nvGraphicFramePr>
          <p:xfrm>
            <a:off x="1541335" y="2754506"/>
            <a:ext cx="4212468" cy="8640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0" name="Equation" r:id="rId11" imgW="1981080" imgH="406080" progId="Equation.DSMT4">
                    <p:embed/>
                  </p:oleObj>
                </mc:Choice>
                <mc:Fallback>
                  <p:oleObj name="Equation" r:id="rId11" imgW="198108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1335" y="2754506"/>
                          <a:ext cx="4212468" cy="8640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2192338" y="3716339"/>
            <a:ext cx="5484812" cy="649287"/>
            <a:chOff x="668315" y="3717032"/>
            <a:chExt cx="5484285" cy="648072"/>
          </a:xfrm>
        </p:grpSpPr>
        <p:sp>
          <p:nvSpPr>
            <p:cNvPr id="38926" name="TextBox 16"/>
            <p:cNvSpPr txBox="1">
              <a:spLocks noChangeArrowheads="1"/>
            </p:cNvSpPr>
            <p:nvPr/>
          </p:nvSpPr>
          <p:spPr bwMode="auto">
            <a:xfrm>
              <a:off x="668315" y="3789040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所以</a:t>
              </a:r>
            </a:p>
          </p:txBody>
        </p:sp>
        <p:graphicFrame>
          <p:nvGraphicFramePr>
            <p:cNvPr id="38927" name="对象 17"/>
            <p:cNvGraphicFramePr>
              <a:graphicFrameLocks noChangeAspect="1"/>
            </p:cNvGraphicFramePr>
            <p:nvPr/>
          </p:nvGraphicFramePr>
          <p:xfrm>
            <a:off x="1700627" y="3717032"/>
            <a:ext cx="4451973" cy="648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1" name="Equation" r:id="rId13" imgW="2006280" imgH="291960" progId="Equation.DSMT4">
                    <p:embed/>
                  </p:oleObj>
                </mc:Choice>
                <mc:Fallback>
                  <p:oleObj name="Equation" r:id="rId13" imgW="200628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627" y="3717032"/>
                          <a:ext cx="4451973" cy="6480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273300" y="4311650"/>
            <a:ext cx="5562600" cy="890588"/>
            <a:chOff x="737594" y="4554642"/>
            <a:chExt cx="5562622" cy="890582"/>
          </a:xfrm>
        </p:grpSpPr>
        <p:sp>
          <p:nvSpPr>
            <p:cNvPr id="38924" name="TextBox 19"/>
            <p:cNvSpPr txBox="1">
              <a:spLocks noChangeArrowheads="1"/>
            </p:cNvSpPr>
            <p:nvPr/>
          </p:nvSpPr>
          <p:spPr bwMode="auto">
            <a:xfrm>
              <a:off x="737594" y="4725144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故</a:t>
              </a:r>
            </a:p>
          </p:txBody>
        </p:sp>
        <p:graphicFrame>
          <p:nvGraphicFramePr>
            <p:cNvPr id="38925" name="对象 20"/>
            <p:cNvGraphicFramePr>
              <a:graphicFrameLocks noChangeAspect="1"/>
            </p:cNvGraphicFramePr>
            <p:nvPr/>
          </p:nvGraphicFramePr>
          <p:xfrm>
            <a:off x="1374185" y="4554642"/>
            <a:ext cx="4926031" cy="890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52" name="Equation" r:id="rId15" imgW="2247840" imgH="406080" progId="Equation.DSMT4">
                    <p:embed/>
                  </p:oleObj>
                </mc:Choice>
                <mc:Fallback>
                  <p:oleObj name="Equation" r:id="rId15" imgW="22478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185" y="4554642"/>
                          <a:ext cx="4926031" cy="890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295526" y="5157789"/>
          <a:ext cx="514826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3" name="Equation" r:id="rId17" imgW="2311200" imgH="711000" progId="Equation.DSMT4">
                  <p:embed/>
                </p:oleObj>
              </mc:Choice>
              <mc:Fallback>
                <p:oleObj name="Equation" r:id="rId17" imgW="2311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6" y="5157789"/>
                        <a:ext cx="5148263" cy="15843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10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>
            <a:spLocks noChangeArrowheads="1"/>
          </p:cNvSpPr>
          <p:nvPr/>
        </p:nvSpPr>
        <p:spPr bwMode="auto">
          <a:xfrm>
            <a:off x="1300025" y="1988840"/>
            <a:ext cx="9001000" cy="3132348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42718"/>
              </p:ext>
            </p:extLst>
          </p:nvPr>
        </p:nvGraphicFramePr>
        <p:xfrm>
          <a:off x="1803995" y="2429531"/>
          <a:ext cx="79930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Equation" r:id="rId4" imgW="3771720" imgH="215640" progId="Equation.DSMT4">
                  <p:embed/>
                </p:oleObj>
              </mc:Choice>
              <mc:Fallback>
                <p:oleObj name="Equation" r:id="rId4" imgW="3771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995" y="2429531"/>
                        <a:ext cx="79930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872417"/>
              </p:ext>
            </p:extLst>
          </p:nvPr>
        </p:nvGraphicFramePr>
        <p:xfrm>
          <a:off x="1750019" y="3033232"/>
          <a:ext cx="8101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Equation" r:id="rId6" imgW="3822480" imgH="215640" progId="Equation.DSMT4">
                  <p:embed/>
                </p:oleObj>
              </mc:Choice>
              <mc:Fallback>
                <p:oleObj name="Equation" r:id="rId6" imgW="3822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019" y="3033232"/>
                        <a:ext cx="81010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319608"/>
              </p:ext>
            </p:extLst>
          </p:nvPr>
        </p:nvGraphicFramePr>
        <p:xfrm>
          <a:off x="1803995" y="3687401"/>
          <a:ext cx="77041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Equation" r:id="rId8" imgW="3429000" imgH="215640" progId="Equation.DSMT4">
                  <p:embed/>
                </p:oleObj>
              </mc:Choice>
              <mc:Fallback>
                <p:oleObj name="Equation" r:id="rId8" imgW="3429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995" y="3687401"/>
                        <a:ext cx="770413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910332"/>
              </p:ext>
            </p:extLst>
          </p:nvPr>
        </p:nvGraphicFramePr>
        <p:xfrm>
          <a:off x="2279576" y="4343157"/>
          <a:ext cx="37369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Equation" r:id="rId10" imgW="1663560" imgH="203040" progId="Equation.DSMT4">
                  <p:embed/>
                </p:oleObj>
              </mc:Choice>
              <mc:Fallback>
                <p:oleObj name="Equation" r:id="rId10" imgW="1663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4343157"/>
                        <a:ext cx="37369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999656" y="1333447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利用函数的最值证明不等式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0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17C4CA-F6B8-4814-9C04-7C1FE8792492}" type="slidenum">
              <a:rPr lang="zh-CN" altLang="en-US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13058" name="Text Box 1026"/>
          <p:cNvSpPr txBox="1">
            <a:spLocks noChangeArrowheads="1"/>
          </p:cNvSpPr>
          <p:nvPr/>
        </p:nvSpPr>
        <p:spPr bwMode="auto">
          <a:xfrm>
            <a:off x="2209800" y="1600201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问题:如何研究曲线的弯曲方向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0900" name="Rectangle 1027"/>
          <p:cNvSpPr>
            <a:spLocks noGrp="1" noChangeArrowheads="1"/>
          </p:cNvSpPr>
          <p:nvPr>
            <p:ph type="title"/>
          </p:nvPr>
        </p:nvSpPr>
        <p:spPr>
          <a:xfrm>
            <a:off x="2247900" y="740321"/>
            <a:ext cx="51054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二、曲线的凹凸与拐点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13060" name="Group 1028"/>
          <p:cNvGrpSpPr>
            <a:grpSpLocks/>
          </p:cNvGrpSpPr>
          <p:nvPr/>
        </p:nvGrpSpPr>
        <p:grpSpPr bwMode="auto">
          <a:xfrm>
            <a:off x="4205651" y="2767382"/>
            <a:ext cx="4051300" cy="2727325"/>
            <a:chOff x="3792" y="528"/>
            <a:chExt cx="1728" cy="1152"/>
          </a:xfrm>
        </p:grpSpPr>
        <p:sp>
          <p:nvSpPr>
            <p:cNvPr id="39951" name="Line 1029"/>
            <p:cNvSpPr>
              <a:spLocks noChangeShapeType="1"/>
            </p:cNvSpPr>
            <p:nvPr/>
          </p:nvSpPr>
          <p:spPr bwMode="auto">
            <a:xfrm>
              <a:off x="3792" y="1512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Line 1030"/>
            <p:cNvSpPr>
              <a:spLocks noChangeShapeType="1"/>
            </p:cNvSpPr>
            <p:nvPr/>
          </p:nvSpPr>
          <p:spPr bwMode="auto">
            <a:xfrm flipV="1">
              <a:off x="3953" y="545"/>
              <a:ext cx="0" cy="1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53" name="Object 1031"/>
            <p:cNvGraphicFramePr>
              <a:graphicFrameLocks noChangeAspect="1"/>
            </p:cNvGraphicFramePr>
            <p:nvPr/>
          </p:nvGraphicFramePr>
          <p:xfrm>
            <a:off x="5415" y="1567"/>
            <a:ext cx="105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4" name="公式" r:id="rId3" imgW="253890" imgH="241195" progId="Equation.3">
                    <p:embed/>
                  </p:oleObj>
                </mc:Choice>
                <mc:Fallback>
                  <p:oleObj name="公式" r:id="rId3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5" y="1567"/>
                          <a:ext cx="105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4" name="Object 1032"/>
            <p:cNvGraphicFramePr>
              <a:graphicFrameLocks noChangeAspect="1"/>
            </p:cNvGraphicFramePr>
            <p:nvPr/>
          </p:nvGraphicFramePr>
          <p:xfrm>
            <a:off x="3792" y="528"/>
            <a:ext cx="10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5" name="公式" r:id="rId5" imgW="253780" imgH="317225" progId="Equation.3">
                    <p:embed/>
                  </p:oleObj>
                </mc:Choice>
                <mc:Fallback>
                  <p:oleObj name="公式" r:id="rId5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528"/>
                          <a:ext cx="105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5" name="Object 1033"/>
            <p:cNvGraphicFramePr>
              <a:graphicFrameLocks noChangeAspect="1"/>
            </p:cNvGraphicFramePr>
            <p:nvPr/>
          </p:nvGraphicFramePr>
          <p:xfrm>
            <a:off x="3840" y="1554"/>
            <a:ext cx="89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6" name="公式" r:id="rId7" imgW="215713" imgH="241091" progId="Equation.3">
                    <p:embed/>
                  </p:oleObj>
                </mc:Choice>
                <mc:Fallback>
                  <p:oleObj name="公式" r:id="rId7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554"/>
                          <a:ext cx="89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3066" name="Group 1034"/>
          <p:cNvGrpSpPr>
            <a:grpSpLocks/>
          </p:cNvGrpSpPr>
          <p:nvPr/>
        </p:nvGrpSpPr>
        <p:grpSpPr bwMode="auto">
          <a:xfrm>
            <a:off x="5181600" y="2743200"/>
            <a:ext cx="2700338" cy="2046288"/>
            <a:chOff x="3888" y="432"/>
            <a:chExt cx="1701" cy="1289"/>
          </a:xfrm>
        </p:grpSpPr>
        <p:sp>
          <p:nvSpPr>
            <p:cNvPr id="39949" name="Text Box 1035"/>
            <p:cNvSpPr txBox="1">
              <a:spLocks noChangeArrowheads="1"/>
            </p:cNvSpPr>
            <p:nvPr/>
          </p:nvSpPr>
          <p:spPr bwMode="auto">
            <a:xfrm>
              <a:off x="3996" y="645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9950" name="Freeform 1036"/>
            <p:cNvSpPr>
              <a:spLocks/>
            </p:cNvSpPr>
            <p:nvPr/>
          </p:nvSpPr>
          <p:spPr bwMode="auto">
            <a:xfrm>
              <a:off x="3888" y="432"/>
              <a:ext cx="1701" cy="1289"/>
            </a:xfrm>
            <a:custGeom>
              <a:avLst/>
              <a:gdLst>
                <a:gd name="T0" fmla="*/ 0 w 1701"/>
                <a:gd name="T1" fmla="*/ 1289 h 1289"/>
                <a:gd name="T2" fmla="*/ 531 w 1701"/>
                <a:gd name="T3" fmla="*/ 333 h 1289"/>
                <a:gd name="T4" fmla="*/ 1701 w 1701"/>
                <a:gd name="T5" fmla="*/ 0 h 12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01" h="1289">
                  <a:moveTo>
                    <a:pt x="0" y="1289"/>
                  </a:moveTo>
                  <a:cubicBezTo>
                    <a:pt x="88" y="1130"/>
                    <a:pt x="248" y="548"/>
                    <a:pt x="531" y="333"/>
                  </a:cubicBezTo>
                  <a:cubicBezTo>
                    <a:pt x="814" y="118"/>
                    <a:pt x="1457" y="69"/>
                    <a:pt x="1701" y="0"/>
                  </a:cubicBezTo>
                </a:path>
              </a:pathLst>
            </a:custGeom>
            <a:noFill/>
            <a:ln w="34925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3069" name="Group 1037"/>
          <p:cNvGrpSpPr>
            <a:grpSpLocks/>
          </p:cNvGrpSpPr>
          <p:nvPr/>
        </p:nvGrpSpPr>
        <p:grpSpPr bwMode="auto">
          <a:xfrm>
            <a:off x="4800599" y="2298279"/>
            <a:ext cx="3547801" cy="2848038"/>
            <a:chOff x="4009" y="334"/>
            <a:chExt cx="1513" cy="1203"/>
          </a:xfrm>
        </p:grpSpPr>
        <p:grpSp>
          <p:nvGrpSpPr>
            <p:cNvPr id="39944" name="Group 1038"/>
            <p:cNvGrpSpPr>
              <a:grpSpLocks/>
            </p:cNvGrpSpPr>
            <p:nvPr/>
          </p:nvGrpSpPr>
          <p:grpSpPr bwMode="auto">
            <a:xfrm>
              <a:off x="4009" y="334"/>
              <a:ext cx="1513" cy="1203"/>
              <a:chOff x="4009" y="334"/>
              <a:chExt cx="1513" cy="1203"/>
            </a:xfrm>
          </p:grpSpPr>
          <p:sp>
            <p:nvSpPr>
              <p:cNvPr id="39946" name="Arc 1039"/>
              <p:cNvSpPr>
                <a:spLocks/>
              </p:cNvSpPr>
              <p:nvPr/>
            </p:nvSpPr>
            <p:spPr bwMode="auto">
              <a:xfrm flipV="1">
                <a:off x="4176" y="528"/>
                <a:ext cx="1134" cy="864"/>
              </a:xfrm>
              <a:custGeom>
                <a:avLst/>
                <a:gdLst>
                  <a:gd name="T0" fmla="*/ 0 w 22186"/>
                  <a:gd name="T1" fmla="*/ 0 h 21951"/>
                  <a:gd name="T2" fmla="*/ 0 w 22186"/>
                  <a:gd name="T3" fmla="*/ 0 h 21951"/>
                  <a:gd name="T4" fmla="*/ 0 w 22186"/>
                  <a:gd name="T5" fmla="*/ 0 h 2195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186" h="21951" fill="none" extrusionOk="0">
                    <a:moveTo>
                      <a:pt x="-1" y="7"/>
                    </a:moveTo>
                    <a:cubicBezTo>
                      <a:pt x="195" y="2"/>
                      <a:pt x="390" y="-1"/>
                      <a:pt x="586" y="0"/>
                    </a:cubicBezTo>
                    <a:cubicBezTo>
                      <a:pt x="12515" y="0"/>
                      <a:pt x="22186" y="9670"/>
                      <a:pt x="22186" y="21600"/>
                    </a:cubicBezTo>
                    <a:cubicBezTo>
                      <a:pt x="22186" y="21717"/>
                      <a:pt x="22185" y="21834"/>
                      <a:pt x="22183" y="21951"/>
                    </a:cubicBezTo>
                  </a:path>
                  <a:path w="22186" h="21951" stroke="0" extrusionOk="0">
                    <a:moveTo>
                      <a:pt x="-1" y="7"/>
                    </a:moveTo>
                    <a:cubicBezTo>
                      <a:pt x="195" y="2"/>
                      <a:pt x="390" y="-1"/>
                      <a:pt x="586" y="0"/>
                    </a:cubicBezTo>
                    <a:cubicBezTo>
                      <a:pt x="12515" y="0"/>
                      <a:pt x="22186" y="9670"/>
                      <a:pt x="22186" y="21600"/>
                    </a:cubicBezTo>
                    <a:cubicBezTo>
                      <a:pt x="22186" y="21717"/>
                      <a:pt x="22185" y="21834"/>
                      <a:pt x="22183" y="21951"/>
                    </a:cubicBezTo>
                    <a:lnTo>
                      <a:pt x="586" y="21600"/>
                    </a:lnTo>
                    <a:lnTo>
                      <a:pt x="-1" y="7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7" name="Text Box 1040"/>
              <p:cNvSpPr txBox="1">
                <a:spLocks noChangeArrowheads="1"/>
              </p:cNvSpPr>
              <p:nvPr/>
            </p:nvSpPr>
            <p:spPr bwMode="auto">
              <a:xfrm>
                <a:off x="4009" y="1342"/>
                <a:ext cx="16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9948" name="Text Box 1041"/>
              <p:cNvSpPr txBox="1">
                <a:spLocks noChangeArrowheads="1"/>
              </p:cNvSpPr>
              <p:nvPr/>
            </p:nvSpPr>
            <p:spPr bwMode="auto">
              <a:xfrm>
                <a:off x="5356" y="334"/>
                <a:ext cx="166" cy="1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sp>
          <p:nvSpPr>
            <p:cNvPr id="39945" name="Text Box 1042"/>
            <p:cNvSpPr txBox="1">
              <a:spLocks noChangeArrowheads="1"/>
            </p:cNvSpPr>
            <p:nvPr/>
          </p:nvSpPr>
          <p:spPr bwMode="auto">
            <a:xfrm>
              <a:off x="4960" y="1102"/>
              <a:ext cx="196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239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1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5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91949C-F4D1-4952-8020-F8BB951A94F5}" type="slidenum">
              <a:rPr lang="zh-CN" alt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71" name="Text Box 16"/>
          <p:cNvSpPr txBox="1">
            <a:spLocks noChangeArrowheads="1"/>
          </p:cNvSpPr>
          <p:nvPr/>
        </p:nvSpPr>
        <p:spPr bwMode="auto">
          <a:xfrm>
            <a:off x="2135560" y="82709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7352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430939"/>
              </p:ext>
            </p:extLst>
          </p:nvPr>
        </p:nvGraphicFramePr>
        <p:xfrm>
          <a:off x="2713037" y="858278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" name="公式" r:id="rId3" imgW="2362200" imgH="419100" progId="Equation.3">
                  <p:embed/>
                </p:oleObj>
              </mc:Choice>
              <mc:Fallback>
                <p:oleObj name="公式" r:id="rId3" imgW="2362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7" y="858278"/>
                        <a:ext cx="236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843161"/>
              </p:ext>
            </p:extLst>
          </p:nvPr>
        </p:nvGraphicFramePr>
        <p:xfrm>
          <a:off x="5181600" y="919164"/>
          <a:ext cx="160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3" name="公式" r:id="rId5" imgW="1600200" imgH="419100" progId="Equation.3">
                  <p:embed/>
                </p:oleObj>
              </mc:Choice>
              <mc:Fallback>
                <p:oleObj name="公式" r:id="rId5" imgW="1600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19164"/>
                        <a:ext cx="160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600966"/>
              </p:ext>
            </p:extLst>
          </p:nvPr>
        </p:nvGraphicFramePr>
        <p:xfrm>
          <a:off x="2297906" y="1502759"/>
          <a:ext cx="71389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4" name="公式" r:id="rId7" imgW="7137400" imgH="419100" progId="Equation.3">
                  <p:embed/>
                </p:oleObj>
              </mc:Choice>
              <mc:Fallback>
                <p:oleObj name="公式" r:id="rId7" imgW="7137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906" y="1502759"/>
                        <a:ext cx="71389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3" name="Object 21"/>
          <p:cNvGraphicFramePr>
            <a:graphicFrameLocks noChangeAspect="1"/>
          </p:cNvGraphicFramePr>
          <p:nvPr/>
        </p:nvGraphicFramePr>
        <p:xfrm>
          <a:off x="2286000" y="2095500"/>
          <a:ext cx="2286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5" name="公式" r:id="rId9" imgW="1981200" imgH="419100" progId="Equation.3">
                  <p:embed/>
                </p:oleObj>
              </mc:Choice>
              <mc:Fallback>
                <p:oleObj name="公式" r:id="rId9" imgW="1981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95500"/>
                        <a:ext cx="2286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4" name="Object 22"/>
          <p:cNvGraphicFramePr>
            <a:graphicFrameLocks noChangeAspect="1"/>
          </p:cNvGraphicFramePr>
          <p:nvPr/>
        </p:nvGraphicFramePr>
        <p:xfrm>
          <a:off x="2286000" y="2857501"/>
          <a:ext cx="3467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6" name="公式" r:id="rId11" imgW="3467100" imgH="431800" progId="Equation.3">
                  <p:embed/>
                </p:oleObj>
              </mc:Choice>
              <mc:Fallback>
                <p:oleObj name="公式" r:id="rId11" imgW="3467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57501"/>
                        <a:ext cx="3467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5" name="Object 23"/>
          <p:cNvGraphicFramePr>
            <a:graphicFrameLocks noChangeAspect="1"/>
          </p:cNvGraphicFramePr>
          <p:nvPr/>
        </p:nvGraphicFramePr>
        <p:xfrm>
          <a:off x="6172200" y="2836863"/>
          <a:ext cx="1981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7" name="公式" r:id="rId13" imgW="1892300" imgH="431800" progId="Equation.3">
                  <p:embed/>
                </p:oleObj>
              </mc:Choice>
              <mc:Fallback>
                <p:oleObj name="公式" r:id="rId13" imgW="189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836863"/>
                        <a:ext cx="1981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866705"/>
              </p:ext>
            </p:extLst>
          </p:nvPr>
        </p:nvGraphicFramePr>
        <p:xfrm>
          <a:off x="2171700" y="3619500"/>
          <a:ext cx="251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" name="公式" r:id="rId15" imgW="2514600" imgH="419100" progId="Equation.3">
                  <p:embed/>
                </p:oleObj>
              </mc:Choice>
              <mc:Fallback>
                <p:oleObj name="公式" r:id="rId15" imgW="2514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619500"/>
                        <a:ext cx="251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06030"/>
              </p:ext>
            </p:extLst>
          </p:nvPr>
        </p:nvGraphicFramePr>
        <p:xfrm>
          <a:off x="4799856" y="3565527"/>
          <a:ext cx="57832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" name="Equation" r:id="rId17" imgW="2336760" imgH="215640" progId="Equation.DSMT4">
                  <p:embed/>
                </p:oleObj>
              </mc:Choice>
              <mc:Fallback>
                <p:oleObj name="Equation" r:id="rId17" imgW="2336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3565527"/>
                        <a:ext cx="57832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8" name="Object 26"/>
          <p:cNvGraphicFramePr>
            <a:graphicFrameLocks noChangeAspect="1"/>
          </p:cNvGraphicFramePr>
          <p:nvPr/>
        </p:nvGraphicFramePr>
        <p:xfrm>
          <a:off x="2286000" y="4408488"/>
          <a:ext cx="3581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" name="公式" r:id="rId19" imgW="3467100" imgH="431800" progId="Equation.3">
                  <p:embed/>
                </p:oleObj>
              </mc:Choice>
              <mc:Fallback>
                <p:oleObj name="公式" r:id="rId19" imgW="3467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08488"/>
                        <a:ext cx="3581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59" name="Object 27"/>
          <p:cNvGraphicFramePr>
            <a:graphicFrameLocks noChangeAspect="1"/>
          </p:cNvGraphicFramePr>
          <p:nvPr/>
        </p:nvGraphicFramePr>
        <p:xfrm>
          <a:off x="6172200" y="4381501"/>
          <a:ext cx="1892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" name="公式" r:id="rId21" imgW="1892300" imgH="431800" progId="Equation.3">
                  <p:embed/>
                </p:oleObj>
              </mc:Choice>
              <mc:Fallback>
                <p:oleObj name="公式" r:id="rId21" imgW="189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381501"/>
                        <a:ext cx="1892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135346"/>
              </p:ext>
            </p:extLst>
          </p:nvPr>
        </p:nvGraphicFramePr>
        <p:xfrm>
          <a:off x="2132856" y="5157741"/>
          <a:ext cx="266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" name="公式" r:id="rId23" imgW="2514600" imgH="419100" progId="Equation.3">
                  <p:embed/>
                </p:oleObj>
              </mc:Choice>
              <mc:Fallback>
                <p:oleObj name="公式" r:id="rId23" imgW="2514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856" y="5157741"/>
                        <a:ext cx="266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6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098353"/>
              </p:ext>
            </p:extLst>
          </p:nvPr>
        </p:nvGraphicFramePr>
        <p:xfrm>
          <a:off x="4907868" y="5083197"/>
          <a:ext cx="5436604" cy="50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" name="Equation" r:id="rId25" imgW="2298600" imgH="215640" progId="Equation.DSMT4">
                  <p:embed/>
                </p:oleObj>
              </mc:Choice>
              <mc:Fallback>
                <p:oleObj name="Equation" r:id="rId25" imgW="2298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7868" y="5083197"/>
                        <a:ext cx="5436604" cy="506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矩形 1"/>
          <p:cNvSpPr>
            <a:spLocks noChangeArrowheads="1"/>
          </p:cNvSpPr>
          <p:nvPr/>
        </p:nvSpPr>
        <p:spPr bwMode="auto">
          <a:xfrm>
            <a:off x="6868649" y="866193"/>
            <a:ext cx="454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应用拉格朗日定理,得</a:t>
            </a:r>
          </a:p>
        </p:txBody>
      </p:sp>
    </p:spTree>
    <p:extLst>
      <p:ext uri="{BB962C8B-B14F-4D97-AF65-F5344CB8AC3E}">
        <p14:creationId xmlns:p14="http://schemas.microsoft.com/office/powerpoint/2010/main" val="9675112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3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B0E9FF-D9AB-4CAF-92E7-E7567703B28C}" type="slidenum">
              <a:rPr lang="zh-CN" altLang="en-US">
                <a:solidFill>
                  <a:srgbClr val="898989"/>
                </a:solidFill>
              </a:rPr>
              <a:pPr eaLnBrk="1" hangingPunct="1"/>
              <a:t>40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40963" name="Picture 2" descr="凹凸性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2038198"/>
            <a:ext cx="6286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1733550" y="1057276"/>
            <a:ext cx="87058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accent2"/>
                </a:solidFill>
              </a:rPr>
              <a:t>      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定义一</a:t>
            </a:r>
            <a:r>
              <a:rPr lang="zh-CN" altLang="en-US" sz="2800" b="1" dirty="0"/>
              <a:t>  如果在某区间内，曲线弧位于其上任意一点的切线的上方，则称曲线在这个区间内</a:t>
            </a:r>
            <a:r>
              <a:rPr lang="zh-CN" altLang="en-US" sz="2800" b="1" dirty="0" smtClean="0"/>
              <a:t>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下凸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凸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/>
              <a:t>的</a:t>
            </a:r>
            <a:r>
              <a:rPr lang="zh-CN" altLang="en-US" sz="2800" b="1" dirty="0"/>
              <a:t>；如果在某区间内，曲线弧位于其上任意一点的切线的下方，则称曲线在这个区间内</a:t>
            </a:r>
            <a:r>
              <a:rPr lang="zh-CN" altLang="en-US" sz="2800" b="1" dirty="0" smtClean="0"/>
              <a:t>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上凸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凹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/>
              <a:t>的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2063552" y="328614"/>
            <a:ext cx="4314825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曲线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凹凸的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</a:t>
            </a:r>
          </a:p>
        </p:txBody>
      </p:sp>
      <p:sp>
        <p:nvSpPr>
          <p:cNvPr id="779269" name="Rectangle 5"/>
          <p:cNvSpPr>
            <a:spLocks noChangeArrowheads="1"/>
          </p:cNvSpPr>
          <p:nvPr/>
        </p:nvSpPr>
        <p:spPr bwMode="auto">
          <a:xfrm>
            <a:off x="4564063" y="5254625"/>
            <a:ext cx="655111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下凸</a:t>
            </a:r>
          </a:p>
        </p:txBody>
      </p:sp>
      <p:sp>
        <p:nvSpPr>
          <p:cNvPr id="779270" name="Rectangle 6"/>
          <p:cNvSpPr>
            <a:spLocks noChangeArrowheads="1"/>
          </p:cNvSpPr>
          <p:nvPr/>
        </p:nvSpPr>
        <p:spPr bwMode="auto">
          <a:xfrm>
            <a:off x="6503988" y="5229225"/>
            <a:ext cx="655111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/>
              <a:t>上凸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4661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build="p" autoUpdateAnimBg="0"/>
      <p:bldP spid="779269" grpId="0" autoUpdateAnimBg="0"/>
      <p:bldP spid="779270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6C3CE4-6722-4B75-BB9F-271DBFC619C8}" type="slidenum">
              <a:rPr lang="zh-CN" altLang="en-US">
                <a:solidFill>
                  <a:srgbClr val="898989"/>
                </a:solidFill>
              </a:rPr>
              <a:pPr eaLnBrk="1" hangingPunct="1"/>
              <a:t>41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41987" name="Picture 2" descr="凹凸性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998" y="2004684"/>
            <a:ext cx="6286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4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883556"/>
              </p:ext>
            </p:extLst>
          </p:nvPr>
        </p:nvGraphicFramePr>
        <p:xfrm>
          <a:off x="2106604" y="1950637"/>
          <a:ext cx="5003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6" name="Equation" r:id="rId4" imgW="2209800" imgH="228600" progId="Equation.3">
                  <p:embed/>
                </p:oleObj>
              </mc:Choice>
              <mc:Fallback>
                <p:oleObj name="Equation" r:id="rId4" imgW="220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04" y="1950637"/>
                        <a:ext cx="5003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045136"/>
              </p:ext>
            </p:extLst>
          </p:nvPr>
        </p:nvGraphicFramePr>
        <p:xfrm>
          <a:off x="7229064" y="2023662"/>
          <a:ext cx="17954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7" name="Equation" r:id="rId6" imgW="698197" imgH="203112" progId="Equation.3">
                  <p:embed/>
                </p:oleObj>
              </mc:Choice>
              <mc:Fallback>
                <p:oleObj name="Equation" r:id="rId6" imgW="69819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064" y="2023662"/>
                        <a:ext cx="179546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4087" name="Object 7"/>
          <p:cNvGraphicFramePr>
            <a:graphicFrameLocks noChangeAspect="1"/>
          </p:cNvGraphicFramePr>
          <p:nvPr/>
        </p:nvGraphicFramePr>
        <p:xfrm>
          <a:off x="9144000" y="1981200"/>
          <a:ext cx="116998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8" name="Equation" r:id="rId8" imgW="444307" imgH="228501" progId="Equation.3">
                  <p:embed/>
                </p:oleObj>
              </mc:Choice>
              <mc:Fallback>
                <p:oleObj name="Equation" r:id="rId8" imgW="44430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1981200"/>
                        <a:ext cx="1169988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2135188" y="323006"/>
            <a:ext cx="3200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曲线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凹凸的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定义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4564063" y="5254625"/>
            <a:ext cx="1169675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/>
              <a:t>下凸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凸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6503988" y="5229225"/>
            <a:ext cx="1169675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/>
              <a:t>上凸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凹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82925" y="2563457"/>
            <a:ext cx="6267841" cy="563461"/>
            <a:chOff x="2204423" y="2524607"/>
            <a:chExt cx="6267841" cy="563461"/>
          </a:xfrm>
        </p:grpSpPr>
        <p:sp>
          <p:nvSpPr>
            <p:cNvPr id="2" name="Rectangle 75"/>
            <p:cNvSpPr>
              <a:spLocks noChangeArrowheads="1"/>
            </p:cNvSpPr>
            <p:nvPr/>
          </p:nvSpPr>
          <p:spPr bwMode="auto">
            <a:xfrm>
              <a:off x="2204423" y="2524607"/>
              <a:ext cx="27093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则称函数曲线在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7777822"/>
                </p:ext>
              </p:extLst>
            </p:nvPr>
          </p:nvGraphicFramePr>
          <p:xfrm>
            <a:off x="4775516" y="2574525"/>
            <a:ext cx="915863" cy="493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39" name="Equation" r:id="rId10" imgW="368140" imgH="203112" progId="Equation.DSMT4">
                    <p:embed/>
                  </p:oleObj>
                </mc:Choice>
                <mc:Fallback>
                  <p:oleObj name="Equation" r:id="rId10" imgW="368140" imgH="203112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5516" y="2574525"/>
                          <a:ext cx="915863" cy="49315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76"/>
            <p:cNvSpPr>
              <a:spLocks noChangeArrowheads="1"/>
            </p:cNvSpPr>
            <p:nvPr/>
          </p:nvSpPr>
          <p:spPr bwMode="auto">
            <a:xfrm>
              <a:off x="5576094" y="2564848"/>
              <a:ext cx="289617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上是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下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上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凸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982925" y="912734"/>
            <a:ext cx="7239356" cy="548715"/>
            <a:chOff x="158379" y="3513466"/>
            <a:chExt cx="7239356" cy="548715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5117679"/>
                </p:ext>
              </p:extLst>
            </p:nvPr>
          </p:nvGraphicFramePr>
          <p:xfrm>
            <a:off x="1244987" y="3573017"/>
            <a:ext cx="886207" cy="47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40" name="Equation" r:id="rId12" imgW="368140" imgH="203112" progId="Equation.DSMT4">
                    <p:embed/>
                  </p:oleObj>
                </mc:Choice>
                <mc:Fallback>
                  <p:oleObj name="Equation" r:id="rId12" imgW="368140" imgH="203112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987" y="3573017"/>
                          <a:ext cx="886207" cy="4771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3685526"/>
                </p:ext>
              </p:extLst>
            </p:nvPr>
          </p:nvGraphicFramePr>
          <p:xfrm>
            <a:off x="2429606" y="3558310"/>
            <a:ext cx="899829" cy="484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41" name="Equation" r:id="rId14" imgW="368140" imgH="203112" progId="Equation.DSMT4">
                    <p:embed/>
                  </p:oleObj>
                </mc:Choice>
                <mc:Fallback>
                  <p:oleObj name="Equation" r:id="rId14" imgW="368140" imgH="203112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9606" y="3558310"/>
                          <a:ext cx="899829" cy="48452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8254143"/>
                </p:ext>
              </p:extLst>
            </p:nvPr>
          </p:nvGraphicFramePr>
          <p:xfrm>
            <a:off x="5137725" y="3592883"/>
            <a:ext cx="876737" cy="460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42" name="Equation" r:id="rId15" imgW="380835" imgH="203112" progId="Equation.DSMT4">
                    <p:embed/>
                  </p:oleObj>
                </mc:Choice>
                <mc:Fallback>
                  <p:oleObj name="Equation" r:id="rId15" imgW="380835" imgH="203112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7725" y="3592883"/>
                          <a:ext cx="876737" cy="4602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80"/>
            <p:cNvSpPr>
              <a:spLocks noChangeArrowheads="1"/>
            </p:cNvSpPr>
            <p:nvPr/>
          </p:nvSpPr>
          <p:spPr bwMode="auto">
            <a:xfrm>
              <a:off x="158379" y="3526985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设函数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Rectangle 81"/>
            <p:cNvSpPr>
              <a:spLocks noChangeArrowheads="1"/>
            </p:cNvSpPr>
            <p:nvPr/>
          </p:nvSpPr>
          <p:spPr bwMode="auto">
            <a:xfrm>
              <a:off x="2015622" y="3526985"/>
              <a:ext cx="5018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Rectangle 82"/>
            <p:cNvSpPr>
              <a:spLocks noChangeArrowheads="1"/>
            </p:cNvSpPr>
            <p:nvPr/>
          </p:nvSpPr>
          <p:spPr bwMode="auto">
            <a:xfrm>
              <a:off x="3217802" y="3513466"/>
              <a:ext cx="21606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上连续，在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ectangle 83"/>
            <p:cNvSpPr>
              <a:spLocks noChangeArrowheads="1"/>
            </p:cNvSpPr>
            <p:nvPr/>
          </p:nvSpPr>
          <p:spPr bwMode="auto">
            <a:xfrm>
              <a:off x="5972663" y="3538961"/>
              <a:ext cx="14250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内可导</a:t>
              </a: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994634" y="1439347"/>
            <a:ext cx="4303067" cy="536959"/>
            <a:chOff x="95250" y="3288332"/>
            <a:chExt cx="4303067" cy="536959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2656574"/>
                </p:ext>
              </p:extLst>
            </p:nvPr>
          </p:nvGraphicFramePr>
          <p:xfrm>
            <a:off x="990784" y="3366025"/>
            <a:ext cx="874792" cy="459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43" name="Equation" r:id="rId17" imgW="380835" imgH="203112" progId="Equation.DSMT4">
                    <p:embed/>
                  </p:oleObj>
                </mc:Choice>
                <mc:Fallback>
                  <p:oleObj name="Equation" r:id="rId17" imgW="380835" imgH="203112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784" y="3366025"/>
                          <a:ext cx="874792" cy="45926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2790524"/>
                </p:ext>
              </p:extLst>
            </p:nvPr>
          </p:nvGraphicFramePr>
          <p:xfrm>
            <a:off x="3286054" y="3294277"/>
            <a:ext cx="433816" cy="520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44" name="Equation" r:id="rId19" imgW="190500" imgH="228600" progId="Equation.DSMT4">
                    <p:embed/>
                  </p:oleObj>
                </mc:Choice>
                <mc:Fallback>
                  <p:oleObj name="Equation" r:id="rId19" imgW="190500" imgH="22860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054" y="3294277"/>
                          <a:ext cx="433816" cy="52057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86"/>
            <p:cNvSpPr>
              <a:spLocks noChangeArrowheads="1"/>
            </p:cNvSpPr>
            <p:nvPr/>
          </p:nvSpPr>
          <p:spPr bwMode="auto">
            <a:xfrm>
              <a:off x="95250" y="3288332"/>
              <a:ext cx="9060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若对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Rectangle 87"/>
            <p:cNvSpPr>
              <a:spLocks noChangeArrowheads="1"/>
            </p:cNvSpPr>
            <p:nvPr/>
          </p:nvSpPr>
          <p:spPr bwMode="auto">
            <a:xfrm>
              <a:off x="1787998" y="3294278"/>
              <a:ext cx="177112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中任一点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" name="Rectangle 88"/>
            <p:cNvSpPr>
              <a:spLocks noChangeArrowheads="1"/>
            </p:cNvSpPr>
            <p:nvPr/>
          </p:nvSpPr>
          <p:spPr bwMode="auto">
            <a:xfrm>
              <a:off x="3651373" y="3288332"/>
              <a:ext cx="7469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有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9449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/>
      <p:bldP spid="4199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BC9712-D358-49E7-A188-6213522BF61A}" type="slidenum">
              <a:rPr lang="zh-CN" altLang="en-US">
                <a:solidFill>
                  <a:srgbClr val="898989"/>
                </a:solidFill>
              </a:rPr>
              <a:pPr eaLnBrk="1" hangingPunct="1"/>
              <a:t>42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794626" name="Picture 2" descr="凹凸性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2182813"/>
            <a:ext cx="6286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4627" name="Text Box 3"/>
          <p:cNvSpPr txBox="1">
            <a:spLocks noChangeArrowheads="1"/>
          </p:cNvSpPr>
          <p:nvPr/>
        </p:nvSpPr>
        <p:spPr bwMode="auto">
          <a:xfrm>
            <a:off x="1919536" y="857252"/>
            <a:ext cx="868680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观察与思考：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        </a:t>
            </a:r>
            <a:r>
              <a:rPr lang="zh-CN" altLang="en-US" sz="2800" b="1" dirty="0"/>
              <a:t>曲线的</a:t>
            </a:r>
            <a:r>
              <a:rPr lang="zh-CN" altLang="en-US" sz="2800" b="1" dirty="0" smtClean="0"/>
              <a:t>凹凸与</a:t>
            </a:r>
            <a:r>
              <a:rPr lang="zh-CN" altLang="en-US" sz="2800" b="1" dirty="0"/>
              <a:t>函数的导数的单调性有什么关系？</a:t>
            </a:r>
          </a:p>
        </p:txBody>
      </p:sp>
      <p:sp>
        <p:nvSpPr>
          <p:cNvPr id="794629" name="Oval 5"/>
          <p:cNvSpPr>
            <a:spLocks noChangeAspect="1" noChangeArrowheads="1"/>
          </p:cNvSpPr>
          <p:nvPr/>
        </p:nvSpPr>
        <p:spPr bwMode="auto">
          <a:xfrm>
            <a:off x="6050266" y="4477882"/>
            <a:ext cx="45734" cy="45719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18000" rIns="36000" bIns="18000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94630" name="Rectangle 6"/>
          <p:cNvSpPr>
            <a:spLocks noChangeArrowheads="1"/>
          </p:cNvSpPr>
          <p:nvPr/>
        </p:nvSpPr>
        <p:spPr bwMode="auto">
          <a:xfrm>
            <a:off x="5297488" y="3963988"/>
            <a:ext cx="6524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拐点</a:t>
            </a:r>
          </a:p>
        </p:txBody>
      </p:sp>
      <p:sp>
        <p:nvSpPr>
          <p:cNvPr id="794631" name="Rectangle 7"/>
          <p:cNvSpPr>
            <a:spLocks noChangeArrowheads="1"/>
          </p:cNvSpPr>
          <p:nvPr/>
        </p:nvSpPr>
        <p:spPr bwMode="auto">
          <a:xfrm>
            <a:off x="4799856" y="5456238"/>
            <a:ext cx="655111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下凸</a:t>
            </a:r>
          </a:p>
        </p:txBody>
      </p:sp>
      <p:sp>
        <p:nvSpPr>
          <p:cNvPr id="794632" name="Rectangle 8"/>
          <p:cNvSpPr>
            <a:spLocks noChangeArrowheads="1"/>
          </p:cNvSpPr>
          <p:nvPr/>
        </p:nvSpPr>
        <p:spPr bwMode="auto">
          <a:xfrm>
            <a:off x="6605588" y="5456238"/>
            <a:ext cx="655111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/>
              <a:t>上凸</a:t>
            </a:r>
            <a:endParaRPr lang="zh-CN" altLang="en-US" sz="2400" b="1" dirty="0"/>
          </a:p>
        </p:txBody>
      </p:sp>
      <p:sp>
        <p:nvSpPr>
          <p:cNvPr id="794633" name="Rectangle 9"/>
          <p:cNvSpPr>
            <a:spLocks noChangeArrowheads="1"/>
          </p:cNvSpPr>
          <p:nvPr/>
        </p:nvSpPr>
        <p:spPr bwMode="auto">
          <a:xfrm>
            <a:off x="2520951" y="1828801"/>
            <a:ext cx="5893724" cy="46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当曲线</a:t>
            </a:r>
            <a:r>
              <a:rPr lang="zh-CN" altLang="en-US" sz="2800" b="1" dirty="0" smtClean="0"/>
              <a:t>是下凸的</a:t>
            </a:r>
            <a:r>
              <a:rPr lang="zh-CN" altLang="en-US" sz="2800" b="1" dirty="0"/>
              <a:t>时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单调增加。</a:t>
            </a:r>
          </a:p>
        </p:txBody>
      </p:sp>
      <p:sp>
        <p:nvSpPr>
          <p:cNvPr id="794634" name="Rectangle 10"/>
          <p:cNvSpPr>
            <a:spLocks noChangeArrowheads="1"/>
          </p:cNvSpPr>
          <p:nvPr/>
        </p:nvSpPr>
        <p:spPr bwMode="auto">
          <a:xfrm>
            <a:off x="2520951" y="2332039"/>
            <a:ext cx="5885710" cy="467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当曲线</a:t>
            </a:r>
            <a:r>
              <a:rPr lang="zh-CN" altLang="en-US" sz="2800" b="1" dirty="0" smtClean="0"/>
              <a:t>是上凸</a:t>
            </a:r>
            <a:r>
              <a:rPr lang="zh-CN" altLang="en-US" sz="2800" b="1" dirty="0"/>
              <a:t>的时，</a:t>
            </a:r>
            <a:r>
              <a:rPr lang="zh-CN" altLang="en-US" sz="2800" b="1" i="1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/>
              <a:t>单调减少。</a:t>
            </a:r>
          </a:p>
        </p:txBody>
      </p:sp>
      <p:sp>
        <p:nvSpPr>
          <p:cNvPr id="43019" name="Text Box 13"/>
          <p:cNvSpPr txBox="1">
            <a:spLocks noChangeArrowheads="1"/>
          </p:cNvSpPr>
          <p:nvPr/>
        </p:nvSpPr>
        <p:spPr bwMode="auto">
          <a:xfrm>
            <a:off x="2135560" y="248204"/>
            <a:ext cx="4962525" cy="587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、曲线凹向的判定</a:t>
            </a:r>
          </a:p>
        </p:txBody>
      </p:sp>
      <p:sp>
        <p:nvSpPr>
          <p:cNvPr id="794638" name="Text Box 14"/>
          <p:cNvSpPr txBox="1">
            <a:spLocks noChangeArrowheads="1"/>
          </p:cNvSpPr>
          <p:nvPr/>
        </p:nvSpPr>
        <p:spPr bwMode="auto">
          <a:xfrm>
            <a:off x="2438400" y="2890839"/>
            <a:ext cx="69342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8000" rIns="36000" bIns="180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曲线下凸与上凸的</a:t>
            </a:r>
            <a:r>
              <a:rPr lang="zh-CN" altLang="en-US" sz="2800" b="1" dirty="0"/>
              <a:t>分界点称为曲线的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拐点</a:t>
            </a:r>
            <a:r>
              <a:rPr lang="en-US" altLang="zh-CN" sz="2800" b="1" dirty="0">
                <a:solidFill>
                  <a:srgbClr val="FF0000"/>
                </a:solidFill>
              </a:rPr>
              <a:t>.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952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4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4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9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94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7" grpId="0" build="p" autoUpdateAnimBg="0"/>
      <p:bldP spid="794629" grpId="0" animBg="1"/>
      <p:bldP spid="794630" grpId="0" autoUpdateAnimBg="0"/>
      <p:bldP spid="794631" grpId="0" autoUpdateAnimBg="0"/>
      <p:bldP spid="794632" grpId="0" autoUpdateAnimBg="0"/>
      <p:bldP spid="794633" grpId="0" build="p" autoUpdateAnimBg="0"/>
      <p:bldP spid="794634" grpId="0" build="p" autoUpdateAnimBg="0"/>
      <p:bldP spid="794638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2AB92D-5BFB-4FCD-833F-41327E7A2F4F}" type="slidenum">
              <a:rPr lang="zh-CN" altLang="en-US">
                <a:solidFill>
                  <a:srgbClr val="898989"/>
                </a:solidFill>
              </a:rPr>
              <a:pPr eaLnBrk="1" hangingPunct="1"/>
              <a:t>43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815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35248"/>
              </p:ext>
            </p:extLst>
          </p:nvPr>
        </p:nvGraphicFramePr>
        <p:xfrm>
          <a:off x="2209800" y="2955131"/>
          <a:ext cx="75438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7" name="文档" r:id="rId3" imgW="2962275" imgH="371475" progId="Word.Document.8">
                  <p:embed/>
                </p:oleObj>
              </mc:Choice>
              <mc:Fallback>
                <p:oleObj name="文档" r:id="rId3" imgW="2962275" imgH="3714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55131"/>
                        <a:ext cx="75438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5107" name="Group 3"/>
          <p:cNvGrpSpPr>
            <a:grpSpLocks/>
          </p:cNvGrpSpPr>
          <p:nvPr/>
        </p:nvGrpSpPr>
        <p:grpSpPr bwMode="auto">
          <a:xfrm>
            <a:off x="2743200" y="460375"/>
            <a:ext cx="2819400" cy="1847850"/>
            <a:chOff x="864" y="1152"/>
            <a:chExt cx="1776" cy="1164"/>
          </a:xfrm>
        </p:grpSpPr>
        <p:sp>
          <p:nvSpPr>
            <p:cNvPr id="44079" name="Line 4"/>
            <p:cNvSpPr>
              <a:spLocks noChangeShapeType="1"/>
            </p:cNvSpPr>
            <p:nvPr/>
          </p:nvSpPr>
          <p:spPr bwMode="auto">
            <a:xfrm>
              <a:off x="864" y="2124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Line 5"/>
            <p:cNvSpPr>
              <a:spLocks noChangeShapeType="1"/>
            </p:cNvSpPr>
            <p:nvPr/>
          </p:nvSpPr>
          <p:spPr bwMode="auto">
            <a:xfrm flipV="1">
              <a:off x="1008" y="116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81" name="Object 6"/>
            <p:cNvGraphicFramePr>
              <a:graphicFrameLocks noChangeAspect="1"/>
            </p:cNvGraphicFramePr>
            <p:nvPr/>
          </p:nvGraphicFramePr>
          <p:xfrm>
            <a:off x="2525" y="2172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08" name="公式" r:id="rId5" imgW="253890" imgH="241195" progId="Equation.3">
                    <p:embed/>
                  </p:oleObj>
                </mc:Choice>
                <mc:Fallback>
                  <p:oleObj name="公式" r:id="rId5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2172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82" name="Object 7"/>
            <p:cNvGraphicFramePr>
              <a:graphicFrameLocks noChangeAspect="1"/>
            </p:cNvGraphicFramePr>
            <p:nvPr/>
          </p:nvGraphicFramePr>
          <p:xfrm>
            <a:off x="864" y="1152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09" name="公式" r:id="rId7" imgW="253780" imgH="317225" progId="Equation.3">
                    <p:embed/>
                  </p:oleObj>
                </mc:Choice>
                <mc:Fallback>
                  <p:oleObj name="公式" r:id="rId7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152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83" name="Object 8"/>
            <p:cNvGraphicFramePr>
              <a:graphicFrameLocks noChangeAspect="1"/>
            </p:cNvGraphicFramePr>
            <p:nvPr/>
          </p:nvGraphicFramePr>
          <p:xfrm>
            <a:off x="876" y="2177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10" name="公式" r:id="rId9" imgW="215713" imgH="241091" progId="Equation.3">
                    <p:embed/>
                  </p:oleObj>
                </mc:Choice>
                <mc:Fallback>
                  <p:oleObj name="公式" r:id="rId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177"/>
                          <a:ext cx="9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5113" name="Line 9"/>
          <p:cNvSpPr>
            <a:spLocks noChangeShapeType="1"/>
          </p:cNvSpPr>
          <p:nvPr/>
        </p:nvSpPr>
        <p:spPr bwMode="auto">
          <a:xfrm flipV="1">
            <a:off x="3200400" y="830263"/>
            <a:ext cx="1981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5114" name="Group 10"/>
          <p:cNvGrpSpPr>
            <a:grpSpLocks/>
          </p:cNvGrpSpPr>
          <p:nvPr/>
        </p:nvGrpSpPr>
        <p:grpSpPr bwMode="auto">
          <a:xfrm>
            <a:off x="3200400" y="315913"/>
            <a:ext cx="1716088" cy="1306512"/>
            <a:chOff x="1152" y="1250"/>
            <a:chExt cx="1081" cy="634"/>
          </a:xfrm>
        </p:grpSpPr>
        <p:sp>
          <p:nvSpPr>
            <p:cNvPr id="44077" name="Arc 11"/>
            <p:cNvSpPr>
              <a:spLocks/>
            </p:cNvSpPr>
            <p:nvPr/>
          </p:nvSpPr>
          <p:spPr bwMode="auto">
            <a:xfrm flipV="1">
              <a:off x="1152" y="1250"/>
              <a:ext cx="1081" cy="634"/>
            </a:xfrm>
            <a:custGeom>
              <a:avLst/>
              <a:gdLst>
                <a:gd name="T0" fmla="*/ 0 w 21600"/>
                <a:gd name="T1" fmla="*/ 0 h 21951"/>
                <a:gd name="T2" fmla="*/ 0 w 21600"/>
                <a:gd name="T3" fmla="*/ 0 h 21951"/>
                <a:gd name="T4" fmla="*/ 0 w 21600"/>
                <a:gd name="T5" fmla="*/ 0 h 219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95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</a:path>
                <a:path w="21600" h="2195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17"/>
                    <a:pt x="21599" y="21834"/>
                    <a:pt x="21597" y="2195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7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9529049"/>
                </p:ext>
              </p:extLst>
            </p:nvPr>
          </p:nvGraphicFramePr>
          <p:xfrm>
            <a:off x="1412" y="1372"/>
            <a:ext cx="74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11" name="Equation" r:id="rId11" imgW="622080" imgH="203040" progId="Equation.DSMT4">
                    <p:embed/>
                  </p:oleObj>
                </mc:Choice>
                <mc:Fallback>
                  <p:oleObj name="Equation" r:id="rId11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" y="1372"/>
                          <a:ext cx="74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5117" name="Group 13"/>
          <p:cNvGrpSpPr>
            <a:grpSpLocks/>
          </p:cNvGrpSpPr>
          <p:nvPr/>
        </p:nvGrpSpPr>
        <p:grpSpPr bwMode="auto">
          <a:xfrm>
            <a:off x="6477000" y="479425"/>
            <a:ext cx="2819400" cy="1847850"/>
            <a:chOff x="3216" y="1164"/>
            <a:chExt cx="1776" cy="1164"/>
          </a:xfrm>
        </p:grpSpPr>
        <p:sp>
          <p:nvSpPr>
            <p:cNvPr id="44072" name="Line 14"/>
            <p:cNvSpPr>
              <a:spLocks noChangeShapeType="1"/>
            </p:cNvSpPr>
            <p:nvPr/>
          </p:nvSpPr>
          <p:spPr bwMode="auto">
            <a:xfrm>
              <a:off x="3216" y="213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3" name="Line 15"/>
            <p:cNvSpPr>
              <a:spLocks noChangeShapeType="1"/>
            </p:cNvSpPr>
            <p:nvPr/>
          </p:nvSpPr>
          <p:spPr bwMode="auto">
            <a:xfrm flipV="1">
              <a:off x="3360" y="1176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74" name="Object 16"/>
            <p:cNvGraphicFramePr>
              <a:graphicFrameLocks noChangeAspect="1"/>
            </p:cNvGraphicFramePr>
            <p:nvPr/>
          </p:nvGraphicFramePr>
          <p:xfrm>
            <a:off x="4877" y="2184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12" name="公式" r:id="rId13" imgW="253890" imgH="241195" progId="Equation.3">
                    <p:embed/>
                  </p:oleObj>
                </mc:Choice>
                <mc:Fallback>
                  <p:oleObj name="公式" r:id="rId13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7" y="2184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75" name="Object 17"/>
            <p:cNvGraphicFramePr>
              <a:graphicFrameLocks noChangeAspect="1"/>
            </p:cNvGraphicFramePr>
            <p:nvPr/>
          </p:nvGraphicFramePr>
          <p:xfrm>
            <a:off x="3216" y="1164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13" name="公式" r:id="rId14" imgW="253780" imgH="317225" progId="Equation.3">
                    <p:embed/>
                  </p:oleObj>
                </mc:Choice>
                <mc:Fallback>
                  <p:oleObj name="公式" r:id="rId14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164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76" name="Object 18"/>
            <p:cNvGraphicFramePr>
              <a:graphicFrameLocks noChangeAspect="1"/>
            </p:cNvGraphicFramePr>
            <p:nvPr/>
          </p:nvGraphicFramePr>
          <p:xfrm>
            <a:off x="3228" y="2189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14" name="公式" r:id="rId15" imgW="215713" imgH="241091" progId="Equation.3">
                    <p:embed/>
                  </p:oleObj>
                </mc:Choice>
                <mc:Fallback>
                  <p:oleObj name="公式" r:id="rId15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2189"/>
                          <a:ext cx="9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5123" name="Line 19"/>
          <p:cNvSpPr>
            <a:spLocks noChangeShapeType="1"/>
          </p:cNvSpPr>
          <p:nvPr/>
        </p:nvSpPr>
        <p:spPr bwMode="auto">
          <a:xfrm rot="10629353" flipV="1">
            <a:off x="6172200" y="468313"/>
            <a:ext cx="2286000" cy="12573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5124" name="Group 20"/>
          <p:cNvGrpSpPr>
            <a:grpSpLocks/>
          </p:cNvGrpSpPr>
          <p:nvPr/>
        </p:nvGrpSpPr>
        <p:grpSpPr bwMode="auto">
          <a:xfrm>
            <a:off x="7318377" y="544513"/>
            <a:ext cx="1484313" cy="1143000"/>
            <a:chOff x="3650" y="1248"/>
            <a:chExt cx="935" cy="720"/>
          </a:xfrm>
        </p:grpSpPr>
        <p:sp>
          <p:nvSpPr>
            <p:cNvPr id="44070" name="Arc 21"/>
            <p:cNvSpPr>
              <a:spLocks/>
            </p:cNvSpPr>
            <p:nvPr/>
          </p:nvSpPr>
          <p:spPr bwMode="auto">
            <a:xfrm flipV="1">
              <a:off x="3650" y="1248"/>
              <a:ext cx="910" cy="720"/>
            </a:xfrm>
            <a:custGeom>
              <a:avLst/>
              <a:gdLst>
                <a:gd name="T0" fmla="*/ 0 w 24929"/>
                <a:gd name="T1" fmla="*/ 0 h 21600"/>
                <a:gd name="T2" fmla="*/ 0 w 24929"/>
                <a:gd name="T3" fmla="*/ 0 h 21600"/>
                <a:gd name="T4" fmla="*/ 0 w 2492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929" h="21600" fill="none" extrusionOk="0">
                  <a:moveTo>
                    <a:pt x="24929" y="21340"/>
                  </a:moveTo>
                  <a:cubicBezTo>
                    <a:pt x="23824" y="21513"/>
                    <a:pt x="22708" y="21599"/>
                    <a:pt x="21590" y="21600"/>
                  </a:cubicBezTo>
                  <a:cubicBezTo>
                    <a:pt x="9917" y="21600"/>
                    <a:pt x="356" y="12326"/>
                    <a:pt x="0" y="659"/>
                  </a:cubicBezTo>
                </a:path>
                <a:path w="24929" h="21600" stroke="0" extrusionOk="0">
                  <a:moveTo>
                    <a:pt x="24929" y="21340"/>
                  </a:moveTo>
                  <a:cubicBezTo>
                    <a:pt x="23824" y="21513"/>
                    <a:pt x="22708" y="21599"/>
                    <a:pt x="21590" y="21600"/>
                  </a:cubicBezTo>
                  <a:cubicBezTo>
                    <a:pt x="9917" y="21600"/>
                    <a:pt x="356" y="12326"/>
                    <a:pt x="0" y="659"/>
                  </a:cubicBezTo>
                  <a:lnTo>
                    <a:pt x="21590" y="0"/>
                  </a:lnTo>
                  <a:lnTo>
                    <a:pt x="24929" y="2134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71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1801031"/>
                </p:ext>
              </p:extLst>
            </p:nvPr>
          </p:nvGraphicFramePr>
          <p:xfrm>
            <a:off x="3900" y="1351"/>
            <a:ext cx="68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15" name="Equation" r:id="rId16" imgW="622080" imgH="203040" progId="Equation.DSMT4">
                    <p:embed/>
                  </p:oleObj>
                </mc:Choice>
                <mc:Fallback>
                  <p:oleObj name="Equation" r:id="rId16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" y="1351"/>
                          <a:ext cx="68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5127" name="Group 23"/>
          <p:cNvGrpSpPr>
            <a:grpSpLocks/>
          </p:cNvGrpSpPr>
          <p:nvPr/>
        </p:nvGrpSpPr>
        <p:grpSpPr bwMode="auto">
          <a:xfrm>
            <a:off x="3149600" y="392113"/>
            <a:ext cx="2012950" cy="1916112"/>
            <a:chOff x="1024" y="1152"/>
            <a:chExt cx="1268" cy="1207"/>
          </a:xfrm>
        </p:grpSpPr>
        <p:grpSp>
          <p:nvGrpSpPr>
            <p:cNvPr id="44063" name="Group 24"/>
            <p:cNvGrpSpPr>
              <a:grpSpLocks/>
            </p:cNvGrpSpPr>
            <p:nvPr/>
          </p:nvGrpSpPr>
          <p:grpSpPr bwMode="auto">
            <a:xfrm>
              <a:off x="1029" y="1152"/>
              <a:ext cx="1155" cy="1207"/>
              <a:chOff x="1029" y="1152"/>
              <a:chExt cx="1155" cy="1207"/>
            </a:xfrm>
          </p:grpSpPr>
          <p:graphicFrame>
            <p:nvGraphicFramePr>
              <p:cNvPr id="44066" name="Object 25"/>
              <p:cNvGraphicFramePr>
                <a:graphicFrameLocks noChangeAspect="1"/>
              </p:cNvGraphicFramePr>
              <p:nvPr/>
            </p:nvGraphicFramePr>
            <p:xfrm>
              <a:off x="1029" y="2231"/>
              <a:ext cx="105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416" name="公式" r:id="rId18" imgW="228600" imgH="241300" progId="Equation.3">
                      <p:embed/>
                    </p:oleObj>
                  </mc:Choice>
                  <mc:Fallback>
                    <p:oleObj name="公式" r:id="rId18" imgW="2286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9" y="2231"/>
                            <a:ext cx="105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67" name="Object 26"/>
              <p:cNvGraphicFramePr>
                <a:graphicFrameLocks noChangeAspect="1"/>
              </p:cNvGraphicFramePr>
              <p:nvPr/>
            </p:nvGraphicFramePr>
            <p:xfrm>
              <a:off x="2086" y="2214"/>
              <a:ext cx="98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417" name="公式" r:id="rId20" imgW="215619" imgH="317087" progId="Equation.3">
                      <p:embed/>
                    </p:oleObj>
                  </mc:Choice>
                  <mc:Fallback>
                    <p:oleObj name="公式" r:id="rId20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6" y="2214"/>
                            <a:ext cx="98" cy="1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68" name="Line 27"/>
              <p:cNvSpPr>
                <a:spLocks noChangeShapeType="1"/>
              </p:cNvSpPr>
              <p:nvPr/>
            </p:nvSpPr>
            <p:spPr bwMode="auto">
              <a:xfrm>
                <a:off x="1080" y="1927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9" name="Line 28"/>
              <p:cNvSpPr>
                <a:spLocks noChangeShapeType="1"/>
              </p:cNvSpPr>
              <p:nvPr/>
            </p:nvSpPr>
            <p:spPr bwMode="auto">
              <a:xfrm>
                <a:off x="2136" y="1152"/>
                <a:ext cx="0" cy="10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4064" name="Object 29"/>
            <p:cNvGraphicFramePr>
              <a:graphicFrameLocks noChangeAspect="1"/>
            </p:cNvGraphicFramePr>
            <p:nvPr/>
          </p:nvGraphicFramePr>
          <p:xfrm>
            <a:off x="1024" y="1769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18" name="公式" r:id="rId22" imgW="291973" imgH="304668" progId="Equation.3">
                    <p:embed/>
                  </p:oleObj>
                </mc:Choice>
                <mc:Fallback>
                  <p:oleObj name="公式" r:id="rId22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1769"/>
                          <a:ext cx="132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5" name="Object 30"/>
            <p:cNvGraphicFramePr>
              <a:graphicFrameLocks noChangeAspect="1"/>
            </p:cNvGraphicFramePr>
            <p:nvPr/>
          </p:nvGraphicFramePr>
          <p:xfrm>
            <a:off x="2160" y="1200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19" name="公式" r:id="rId24" imgW="291973" imgH="291973" progId="Equation.3">
                    <p:embed/>
                  </p:oleObj>
                </mc:Choice>
                <mc:Fallback>
                  <p:oleObj name="公式" r:id="rId24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200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51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35687"/>
              </p:ext>
            </p:extLst>
          </p:nvPr>
        </p:nvGraphicFramePr>
        <p:xfrm>
          <a:off x="2949008" y="2384063"/>
          <a:ext cx="1382837" cy="381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0" name="Equation" r:id="rId26" imgW="736560" imgH="215640" progId="Equation.DSMT4">
                  <p:embed/>
                </p:oleObj>
              </mc:Choice>
              <mc:Fallback>
                <p:oleObj name="Equation" r:id="rId26" imgW="736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008" y="2384063"/>
                        <a:ext cx="1382837" cy="381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5136" name="Line 32"/>
          <p:cNvSpPr>
            <a:spLocks noChangeShapeType="1"/>
          </p:cNvSpPr>
          <p:nvPr/>
        </p:nvSpPr>
        <p:spPr bwMode="auto">
          <a:xfrm rot="21227885" flipV="1">
            <a:off x="2971800" y="1222375"/>
            <a:ext cx="20574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5137" name="Line 33"/>
          <p:cNvSpPr>
            <a:spLocks noChangeShapeType="1"/>
          </p:cNvSpPr>
          <p:nvPr/>
        </p:nvSpPr>
        <p:spPr bwMode="auto">
          <a:xfrm rot="6286848">
            <a:off x="6296025" y="1039813"/>
            <a:ext cx="20574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5138" name="Group 34"/>
          <p:cNvGrpSpPr>
            <a:grpSpLocks/>
          </p:cNvGrpSpPr>
          <p:nvPr/>
        </p:nvGrpSpPr>
        <p:grpSpPr bwMode="auto">
          <a:xfrm>
            <a:off x="7010400" y="315913"/>
            <a:ext cx="2038350" cy="2019300"/>
            <a:chOff x="3456" y="1104"/>
            <a:chExt cx="1284" cy="1272"/>
          </a:xfrm>
        </p:grpSpPr>
        <p:graphicFrame>
          <p:nvGraphicFramePr>
            <p:cNvPr id="44057" name="Object 35"/>
            <p:cNvGraphicFramePr>
              <a:graphicFrameLocks noChangeAspect="1"/>
            </p:cNvGraphicFramePr>
            <p:nvPr/>
          </p:nvGraphicFramePr>
          <p:xfrm>
            <a:off x="3600" y="2220"/>
            <a:ext cx="105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21" name="公式" r:id="rId28" imgW="228600" imgH="241300" progId="Equation.3">
                    <p:embed/>
                  </p:oleObj>
                </mc:Choice>
                <mc:Fallback>
                  <p:oleObj name="公式" r:id="rId28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220"/>
                          <a:ext cx="105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8" name="Object 36"/>
            <p:cNvGraphicFramePr>
              <a:graphicFrameLocks noChangeAspect="1"/>
            </p:cNvGraphicFramePr>
            <p:nvPr/>
          </p:nvGraphicFramePr>
          <p:xfrm>
            <a:off x="4537" y="2231"/>
            <a:ext cx="98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22" name="公式" r:id="rId29" imgW="215619" imgH="317087" progId="Equation.3">
                    <p:embed/>
                  </p:oleObj>
                </mc:Choice>
                <mc:Fallback>
                  <p:oleObj name="公式" r:id="rId29" imgW="215619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7" y="2231"/>
                          <a:ext cx="98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9" name="Line 37"/>
            <p:cNvSpPr>
              <a:spLocks noChangeShapeType="1"/>
            </p:cNvSpPr>
            <p:nvPr/>
          </p:nvSpPr>
          <p:spPr bwMode="auto">
            <a:xfrm>
              <a:off x="3648" y="192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0" name="Line 38"/>
            <p:cNvSpPr>
              <a:spLocks noChangeShapeType="1"/>
            </p:cNvSpPr>
            <p:nvPr/>
          </p:nvSpPr>
          <p:spPr bwMode="auto">
            <a:xfrm>
              <a:off x="4560" y="1284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61" name="Object 39"/>
            <p:cNvGraphicFramePr>
              <a:graphicFrameLocks noChangeAspect="1"/>
            </p:cNvGraphicFramePr>
            <p:nvPr/>
          </p:nvGraphicFramePr>
          <p:xfrm>
            <a:off x="4608" y="1104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23" name="公式" r:id="rId30" imgW="291973" imgH="291973" progId="Equation.3">
                    <p:embed/>
                  </p:oleObj>
                </mc:Choice>
                <mc:Fallback>
                  <p:oleObj name="公式" r:id="rId30" imgW="291973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104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2" name="Object 40"/>
            <p:cNvGraphicFramePr>
              <a:graphicFrameLocks noChangeAspect="1"/>
            </p:cNvGraphicFramePr>
            <p:nvPr/>
          </p:nvGraphicFramePr>
          <p:xfrm>
            <a:off x="3456" y="1920"/>
            <a:ext cx="13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24" name="公式" r:id="rId31" imgW="291973" imgH="304668" progId="Equation.3">
                    <p:embed/>
                  </p:oleObj>
                </mc:Choice>
                <mc:Fallback>
                  <p:oleObj name="公式" r:id="rId31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920"/>
                          <a:ext cx="132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5145" name="Line 41"/>
          <p:cNvSpPr>
            <a:spLocks noChangeShapeType="1"/>
          </p:cNvSpPr>
          <p:nvPr/>
        </p:nvSpPr>
        <p:spPr bwMode="auto">
          <a:xfrm rot="21147031" flipV="1">
            <a:off x="3352800" y="754063"/>
            <a:ext cx="19812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5146" name="Line 42"/>
          <p:cNvSpPr>
            <a:spLocks noChangeShapeType="1"/>
          </p:cNvSpPr>
          <p:nvPr/>
        </p:nvSpPr>
        <p:spPr bwMode="auto">
          <a:xfrm rot="7258923">
            <a:off x="6196013" y="823913"/>
            <a:ext cx="2333625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1514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473221"/>
              </p:ext>
            </p:extLst>
          </p:nvPr>
        </p:nvGraphicFramePr>
        <p:xfrm>
          <a:off x="4497240" y="2373909"/>
          <a:ext cx="835321" cy="391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5" name="Equation" r:id="rId32" imgW="431640" imgH="203040" progId="Equation.DSMT4">
                  <p:embed/>
                </p:oleObj>
              </mc:Choice>
              <mc:Fallback>
                <p:oleObj name="Equation" r:id="rId32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240" y="2373909"/>
                        <a:ext cx="835321" cy="391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4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681745"/>
              </p:ext>
            </p:extLst>
          </p:nvPr>
        </p:nvGraphicFramePr>
        <p:xfrm>
          <a:off x="6568281" y="2445270"/>
          <a:ext cx="1255911" cy="356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6" name="Equation" r:id="rId34" imgW="736560" imgH="215640" progId="Equation.DSMT4">
                  <p:embed/>
                </p:oleObj>
              </mc:Choice>
              <mc:Fallback>
                <p:oleObj name="Equation" r:id="rId34" imgW="736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8281" y="2445270"/>
                        <a:ext cx="1255911" cy="3563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4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990135"/>
              </p:ext>
            </p:extLst>
          </p:nvPr>
        </p:nvGraphicFramePr>
        <p:xfrm>
          <a:off x="8015602" y="2440782"/>
          <a:ext cx="823598" cy="400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27" name="Equation" r:id="rId36" imgW="431640" imgH="203040" progId="Equation.DSMT4">
                  <p:embed/>
                </p:oleObj>
              </mc:Choice>
              <mc:Fallback>
                <p:oleObj name="Equation" r:id="rId36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5602" y="2440782"/>
                        <a:ext cx="823598" cy="400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5150" name="Text Box 46"/>
          <p:cNvSpPr txBox="1">
            <a:spLocks noChangeArrowheads="1"/>
          </p:cNvSpPr>
          <p:nvPr/>
        </p:nvSpPr>
        <p:spPr bwMode="auto">
          <a:xfrm>
            <a:off x="2209800" y="28956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293016" y="4478174"/>
            <a:ext cx="6469984" cy="526272"/>
            <a:chOff x="2201134" y="4416891"/>
            <a:chExt cx="6469984" cy="526272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2694633"/>
                </p:ext>
              </p:extLst>
            </p:nvPr>
          </p:nvGraphicFramePr>
          <p:xfrm>
            <a:off x="3359150" y="4448491"/>
            <a:ext cx="1498680" cy="484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28" name="Equation" r:id="rId38" imgW="622030" imgH="203112" progId="Equation.DSMT4">
                    <p:embed/>
                  </p:oleObj>
                </mc:Choice>
                <mc:Fallback>
                  <p:oleObj name="Equation" r:id="rId38" imgW="622030" imgH="203112" progId="Equation.DSMT4">
                    <p:embed/>
                    <p:pic>
                      <p:nvPicPr>
                        <p:cNvPr id="0" name="Object 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9150" y="4448491"/>
                          <a:ext cx="1498680" cy="48418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5354961"/>
                </p:ext>
              </p:extLst>
            </p:nvPr>
          </p:nvGraphicFramePr>
          <p:xfrm>
            <a:off x="5406863" y="4422995"/>
            <a:ext cx="960358" cy="517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29" name="Equation" r:id="rId40" imgW="368140" imgH="203112" progId="Equation.DSMT4">
                    <p:embed/>
                  </p:oleObj>
                </mc:Choice>
                <mc:Fallback>
                  <p:oleObj name="Equation" r:id="rId40" imgW="368140" imgH="203112" progId="Equation.DSMT4">
                    <p:embed/>
                    <p:pic>
                      <p:nvPicPr>
                        <p:cNvPr id="0" name="Object 3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6863" y="4422995"/>
                          <a:ext cx="960358" cy="5171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329"/>
            <p:cNvSpPr>
              <a:spLocks noChangeArrowheads="1"/>
            </p:cNvSpPr>
            <p:nvPr/>
          </p:nvSpPr>
          <p:spPr bwMode="auto">
            <a:xfrm>
              <a:off x="2201134" y="4419943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则曲线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Rectangle 330"/>
            <p:cNvSpPr>
              <a:spLocks noChangeArrowheads="1"/>
            </p:cNvSpPr>
            <p:nvPr/>
          </p:nvSpPr>
          <p:spPr bwMode="auto">
            <a:xfrm>
              <a:off x="4953000" y="4419943"/>
              <a:ext cx="5002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tangle 331"/>
            <p:cNvSpPr>
              <a:spLocks noChangeArrowheads="1"/>
            </p:cNvSpPr>
            <p:nvPr/>
          </p:nvSpPr>
          <p:spPr bwMode="auto">
            <a:xfrm>
              <a:off x="6262258" y="4416891"/>
              <a:ext cx="24088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上是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下凸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的；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286000" y="5580749"/>
            <a:ext cx="6440488" cy="535871"/>
            <a:chOff x="2286000" y="5580749"/>
            <a:chExt cx="6440488" cy="535871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159832"/>
                </p:ext>
              </p:extLst>
            </p:nvPr>
          </p:nvGraphicFramePr>
          <p:xfrm>
            <a:off x="3449927" y="5606051"/>
            <a:ext cx="1541174" cy="497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0" name="Equation" r:id="rId42" imgW="622030" imgH="203112" progId="Equation.DSMT4">
                    <p:embed/>
                  </p:oleObj>
                </mc:Choice>
                <mc:Fallback>
                  <p:oleObj name="Equation" r:id="rId42" imgW="622030" imgH="203112" progId="Equation.DSMT4">
                    <p:embed/>
                    <p:pic>
                      <p:nvPicPr>
                        <p:cNvPr id="0" name="Object 3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927" y="5606051"/>
                          <a:ext cx="1541174" cy="4979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512873"/>
                </p:ext>
              </p:extLst>
            </p:nvPr>
          </p:nvGraphicFramePr>
          <p:xfrm>
            <a:off x="5471319" y="5606051"/>
            <a:ext cx="916067" cy="493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1" name="Equation" r:id="rId43" imgW="368140" imgH="203112" progId="Equation.DSMT4">
                    <p:embed/>
                  </p:oleObj>
                </mc:Choice>
                <mc:Fallback>
                  <p:oleObj name="Equation" r:id="rId43" imgW="368140" imgH="203112" progId="Equation.DSMT4">
                    <p:embed/>
                    <p:pic>
                      <p:nvPicPr>
                        <p:cNvPr id="0" name="Object 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1319" y="5606051"/>
                          <a:ext cx="916067" cy="4932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334"/>
            <p:cNvSpPr>
              <a:spLocks noChangeArrowheads="1"/>
            </p:cNvSpPr>
            <p:nvPr/>
          </p:nvSpPr>
          <p:spPr bwMode="auto">
            <a:xfrm>
              <a:off x="2286000" y="5593400"/>
              <a:ext cx="12666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则曲线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Rectangle 335"/>
            <p:cNvSpPr>
              <a:spLocks noChangeArrowheads="1"/>
            </p:cNvSpPr>
            <p:nvPr/>
          </p:nvSpPr>
          <p:spPr bwMode="auto">
            <a:xfrm>
              <a:off x="4972574" y="5580749"/>
              <a:ext cx="5261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ectangle 336"/>
            <p:cNvSpPr>
              <a:spLocks noChangeArrowheads="1"/>
            </p:cNvSpPr>
            <p:nvPr/>
          </p:nvSpPr>
          <p:spPr bwMode="auto">
            <a:xfrm>
              <a:off x="6314558" y="5593400"/>
              <a:ext cx="24119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上是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上</a:t>
              </a: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凸的；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263914" y="3928065"/>
            <a:ext cx="4857586" cy="553161"/>
            <a:chOff x="2263914" y="3928065"/>
            <a:chExt cx="4857586" cy="553161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8593896"/>
                </p:ext>
              </p:extLst>
            </p:nvPr>
          </p:nvGraphicFramePr>
          <p:xfrm>
            <a:off x="3530443" y="3964545"/>
            <a:ext cx="1849595" cy="491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2" name="Equation" r:id="rId44" imgW="748975" imgH="203112" progId="Equation.DSMT4">
                    <p:embed/>
                  </p:oleObj>
                </mc:Choice>
                <mc:Fallback>
                  <p:oleObj name="Equation" r:id="rId44" imgW="748975" imgH="203112" progId="Equation.DSMT4">
                    <p:embed/>
                    <p:pic>
                      <p:nvPicPr>
                        <p:cNvPr id="0" name="Object 3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443" y="3964545"/>
                          <a:ext cx="1849595" cy="4916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119527"/>
                </p:ext>
              </p:extLst>
            </p:nvPr>
          </p:nvGraphicFramePr>
          <p:xfrm>
            <a:off x="5373976" y="3991920"/>
            <a:ext cx="1747524" cy="489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3" name="Equation" r:id="rId46" imgW="710891" imgH="203112" progId="Equation.DSMT4">
                    <p:embed/>
                  </p:oleObj>
                </mc:Choice>
                <mc:Fallback>
                  <p:oleObj name="Equation" r:id="rId46" imgW="710891" imgH="203112" progId="Equation.DSMT4">
                    <p:embed/>
                    <p:pic>
                      <p:nvPicPr>
                        <p:cNvPr id="0" name="Object 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3976" y="3991920"/>
                          <a:ext cx="1747524" cy="48930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339"/>
            <p:cNvSpPr>
              <a:spLocks noChangeArrowheads="1"/>
            </p:cNvSpPr>
            <p:nvPr/>
          </p:nvSpPr>
          <p:spPr bwMode="auto">
            <a:xfrm>
              <a:off x="2263914" y="3928065"/>
              <a:ext cx="14157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(1)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7" name="Rectangle 340"/>
          <p:cNvSpPr>
            <a:spLocks noChangeArrowheads="1"/>
          </p:cNvSpPr>
          <p:nvPr/>
        </p:nvSpPr>
        <p:spPr bwMode="auto">
          <a:xfrm>
            <a:off x="0" y="657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341"/>
          <p:cNvSpPr>
            <a:spLocks noChangeArrowheads="1"/>
          </p:cNvSpPr>
          <p:nvPr/>
        </p:nvSpPr>
        <p:spPr bwMode="auto">
          <a:xfrm>
            <a:off x="0" y="857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2226688" y="5001394"/>
            <a:ext cx="4875871" cy="523220"/>
            <a:chOff x="2226688" y="5001394"/>
            <a:chExt cx="4875871" cy="523220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5382026"/>
                </p:ext>
              </p:extLst>
            </p:nvPr>
          </p:nvGraphicFramePr>
          <p:xfrm>
            <a:off x="3511148" y="5054426"/>
            <a:ext cx="1641394" cy="453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4" name="Equation" r:id="rId48" imgW="723586" imgH="203112" progId="Equation.DSMT4">
                    <p:embed/>
                  </p:oleObj>
                </mc:Choice>
                <mc:Fallback>
                  <p:oleObj name="Equation" r:id="rId48" imgW="723586" imgH="203112" progId="Equation.DSMT4">
                    <p:embed/>
                    <p:pic>
                      <p:nvPicPr>
                        <p:cNvPr id="0" name="Object 3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1148" y="5054426"/>
                          <a:ext cx="1641394" cy="4535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6773209"/>
                </p:ext>
              </p:extLst>
            </p:nvPr>
          </p:nvGraphicFramePr>
          <p:xfrm>
            <a:off x="5299613" y="5014045"/>
            <a:ext cx="1802946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5" name="Equation" r:id="rId50" imgW="710891" imgH="203112" progId="Equation.DSMT4">
                    <p:embed/>
                  </p:oleObj>
                </mc:Choice>
                <mc:Fallback>
                  <p:oleObj name="Equation" r:id="rId50" imgW="710891" imgH="203112" progId="Equation.DSMT4">
                    <p:embed/>
                    <p:pic>
                      <p:nvPicPr>
                        <p:cNvPr id="0" name="Object 3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9613" y="5014045"/>
                          <a:ext cx="1802946" cy="5048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372"/>
            <p:cNvSpPr>
              <a:spLocks noChangeArrowheads="1"/>
            </p:cNvSpPr>
            <p:nvPr/>
          </p:nvSpPr>
          <p:spPr bwMode="auto">
            <a:xfrm>
              <a:off x="2226688" y="5001394"/>
              <a:ext cx="14157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(2) </a:t>
              </a:r>
              <a:r>
                <a:rPr kumimoji="0" lang="zh-CN" alt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</a:t>
              </a:r>
              <a:endPara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22" name="Rectangle 373"/>
          <p:cNvSpPr>
            <a:spLocks noChangeArrowheads="1"/>
          </p:cNvSpPr>
          <p:nvPr/>
        </p:nvSpPr>
        <p:spPr bwMode="auto">
          <a:xfrm>
            <a:off x="152400" y="809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" name="Rectangle 374"/>
          <p:cNvSpPr>
            <a:spLocks noChangeArrowheads="1"/>
          </p:cNvSpPr>
          <p:nvPr/>
        </p:nvSpPr>
        <p:spPr bwMode="auto">
          <a:xfrm>
            <a:off x="152400" y="1009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1835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1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1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1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1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1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1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1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1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3" grpId="0" animBg="1"/>
      <p:bldP spid="815123" grpId="0" animBg="1"/>
      <p:bldP spid="815136" grpId="0" animBg="1"/>
      <p:bldP spid="815137" grpId="0" animBg="1"/>
      <p:bldP spid="815145" grpId="0" animBg="1"/>
      <p:bldP spid="815146" grpId="0" animBg="1"/>
      <p:bldP spid="81515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EFAA334-587F-42E5-BB97-24F7F91A0DE9}" type="slidenum">
              <a:rPr lang="zh-CN" altLang="en-US">
                <a:solidFill>
                  <a:srgbClr val="898989"/>
                </a:solidFill>
              </a:rPr>
              <a:pPr eaLnBrk="1" hangingPunct="1"/>
              <a:t>44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2344379" y="711994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06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636089"/>
              </p:ext>
            </p:extLst>
          </p:nvPr>
        </p:nvGraphicFramePr>
        <p:xfrm>
          <a:off x="3365090" y="715170"/>
          <a:ext cx="4419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4" name="Equation" r:id="rId4" imgW="1803400" imgH="228600" progId="Equation.3">
                  <p:embed/>
                </p:oleObj>
              </mc:Choice>
              <mc:Fallback>
                <p:oleObj name="Equation" r:id="rId4" imgW="1803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090" y="715170"/>
                        <a:ext cx="44196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52" name="Text Box 4"/>
          <p:cNvSpPr txBox="1">
            <a:spLocks noChangeArrowheads="1"/>
          </p:cNvSpPr>
          <p:nvPr/>
        </p:nvSpPr>
        <p:spPr bwMode="auto">
          <a:xfrm>
            <a:off x="2400300" y="14478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95653" name="Object 5"/>
          <p:cNvGraphicFramePr>
            <a:graphicFrameLocks noChangeAspect="1"/>
          </p:cNvGraphicFramePr>
          <p:nvPr/>
        </p:nvGraphicFramePr>
        <p:xfrm>
          <a:off x="3162300" y="15113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5" name="公式" r:id="rId6" imgW="1651000" imgH="469900" progId="Equation.3">
                  <p:embed/>
                </p:oleObj>
              </mc:Choice>
              <mc:Fallback>
                <p:oleObj name="公式" r:id="rId6" imgW="1651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5113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4" name="Object 6"/>
          <p:cNvGraphicFramePr>
            <a:graphicFrameLocks noChangeAspect="1"/>
          </p:cNvGraphicFramePr>
          <p:nvPr/>
        </p:nvGraphicFramePr>
        <p:xfrm>
          <a:off x="5067300" y="1555751"/>
          <a:ext cx="1257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6" name="公式" r:id="rId8" imgW="1256755" imgH="406224" progId="Equation.3">
                  <p:embed/>
                </p:oleObj>
              </mc:Choice>
              <mc:Fallback>
                <p:oleObj name="公式" r:id="rId8" imgW="125675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1555751"/>
                        <a:ext cx="1257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5" name="Object 7"/>
          <p:cNvGraphicFramePr>
            <a:graphicFrameLocks noChangeAspect="1"/>
          </p:cNvGraphicFramePr>
          <p:nvPr/>
        </p:nvGraphicFramePr>
        <p:xfrm>
          <a:off x="2514600" y="2286000"/>
          <a:ext cx="156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7" name="公式" r:id="rId10" imgW="1562100" imgH="381000" progId="Equation.3">
                  <p:embed/>
                </p:oleObj>
              </mc:Choice>
              <mc:Fallback>
                <p:oleObj name="公式" r:id="rId10" imgW="15621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0"/>
                        <a:ext cx="156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6" name="Object 8"/>
          <p:cNvGraphicFramePr>
            <a:graphicFrameLocks noChangeAspect="1"/>
          </p:cNvGraphicFramePr>
          <p:nvPr/>
        </p:nvGraphicFramePr>
        <p:xfrm>
          <a:off x="4305300" y="2286001"/>
          <a:ext cx="10287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8" name="公式" r:id="rId12" imgW="1028254" imgH="406224" progId="Equation.3">
                  <p:embed/>
                </p:oleObj>
              </mc:Choice>
              <mc:Fallback>
                <p:oleObj name="公式" r:id="rId12" imgW="1028254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2286001"/>
                        <a:ext cx="10287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919673"/>
              </p:ext>
            </p:extLst>
          </p:nvPr>
        </p:nvGraphicFramePr>
        <p:xfrm>
          <a:off x="2514600" y="3034613"/>
          <a:ext cx="4169512" cy="51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79" name="Equation" r:id="rId14" imgW="1739880" imgH="215640" progId="Equation.DSMT4">
                  <p:embed/>
                </p:oleObj>
              </mc:Choice>
              <mc:Fallback>
                <p:oleObj name="Equation" r:id="rId14" imgW="1739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34613"/>
                        <a:ext cx="4169512" cy="513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8" name="Object 10"/>
          <p:cNvGraphicFramePr>
            <a:graphicFrameLocks noChangeAspect="1"/>
          </p:cNvGraphicFramePr>
          <p:nvPr/>
        </p:nvGraphicFramePr>
        <p:xfrm>
          <a:off x="2514600" y="3938588"/>
          <a:ext cx="156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0" name="公式" r:id="rId16" imgW="1562100" imgH="381000" progId="Equation.3">
                  <p:embed/>
                </p:oleObj>
              </mc:Choice>
              <mc:Fallback>
                <p:oleObj name="公式" r:id="rId16" imgW="15621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38588"/>
                        <a:ext cx="156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59" name="Object 11"/>
          <p:cNvGraphicFramePr>
            <a:graphicFrameLocks noChangeAspect="1"/>
          </p:cNvGraphicFramePr>
          <p:nvPr/>
        </p:nvGraphicFramePr>
        <p:xfrm>
          <a:off x="4375150" y="3951288"/>
          <a:ext cx="10287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1" name="公式" r:id="rId18" imgW="1028254" imgH="406224" progId="Equation.3">
                  <p:embed/>
                </p:oleObj>
              </mc:Choice>
              <mc:Fallback>
                <p:oleObj name="公式" r:id="rId18" imgW="1028254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3951288"/>
                        <a:ext cx="10287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797775"/>
              </p:ext>
            </p:extLst>
          </p:nvPr>
        </p:nvGraphicFramePr>
        <p:xfrm>
          <a:off x="2514600" y="4626358"/>
          <a:ext cx="4055506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2" name="Equation" r:id="rId20" imgW="1739880" imgH="215640" progId="Equation.DSMT4">
                  <p:embed/>
                </p:oleObj>
              </mc:Choice>
              <mc:Fallback>
                <p:oleObj name="Equation" r:id="rId20" imgW="1739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26358"/>
                        <a:ext cx="4055506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1" name="Object 13"/>
          <p:cNvGraphicFramePr>
            <a:graphicFrameLocks noChangeAspect="1"/>
          </p:cNvGraphicFramePr>
          <p:nvPr/>
        </p:nvGraphicFramePr>
        <p:xfrm>
          <a:off x="2590800" y="5257801"/>
          <a:ext cx="3657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83" name="Equation" r:id="rId22" imgW="1459866" imgH="215806" progId="Equation.3">
                  <p:embed/>
                </p:oleObj>
              </mc:Choice>
              <mc:Fallback>
                <p:oleObj name="Equation" r:id="rId22" imgW="145986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7801"/>
                        <a:ext cx="36576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5666" name="Group 18"/>
          <p:cNvGrpSpPr>
            <a:grpSpLocks/>
          </p:cNvGrpSpPr>
          <p:nvPr/>
        </p:nvGrpSpPr>
        <p:grpSpPr bwMode="auto">
          <a:xfrm>
            <a:off x="8544272" y="1132682"/>
            <a:ext cx="1989138" cy="3884612"/>
            <a:chOff x="4128" y="144"/>
            <a:chExt cx="1253" cy="2447"/>
          </a:xfrm>
        </p:grpSpPr>
        <p:sp>
          <p:nvSpPr>
            <p:cNvPr id="45072" name="Rectangle 19"/>
            <p:cNvSpPr>
              <a:spLocks noChangeArrowheads="1"/>
            </p:cNvSpPr>
            <p:nvPr/>
          </p:nvSpPr>
          <p:spPr bwMode="auto">
            <a:xfrm>
              <a:off x="5284" y="1443"/>
              <a:ext cx="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5073" name="Rectangle 20"/>
            <p:cNvSpPr>
              <a:spLocks noChangeArrowheads="1"/>
            </p:cNvSpPr>
            <p:nvPr/>
          </p:nvSpPr>
          <p:spPr bwMode="auto">
            <a:xfrm>
              <a:off x="4756" y="144"/>
              <a:ext cx="13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i="1" dirty="0">
                  <a:solidFill>
                    <a:srgbClr val="000000"/>
                  </a:solidFill>
                </a:rPr>
                <a:t>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5074" name="Line 21"/>
            <p:cNvSpPr>
              <a:spLocks noChangeShapeType="1"/>
            </p:cNvSpPr>
            <p:nvPr/>
          </p:nvSpPr>
          <p:spPr bwMode="auto">
            <a:xfrm>
              <a:off x="4746" y="157"/>
              <a:ext cx="1" cy="24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5" name="Line 22"/>
            <p:cNvSpPr>
              <a:spLocks noChangeShapeType="1"/>
            </p:cNvSpPr>
            <p:nvPr/>
          </p:nvSpPr>
          <p:spPr bwMode="auto">
            <a:xfrm>
              <a:off x="4128" y="1374"/>
              <a:ext cx="12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6" name="Freeform 23"/>
            <p:cNvSpPr>
              <a:spLocks/>
            </p:cNvSpPr>
            <p:nvPr/>
          </p:nvSpPr>
          <p:spPr bwMode="auto">
            <a:xfrm>
              <a:off x="4128" y="157"/>
              <a:ext cx="1240" cy="2434"/>
            </a:xfrm>
            <a:custGeom>
              <a:avLst/>
              <a:gdLst>
                <a:gd name="T0" fmla="*/ 1 w 2094"/>
                <a:gd name="T1" fmla="*/ 32557 h 2064"/>
                <a:gd name="T2" fmla="*/ 1 w 2094"/>
                <a:gd name="T3" fmla="*/ 30679 h 2064"/>
                <a:gd name="T4" fmla="*/ 1 w 2094"/>
                <a:gd name="T5" fmla="*/ 29003 h 2064"/>
                <a:gd name="T6" fmla="*/ 1 w 2094"/>
                <a:gd name="T7" fmla="*/ 27515 h 2064"/>
                <a:gd name="T8" fmla="*/ 1 w 2094"/>
                <a:gd name="T9" fmla="*/ 26030 h 2064"/>
                <a:gd name="T10" fmla="*/ 1 w 2094"/>
                <a:gd name="T11" fmla="*/ 24845 h 2064"/>
                <a:gd name="T12" fmla="*/ 1 w 2094"/>
                <a:gd name="T13" fmla="*/ 23641 h 2064"/>
                <a:gd name="T14" fmla="*/ 1 w 2094"/>
                <a:gd name="T15" fmla="*/ 22654 h 2064"/>
                <a:gd name="T16" fmla="*/ 1 w 2094"/>
                <a:gd name="T17" fmla="*/ 21681 h 2064"/>
                <a:gd name="T18" fmla="*/ 1 w 2094"/>
                <a:gd name="T19" fmla="*/ 20893 h 2064"/>
                <a:gd name="T20" fmla="*/ 1 w 2094"/>
                <a:gd name="T21" fmla="*/ 20183 h 2064"/>
                <a:gd name="T22" fmla="*/ 1 w 2094"/>
                <a:gd name="T23" fmla="*/ 19593 h 2064"/>
                <a:gd name="T24" fmla="*/ 1 w 2094"/>
                <a:gd name="T25" fmla="*/ 19016 h 2064"/>
                <a:gd name="T26" fmla="*/ 1 w 2094"/>
                <a:gd name="T27" fmla="*/ 18598 h 2064"/>
                <a:gd name="T28" fmla="*/ 1 w 2094"/>
                <a:gd name="T29" fmla="*/ 18202 h 2064"/>
                <a:gd name="T30" fmla="*/ 1 w 2094"/>
                <a:gd name="T31" fmla="*/ 17927 h 2064"/>
                <a:gd name="T32" fmla="*/ 1 w 2094"/>
                <a:gd name="T33" fmla="*/ 17617 h 2064"/>
                <a:gd name="T34" fmla="*/ 1 w 2094"/>
                <a:gd name="T35" fmla="*/ 17408 h 2064"/>
                <a:gd name="T36" fmla="*/ 1 w 2094"/>
                <a:gd name="T37" fmla="*/ 17317 h 2064"/>
                <a:gd name="T38" fmla="*/ 1 w 2094"/>
                <a:gd name="T39" fmla="*/ 17227 h 2064"/>
                <a:gd name="T40" fmla="*/ 1 w 2094"/>
                <a:gd name="T41" fmla="*/ 17115 h 2064"/>
                <a:gd name="T42" fmla="*/ 1 w 2094"/>
                <a:gd name="T43" fmla="*/ 17023 h 2064"/>
                <a:gd name="T44" fmla="*/ 1 w 2094"/>
                <a:gd name="T45" fmla="*/ 17023 h 2064"/>
                <a:gd name="T46" fmla="*/ 1 w 2094"/>
                <a:gd name="T47" fmla="*/ 17023 h 2064"/>
                <a:gd name="T48" fmla="*/ 1 w 2094"/>
                <a:gd name="T49" fmla="*/ 17023 h 2064"/>
                <a:gd name="T50" fmla="*/ 1 w 2094"/>
                <a:gd name="T51" fmla="*/ 17023 h 2064"/>
                <a:gd name="T52" fmla="*/ 1 w 2094"/>
                <a:gd name="T53" fmla="*/ 17023 h 2064"/>
                <a:gd name="T54" fmla="*/ 1 w 2094"/>
                <a:gd name="T55" fmla="*/ 17023 h 2064"/>
                <a:gd name="T56" fmla="*/ 1 w 2094"/>
                <a:gd name="T57" fmla="*/ 16935 h 2064"/>
                <a:gd name="T58" fmla="*/ 1 w 2094"/>
                <a:gd name="T59" fmla="*/ 16935 h 2064"/>
                <a:gd name="T60" fmla="*/ 1 w 2094"/>
                <a:gd name="T61" fmla="*/ 16832 h 2064"/>
                <a:gd name="T62" fmla="*/ 1 w 2094"/>
                <a:gd name="T63" fmla="*/ 16733 h 2064"/>
                <a:gd name="T64" fmla="*/ 1 w 2094"/>
                <a:gd name="T65" fmla="*/ 16539 h 2064"/>
                <a:gd name="T66" fmla="*/ 1 w 2094"/>
                <a:gd name="T67" fmla="*/ 16330 h 2064"/>
                <a:gd name="T68" fmla="*/ 1 w 2094"/>
                <a:gd name="T69" fmla="*/ 16025 h 2064"/>
                <a:gd name="T70" fmla="*/ 1 w 2094"/>
                <a:gd name="T71" fmla="*/ 15644 h 2064"/>
                <a:gd name="T72" fmla="*/ 1 w 2094"/>
                <a:gd name="T73" fmla="*/ 15237 h 2064"/>
                <a:gd name="T74" fmla="*/ 1 w 2094"/>
                <a:gd name="T75" fmla="*/ 14748 h 2064"/>
                <a:gd name="T76" fmla="*/ 1 w 2094"/>
                <a:gd name="T77" fmla="*/ 14151 h 2064"/>
                <a:gd name="T78" fmla="*/ 1 w 2094"/>
                <a:gd name="T79" fmla="*/ 13559 h 2064"/>
                <a:gd name="T80" fmla="*/ 1 w 2094"/>
                <a:gd name="T81" fmla="*/ 12787 h 2064"/>
                <a:gd name="T82" fmla="*/ 1 w 2094"/>
                <a:gd name="T83" fmla="*/ 11872 h 2064"/>
                <a:gd name="T84" fmla="*/ 1 w 2094"/>
                <a:gd name="T85" fmla="*/ 10878 h 2064"/>
                <a:gd name="T86" fmla="*/ 1 w 2094"/>
                <a:gd name="T87" fmla="*/ 9786 h 2064"/>
                <a:gd name="T88" fmla="*/ 1 w 2094"/>
                <a:gd name="T89" fmla="*/ 8611 h 2064"/>
                <a:gd name="T90" fmla="*/ 1 w 2094"/>
                <a:gd name="T91" fmla="*/ 7337 h 2064"/>
                <a:gd name="T92" fmla="*/ 1 w 2094"/>
                <a:gd name="T93" fmla="*/ 5839 h 2064"/>
                <a:gd name="T94" fmla="*/ 1 w 2094"/>
                <a:gd name="T95" fmla="*/ 4152 h 2064"/>
                <a:gd name="T96" fmla="*/ 1 w 2094"/>
                <a:gd name="T97" fmla="*/ 2467 h 2064"/>
                <a:gd name="T98" fmla="*/ 1 w 2094"/>
                <a:gd name="T99" fmla="*/ 483 h 206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094" h="2064">
                  <a:moveTo>
                    <a:pt x="0" y="2064"/>
                  </a:moveTo>
                  <a:lnTo>
                    <a:pt x="12" y="2034"/>
                  </a:lnTo>
                  <a:lnTo>
                    <a:pt x="18" y="2004"/>
                  </a:lnTo>
                  <a:lnTo>
                    <a:pt x="30" y="1974"/>
                  </a:lnTo>
                  <a:lnTo>
                    <a:pt x="42" y="1944"/>
                  </a:lnTo>
                  <a:lnTo>
                    <a:pt x="54" y="1914"/>
                  </a:lnTo>
                  <a:lnTo>
                    <a:pt x="60" y="1890"/>
                  </a:lnTo>
                  <a:lnTo>
                    <a:pt x="72" y="1860"/>
                  </a:lnTo>
                  <a:lnTo>
                    <a:pt x="84" y="1836"/>
                  </a:lnTo>
                  <a:lnTo>
                    <a:pt x="96" y="1812"/>
                  </a:lnTo>
                  <a:lnTo>
                    <a:pt x="102" y="1782"/>
                  </a:lnTo>
                  <a:lnTo>
                    <a:pt x="114" y="1758"/>
                  </a:lnTo>
                  <a:lnTo>
                    <a:pt x="126" y="1734"/>
                  </a:lnTo>
                  <a:lnTo>
                    <a:pt x="138" y="1710"/>
                  </a:lnTo>
                  <a:lnTo>
                    <a:pt x="144" y="1686"/>
                  </a:lnTo>
                  <a:lnTo>
                    <a:pt x="156" y="1668"/>
                  </a:lnTo>
                  <a:lnTo>
                    <a:pt x="168" y="1644"/>
                  </a:lnTo>
                  <a:lnTo>
                    <a:pt x="180" y="1620"/>
                  </a:lnTo>
                  <a:lnTo>
                    <a:pt x="186" y="1602"/>
                  </a:lnTo>
                  <a:lnTo>
                    <a:pt x="198" y="1578"/>
                  </a:lnTo>
                  <a:lnTo>
                    <a:pt x="210" y="1560"/>
                  </a:lnTo>
                  <a:lnTo>
                    <a:pt x="222" y="1542"/>
                  </a:lnTo>
                  <a:lnTo>
                    <a:pt x="228" y="1524"/>
                  </a:lnTo>
                  <a:lnTo>
                    <a:pt x="240" y="1506"/>
                  </a:lnTo>
                  <a:lnTo>
                    <a:pt x="252" y="1488"/>
                  </a:lnTo>
                  <a:lnTo>
                    <a:pt x="264" y="1470"/>
                  </a:lnTo>
                  <a:lnTo>
                    <a:pt x="270" y="1452"/>
                  </a:lnTo>
                  <a:lnTo>
                    <a:pt x="282" y="1434"/>
                  </a:lnTo>
                  <a:lnTo>
                    <a:pt x="294" y="1416"/>
                  </a:lnTo>
                  <a:lnTo>
                    <a:pt x="306" y="1404"/>
                  </a:lnTo>
                  <a:lnTo>
                    <a:pt x="312" y="1386"/>
                  </a:lnTo>
                  <a:lnTo>
                    <a:pt x="324" y="1374"/>
                  </a:lnTo>
                  <a:lnTo>
                    <a:pt x="336" y="1356"/>
                  </a:lnTo>
                  <a:lnTo>
                    <a:pt x="348" y="1344"/>
                  </a:lnTo>
                  <a:lnTo>
                    <a:pt x="354" y="1326"/>
                  </a:lnTo>
                  <a:lnTo>
                    <a:pt x="366" y="1314"/>
                  </a:lnTo>
                  <a:lnTo>
                    <a:pt x="378" y="1302"/>
                  </a:lnTo>
                  <a:lnTo>
                    <a:pt x="390" y="1290"/>
                  </a:lnTo>
                  <a:lnTo>
                    <a:pt x="396" y="1278"/>
                  </a:lnTo>
                  <a:lnTo>
                    <a:pt x="408" y="1266"/>
                  </a:lnTo>
                  <a:lnTo>
                    <a:pt x="420" y="1254"/>
                  </a:lnTo>
                  <a:lnTo>
                    <a:pt x="432" y="1242"/>
                  </a:lnTo>
                  <a:lnTo>
                    <a:pt x="438" y="1236"/>
                  </a:lnTo>
                  <a:lnTo>
                    <a:pt x="450" y="1224"/>
                  </a:lnTo>
                  <a:lnTo>
                    <a:pt x="462" y="1212"/>
                  </a:lnTo>
                  <a:lnTo>
                    <a:pt x="474" y="1206"/>
                  </a:lnTo>
                  <a:lnTo>
                    <a:pt x="480" y="1194"/>
                  </a:lnTo>
                  <a:lnTo>
                    <a:pt x="492" y="1188"/>
                  </a:lnTo>
                  <a:lnTo>
                    <a:pt x="504" y="1176"/>
                  </a:lnTo>
                  <a:lnTo>
                    <a:pt x="516" y="1170"/>
                  </a:lnTo>
                  <a:lnTo>
                    <a:pt x="522" y="1164"/>
                  </a:lnTo>
                  <a:lnTo>
                    <a:pt x="534" y="1152"/>
                  </a:lnTo>
                  <a:lnTo>
                    <a:pt x="546" y="1146"/>
                  </a:lnTo>
                  <a:lnTo>
                    <a:pt x="552" y="1140"/>
                  </a:lnTo>
                  <a:lnTo>
                    <a:pt x="564" y="1134"/>
                  </a:lnTo>
                  <a:lnTo>
                    <a:pt x="576" y="1128"/>
                  </a:lnTo>
                  <a:lnTo>
                    <a:pt x="588" y="1122"/>
                  </a:lnTo>
                  <a:lnTo>
                    <a:pt x="594" y="1116"/>
                  </a:lnTo>
                  <a:lnTo>
                    <a:pt x="606" y="1110"/>
                  </a:lnTo>
                  <a:lnTo>
                    <a:pt x="618" y="1104"/>
                  </a:lnTo>
                  <a:lnTo>
                    <a:pt x="630" y="1098"/>
                  </a:lnTo>
                  <a:lnTo>
                    <a:pt x="636" y="1092"/>
                  </a:lnTo>
                  <a:lnTo>
                    <a:pt x="648" y="1086"/>
                  </a:lnTo>
                  <a:lnTo>
                    <a:pt x="660" y="1086"/>
                  </a:lnTo>
                  <a:lnTo>
                    <a:pt x="672" y="1080"/>
                  </a:lnTo>
                  <a:lnTo>
                    <a:pt x="678" y="1074"/>
                  </a:lnTo>
                  <a:lnTo>
                    <a:pt x="690" y="1074"/>
                  </a:lnTo>
                  <a:lnTo>
                    <a:pt x="702" y="1068"/>
                  </a:lnTo>
                  <a:lnTo>
                    <a:pt x="714" y="1068"/>
                  </a:lnTo>
                  <a:lnTo>
                    <a:pt x="720" y="1062"/>
                  </a:lnTo>
                  <a:lnTo>
                    <a:pt x="732" y="1062"/>
                  </a:lnTo>
                  <a:lnTo>
                    <a:pt x="744" y="1056"/>
                  </a:lnTo>
                  <a:lnTo>
                    <a:pt x="756" y="1056"/>
                  </a:lnTo>
                  <a:lnTo>
                    <a:pt x="762" y="1050"/>
                  </a:lnTo>
                  <a:lnTo>
                    <a:pt x="774" y="1050"/>
                  </a:lnTo>
                  <a:lnTo>
                    <a:pt x="786" y="1050"/>
                  </a:lnTo>
                  <a:lnTo>
                    <a:pt x="798" y="1044"/>
                  </a:lnTo>
                  <a:lnTo>
                    <a:pt x="804" y="1044"/>
                  </a:lnTo>
                  <a:lnTo>
                    <a:pt x="816" y="1044"/>
                  </a:lnTo>
                  <a:lnTo>
                    <a:pt x="828" y="1044"/>
                  </a:lnTo>
                  <a:lnTo>
                    <a:pt x="840" y="1038"/>
                  </a:lnTo>
                  <a:lnTo>
                    <a:pt x="846" y="1038"/>
                  </a:lnTo>
                  <a:lnTo>
                    <a:pt x="858" y="1038"/>
                  </a:lnTo>
                  <a:lnTo>
                    <a:pt x="870" y="1038"/>
                  </a:lnTo>
                  <a:lnTo>
                    <a:pt x="882" y="1038"/>
                  </a:lnTo>
                  <a:lnTo>
                    <a:pt x="888" y="1038"/>
                  </a:lnTo>
                  <a:lnTo>
                    <a:pt x="900" y="1032"/>
                  </a:lnTo>
                  <a:lnTo>
                    <a:pt x="912" y="1032"/>
                  </a:lnTo>
                  <a:lnTo>
                    <a:pt x="924" y="1032"/>
                  </a:lnTo>
                  <a:lnTo>
                    <a:pt x="930" y="1032"/>
                  </a:lnTo>
                  <a:lnTo>
                    <a:pt x="942" y="1032"/>
                  </a:lnTo>
                  <a:lnTo>
                    <a:pt x="954" y="1032"/>
                  </a:lnTo>
                  <a:lnTo>
                    <a:pt x="966" y="1032"/>
                  </a:lnTo>
                  <a:lnTo>
                    <a:pt x="972" y="1032"/>
                  </a:lnTo>
                  <a:lnTo>
                    <a:pt x="984" y="1032"/>
                  </a:lnTo>
                  <a:lnTo>
                    <a:pt x="996" y="1032"/>
                  </a:lnTo>
                  <a:lnTo>
                    <a:pt x="1008" y="1032"/>
                  </a:lnTo>
                  <a:lnTo>
                    <a:pt x="1014" y="1032"/>
                  </a:lnTo>
                  <a:lnTo>
                    <a:pt x="1026" y="1032"/>
                  </a:lnTo>
                  <a:lnTo>
                    <a:pt x="1038" y="1032"/>
                  </a:lnTo>
                  <a:lnTo>
                    <a:pt x="1050" y="1032"/>
                  </a:lnTo>
                  <a:lnTo>
                    <a:pt x="1056" y="1032"/>
                  </a:lnTo>
                  <a:lnTo>
                    <a:pt x="1068" y="1032"/>
                  </a:lnTo>
                  <a:lnTo>
                    <a:pt x="1080" y="1032"/>
                  </a:lnTo>
                  <a:lnTo>
                    <a:pt x="1086" y="1032"/>
                  </a:lnTo>
                  <a:lnTo>
                    <a:pt x="1098" y="1032"/>
                  </a:lnTo>
                  <a:lnTo>
                    <a:pt x="1110" y="1032"/>
                  </a:lnTo>
                  <a:lnTo>
                    <a:pt x="1122" y="1032"/>
                  </a:lnTo>
                  <a:lnTo>
                    <a:pt x="1128" y="1032"/>
                  </a:lnTo>
                  <a:lnTo>
                    <a:pt x="1140" y="1032"/>
                  </a:lnTo>
                  <a:lnTo>
                    <a:pt x="1152" y="1032"/>
                  </a:lnTo>
                  <a:lnTo>
                    <a:pt x="1164" y="1032"/>
                  </a:lnTo>
                  <a:lnTo>
                    <a:pt x="1170" y="1032"/>
                  </a:lnTo>
                  <a:lnTo>
                    <a:pt x="1182" y="1032"/>
                  </a:lnTo>
                  <a:lnTo>
                    <a:pt x="1194" y="1032"/>
                  </a:lnTo>
                  <a:lnTo>
                    <a:pt x="1206" y="1026"/>
                  </a:lnTo>
                  <a:lnTo>
                    <a:pt x="1212" y="1026"/>
                  </a:lnTo>
                  <a:lnTo>
                    <a:pt x="1224" y="1026"/>
                  </a:lnTo>
                  <a:lnTo>
                    <a:pt x="1236" y="1026"/>
                  </a:lnTo>
                  <a:lnTo>
                    <a:pt x="1248" y="1026"/>
                  </a:lnTo>
                  <a:lnTo>
                    <a:pt x="1254" y="1026"/>
                  </a:lnTo>
                  <a:lnTo>
                    <a:pt x="1266" y="1020"/>
                  </a:lnTo>
                  <a:lnTo>
                    <a:pt x="1278" y="1020"/>
                  </a:lnTo>
                  <a:lnTo>
                    <a:pt x="1290" y="1020"/>
                  </a:lnTo>
                  <a:lnTo>
                    <a:pt x="1296" y="1020"/>
                  </a:lnTo>
                  <a:lnTo>
                    <a:pt x="1308" y="1014"/>
                  </a:lnTo>
                  <a:lnTo>
                    <a:pt x="1320" y="1014"/>
                  </a:lnTo>
                  <a:lnTo>
                    <a:pt x="1332" y="1014"/>
                  </a:lnTo>
                  <a:lnTo>
                    <a:pt x="1338" y="1008"/>
                  </a:lnTo>
                  <a:lnTo>
                    <a:pt x="1350" y="1008"/>
                  </a:lnTo>
                  <a:lnTo>
                    <a:pt x="1362" y="1002"/>
                  </a:lnTo>
                  <a:lnTo>
                    <a:pt x="1374" y="1002"/>
                  </a:lnTo>
                  <a:lnTo>
                    <a:pt x="1380" y="996"/>
                  </a:lnTo>
                  <a:lnTo>
                    <a:pt x="1392" y="996"/>
                  </a:lnTo>
                  <a:lnTo>
                    <a:pt x="1404" y="990"/>
                  </a:lnTo>
                  <a:lnTo>
                    <a:pt x="1416" y="990"/>
                  </a:lnTo>
                  <a:lnTo>
                    <a:pt x="1422" y="984"/>
                  </a:lnTo>
                  <a:lnTo>
                    <a:pt x="1434" y="978"/>
                  </a:lnTo>
                  <a:lnTo>
                    <a:pt x="1446" y="978"/>
                  </a:lnTo>
                  <a:lnTo>
                    <a:pt x="1458" y="972"/>
                  </a:lnTo>
                  <a:lnTo>
                    <a:pt x="1464" y="966"/>
                  </a:lnTo>
                  <a:lnTo>
                    <a:pt x="1476" y="960"/>
                  </a:lnTo>
                  <a:lnTo>
                    <a:pt x="1488" y="954"/>
                  </a:lnTo>
                  <a:lnTo>
                    <a:pt x="1500" y="948"/>
                  </a:lnTo>
                  <a:lnTo>
                    <a:pt x="1506" y="942"/>
                  </a:lnTo>
                  <a:lnTo>
                    <a:pt x="1518" y="936"/>
                  </a:lnTo>
                  <a:lnTo>
                    <a:pt x="1530" y="930"/>
                  </a:lnTo>
                  <a:lnTo>
                    <a:pt x="1542" y="924"/>
                  </a:lnTo>
                  <a:lnTo>
                    <a:pt x="1548" y="918"/>
                  </a:lnTo>
                  <a:lnTo>
                    <a:pt x="1560" y="912"/>
                  </a:lnTo>
                  <a:lnTo>
                    <a:pt x="1572" y="906"/>
                  </a:lnTo>
                  <a:lnTo>
                    <a:pt x="1578" y="894"/>
                  </a:lnTo>
                  <a:lnTo>
                    <a:pt x="1590" y="888"/>
                  </a:lnTo>
                  <a:lnTo>
                    <a:pt x="1602" y="876"/>
                  </a:lnTo>
                  <a:lnTo>
                    <a:pt x="1614" y="870"/>
                  </a:lnTo>
                  <a:lnTo>
                    <a:pt x="1620" y="858"/>
                  </a:lnTo>
                  <a:lnTo>
                    <a:pt x="1632" y="852"/>
                  </a:lnTo>
                  <a:lnTo>
                    <a:pt x="1644" y="840"/>
                  </a:lnTo>
                  <a:lnTo>
                    <a:pt x="1656" y="828"/>
                  </a:lnTo>
                  <a:lnTo>
                    <a:pt x="1662" y="822"/>
                  </a:lnTo>
                  <a:lnTo>
                    <a:pt x="1674" y="810"/>
                  </a:lnTo>
                  <a:lnTo>
                    <a:pt x="1686" y="798"/>
                  </a:lnTo>
                  <a:lnTo>
                    <a:pt x="1698" y="786"/>
                  </a:lnTo>
                  <a:lnTo>
                    <a:pt x="1704" y="774"/>
                  </a:lnTo>
                  <a:lnTo>
                    <a:pt x="1716" y="762"/>
                  </a:lnTo>
                  <a:lnTo>
                    <a:pt x="1728" y="750"/>
                  </a:lnTo>
                  <a:lnTo>
                    <a:pt x="1740" y="738"/>
                  </a:lnTo>
                  <a:lnTo>
                    <a:pt x="1746" y="720"/>
                  </a:lnTo>
                  <a:lnTo>
                    <a:pt x="1758" y="708"/>
                  </a:lnTo>
                  <a:lnTo>
                    <a:pt x="1770" y="690"/>
                  </a:lnTo>
                  <a:lnTo>
                    <a:pt x="1782" y="678"/>
                  </a:lnTo>
                  <a:lnTo>
                    <a:pt x="1788" y="660"/>
                  </a:lnTo>
                  <a:lnTo>
                    <a:pt x="1800" y="648"/>
                  </a:lnTo>
                  <a:lnTo>
                    <a:pt x="1812" y="630"/>
                  </a:lnTo>
                  <a:lnTo>
                    <a:pt x="1824" y="612"/>
                  </a:lnTo>
                  <a:lnTo>
                    <a:pt x="1830" y="594"/>
                  </a:lnTo>
                  <a:lnTo>
                    <a:pt x="1842" y="576"/>
                  </a:lnTo>
                  <a:lnTo>
                    <a:pt x="1854" y="558"/>
                  </a:lnTo>
                  <a:lnTo>
                    <a:pt x="1866" y="540"/>
                  </a:lnTo>
                  <a:lnTo>
                    <a:pt x="1872" y="522"/>
                  </a:lnTo>
                  <a:lnTo>
                    <a:pt x="1884" y="504"/>
                  </a:lnTo>
                  <a:lnTo>
                    <a:pt x="1896" y="486"/>
                  </a:lnTo>
                  <a:lnTo>
                    <a:pt x="1908" y="462"/>
                  </a:lnTo>
                  <a:lnTo>
                    <a:pt x="1914" y="444"/>
                  </a:lnTo>
                  <a:lnTo>
                    <a:pt x="1926" y="420"/>
                  </a:lnTo>
                  <a:lnTo>
                    <a:pt x="1938" y="396"/>
                  </a:lnTo>
                  <a:lnTo>
                    <a:pt x="1950" y="378"/>
                  </a:lnTo>
                  <a:lnTo>
                    <a:pt x="1956" y="354"/>
                  </a:lnTo>
                  <a:lnTo>
                    <a:pt x="1968" y="330"/>
                  </a:lnTo>
                  <a:lnTo>
                    <a:pt x="1980" y="306"/>
                  </a:lnTo>
                  <a:lnTo>
                    <a:pt x="1992" y="282"/>
                  </a:lnTo>
                  <a:lnTo>
                    <a:pt x="1998" y="252"/>
                  </a:lnTo>
                  <a:lnTo>
                    <a:pt x="2010" y="228"/>
                  </a:lnTo>
                  <a:lnTo>
                    <a:pt x="2022" y="204"/>
                  </a:lnTo>
                  <a:lnTo>
                    <a:pt x="2034" y="174"/>
                  </a:lnTo>
                  <a:lnTo>
                    <a:pt x="2040" y="150"/>
                  </a:lnTo>
                  <a:lnTo>
                    <a:pt x="2052" y="120"/>
                  </a:lnTo>
                  <a:lnTo>
                    <a:pt x="2064" y="90"/>
                  </a:lnTo>
                  <a:lnTo>
                    <a:pt x="2076" y="60"/>
                  </a:lnTo>
                  <a:lnTo>
                    <a:pt x="2082" y="30"/>
                  </a:lnTo>
                  <a:lnTo>
                    <a:pt x="2094" y="0"/>
                  </a:lnTo>
                </a:path>
              </a:pathLst>
            </a:custGeom>
            <a:noFill/>
            <a:ln w="254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Rectangle 24"/>
            <p:cNvSpPr>
              <a:spLocks noChangeArrowheads="1"/>
            </p:cNvSpPr>
            <p:nvPr/>
          </p:nvSpPr>
          <p:spPr bwMode="auto">
            <a:xfrm>
              <a:off x="4748" y="1380"/>
              <a:ext cx="1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graphicFrame>
          <p:nvGraphicFramePr>
            <p:cNvPr id="45078" name="Object 25"/>
            <p:cNvGraphicFramePr>
              <a:graphicFrameLocks noChangeAspect="1"/>
            </p:cNvGraphicFramePr>
            <p:nvPr/>
          </p:nvGraphicFramePr>
          <p:xfrm>
            <a:off x="4496" y="384"/>
            <a:ext cx="78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84" name="Equation" r:id="rId24" imgW="545863" imgH="228501" progId="Equation.3">
                    <p:embed/>
                  </p:oleObj>
                </mc:Choice>
                <mc:Fallback>
                  <p:oleObj name="Equation" r:id="rId24" imgW="545863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384"/>
                          <a:ext cx="784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989486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9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9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9348CB-71BD-4C7F-BD30-BA0C43534A03}" type="slidenum">
              <a:rPr lang="zh-CN" altLang="en-US">
                <a:solidFill>
                  <a:srgbClr val="898989"/>
                </a:solidFill>
              </a:rPr>
              <a:pPr eaLnBrk="1" hangingPunct="1"/>
              <a:t>45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2209800" y="736601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084" name="Object 3"/>
          <p:cNvGraphicFramePr>
            <a:graphicFrameLocks noChangeAspect="1"/>
          </p:cNvGraphicFramePr>
          <p:nvPr/>
        </p:nvGraphicFramePr>
        <p:xfrm>
          <a:off x="3048000" y="736600"/>
          <a:ext cx="7162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8" name="Equation" r:id="rId3" imgW="2921000" imgH="228600" progId="Equation.3">
                  <p:embed/>
                </p:oleObj>
              </mc:Choice>
              <mc:Fallback>
                <p:oleObj name="Equation" r:id="rId3" imgW="292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36600"/>
                        <a:ext cx="7162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7018" name="Text Box 42"/>
          <p:cNvSpPr txBox="1">
            <a:spLocks noChangeArrowheads="1"/>
          </p:cNvSpPr>
          <p:nvPr/>
        </p:nvSpPr>
        <p:spPr bwMode="auto">
          <a:xfrm>
            <a:off x="2235200" y="1447801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67019" name="Object 43"/>
          <p:cNvGraphicFramePr>
            <a:graphicFrameLocks noChangeAspect="1"/>
          </p:cNvGraphicFramePr>
          <p:nvPr/>
        </p:nvGraphicFramePr>
        <p:xfrm>
          <a:off x="3073400" y="1533526"/>
          <a:ext cx="2438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39" name="公式" r:id="rId5" imgW="2133600" imgH="393700" progId="Equation.3">
                  <p:embed/>
                </p:oleObj>
              </mc:Choice>
              <mc:Fallback>
                <p:oleObj name="公式" r:id="rId5" imgW="2133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533526"/>
                        <a:ext cx="24384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0" name="Object 44"/>
          <p:cNvGraphicFramePr>
            <a:graphicFrameLocks noChangeAspect="1"/>
          </p:cNvGraphicFramePr>
          <p:nvPr/>
        </p:nvGraphicFramePr>
        <p:xfrm>
          <a:off x="2616200" y="2111375"/>
          <a:ext cx="2819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0" name="公式" r:id="rId7" imgW="2565400" imgH="469900" progId="Equation.3">
                  <p:embed/>
                </p:oleObj>
              </mc:Choice>
              <mc:Fallback>
                <p:oleObj name="公式" r:id="rId7" imgW="25654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111375"/>
                        <a:ext cx="28194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1" name="Object 45"/>
          <p:cNvGraphicFramePr>
            <a:graphicFrameLocks noChangeAspect="1"/>
          </p:cNvGraphicFramePr>
          <p:nvPr/>
        </p:nvGraphicFramePr>
        <p:xfrm>
          <a:off x="5664200" y="1895476"/>
          <a:ext cx="2743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1" name="公式" r:id="rId9" imgW="2451100" imgH="838200" progId="Equation.3">
                  <p:embed/>
                </p:oleObj>
              </mc:Choice>
              <mc:Fallback>
                <p:oleObj name="公式" r:id="rId9" imgW="2451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1895476"/>
                        <a:ext cx="2743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2" name="Object 46"/>
          <p:cNvGraphicFramePr>
            <a:graphicFrameLocks noChangeAspect="1"/>
          </p:cNvGraphicFramePr>
          <p:nvPr/>
        </p:nvGraphicFramePr>
        <p:xfrm>
          <a:off x="2540001" y="2870201"/>
          <a:ext cx="14271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2" name="公式" r:id="rId11" imgW="1333500" imgH="431800" progId="Equation.3">
                  <p:embed/>
                </p:oleObj>
              </mc:Choice>
              <mc:Fallback>
                <p:oleObj name="公式" r:id="rId11" imgW="1333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1" y="2870201"/>
                        <a:ext cx="1427163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3" name="Object 47"/>
          <p:cNvGraphicFramePr>
            <a:graphicFrameLocks noChangeAspect="1"/>
          </p:cNvGraphicFramePr>
          <p:nvPr/>
        </p:nvGraphicFramePr>
        <p:xfrm>
          <a:off x="4254500" y="2659064"/>
          <a:ext cx="25908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3" name="公式" r:id="rId13" imgW="2565400" imgH="838200" progId="Equation.3">
                  <p:embed/>
                </p:oleObj>
              </mc:Choice>
              <mc:Fallback>
                <p:oleObj name="公式" r:id="rId13" imgW="2565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2659064"/>
                        <a:ext cx="25908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4" name="Object 48"/>
          <p:cNvGraphicFramePr>
            <a:graphicFrameLocks noChangeAspect="1"/>
          </p:cNvGraphicFramePr>
          <p:nvPr/>
        </p:nvGraphicFramePr>
        <p:xfrm>
          <a:off x="2611438" y="3868738"/>
          <a:ext cx="252412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4" name="公式" r:id="rId15" imgW="253890" imgH="241195" progId="Equation.3">
                  <p:embed/>
                </p:oleObj>
              </mc:Choice>
              <mc:Fallback>
                <p:oleObj name="公式" r:id="rId15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868738"/>
                        <a:ext cx="252412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5" name="Object 49"/>
          <p:cNvGraphicFramePr>
            <a:graphicFrameLocks noChangeAspect="1"/>
          </p:cNvGraphicFramePr>
          <p:nvPr/>
        </p:nvGraphicFramePr>
        <p:xfrm>
          <a:off x="3429000" y="3811588"/>
          <a:ext cx="1016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5" name="公式" r:id="rId17" imgW="1016000" imgH="393700" progId="Equation.3">
                  <p:embed/>
                </p:oleObj>
              </mc:Choice>
              <mc:Fallback>
                <p:oleObj name="公式" r:id="rId17" imgW="1016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11588"/>
                        <a:ext cx="1016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6" name="Object 50"/>
          <p:cNvGraphicFramePr>
            <a:graphicFrameLocks noChangeAspect="1"/>
          </p:cNvGraphicFramePr>
          <p:nvPr/>
        </p:nvGraphicFramePr>
        <p:xfrm>
          <a:off x="8229600" y="3683001"/>
          <a:ext cx="12954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6" name="公式" r:id="rId19" imgW="1295400" imgH="622300" progId="Equation.3">
                  <p:embed/>
                </p:oleObj>
              </mc:Choice>
              <mc:Fallback>
                <p:oleObj name="公式" r:id="rId19" imgW="12954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683001"/>
                        <a:ext cx="12954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7" name="Object 51"/>
          <p:cNvGraphicFramePr>
            <a:graphicFrameLocks noChangeAspect="1"/>
          </p:cNvGraphicFramePr>
          <p:nvPr/>
        </p:nvGraphicFramePr>
        <p:xfrm>
          <a:off x="5778501" y="3702051"/>
          <a:ext cx="10017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7" name="公式" r:id="rId21" imgW="1002865" imgH="622030" progId="Equation.3">
                  <p:embed/>
                </p:oleObj>
              </mc:Choice>
              <mc:Fallback>
                <p:oleObj name="公式" r:id="rId21" imgW="1002865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1" y="3702051"/>
                        <a:ext cx="100171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8" name="Object 52"/>
          <p:cNvGraphicFramePr>
            <a:graphicFrameLocks noChangeAspect="1"/>
          </p:cNvGraphicFramePr>
          <p:nvPr/>
        </p:nvGraphicFramePr>
        <p:xfrm>
          <a:off x="5005388" y="3822701"/>
          <a:ext cx="2016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8" name="公式" r:id="rId23" imgW="203024" imgH="317225" progId="Equation.3">
                  <p:embed/>
                </p:oleObj>
              </mc:Choice>
              <mc:Fallback>
                <p:oleObj name="公式" r:id="rId23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3822701"/>
                        <a:ext cx="2016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29" name="Object 53"/>
          <p:cNvGraphicFramePr>
            <a:graphicFrameLocks noChangeAspect="1"/>
          </p:cNvGraphicFramePr>
          <p:nvPr/>
        </p:nvGraphicFramePr>
        <p:xfrm>
          <a:off x="7315200" y="3683001"/>
          <a:ext cx="4699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49" name="公式" r:id="rId25" imgW="469696" imgH="622030" progId="Equation.3">
                  <p:embed/>
                </p:oleObj>
              </mc:Choice>
              <mc:Fallback>
                <p:oleObj name="公式" r:id="rId25" imgW="469696" imgH="6220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683001"/>
                        <a:ext cx="4699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30" name="Object 54"/>
          <p:cNvGraphicFramePr>
            <a:graphicFrameLocks noChangeAspect="1"/>
          </p:cNvGraphicFramePr>
          <p:nvPr/>
        </p:nvGraphicFramePr>
        <p:xfrm>
          <a:off x="2286000" y="4495801"/>
          <a:ext cx="914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0" name="Equation" r:id="rId27" imgW="431613" imgH="203112" progId="Equation.3">
                  <p:embed/>
                </p:oleObj>
              </mc:Choice>
              <mc:Fallback>
                <p:oleObj name="Equation" r:id="rId27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1"/>
                        <a:ext cx="914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31" name="Object 55"/>
          <p:cNvGraphicFramePr>
            <a:graphicFrameLocks noChangeAspect="1"/>
          </p:cNvGraphicFramePr>
          <p:nvPr/>
        </p:nvGraphicFramePr>
        <p:xfrm>
          <a:off x="2362200" y="518160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1" name="Equation" r:id="rId29" imgW="368140" imgH="203112" progId="Equation.3">
                  <p:embed/>
                </p:oleObj>
              </mc:Choice>
              <mc:Fallback>
                <p:oleObj name="Equation" r:id="rId29" imgW="36814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76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32" name="Object 56"/>
          <p:cNvGraphicFramePr>
            <a:graphicFrameLocks noChangeAspect="1"/>
          </p:cNvGraphicFramePr>
          <p:nvPr/>
        </p:nvGraphicFramePr>
        <p:xfrm>
          <a:off x="3733800" y="4457700"/>
          <a:ext cx="3825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2" name="Equation" r:id="rId31" imgW="139700" imgH="139700" progId="Equation.3">
                  <p:embed/>
                </p:oleObj>
              </mc:Choice>
              <mc:Fallback>
                <p:oleObj name="Equation" r:id="rId31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57700"/>
                        <a:ext cx="3825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33" name="Object 57"/>
          <p:cNvGraphicFramePr>
            <a:graphicFrameLocks noChangeAspect="1"/>
          </p:cNvGraphicFramePr>
          <p:nvPr/>
        </p:nvGraphicFramePr>
        <p:xfrm>
          <a:off x="6045200" y="4572000"/>
          <a:ext cx="38100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3" name="Equation" r:id="rId33" imgW="139518" imgH="76101" progId="Equation.3">
                  <p:embed/>
                </p:oleObj>
              </mc:Choice>
              <mc:Fallback>
                <p:oleObj name="Equation" r:id="rId33" imgW="139518" imgH="761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4572000"/>
                        <a:ext cx="381000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34" name="Object 58"/>
          <p:cNvGraphicFramePr>
            <a:graphicFrameLocks noChangeAspect="1"/>
          </p:cNvGraphicFramePr>
          <p:nvPr/>
        </p:nvGraphicFramePr>
        <p:xfrm>
          <a:off x="8788400" y="4495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4" name="Equation" r:id="rId35" imgW="139700" imgH="139700" progId="Equation.3">
                  <p:embed/>
                </p:oleObj>
              </mc:Choice>
              <mc:Fallback>
                <p:oleObj name="Equation" r:id="rId35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8400" y="449580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35" name="Object 59"/>
          <p:cNvGraphicFramePr>
            <a:graphicFrameLocks noChangeAspect="1"/>
          </p:cNvGraphicFramePr>
          <p:nvPr/>
        </p:nvGraphicFramePr>
        <p:xfrm>
          <a:off x="4991101" y="4502151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5" name="公式" r:id="rId37" imgW="203024" imgH="317225" progId="Equation.3">
                  <p:embed/>
                </p:oleObj>
              </mc:Choice>
              <mc:Fallback>
                <p:oleObj name="公式" r:id="rId37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1" y="4502151"/>
                        <a:ext cx="2016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36" name="Object 60"/>
          <p:cNvGraphicFramePr>
            <a:graphicFrameLocks noChangeAspect="1"/>
          </p:cNvGraphicFramePr>
          <p:nvPr/>
        </p:nvGraphicFramePr>
        <p:xfrm>
          <a:off x="7493001" y="4508501"/>
          <a:ext cx="201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6" name="公式" r:id="rId38" imgW="203024" imgH="317225" progId="Equation.3">
                  <p:embed/>
                </p:oleObj>
              </mc:Choice>
              <mc:Fallback>
                <p:oleObj name="公式" r:id="rId38" imgW="203024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1" y="4508501"/>
                        <a:ext cx="20161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7037" name="Text Box 61"/>
          <p:cNvSpPr txBox="1">
            <a:spLocks noChangeArrowheads="1"/>
          </p:cNvSpPr>
          <p:nvPr/>
        </p:nvSpPr>
        <p:spPr bwMode="auto">
          <a:xfrm>
            <a:off x="3530600" y="513238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 smtClean="0"/>
              <a:t>下凸</a:t>
            </a:r>
            <a:endParaRPr lang="zh-CN" altLang="en-US" sz="2400" b="1" dirty="0"/>
          </a:p>
        </p:txBody>
      </p:sp>
      <p:sp>
        <p:nvSpPr>
          <p:cNvPr id="767038" name="Text Box 62"/>
          <p:cNvSpPr txBox="1">
            <a:spLocks noChangeArrowheads="1"/>
          </p:cNvSpPr>
          <p:nvPr/>
        </p:nvSpPr>
        <p:spPr bwMode="auto">
          <a:xfrm>
            <a:off x="5670548" y="5122863"/>
            <a:ext cx="10160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 smtClean="0"/>
              <a:t>上凸</a:t>
            </a:r>
            <a:endParaRPr lang="zh-CN" altLang="en-US" sz="2400" b="1" dirty="0"/>
          </a:p>
        </p:txBody>
      </p:sp>
      <p:sp>
        <p:nvSpPr>
          <p:cNvPr id="767039" name="Text Box 63"/>
          <p:cNvSpPr txBox="1">
            <a:spLocks noChangeArrowheads="1"/>
          </p:cNvSpPr>
          <p:nvPr/>
        </p:nvSpPr>
        <p:spPr bwMode="auto">
          <a:xfrm>
            <a:off x="8559800" y="513238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 smtClean="0"/>
              <a:t>下凸</a:t>
            </a:r>
            <a:endParaRPr lang="zh-CN" altLang="en-US" sz="2400" b="1" dirty="0"/>
          </a:p>
        </p:txBody>
      </p:sp>
      <p:grpSp>
        <p:nvGrpSpPr>
          <p:cNvPr id="767040" name="Group 64"/>
          <p:cNvGrpSpPr>
            <a:grpSpLocks/>
          </p:cNvGrpSpPr>
          <p:nvPr/>
        </p:nvGrpSpPr>
        <p:grpSpPr bwMode="auto">
          <a:xfrm>
            <a:off x="2311400" y="3670300"/>
            <a:ext cx="7543800" cy="2057400"/>
            <a:chOff x="576" y="2208"/>
            <a:chExt cx="4752" cy="1296"/>
          </a:xfrm>
        </p:grpSpPr>
        <p:sp>
          <p:nvSpPr>
            <p:cNvPr id="46112" name="Line 65"/>
            <p:cNvSpPr>
              <a:spLocks noChangeShapeType="1"/>
            </p:cNvSpPr>
            <p:nvPr/>
          </p:nvSpPr>
          <p:spPr bwMode="auto">
            <a:xfrm>
              <a:off x="576" y="2208"/>
              <a:ext cx="4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3" name="Line 66"/>
            <p:cNvSpPr>
              <a:spLocks noChangeShapeType="1"/>
            </p:cNvSpPr>
            <p:nvPr/>
          </p:nvSpPr>
          <p:spPr bwMode="auto">
            <a:xfrm>
              <a:off x="576" y="3504"/>
              <a:ext cx="4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4" name="Line 67"/>
            <p:cNvSpPr>
              <a:spLocks noChangeShapeType="1"/>
            </p:cNvSpPr>
            <p:nvPr/>
          </p:nvSpPr>
          <p:spPr bwMode="auto">
            <a:xfrm>
              <a:off x="576" y="2604"/>
              <a:ext cx="47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5" name="Line 68"/>
            <p:cNvSpPr>
              <a:spLocks noChangeShapeType="1"/>
            </p:cNvSpPr>
            <p:nvPr/>
          </p:nvSpPr>
          <p:spPr bwMode="auto">
            <a:xfrm>
              <a:off x="576" y="3036"/>
              <a:ext cx="47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576" y="2208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1152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5328" y="2208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2064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0" name="Line 73"/>
            <p:cNvSpPr>
              <a:spLocks noChangeShapeType="1"/>
            </p:cNvSpPr>
            <p:nvPr/>
          </p:nvSpPr>
          <p:spPr bwMode="auto">
            <a:xfrm>
              <a:off x="2592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1" name="Line 74"/>
            <p:cNvSpPr>
              <a:spLocks noChangeShapeType="1"/>
            </p:cNvSpPr>
            <p:nvPr/>
          </p:nvSpPr>
          <p:spPr bwMode="auto">
            <a:xfrm>
              <a:off x="3456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2" name="Line 75"/>
            <p:cNvSpPr>
              <a:spLocks noChangeShapeType="1"/>
            </p:cNvSpPr>
            <p:nvPr/>
          </p:nvSpPr>
          <p:spPr bwMode="auto">
            <a:xfrm>
              <a:off x="4272" y="2208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7052" name="Text Box 76"/>
          <p:cNvSpPr txBox="1">
            <a:spLocks noChangeArrowheads="1"/>
          </p:cNvSpPr>
          <p:nvPr/>
        </p:nvSpPr>
        <p:spPr bwMode="auto">
          <a:xfrm>
            <a:off x="4749800" y="4949826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拐点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67053" name="Text Box 77"/>
          <p:cNvSpPr txBox="1">
            <a:spLocks noChangeArrowheads="1"/>
          </p:cNvSpPr>
          <p:nvPr/>
        </p:nvSpPr>
        <p:spPr bwMode="auto">
          <a:xfrm>
            <a:off x="7188200" y="4924426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拐点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67054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636420"/>
              </p:ext>
            </p:extLst>
          </p:nvPr>
        </p:nvGraphicFramePr>
        <p:xfrm>
          <a:off x="4825999" y="5341798"/>
          <a:ext cx="479426" cy="37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7" name="Equation" r:id="rId39" imgW="342720" imgH="203040" progId="Equation.DSMT4">
                  <p:embed/>
                </p:oleObj>
              </mc:Choice>
              <mc:Fallback>
                <p:oleObj name="Equation" r:id="rId39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999" y="5341798"/>
                        <a:ext cx="479426" cy="374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7055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387582"/>
              </p:ext>
            </p:extLst>
          </p:nvPr>
        </p:nvGraphicFramePr>
        <p:xfrm>
          <a:off x="6902086" y="5200520"/>
          <a:ext cx="1293215" cy="55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58" name="Equation" r:id="rId41" imgW="723600" imgH="304560" progId="Equation.DSMT4">
                  <p:embed/>
                </p:oleObj>
              </mc:Choice>
              <mc:Fallback>
                <p:oleObj name="Equation" r:id="rId41" imgW="723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086" y="5200520"/>
                        <a:ext cx="1293215" cy="558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80921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6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6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6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6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6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6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6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6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6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6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6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6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6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6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6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6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6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7018" grpId="0" autoUpdateAnimBg="0"/>
      <p:bldP spid="767037" grpId="0" autoUpdateAnimBg="0"/>
      <p:bldP spid="767038" grpId="0" autoUpdateAnimBg="0"/>
      <p:bldP spid="767039" grpId="0" autoUpdateAnimBg="0"/>
      <p:bldP spid="767052" grpId="0" autoUpdateAnimBg="0"/>
      <p:bldP spid="76705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42B597-0CF1-49C4-8AFF-15E9F7C8E93F}" type="slidenum">
              <a:rPr lang="zh-CN" altLang="en-US">
                <a:solidFill>
                  <a:srgbClr val="898989"/>
                </a:solidFill>
              </a:rPr>
              <a:pPr eaLnBrk="1" hangingPunct="1"/>
              <a:t>46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768002" name="Object 2"/>
          <p:cNvGraphicFramePr>
            <a:graphicFrameLocks noChangeAspect="1"/>
          </p:cNvGraphicFramePr>
          <p:nvPr/>
        </p:nvGraphicFramePr>
        <p:xfrm>
          <a:off x="2643189" y="4800600"/>
          <a:ext cx="56927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公式" r:id="rId3" imgW="6159500" imgH="622300" progId="Equation.3">
                  <p:embed/>
                </p:oleObj>
              </mc:Choice>
              <mc:Fallback>
                <p:oleObj name="公式" r:id="rId3" imgW="61595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9" y="4800600"/>
                        <a:ext cx="56927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19201"/>
            <a:ext cx="5105400" cy="3152775"/>
          </a:xfrm>
          <a:prstGeom prst="rect">
            <a:avLst/>
          </a:prstGeom>
          <a:noFill/>
          <a:ln w="31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82920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AFEDC2-5DA0-4328-89A9-0C2F0C399371}" type="slidenum">
              <a:rPr lang="zh-CN" altLang="en-US">
                <a:solidFill>
                  <a:srgbClr val="898989"/>
                </a:solidFill>
              </a:rPr>
              <a:pPr eaLnBrk="1" hangingPunct="1"/>
              <a:t>47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816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781050"/>
            <a:ext cx="281940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6131" name="Text Box 3"/>
          <p:cNvSpPr txBox="1">
            <a:spLocks noChangeArrowheads="1"/>
          </p:cNvSpPr>
          <p:nvPr/>
        </p:nvSpPr>
        <p:spPr bwMode="auto">
          <a:xfrm>
            <a:off x="2362200" y="26670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6132" name="Text Box 4"/>
          <p:cNvSpPr txBox="1">
            <a:spLocks noChangeArrowheads="1"/>
          </p:cNvSpPr>
          <p:nvPr/>
        </p:nvSpPr>
        <p:spPr bwMode="auto">
          <a:xfrm>
            <a:off x="2374901" y="3479801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92166" name="Text Box 5"/>
          <p:cNvSpPr txBox="1">
            <a:spLocks noChangeArrowheads="1"/>
          </p:cNvSpPr>
          <p:nvPr/>
        </p:nvSpPr>
        <p:spPr bwMode="auto">
          <a:xfrm>
            <a:off x="2133600" y="304801"/>
            <a:ext cx="4610100" cy="587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拐点的求法：</a:t>
            </a:r>
          </a:p>
        </p:txBody>
      </p:sp>
      <p:sp>
        <p:nvSpPr>
          <p:cNvPr id="816134" name="Text Box 6"/>
          <p:cNvSpPr txBox="1">
            <a:spLocks noChangeArrowheads="1"/>
          </p:cNvSpPr>
          <p:nvPr/>
        </p:nvSpPr>
        <p:spPr bwMode="auto">
          <a:xfrm>
            <a:off x="2286000" y="990601"/>
            <a:ext cx="640238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找出</a:t>
            </a:r>
            <a:r>
              <a:rPr lang="zh-CN" altLang="en-US" sz="2800" b="1" dirty="0">
                <a:latin typeface="宋体" panose="02010600030101010101" pitchFamily="2" charset="-122"/>
              </a:rPr>
              <a:t>二阶导数为零的点或不可导点；</a:t>
            </a:r>
          </a:p>
        </p:txBody>
      </p:sp>
      <p:sp>
        <p:nvSpPr>
          <p:cNvPr id="816135" name="Text Box 7"/>
          <p:cNvSpPr txBox="1">
            <a:spLocks noChangeArrowheads="1"/>
          </p:cNvSpPr>
          <p:nvPr/>
        </p:nvSpPr>
        <p:spPr bwMode="auto">
          <a:xfrm>
            <a:off x="2286000" y="1524001"/>
            <a:ext cx="54102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</a:rPr>
              <a:t> 若它两边的二阶导数值异号,则为拐点,若同号则不是拐点.</a:t>
            </a:r>
          </a:p>
        </p:txBody>
      </p:sp>
      <p:graphicFrame>
        <p:nvGraphicFramePr>
          <p:cNvPr id="816136" name="Object 8"/>
          <p:cNvGraphicFramePr>
            <a:graphicFrameLocks noChangeAspect="1"/>
          </p:cNvGraphicFramePr>
          <p:nvPr/>
        </p:nvGraphicFramePr>
        <p:xfrm>
          <a:off x="3429000" y="2705100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8" name="公式" r:id="rId4" imgW="3441700" imgH="457200" progId="Equation.3">
                  <p:embed/>
                </p:oleObj>
              </mc:Choice>
              <mc:Fallback>
                <p:oleObj name="公式" r:id="rId4" imgW="3441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05100"/>
                        <a:ext cx="3733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7" name="Object 9"/>
          <p:cNvGraphicFramePr>
            <a:graphicFrameLocks noChangeAspect="1"/>
          </p:cNvGraphicFramePr>
          <p:nvPr/>
        </p:nvGraphicFramePr>
        <p:xfrm>
          <a:off x="3276600" y="3557588"/>
          <a:ext cx="1524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9" name="公式" r:id="rId6" imgW="1523339" imgH="406224" progId="Equation.3">
                  <p:embed/>
                </p:oleObj>
              </mc:Choice>
              <mc:Fallback>
                <p:oleObj name="公式" r:id="rId6" imgW="152333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57588"/>
                        <a:ext cx="1524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8" name="Object 10"/>
          <p:cNvGraphicFramePr>
            <a:graphicFrameLocks noChangeAspect="1"/>
          </p:cNvGraphicFramePr>
          <p:nvPr/>
        </p:nvGraphicFramePr>
        <p:xfrm>
          <a:off x="4876800" y="3238500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0" name="公式" r:id="rId8" imgW="1663700" imgH="914400" progId="Equation.3">
                  <p:embed/>
                </p:oleObj>
              </mc:Choice>
              <mc:Fallback>
                <p:oleObj name="公式" r:id="rId8" imgW="1663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38500"/>
                        <a:ext cx="1663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39" name="Object 11"/>
          <p:cNvGraphicFramePr>
            <a:graphicFrameLocks noChangeAspect="1"/>
          </p:cNvGraphicFramePr>
          <p:nvPr/>
        </p:nvGraphicFramePr>
        <p:xfrm>
          <a:off x="6553200" y="3238501"/>
          <a:ext cx="20637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1" name="Equation" r:id="rId10" imgW="901309" imgH="431613" progId="Equation.3">
                  <p:embed/>
                </p:oleObj>
              </mc:Choice>
              <mc:Fallback>
                <p:oleObj name="Equation" r:id="rId10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238501"/>
                        <a:ext cx="206375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40" name="Object 12"/>
          <p:cNvGraphicFramePr>
            <a:graphicFrameLocks noChangeAspect="1"/>
          </p:cNvGraphicFramePr>
          <p:nvPr/>
        </p:nvGraphicFramePr>
        <p:xfrm>
          <a:off x="2895600" y="4267201"/>
          <a:ext cx="5334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2" name="公式" r:id="rId12" imgW="4991100" imgH="431800" progId="Equation.3">
                  <p:embed/>
                </p:oleObj>
              </mc:Choice>
              <mc:Fallback>
                <p:oleObj name="公式" r:id="rId12" imgW="4991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67201"/>
                        <a:ext cx="5334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41" name="Object 13"/>
          <p:cNvGraphicFramePr>
            <a:graphicFrameLocks noChangeAspect="1"/>
          </p:cNvGraphicFramePr>
          <p:nvPr/>
        </p:nvGraphicFramePr>
        <p:xfrm>
          <a:off x="2971800" y="4953001"/>
          <a:ext cx="3124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3" name="公式" r:id="rId14" imgW="3124200" imgH="431800" progId="Equation.3">
                  <p:embed/>
                </p:oleObj>
              </mc:Choice>
              <mc:Fallback>
                <p:oleObj name="公式" r:id="rId14" imgW="3124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53001"/>
                        <a:ext cx="3124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42" name="Object 14"/>
          <p:cNvGraphicFramePr>
            <a:graphicFrameLocks noChangeAspect="1"/>
          </p:cNvGraphicFramePr>
          <p:nvPr/>
        </p:nvGraphicFramePr>
        <p:xfrm>
          <a:off x="6324600" y="4953001"/>
          <a:ext cx="2755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4" name="公式" r:id="rId16" imgW="2755900" imgH="431800" progId="Equation.3">
                  <p:embed/>
                </p:oleObj>
              </mc:Choice>
              <mc:Fallback>
                <p:oleObj name="公式" r:id="rId16" imgW="2755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53001"/>
                        <a:ext cx="2755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43" name="Object 15"/>
          <p:cNvGraphicFramePr>
            <a:graphicFrameLocks noChangeAspect="1"/>
          </p:cNvGraphicFramePr>
          <p:nvPr/>
        </p:nvGraphicFramePr>
        <p:xfrm>
          <a:off x="2667000" y="5638800"/>
          <a:ext cx="462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5" name="公式" r:id="rId18" imgW="4622800" imgH="457200" progId="Equation.3">
                  <p:embed/>
                </p:oleObj>
              </mc:Choice>
              <mc:Fallback>
                <p:oleObj name="公式" r:id="rId18" imgW="462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638800"/>
                        <a:ext cx="462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03237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1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1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autoUpdateAnimBg="0"/>
      <p:bldP spid="816132" grpId="0" autoUpdateAnimBg="0"/>
      <p:bldP spid="816134" grpId="0" autoUpdateAnimBg="0"/>
      <p:bldP spid="81613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1B0EC7-1B37-4C57-9A26-6A9D16D438F8}" type="slidenum">
              <a:rPr lang="zh-CN" altLang="en-US">
                <a:solidFill>
                  <a:srgbClr val="898989"/>
                </a:solidFill>
              </a:rPr>
              <a:pPr eaLnBrk="1" hangingPunct="1"/>
              <a:t>48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817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620688"/>
            <a:ext cx="2743200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7155" name="Text Box 3"/>
          <p:cNvSpPr txBox="1">
            <a:spLocks noChangeArrowheads="1"/>
          </p:cNvSpPr>
          <p:nvPr/>
        </p:nvSpPr>
        <p:spPr bwMode="auto">
          <a:xfrm>
            <a:off x="2438400" y="9096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7156" name="Object 4"/>
          <p:cNvGraphicFramePr>
            <a:graphicFrameLocks noChangeAspect="1"/>
          </p:cNvGraphicFramePr>
          <p:nvPr/>
        </p:nvGraphicFramePr>
        <p:xfrm>
          <a:off x="3581400" y="914401"/>
          <a:ext cx="3733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8" name="Equation" r:id="rId4" imgW="1536700" imgH="228600" progId="Equation.3">
                  <p:embed/>
                </p:oleObj>
              </mc:Choice>
              <mc:Fallback>
                <p:oleObj name="Equation" r:id="rId4" imgW="1536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914401"/>
                        <a:ext cx="3733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7157" name="Text Box 5"/>
          <p:cNvSpPr txBox="1">
            <a:spLocks noChangeArrowheads="1"/>
          </p:cNvSpPr>
          <p:nvPr/>
        </p:nvSpPr>
        <p:spPr bwMode="auto">
          <a:xfrm>
            <a:off x="2438401" y="2057401"/>
            <a:ext cx="81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817158" name="Object 6"/>
          <p:cNvGraphicFramePr>
            <a:graphicFrameLocks noChangeAspect="1"/>
          </p:cNvGraphicFramePr>
          <p:nvPr/>
        </p:nvGraphicFramePr>
        <p:xfrm>
          <a:off x="2895600" y="3733801"/>
          <a:ext cx="52578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9" name="文档" r:id="rId6" imgW="2143125" imgH="428625" progId="Word.Document.8">
                  <p:embed/>
                </p:oleObj>
              </mc:Choice>
              <mc:Fallback>
                <p:oleObj name="文档" r:id="rId6" imgW="2143125" imgH="4286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1"/>
                        <a:ext cx="52578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59" name="Object 7"/>
          <p:cNvGraphicFramePr>
            <a:graphicFrameLocks noChangeAspect="1"/>
          </p:cNvGraphicFramePr>
          <p:nvPr/>
        </p:nvGraphicFramePr>
        <p:xfrm>
          <a:off x="3262313" y="1752601"/>
          <a:ext cx="1782762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0" name="Equation" r:id="rId8" imgW="774364" imgH="431613" progId="Equation.3">
                  <p:embed/>
                </p:oleObj>
              </mc:Choice>
              <mc:Fallback>
                <p:oleObj name="Equation" r:id="rId8" imgW="77436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1752601"/>
                        <a:ext cx="1782762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60" name="Object 8"/>
          <p:cNvGraphicFramePr>
            <a:graphicFrameLocks noChangeAspect="1"/>
          </p:cNvGraphicFramePr>
          <p:nvPr/>
        </p:nvGraphicFramePr>
        <p:xfrm>
          <a:off x="5092700" y="1782764"/>
          <a:ext cx="185578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1" name="Equation" r:id="rId10" imgW="901309" imgH="431613" progId="Equation.3">
                  <p:embed/>
                </p:oleObj>
              </mc:Choice>
              <mc:Fallback>
                <p:oleObj name="Equation" r:id="rId10" imgW="90130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1782764"/>
                        <a:ext cx="1855788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61" name="Object 9"/>
          <p:cNvGraphicFramePr>
            <a:graphicFrameLocks noChangeAspect="1"/>
          </p:cNvGraphicFramePr>
          <p:nvPr/>
        </p:nvGraphicFramePr>
        <p:xfrm>
          <a:off x="2895600" y="3124201"/>
          <a:ext cx="5334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2" name="公式" r:id="rId12" imgW="4991100" imgH="431800" progId="Equation.3">
                  <p:embed/>
                </p:oleObj>
              </mc:Choice>
              <mc:Fallback>
                <p:oleObj name="公式" r:id="rId12" imgW="4991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1"/>
                        <a:ext cx="5334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7162" name="Object 10"/>
          <p:cNvGraphicFramePr>
            <a:graphicFrameLocks noChangeAspect="1"/>
          </p:cNvGraphicFramePr>
          <p:nvPr/>
        </p:nvGraphicFramePr>
        <p:xfrm>
          <a:off x="2895600" y="4495801"/>
          <a:ext cx="3352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3" name="文档" r:id="rId14" imgW="1371600" imgH="447675" progId="Word.Document.8">
                  <p:embed/>
                </p:oleObj>
              </mc:Choice>
              <mc:Fallback>
                <p:oleObj name="文档" r:id="rId14" imgW="1371600" imgH="4476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495801"/>
                        <a:ext cx="33528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3009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 autoUpdateAnimBg="0"/>
      <p:bldP spid="81715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919288" y="1381125"/>
            <a:ext cx="3225800" cy="679450"/>
            <a:chOff x="395536" y="1381125"/>
            <a:chExt cx="3225552" cy="679450"/>
          </a:xfrm>
        </p:grpSpPr>
        <p:graphicFrame>
          <p:nvGraphicFramePr>
            <p:cNvPr id="50216" name="对象 2"/>
            <p:cNvGraphicFramePr>
              <a:graphicFrameLocks noChangeAspect="1"/>
            </p:cNvGraphicFramePr>
            <p:nvPr/>
          </p:nvGraphicFramePr>
          <p:xfrm>
            <a:off x="1431925" y="1381125"/>
            <a:ext cx="2189163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69" name="Equation" r:id="rId3" imgW="939392" imgH="291973" progId="Equation.DSMT4">
                    <p:embed/>
                  </p:oleObj>
                </mc:Choice>
                <mc:Fallback>
                  <p:oleObj name="Equation" r:id="rId3" imgW="939392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925" y="1381125"/>
                          <a:ext cx="2189163" cy="679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7" name="TextBox 1"/>
            <p:cNvSpPr txBox="1">
              <a:spLocks noChangeArrowheads="1"/>
            </p:cNvSpPr>
            <p:nvPr/>
          </p:nvSpPr>
          <p:spPr bwMode="auto">
            <a:xfrm>
              <a:off x="395536" y="1387834"/>
              <a:ext cx="10081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zh-CN" altLang="en-US" sz="2800" b="1"/>
                <a:t>若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5159376" y="1374776"/>
            <a:ext cx="2651125" cy="708025"/>
            <a:chOff x="3635895" y="1374350"/>
            <a:chExt cx="2651374" cy="708025"/>
          </a:xfrm>
        </p:grpSpPr>
        <p:sp>
          <p:nvSpPr>
            <p:cNvPr id="50214" name="TextBox 2"/>
            <p:cNvSpPr txBox="1">
              <a:spLocks noChangeArrowheads="1"/>
            </p:cNvSpPr>
            <p:nvPr/>
          </p:nvSpPr>
          <p:spPr bwMode="auto">
            <a:xfrm>
              <a:off x="3635895" y="1387834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或</a:t>
              </a:r>
            </a:p>
          </p:txBody>
        </p:sp>
        <p:graphicFrame>
          <p:nvGraphicFramePr>
            <p:cNvPr id="50215" name="对象 3"/>
            <p:cNvGraphicFramePr>
              <a:graphicFrameLocks noChangeAspect="1"/>
            </p:cNvGraphicFramePr>
            <p:nvPr/>
          </p:nvGraphicFramePr>
          <p:xfrm>
            <a:off x="4067944" y="1374350"/>
            <a:ext cx="2219325" cy="70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70" name="Equation" r:id="rId5" imgW="952087" imgH="304668" progId="Equation.DSMT4">
                    <p:embed/>
                  </p:oleObj>
                </mc:Choice>
                <mc:Fallback>
                  <p:oleObj name="Equation" r:id="rId5" imgW="952087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944" y="1374350"/>
                          <a:ext cx="2219325" cy="708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824789" y="1374776"/>
            <a:ext cx="2435225" cy="684213"/>
            <a:chOff x="6300192" y="1374350"/>
            <a:chExt cx="2436585" cy="684310"/>
          </a:xfrm>
        </p:grpSpPr>
        <p:sp>
          <p:nvSpPr>
            <p:cNvPr id="50212" name="TextBox 6"/>
            <p:cNvSpPr txBox="1">
              <a:spLocks noChangeArrowheads="1"/>
            </p:cNvSpPr>
            <p:nvPr/>
          </p:nvSpPr>
          <p:spPr bwMode="auto">
            <a:xfrm>
              <a:off x="6300192" y="137435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或</a:t>
              </a:r>
            </a:p>
          </p:txBody>
        </p:sp>
        <p:graphicFrame>
          <p:nvGraphicFramePr>
            <p:cNvPr id="50213" name="对象 4"/>
            <p:cNvGraphicFramePr>
              <a:graphicFrameLocks noChangeAspect="1"/>
            </p:cNvGraphicFramePr>
            <p:nvPr/>
          </p:nvGraphicFramePr>
          <p:xfrm>
            <a:off x="6732240" y="1374350"/>
            <a:ext cx="2004537" cy="684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71" name="Equation" r:id="rId7" imgW="952087" imgH="304668" progId="Equation.DSMT4">
                    <p:embed/>
                  </p:oleObj>
                </mc:Choice>
                <mc:Fallback>
                  <p:oleObj name="Equation" r:id="rId7" imgW="952087" imgH="3046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2240" y="1374350"/>
                          <a:ext cx="2004537" cy="684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1998663" y="2014538"/>
            <a:ext cx="6369050" cy="588962"/>
            <a:chOff x="475123" y="2015262"/>
            <a:chExt cx="6368808" cy="588433"/>
          </a:xfrm>
        </p:grpSpPr>
        <p:sp>
          <p:nvSpPr>
            <p:cNvPr id="50207" name="TextBox 5"/>
            <p:cNvSpPr txBox="1">
              <a:spLocks noChangeArrowheads="1"/>
            </p:cNvSpPr>
            <p:nvPr/>
          </p:nvSpPr>
          <p:spPr bwMode="auto">
            <a:xfrm>
              <a:off x="475123" y="2015262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则称</a:t>
              </a:r>
            </a:p>
          </p:txBody>
        </p:sp>
        <p:graphicFrame>
          <p:nvGraphicFramePr>
            <p:cNvPr id="50208" name="对象 7"/>
            <p:cNvGraphicFramePr>
              <a:graphicFrameLocks noChangeAspect="1"/>
            </p:cNvGraphicFramePr>
            <p:nvPr/>
          </p:nvGraphicFramePr>
          <p:xfrm>
            <a:off x="1377934" y="2015262"/>
            <a:ext cx="1105834" cy="585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72" name="Equation" r:id="rId9" imgW="431613" imgH="228501" progId="Equation.DSMT4">
                    <p:embed/>
                  </p:oleObj>
                </mc:Choice>
                <mc:Fallback>
                  <p:oleObj name="Equation" r:id="rId9" imgW="431613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934" y="2015262"/>
                          <a:ext cx="1105834" cy="585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9" name="TextBox 8"/>
            <p:cNvSpPr txBox="1">
              <a:spLocks noChangeArrowheads="1"/>
            </p:cNvSpPr>
            <p:nvPr/>
          </p:nvSpPr>
          <p:spPr bwMode="auto">
            <a:xfrm>
              <a:off x="2483768" y="2015262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为</a:t>
              </a:r>
            </a:p>
          </p:txBody>
        </p:sp>
        <p:graphicFrame>
          <p:nvGraphicFramePr>
            <p:cNvPr id="50210" name="对象 9"/>
            <p:cNvGraphicFramePr>
              <a:graphicFrameLocks noChangeAspect="1"/>
            </p:cNvGraphicFramePr>
            <p:nvPr/>
          </p:nvGraphicFramePr>
          <p:xfrm>
            <a:off x="3059782" y="2102242"/>
            <a:ext cx="1335985" cy="436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73" name="Equation" r:id="rId11" imgW="622030" imgH="203112" progId="Equation.DSMT4">
                    <p:embed/>
                  </p:oleObj>
                </mc:Choice>
                <mc:Fallback>
                  <p:oleObj name="Equation" r:id="rId11" imgW="62203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782" y="2102242"/>
                          <a:ext cx="1335985" cy="436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1" name="TextBox 10"/>
            <p:cNvSpPr txBox="1">
              <a:spLocks noChangeArrowheads="1"/>
            </p:cNvSpPr>
            <p:nvPr/>
          </p:nvSpPr>
          <p:spPr bwMode="auto">
            <a:xfrm>
              <a:off x="4399031" y="2080475"/>
              <a:ext cx="24449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的</a:t>
              </a:r>
              <a:r>
                <a:rPr lang="zh-CN" altLang="en-US" sz="2800" b="1">
                  <a:solidFill>
                    <a:srgbClr val="FF0000"/>
                  </a:solidFill>
                </a:rPr>
                <a:t>垂直渐近线</a:t>
              </a:r>
              <a:r>
                <a:rPr lang="en-US" altLang="zh-CN" sz="2800" b="1"/>
                <a:t>.</a:t>
              </a:r>
              <a:endParaRPr lang="zh-CN" altLang="en-US" sz="2800" b="1"/>
            </a:p>
          </p:txBody>
        </p:sp>
      </p:grpSp>
      <p:sp>
        <p:nvSpPr>
          <p:cNvPr id="50182" name="TextBox 15"/>
          <p:cNvSpPr txBox="1">
            <a:spLocks noChangeArrowheads="1"/>
          </p:cNvSpPr>
          <p:nvPr/>
        </p:nvSpPr>
        <p:spPr bwMode="auto">
          <a:xfrm>
            <a:off x="2208214" y="765175"/>
            <a:ext cx="21288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、渐近线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2009775" y="2708275"/>
            <a:ext cx="6002338" cy="660400"/>
            <a:chOff x="486023" y="2708920"/>
            <a:chExt cx="6001449" cy="658978"/>
          </a:xfrm>
        </p:grpSpPr>
        <p:sp>
          <p:nvSpPr>
            <p:cNvPr id="50205" name="TextBox 1"/>
            <p:cNvSpPr txBox="1">
              <a:spLocks noChangeArrowheads="1"/>
            </p:cNvSpPr>
            <p:nvPr/>
          </p:nvSpPr>
          <p:spPr bwMode="auto">
            <a:xfrm>
              <a:off x="486023" y="2708920"/>
              <a:ext cx="10550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</a:t>
              </a:r>
              <a:r>
                <a:rPr lang="zh-CN" altLang="en-US" sz="2800" b="1"/>
                <a:t>若</a:t>
              </a:r>
            </a:p>
          </p:txBody>
        </p:sp>
        <p:graphicFrame>
          <p:nvGraphicFramePr>
            <p:cNvPr id="50206" name="对象 2"/>
            <p:cNvGraphicFramePr>
              <a:graphicFrameLocks noChangeAspect="1"/>
            </p:cNvGraphicFramePr>
            <p:nvPr/>
          </p:nvGraphicFramePr>
          <p:xfrm>
            <a:off x="1420727" y="2719826"/>
            <a:ext cx="5066745" cy="648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74" name="Equation" r:id="rId13" imgW="2184120" imgH="279360" progId="Equation.DSMT4">
                    <p:embed/>
                  </p:oleObj>
                </mc:Choice>
                <mc:Fallback>
                  <p:oleObj name="Equation" r:id="rId13" imgW="218412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727" y="2719826"/>
                          <a:ext cx="5066745" cy="6480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1998663" y="3357563"/>
            <a:ext cx="6037262" cy="620712"/>
            <a:chOff x="474663" y="3356992"/>
            <a:chExt cx="6036910" cy="621650"/>
          </a:xfrm>
        </p:grpSpPr>
        <p:sp>
          <p:nvSpPr>
            <p:cNvPr id="50200" name="TextBox 4"/>
            <p:cNvSpPr txBox="1">
              <a:spLocks noChangeArrowheads="1"/>
            </p:cNvSpPr>
            <p:nvPr/>
          </p:nvSpPr>
          <p:spPr bwMode="auto">
            <a:xfrm>
              <a:off x="474663" y="3455422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则称</a:t>
              </a:r>
            </a:p>
          </p:txBody>
        </p:sp>
        <p:graphicFrame>
          <p:nvGraphicFramePr>
            <p:cNvPr id="50201" name="对象 5"/>
            <p:cNvGraphicFramePr>
              <a:graphicFrameLocks noChangeAspect="1"/>
            </p:cNvGraphicFramePr>
            <p:nvPr/>
          </p:nvGraphicFramePr>
          <p:xfrm>
            <a:off x="1373090" y="3455422"/>
            <a:ext cx="1582163" cy="477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75" name="Equation" r:id="rId15" imgW="672840" imgH="203040" progId="Equation.DSMT4">
                    <p:embed/>
                  </p:oleObj>
                </mc:Choice>
                <mc:Fallback>
                  <p:oleObj name="Equation" r:id="rId15" imgW="672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090" y="3455422"/>
                          <a:ext cx="1582163" cy="477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2" name="对象 6"/>
            <p:cNvGraphicFramePr>
              <a:graphicFrameLocks noChangeAspect="1"/>
            </p:cNvGraphicFramePr>
            <p:nvPr/>
          </p:nvGraphicFramePr>
          <p:xfrm>
            <a:off x="3419872" y="3443972"/>
            <a:ext cx="1335985" cy="436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76" name="Equation" r:id="rId17" imgW="622080" imgH="203040" progId="Equation.DSMT4">
                    <p:embed/>
                  </p:oleObj>
                </mc:Choice>
                <mc:Fallback>
                  <p:oleObj name="Equation" r:id="rId17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3443972"/>
                          <a:ext cx="1335985" cy="436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3" name="TextBox 7"/>
            <p:cNvSpPr txBox="1">
              <a:spLocks noChangeArrowheads="1"/>
            </p:cNvSpPr>
            <p:nvPr/>
          </p:nvSpPr>
          <p:spPr bwMode="auto">
            <a:xfrm>
              <a:off x="2910381" y="3356992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为</a:t>
              </a:r>
            </a:p>
          </p:txBody>
        </p:sp>
        <p:sp>
          <p:nvSpPr>
            <p:cNvPr id="50204" name="TextBox 8"/>
            <p:cNvSpPr txBox="1">
              <a:spLocks noChangeArrowheads="1"/>
            </p:cNvSpPr>
            <p:nvPr/>
          </p:nvSpPr>
          <p:spPr bwMode="auto">
            <a:xfrm>
              <a:off x="4788024" y="3366429"/>
              <a:ext cx="172354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0000"/>
                  </a:solidFill>
                </a:rPr>
                <a:t>的渐近线</a:t>
              </a:r>
              <a:r>
                <a:rPr lang="en-US" altLang="zh-CN" sz="2800" b="1"/>
                <a:t>.</a:t>
              </a:r>
              <a:endParaRPr lang="zh-CN" altLang="en-US" sz="2800" b="1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036764" y="4132263"/>
            <a:ext cx="3392487" cy="539750"/>
            <a:chOff x="513062" y="4132921"/>
            <a:chExt cx="3392463" cy="539379"/>
          </a:xfrm>
        </p:grpSpPr>
        <p:sp>
          <p:nvSpPr>
            <p:cNvPr id="50197" name="TextBox 10"/>
            <p:cNvSpPr txBox="1">
              <a:spLocks noChangeArrowheads="1"/>
            </p:cNvSpPr>
            <p:nvPr/>
          </p:nvSpPr>
          <p:spPr bwMode="auto">
            <a:xfrm>
              <a:off x="513062" y="4149080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特别，当</a:t>
              </a:r>
            </a:p>
          </p:txBody>
        </p:sp>
        <p:graphicFrame>
          <p:nvGraphicFramePr>
            <p:cNvPr id="50198" name="对象 15"/>
            <p:cNvGraphicFramePr>
              <a:graphicFrameLocks noChangeAspect="1"/>
            </p:cNvGraphicFramePr>
            <p:nvPr/>
          </p:nvGraphicFramePr>
          <p:xfrm>
            <a:off x="2134019" y="4209647"/>
            <a:ext cx="804172" cy="4020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77" name="Equation" r:id="rId19" imgW="355320" imgH="177480" progId="Equation.DSMT4">
                    <p:embed/>
                  </p:oleObj>
                </mc:Choice>
                <mc:Fallback>
                  <p:oleObj name="Equation" r:id="rId19" imgW="355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4019" y="4209647"/>
                          <a:ext cx="804172" cy="4020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9" name="TextBox 16"/>
            <p:cNvSpPr txBox="1">
              <a:spLocks noChangeArrowheads="1"/>
            </p:cNvSpPr>
            <p:nvPr/>
          </p:nvSpPr>
          <p:spPr bwMode="auto">
            <a:xfrm>
              <a:off x="3002714" y="4132921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时，</a:t>
              </a: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5162551" y="4127500"/>
            <a:ext cx="5160963" cy="522288"/>
            <a:chOff x="3638049" y="4126980"/>
            <a:chExt cx="5161991" cy="523220"/>
          </a:xfrm>
        </p:grpSpPr>
        <p:sp>
          <p:nvSpPr>
            <p:cNvPr id="50194" name="TextBox 18"/>
            <p:cNvSpPr txBox="1">
              <a:spLocks noChangeArrowheads="1"/>
            </p:cNvSpPr>
            <p:nvPr/>
          </p:nvSpPr>
          <p:spPr bwMode="auto">
            <a:xfrm>
              <a:off x="3638049" y="4126980"/>
              <a:ext cx="516199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称 </a:t>
              </a:r>
              <a:r>
                <a:rPr lang="zh-CN" altLang="en-US" b="1"/>
                <a:t>            </a:t>
              </a:r>
              <a:r>
                <a:rPr lang="zh-CN" altLang="en-US" sz="2800" b="1"/>
                <a:t>为   </a:t>
              </a:r>
              <a:r>
                <a:rPr lang="zh-CN" altLang="en-US"/>
                <a:t>                  </a:t>
              </a:r>
              <a:r>
                <a:rPr lang="zh-CN" altLang="en-US" sz="2800" b="1"/>
                <a:t>的</a:t>
              </a:r>
              <a:r>
                <a:rPr lang="zh-CN" altLang="en-US" sz="2800" b="1">
                  <a:solidFill>
                    <a:srgbClr val="FF0000"/>
                  </a:solidFill>
                </a:rPr>
                <a:t>水平渐近线</a:t>
              </a:r>
              <a:r>
                <a:rPr lang="en-US" altLang="zh-CN" sz="2800" b="1"/>
                <a:t>.</a:t>
              </a:r>
              <a:r>
                <a:rPr lang="zh-CN" altLang="en-US" sz="2800" b="1"/>
                <a:t> </a:t>
              </a:r>
            </a:p>
          </p:txBody>
        </p:sp>
        <p:graphicFrame>
          <p:nvGraphicFramePr>
            <p:cNvPr id="50195" name="对象 19"/>
            <p:cNvGraphicFramePr>
              <a:graphicFrameLocks noChangeAspect="1"/>
            </p:cNvGraphicFramePr>
            <p:nvPr/>
          </p:nvGraphicFramePr>
          <p:xfrm>
            <a:off x="3997339" y="4189050"/>
            <a:ext cx="790685" cy="436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78" name="Equation" r:id="rId21" imgW="368280" imgH="203040" progId="Equation.DSMT4">
                    <p:embed/>
                  </p:oleObj>
                </mc:Choice>
                <mc:Fallback>
                  <p:oleObj name="Equation" r:id="rId21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7339" y="4189050"/>
                          <a:ext cx="790685" cy="436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6" name="对象 20"/>
            <p:cNvGraphicFramePr>
              <a:graphicFrameLocks noChangeAspect="1"/>
            </p:cNvGraphicFramePr>
            <p:nvPr/>
          </p:nvGraphicFramePr>
          <p:xfrm>
            <a:off x="5079408" y="4167113"/>
            <a:ext cx="1335985" cy="436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79" name="Equation" r:id="rId23" imgW="622080" imgH="203040" progId="Equation.DSMT4">
                    <p:embed/>
                  </p:oleObj>
                </mc:Choice>
                <mc:Fallback>
                  <p:oleObj name="Equation" r:id="rId23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9408" y="4167113"/>
                          <a:ext cx="1335985" cy="436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1967044" y="5013323"/>
            <a:ext cx="3381375" cy="522288"/>
            <a:chOff x="611560" y="5013176"/>
            <a:chExt cx="3381168" cy="523220"/>
          </a:xfrm>
        </p:grpSpPr>
        <p:sp>
          <p:nvSpPr>
            <p:cNvPr id="50191" name="TextBox 22"/>
            <p:cNvSpPr txBox="1">
              <a:spLocks noChangeArrowheads="1"/>
            </p:cNvSpPr>
            <p:nvPr/>
          </p:nvSpPr>
          <p:spPr bwMode="auto">
            <a:xfrm>
              <a:off x="611560" y="5013176"/>
              <a:ext cx="12666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其中，</a:t>
              </a:r>
            </a:p>
          </p:txBody>
        </p:sp>
        <p:graphicFrame>
          <p:nvGraphicFramePr>
            <p:cNvPr id="50192" name="对象 23"/>
            <p:cNvGraphicFramePr>
              <a:graphicFrameLocks noChangeAspect="1"/>
            </p:cNvGraphicFramePr>
            <p:nvPr/>
          </p:nvGraphicFramePr>
          <p:xfrm>
            <a:off x="1699686" y="5065406"/>
            <a:ext cx="621630" cy="4187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80" name="Equation" r:id="rId25" imgW="266400" imgH="203040" progId="Equation.DSMT4">
                    <p:embed/>
                  </p:oleObj>
                </mc:Choice>
                <mc:Fallback>
                  <p:oleObj name="Equation" r:id="rId25" imgW="2664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686" y="5065406"/>
                          <a:ext cx="621630" cy="4187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3" name="TextBox 24"/>
            <p:cNvSpPr txBox="1">
              <a:spLocks noChangeArrowheads="1"/>
            </p:cNvSpPr>
            <p:nvPr/>
          </p:nvSpPr>
          <p:spPr bwMode="auto">
            <a:xfrm>
              <a:off x="2371771" y="5013176"/>
              <a:ext cx="16209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可以通过</a:t>
              </a: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5251438" y="4822511"/>
            <a:ext cx="5750648" cy="903909"/>
            <a:chOff x="3992728" y="4822529"/>
            <a:chExt cx="5750892" cy="904513"/>
          </a:xfrm>
        </p:grpSpPr>
        <p:graphicFrame>
          <p:nvGraphicFramePr>
            <p:cNvPr id="50189" name="对象 26"/>
            <p:cNvGraphicFramePr>
              <a:graphicFrameLocks noChangeAspect="1"/>
            </p:cNvGraphicFramePr>
            <p:nvPr/>
          </p:nvGraphicFramePr>
          <p:xfrm>
            <a:off x="3992728" y="4822529"/>
            <a:ext cx="4748695" cy="904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81" name="Equation" r:id="rId27" imgW="2133360" imgH="406080" progId="Equation.DSMT4">
                    <p:embed/>
                  </p:oleObj>
                </mc:Choice>
                <mc:Fallback>
                  <p:oleObj name="Equation" r:id="rId27" imgW="21333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728" y="4822529"/>
                          <a:ext cx="4748695" cy="904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0" name="TextBox 27"/>
            <p:cNvSpPr txBox="1">
              <a:spLocks noChangeArrowheads="1"/>
            </p:cNvSpPr>
            <p:nvPr/>
          </p:nvSpPr>
          <p:spPr bwMode="auto">
            <a:xfrm>
              <a:off x="8741423" y="5078625"/>
              <a:ext cx="10021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求得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70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73C7C2-7E6B-4F4A-B6FF-0BEDA343D673}" type="slidenum">
              <a:rPr lang="zh-CN" alt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812034" name="Text Box 2"/>
          <p:cNvSpPr txBox="1">
            <a:spLocks noChangeArrowheads="1"/>
          </p:cNvSpPr>
          <p:nvPr/>
        </p:nvSpPr>
        <p:spPr bwMode="auto">
          <a:xfrm>
            <a:off x="2625521" y="769545"/>
            <a:ext cx="77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2035" name="Text Box 3"/>
          <p:cNvSpPr txBox="1">
            <a:spLocks noChangeArrowheads="1"/>
          </p:cNvSpPr>
          <p:nvPr/>
        </p:nvSpPr>
        <p:spPr bwMode="auto">
          <a:xfrm>
            <a:off x="2584450" y="1546626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812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674090"/>
              </p:ext>
            </p:extLst>
          </p:nvPr>
        </p:nvGraphicFramePr>
        <p:xfrm>
          <a:off x="3400221" y="798341"/>
          <a:ext cx="4564036" cy="51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1" name="Equation" r:id="rId3" imgW="1853396" imgH="215806" progId="Equation.3">
                  <p:embed/>
                </p:oleObj>
              </mc:Choice>
              <mc:Fallback>
                <p:oleObj name="Equation" r:id="rId3" imgW="185339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221" y="798341"/>
                        <a:ext cx="4564036" cy="51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133975"/>
              </p:ext>
            </p:extLst>
          </p:nvPr>
        </p:nvGraphicFramePr>
        <p:xfrm>
          <a:off x="3336925" y="3860800"/>
          <a:ext cx="20891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2" name="Equation" r:id="rId5" imgW="850680" imgH="228600" progId="Equation.DSMT4">
                  <p:embed/>
                </p:oleObj>
              </mc:Choice>
              <mc:Fallback>
                <p:oleObj name="Equation" r:id="rId5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3860800"/>
                        <a:ext cx="20891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859688"/>
              </p:ext>
            </p:extLst>
          </p:nvPr>
        </p:nvGraphicFramePr>
        <p:xfrm>
          <a:off x="2744190" y="4700588"/>
          <a:ext cx="1739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3" name="公式" r:id="rId7" imgW="1739900" imgH="431800" progId="Equation.3">
                  <p:embed/>
                </p:oleObj>
              </mc:Choice>
              <mc:Fallback>
                <p:oleObj name="公式" r:id="rId7" imgW="1739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190" y="4700588"/>
                        <a:ext cx="17399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896379"/>
              </p:ext>
            </p:extLst>
          </p:nvPr>
        </p:nvGraphicFramePr>
        <p:xfrm>
          <a:off x="4744276" y="4688682"/>
          <a:ext cx="965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" name="公式" r:id="rId9" imgW="964781" imgH="406224" progId="Equation.3">
                  <p:embed/>
                </p:oleObj>
              </mc:Choice>
              <mc:Fallback>
                <p:oleObj name="公式" r:id="rId9" imgW="96478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276" y="4688682"/>
                        <a:ext cx="965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0" name="Object 8"/>
          <p:cNvGraphicFramePr>
            <a:graphicFrameLocks noChangeAspect="1"/>
          </p:cNvGraphicFramePr>
          <p:nvPr/>
        </p:nvGraphicFramePr>
        <p:xfrm>
          <a:off x="6248401" y="4673601"/>
          <a:ext cx="26320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5" name="公式" r:id="rId11" imgW="2768600" imgH="457200" progId="Equation.3">
                  <p:embed/>
                </p:oleObj>
              </mc:Choice>
              <mc:Fallback>
                <p:oleObj name="公式" r:id="rId11" imgW="2768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673601"/>
                        <a:ext cx="26320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407310"/>
              </p:ext>
            </p:extLst>
          </p:nvPr>
        </p:nvGraphicFramePr>
        <p:xfrm>
          <a:off x="2744190" y="5454010"/>
          <a:ext cx="1739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6" name="公式" r:id="rId13" imgW="1739900" imgH="431800" progId="Equation.3">
                  <p:embed/>
                </p:oleObj>
              </mc:Choice>
              <mc:Fallback>
                <p:oleObj name="公式" r:id="rId13" imgW="1739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190" y="5454010"/>
                        <a:ext cx="17399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377285"/>
              </p:ext>
            </p:extLst>
          </p:nvPr>
        </p:nvGraphicFramePr>
        <p:xfrm>
          <a:off x="4744276" y="5446713"/>
          <a:ext cx="965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7" name="公式" r:id="rId15" imgW="964781" imgH="406224" progId="Equation.3">
                  <p:embed/>
                </p:oleObj>
              </mc:Choice>
              <mc:Fallback>
                <p:oleObj name="公式" r:id="rId15" imgW="96478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276" y="5446713"/>
                        <a:ext cx="965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148095"/>
              </p:ext>
            </p:extLst>
          </p:nvPr>
        </p:nvGraphicFramePr>
        <p:xfrm>
          <a:off x="6273800" y="5422901"/>
          <a:ext cx="2774528" cy="416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8" name="公式" r:id="rId17" imgW="2705100" imgH="444500" progId="Equation.3">
                  <p:embed/>
                </p:oleObj>
              </mc:Choice>
              <mc:Fallback>
                <p:oleObj name="公式" r:id="rId17" imgW="2705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5422901"/>
                        <a:ext cx="2774528" cy="416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4" name="Object 12"/>
          <p:cNvGraphicFramePr>
            <a:graphicFrameLocks noChangeAspect="1"/>
          </p:cNvGraphicFramePr>
          <p:nvPr/>
        </p:nvGraphicFramePr>
        <p:xfrm>
          <a:off x="5486400" y="3911601"/>
          <a:ext cx="4038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9" name="Equation" r:id="rId19" imgW="1651000" imgH="215900" progId="Equation.3">
                  <p:embed/>
                </p:oleObj>
              </mc:Choice>
              <mc:Fallback>
                <p:oleObj name="Equation" r:id="rId19" imgW="16510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11601"/>
                        <a:ext cx="4038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45" name="Text Box 13"/>
          <p:cNvSpPr txBox="1">
            <a:spLocks noChangeArrowheads="1"/>
          </p:cNvSpPr>
          <p:nvPr/>
        </p:nvSpPr>
        <p:spPr bwMode="auto">
          <a:xfrm>
            <a:off x="2501900" y="3124201"/>
            <a:ext cx="77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20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122651"/>
              </p:ext>
            </p:extLst>
          </p:nvPr>
        </p:nvGraphicFramePr>
        <p:xfrm>
          <a:off x="3352800" y="3162258"/>
          <a:ext cx="5548312" cy="54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0" name="Equation" r:id="rId21" imgW="2222280" imgH="228600" progId="Equation.DSMT4">
                  <p:embed/>
                </p:oleObj>
              </mc:Choice>
              <mc:Fallback>
                <p:oleObj name="Equation" r:id="rId21" imgW="222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162258"/>
                        <a:ext cx="5548312" cy="549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698300"/>
              </p:ext>
            </p:extLst>
          </p:nvPr>
        </p:nvGraphicFramePr>
        <p:xfrm>
          <a:off x="3352800" y="1276349"/>
          <a:ext cx="113129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1" name="Equation" r:id="rId23" imgW="457002" imgH="406224" progId="Equation.3">
                  <p:embed/>
                </p:oleObj>
              </mc:Choice>
              <mc:Fallback>
                <p:oleObj name="Equation" r:id="rId23" imgW="45700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76349"/>
                        <a:ext cx="113129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943749"/>
              </p:ext>
            </p:extLst>
          </p:nvPr>
        </p:nvGraphicFramePr>
        <p:xfrm>
          <a:off x="4561138" y="1600201"/>
          <a:ext cx="783723" cy="498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2" name="Equation" r:id="rId25" imgW="317225" imgH="203024" progId="Equation.3">
                  <p:embed/>
                </p:oleObj>
              </mc:Choice>
              <mc:Fallback>
                <p:oleObj name="Equation" r:id="rId25" imgW="317225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138" y="1600201"/>
                        <a:ext cx="783723" cy="498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373540"/>
              </p:ext>
            </p:extLst>
          </p:nvPr>
        </p:nvGraphicFramePr>
        <p:xfrm>
          <a:off x="2590800" y="2362201"/>
          <a:ext cx="6745560" cy="508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" name="Equation" r:id="rId27" imgW="2755900" imgH="215900" progId="Equation.3">
                  <p:embed/>
                </p:oleObj>
              </mc:Choice>
              <mc:Fallback>
                <p:oleObj name="Equation" r:id="rId27" imgW="27559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62201"/>
                        <a:ext cx="6745560" cy="508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2050" name="Text Box 18"/>
          <p:cNvSpPr txBox="1">
            <a:spLocks noChangeArrowheads="1"/>
          </p:cNvSpPr>
          <p:nvPr/>
        </p:nvSpPr>
        <p:spPr bwMode="auto">
          <a:xfrm>
            <a:off x="2501900" y="390226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34039098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1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1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1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1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1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4" grpId="0" autoUpdateAnimBg="0"/>
      <p:bldP spid="812035" grpId="0" autoUpdateAnimBg="0"/>
      <p:bldP spid="812045" grpId="0" autoUpdateAnimBg="0"/>
      <p:bldP spid="81205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1"/>
          <p:cNvSpPr txBox="1">
            <a:spLocks noChangeArrowheads="1"/>
          </p:cNvSpPr>
          <p:nvPr/>
        </p:nvSpPr>
        <p:spPr bwMode="auto">
          <a:xfrm>
            <a:off x="2135189" y="620714"/>
            <a:ext cx="727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03" name="TextBox 2"/>
          <p:cNvSpPr txBox="1">
            <a:spLocks noChangeArrowheads="1"/>
          </p:cNvSpPr>
          <p:nvPr/>
        </p:nvSpPr>
        <p:spPr bwMode="auto">
          <a:xfrm>
            <a:off x="3071814" y="628650"/>
            <a:ext cx="5176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求曲线                           的渐近线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aphicFrame>
        <p:nvGraphicFramePr>
          <p:cNvPr id="51204" name="对象 3"/>
          <p:cNvGraphicFramePr>
            <a:graphicFrameLocks noChangeAspect="1"/>
          </p:cNvGraphicFramePr>
          <p:nvPr/>
        </p:nvGraphicFramePr>
        <p:xfrm>
          <a:off x="4224338" y="423864"/>
          <a:ext cx="20955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4" name="Equation" r:id="rId3" imgW="1015920" imgH="444240" progId="Equation.DSMT4">
                  <p:embed/>
                </p:oleObj>
              </mc:Choice>
              <mc:Fallback>
                <p:oleObj name="Equation" r:id="rId3" imgW="10159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423864"/>
                        <a:ext cx="20955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08214" y="1557339"/>
            <a:ext cx="542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867026" y="1347789"/>
            <a:ext cx="3205163" cy="941387"/>
            <a:chOff x="1342823" y="1348158"/>
            <a:chExt cx="3205092" cy="940488"/>
          </a:xfrm>
        </p:grpSpPr>
        <p:sp>
          <p:nvSpPr>
            <p:cNvPr id="51220" name="TextBox 5"/>
            <p:cNvSpPr txBox="1">
              <a:spLocks noChangeArrowheads="1"/>
            </p:cNvSpPr>
            <p:nvPr/>
          </p:nvSpPr>
          <p:spPr bwMode="auto">
            <a:xfrm>
              <a:off x="1342823" y="1577245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因为</a:t>
              </a:r>
            </a:p>
          </p:txBody>
        </p:sp>
        <p:graphicFrame>
          <p:nvGraphicFramePr>
            <p:cNvPr id="51221" name="对象 6"/>
            <p:cNvGraphicFramePr>
              <a:graphicFrameLocks noChangeAspect="1"/>
            </p:cNvGraphicFramePr>
            <p:nvPr/>
          </p:nvGraphicFramePr>
          <p:xfrm>
            <a:off x="2210129" y="1348158"/>
            <a:ext cx="2337786" cy="940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85" name="Equation" r:id="rId5" imgW="1104840" imgH="444240" progId="Equation.DSMT4">
                    <p:embed/>
                  </p:oleObj>
                </mc:Choice>
                <mc:Fallback>
                  <p:oleObj name="Equation" r:id="rId5" imgW="110484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0129" y="1348158"/>
                          <a:ext cx="2337786" cy="940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7" name="对象 7"/>
          <p:cNvGraphicFramePr>
            <a:graphicFrameLocks noChangeAspect="1"/>
          </p:cNvGraphicFramePr>
          <p:nvPr/>
        </p:nvGraphicFramePr>
        <p:xfrm>
          <a:off x="7670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6" name="Equation" r:id="rId7" imgW="914400" imgH="203040" progId="Equation.DSMT4">
                  <p:embed/>
                </p:oleObj>
              </mc:Choice>
              <mc:Fallback>
                <p:oleObj name="Equation" r:id="rId7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3352800"/>
                        <a:ext cx="9144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290764" y="2349500"/>
            <a:ext cx="5589587" cy="522288"/>
            <a:chOff x="755576" y="2492896"/>
            <a:chExt cx="5589992" cy="523220"/>
          </a:xfrm>
        </p:grpSpPr>
        <p:sp>
          <p:nvSpPr>
            <p:cNvPr id="51217" name="TextBox 8"/>
            <p:cNvSpPr txBox="1">
              <a:spLocks noChangeArrowheads="1"/>
            </p:cNvSpPr>
            <p:nvPr/>
          </p:nvSpPr>
          <p:spPr bwMode="auto">
            <a:xfrm>
              <a:off x="755576" y="2492896"/>
              <a:ext cx="55899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所以             为         的垂直渐近线，</a:t>
              </a:r>
            </a:p>
          </p:txBody>
        </p:sp>
        <p:graphicFrame>
          <p:nvGraphicFramePr>
            <p:cNvPr id="51218" name="对象 9"/>
            <p:cNvGraphicFramePr>
              <a:graphicFrameLocks noChangeAspect="1"/>
            </p:cNvGraphicFramePr>
            <p:nvPr/>
          </p:nvGraphicFramePr>
          <p:xfrm>
            <a:off x="1562908" y="2574486"/>
            <a:ext cx="1054306" cy="410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87" name="Equation" r:id="rId9" imgW="457200" imgH="177480" progId="Equation.DSMT4">
                    <p:embed/>
                  </p:oleObj>
                </mc:Choice>
                <mc:Fallback>
                  <p:oleObj name="Equation" r:id="rId9" imgW="4572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2908" y="2574486"/>
                          <a:ext cx="1054306" cy="410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9" name="对象 10"/>
            <p:cNvGraphicFramePr>
              <a:graphicFrameLocks noChangeAspect="1"/>
            </p:cNvGraphicFramePr>
            <p:nvPr/>
          </p:nvGraphicFramePr>
          <p:xfrm>
            <a:off x="2905245" y="2524232"/>
            <a:ext cx="826300" cy="4558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88" name="Equation" r:id="rId11" imgW="368280" imgH="203040" progId="Equation.DSMT4">
                    <p:embed/>
                  </p:oleObj>
                </mc:Choice>
                <mc:Fallback>
                  <p:oleObj name="Equation" r:id="rId11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5245" y="2524232"/>
                          <a:ext cx="826300" cy="4558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009900" y="2814639"/>
          <a:ext cx="470693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9" name="Equation" r:id="rId13" imgW="2070000" imgH="444240" progId="Equation.DSMT4">
                  <p:embed/>
                </p:oleObj>
              </mc:Choice>
              <mc:Fallback>
                <p:oleObj name="Equation" r:id="rId13" imgW="2070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814639"/>
                        <a:ext cx="4706938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255838" y="3071814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又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527301" y="3789363"/>
          <a:ext cx="55149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90" name="Equation" r:id="rId15" imgW="2463480" imgH="482400" progId="Equation.DSMT4">
                  <p:embed/>
                </p:oleObj>
              </mc:Choice>
              <mc:Fallback>
                <p:oleObj name="Equation" r:id="rId15" imgW="2463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1" y="3789363"/>
                        <a:ext cx="55149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111465"/>
              </p:ext>
            </p:extLst>
          </p:nvPr>
        </p:nvGraphicFramePr>
        <p:xfrm>
          <a:off x="2571912" y="4767087"/>
          <a:ext cx="31607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91" name="Equation" r:id="rId17" imgW="1625400" imgH="444240" progId="Equation.DSMT4">
                  <p:embed/>
                </p:oleObj>
              </mc:Choice>
              <mc:Fallback>
                <p:oleObj name="Equation" r:id="rId17" imgW="1625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912" y="4767087"/>
                        <a:ext cx="31607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427740" y="5674232"/>
            <a:ext cx="5454650" cy="523875"/>
            <a:chOff x="785342" y="5818802"/>
            <a:chExt cx="5455340" cy="523220"/>
          </a:xfrm>
        </p:grpSpPr>
        <p:sp>
          <p:nvSpPr>
            <p:cNvPr id="51214" name="TextBox 17"/>
            <p:cNvSpPr txBox="1">
              <a:spLocks noChangeArrowheads="1"/>
            </p:cNvSpPr>
            <p:nvPr/>
          </p:nvSpPr>
          <p:spPr bwMode="auto">
            <a:xfrm>
              <a:off x="785342" y="5818802"/>
              <a:ext cx="54553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所以                   为         的斜渐近线</a:t>
              </a:r>
              <a:r>
                <a:rPr lang="en-US" altLang="zh-CN" sz="2800" b="1" dirty="0"/>
                <a:t>.</a:t>
              </a:r>
              <a:endParaRPr lang="zh-CN" altLang="en-US" sz="2800" b="1" dirty="0"/>
            </a:p>
          </p:txBody>
        </p:sp>
        <p:graphicFrame>
          <p:nvGraphicFramePr>
            <p:cNvPr id="51215" name="对象 18"/>
            <p:cNvGraphicFramePr>
              <a:graphicFrameLocks noChangeAspect="1"/>
            </p:cNvGraphicFramePr>
            <p:nvPr/>
          </p:nvGraphicFramePr>
          <p:xfrm>
            <a:off x="1691680" y="5876483"/>
            <a:ext cx="1369144" cy="456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92" name="Equation" r:id="rId19" imgW="609480" imgH="203040" progId="Equation.DSMT4">
                    <p:embed/>
                  </p:oleObj>
                </mc:Choice>
                <mc:Fallback>
                  <p:oleObj name="Equation" r:id="rId19" imgW="609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5876483"/>
                          <a:ext cx="1369144" cy="456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6" name="对象 19"/>
            <p:cNvGraphicFramePr>
              <a:graphicFrameLocks noChangeAspect="1"/>
            </p:cNvGraphicFramePr>
            <p:nvPr/>
          </p:nvGraphicFramePr>
          <p:xfrm>
            <a:off x="3469155" y="5862292"/>
            <a:ext cx="790685" cy="436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93" name="Equation" r:id="rId21" imgW="368280" imgH="203040" progId="Equation.DSMT4">
                    <p:embed/>
                  </p:oleObj>
                </mc:Choice>
                <mc:Fallback>
                  <p:oleObj name="Equation" r:id="rId21" imgW="368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9155" y="5862292"/>
                          <a:ext cx="790685" cy="436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5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9892" y="299746"/>
            <a:ext cx="74571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555070"/>
              </p:ext>
            </p:extLst>
          </p:nvPr>
        </p:nvGraphicFramePr>
        <p:xfrm>
          <a:off x="1751145" y="98360"/>
          <a:ext cx="3490162" cy="90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94" name="Equation" r:id="rId3" imgW="1574640" imgH="406080" progId="Equation.DSMT4">
                  <p:embed/>
                </p:oleObj>
              </mc:Choice>
              <mc:Fallback>
                <p:oleObj name="Equation" r:id="rId3" imgW="1574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1145" y="98360"/>
                        <a:ext cx="3490162" cy="900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038096"/>
              </p:ext>
            </p:extLst>
          </p:nvPr>
        </p:nvGraphicFramePr>
        <p:xfrm>
          <a:off x="5212884" y="299231"/>
          <a:ext cx="5417402" cy="46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95" name="Equation" r:id="rId5" imgW="2539800" imgH="215640" progId="Equation.DSMT4">
                  <p:embed/>
                </p:oleObj>
              </mc:Choice>
              <mc:Fallback>
                <p:oleObj name="Equation" r:id="rId5" imgW="2539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2884" y="299231"/>
                        <a:ext cx="5417402" cy="4604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69704" y="11017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851136"/>
              </p:ext>
            </p:extLst>
          </p:nvPr>
        </p:nvGraphicFramePr>
        <p:xfrm>
          <a:off x="1529857" y="1162316"/>
          <a:ext cx="1629577" cy="46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96" name="Equation" r:id="rId7" imgW="761760" imgH="215640" progId="Equation.DSMT4">
                  <p:embed/>
                </p:oleObj>
              </mc:Choice>
              <mc:Fallback>
                <p:oleObj name="Equation" r:id="rId7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9857" y="1162316"/>
                        <a:ext cx="1629577" cy="46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004072"/>
              </p:ext>
            </p:extLst>
          </p:nvPr>
        </p:nvGraphicFramePr>
        <p:xfrm>
          <a:off x="3188712" y="926364"/>
          <a:ext cx="1882374" cy="874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97" name="Equation" r:id="rId9" imgW="901440" imgH="419040" progId="Equation.DSMT4">
                  <p:embed/>
                </p:oleObj>
              </mc:Choice>
              <mc:Fallback>
                <p:oleObj name="Equation" r:id="rId9" imgW="901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88712" y="926364"/>
                        <a:ext cx="1882374" cy="874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374062"/>
              </p:ext>
            </p:extLst>
          </p:nvPr>
        </p:nvGraphicFramePr>
        <p:xfrm>
          <a:off x="1057912" y="3145049"/>
          <a:ext cx="1386466" cy="82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98" name="Equation" r:id="rId11" imgW="685800" imgH="406080" progId="Equation.DSMT4">
                  <p:embed/>
                </p:oleObj>
              </mc:Choice>
              <mc:Fallback>
                <p:oleObj name="Equation" r:id="rId11" imgW="685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7912" y="3145049"/>
                        <a:ext cx="1386466" cy="822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3842"/>
              </p:ext>
            </p:extLst>
          </p:nvPr>
        </p:nvGraphicFramePr>
        <p:xfrm>
          <a:off x="2409897" y="3151019"/>
          <a:ext cx="1534573" cy="79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99" name="Equation" r:id="rId13" imgW="787320" imgH="406080" progId="Equation.DSMT4">
                  <p:embed/>
                </p:oleObj>
              </mc:Choice>
              <mc:Fallback>
                <p:oleObj name="Equation" r:id="rId13" imgW="787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09897" y="3151019"/>
                        <a:ext cx="1534573" cy="79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74634"/>
              </p:ext>
            </p:extLst>
          </p:nvPr>
        </p:nvGraphicFramePr>
        <p:xfrm>
          <a:off x="3914357" y="3356037"/>
          <a:ext cx="580049" cy="441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00" name="Equation" r:id="rId15" imgW="266400" imgH="203040" progId="Equation.DSMT4">
                  <p:embed/>
                </p:oleObj>
              </mc:Choice>
              <mc:Fallback>
                <p:oleObj name="Equation" r:id="rId15" imgW="266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14357" y="3356037"/>
                        <a:ext cx="580049" cy="441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29605"/>
              </p:ext>
            </p:extLst>
          </p:nvPr>
        </p:nvGraphicFramePr>
        <p:xfrm>
          <a:off x="4798482" y="3051794"/>
          <a:ext cx="2157982" cy="988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01" name="Equation" r:id="rId17" imgW="1054080" imgH="482400" progId="Equation.DSMT4">
                  <p:embed/>
                </p:oleObj>
              </mc:Choice>
              <mc:Fallback>
                <p:oleObj name="Equation" r:id="rId17" imgW="1054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98482" y="3051794"/>
                        <a:ext cx="2157982" cy="988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447928"/>
              </p:ext>
            </p:extLst>
          </p:nvPr>
        </p:nvGraphicFramePr>
        <p:xfrm>
          <a:off x="6926501" y="3065370"/>
          <a:ext cx="2300372" cy="8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02" name="Equation" r:id="rId19" imgW="1130040" imgH="406080" progId="Equation.DSMT4">
                  <p:embed/>
                </p:oleObj>
              </mc:Choice>
              <mc:Fallback>
                <p:oleObj name="Equation" r:id="rId19" imgW="1130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26501" y="3065370"/>
                        <a:ext cx="2300372" cy="8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102677" y="3966051"/>
            <a:ext cx="21948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/>
              <a:t>斜渐近线为：</a:t>
            </a:r>
            <a:endParaRPr lang="zh-CN" altLang="en-US" sz="2600" b="1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166027"/>
              </p:ext>
            </p:extLst>
          </p:nvPr>
        </p:nvGraphicFramePr>
        <p:xfrm>
          <a:off x="3104918" y="3990347"/>
          <a:ext cx="1385687" cy="44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03" name="Equation" r:id="rId21" imgW="634680" imgH="203040" progId="Equation.DSMT4">
                  <p:embed/>
                </p:oleObj>
              </mc:Choice>
              <mc:Fallback>
                <p:oleObj name="Equation" r:id="rId21" imgW="634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04918" y="3990347"/>
                        <a:ext cx="1385687" cy="4434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572583"/>
              </p:ext>
            </p:extLst>
          </p:nvPr>
        </p:nvGraphicFramePr>
        <p:xfrm>
          <a:off x="5100364" y="935290"/>
          <a:ext cx="2845548" cy="91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04" name="Equation" r:id="rId23" imgW="1346040" imgH="431640" progId="Equation.DSMT4">
                  <p:embed/>
                </p:oleObj>
              </mc:Choice>
              <mc:Fallback>
                <p:oleObj name="Equation" r:id="rId23" imgW="1346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00364" y="935290"/>
                        <a:ext cx="2845548" cy="91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6927"/>
              </p:ext>
            </p:extLst>
          </p:nvPr>
        </p:nvGraphicFramePr>
        <p:xfrm>
          <a:off x="7109471" y="1953908"/>
          <a:ext cx="3439011" cy="48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05" name="Equation" r:id="rId25" imgW="1536480" imgH="215640" progId="Equation.DSMT4">
                  <p:embed/>
                </p:oleObj>
              </mc:Choice>
              <mc:Fallback>
                <p:oleObj name="Equation" r:id="rId25" imgW="1536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109471" y="1953908"/>
                        <a:ext cx="3439011" cy="48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706675"/>
              </p:ext>
            </p:extLst>
          </p:nvPr>
        </p:nvGraphicFramePr>
        <p:xfrm>
          <a:off x="2617007" y="2694144"/>
          <a:ext cx="2181475" cy="45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06" name="Equation" r:id="rId27" imgW="1041120" imgH="215640" progId="Equation.DSMT4">
                  <p:embed/>
                </p:oleObj>
              </mc:Choice>
              <mc:Fallback>
                <p:oleObj name="Equation" r:id="rId27" imgW="1041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617007" y="2694144"/>
                        <a:ext cx="2181475" cy="452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593041"/>
              </p:ext>
            </p:extLst>
          </p:nvPr>
        </p:nvGraphicFramePr>
        <p:xfrm>
          <a:off x="1103001" y="2069094"/>
          <a:ext cx="16557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07" name="Equation" r:id="rId29" imgW="761760" imgH="215640" progId="Equation.DSMT4">
                  <p:embed/>
                </p:oleObj>
              </mc:Choice>
              <mc:Fallback>
                <p:oleObj name="Equation" r:id="rId29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03001" y="2069094"/>
                        <a:ext cx="1655762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857436"/>
              </p:ext>
            </p:extLst>
          </p:nvPr>
        </p:nvGraphicFramePr>
        <p:xfrm>
          <a:off x="2710202" y="1782329"/>
          <a:ext cx="2070135" cy="864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08" name="Equation" r:id="rId31" imgW="1002960" imgH="419040" progId="Equation.DSMT4">
                  <p:embed/>
                </p:oleObj>
              </mc:Choice>
              <mc:Fallback>
                <p:oleObj name="Equation" r:id="rId31" imgW="10029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710202" y="1782329"/>
                        <a:ext cx="2070135" cy="864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167923"/>
              </p:ext>
            </p:extLst>
          </p:nvPr>
        </p:nvGraphicFramePr>
        <p:xfrm>
          <a:off x="1102677" y="4446761"/>
          <a:ext cx="1307220" cy="77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09" name="Equation" r:id="rId33" imgW="685800" imgH="406080" progId="Equation.DSMT4">
                  <p:embed/>
                </p:oleObj>
              </mc:Choice>
              <mc:Fallback>
                <p:oleObj name="Equation" r:id="rId33" imgW="685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02677" y="4446761"/>
                        <a:ext cx="1307220" cy="77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972028"/>
              </p:ext>
            </p:extLst>
          </p:nvPr>
        </p:nvGraphicFramePr>
        <p:xfrm>
          <a:off x="2404642" y="4406088"/>
          <a:ext cx="1544772" cy="79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0" name="Equation" r:id="rId35" imgW="787320" imgH="406080" progId="Equation.DSMT4">
                  <p:embed/>
                </p:oleObj>
              </mc:Choice>
              <mc:Fallback>
                <p:oleObj name="Equation" r:id="rId35" imgW="787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404642" y="4406088"/>
                        <a:ext cx="1544772" cy="797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320296"/>
              </p:ext>
            </p:extLst>
          </p:nvPr>
        </p:nvGraphicFramePr>
        <p:xfrm>
          <a:off x="3914356" y="4620926"/>
          <a:ext cx="844525" cy="407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1" name="Equation" r:id="rId37" imgW="368280" imgH="177480" progId="Equation.DSMT4">
                  <p:embed/>
                </p:oleObj>
              </mc:Choice>
              <mc:Fallback>
                <p:oleObj name="Equation" r:id="rId37" imgW="368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914356" y="4620926"/>
                        <a:ext cx="844525" cy="407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469372"/>
              </p:ext>
            </p:extLst>
          </p:nvPr>
        </p:nvGraphicFramePr>
        <p:xfrm>
          <a:off x="5009668" y="4330186"/>
          <a:ext cx="2072283" cy="949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2" name="Equation" r:id="rId39" imgW="1054080" imgH="482400" progId="Equation.DSMT4">
                  <p:embed/>
                </p:oleObj>
              </mc:Choice>
              <mc:Fallback>
                <p:oleObj name="Equation" r:id="rId39" imgW="10540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009668" y="4330186"/>
                        <a:ext cx="2072283" cy="949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140049"/>
              </p:ext>
            </p:extLst>
          </p:nvPr>
        </p:nvGraphicFramePr>
        <p:xfrm>
          <a:off x="7049362" y="4330186"/>
          <a:ext cx="2136327" cy="83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3" name="Equation" r:id="rId41" imgW="1041120" imgH="406080" progId="Equation.DSMT4">
                  <p:embed/>
                </p:oleObj>
              </mc:Choice>
              <mc:Fallback>
                <p:oleObj name="Equation" r:id="rId41" imgW="10411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7049362" y="4330186"/>
                        <a:ext cx="2136327" cy="833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993880" y="5479346"/>
            <a:ext cx="21948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 smtClean="0"/>
              <a:t>斜渐近线为：</a:t>
            </a:r>
            <a:endParaRPr lang="zh-CN" altLang="en-US" sz="2600" b="1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671588"/>
              </p:ext>
            </p:extLst>
          </p:nvPr>
        </p:nvGraphicFramePr>
        <p:xfrm>
          <a:off x="2968677" y="5479346"/>
          <a:ext cx="1615372" cy="453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4" name="Equation" r:id="rId43" imgW="723600" imgH="203040" progId="Equation.DSMT4">
                  <p:embed/>
                </p:oleObj>
              </mc:Choice>
              <mc:Fallback>
                <p:oleObj name="Equation" r:id="rId43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968677" y="5479346"/>
                        <a:ext cx="1615372" cy="453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701757"/>
              </p:ext>
            </p:extLst>
          </p:nvPr>
        </p:nvGraphicFramePr>
        <p:xfrm>
          <a:off x="4780337" y="1779093"/>
          <a:ext cx="2329134" cy="889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5" name="Equation" r:id="rId45" imgW="1130040" imgH="431640" progId="Equation.DSMT4">
                  <p:embed/>
                </p:oleObj>
              </mc:Choice>
              <mc:Fallback>
                <p:oleObj name="Equation" r:id="rId45" imgW="1130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4780337" y="1779093"/>
                        <a:ext cx="2329134" cy="889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390731"/>
              </p:ext>
            </p:extLst>
          </p:nvPr>
        </p:nvGraphicFramePr>
        <p:xfrm>
          <a:off x="1027528" y="2718866"/>
          <a:ext cx="1493499" cy="434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6" name="Equation" r:id="rId47" imgW="698400" imgH="203040" progId="Equation.DSMT4">
                  <p:embed/>
                </p:oleObj>
              </mc:Choice>
              <mc:Fallback>
                <p:oleObj name="Equation" r:id="rId47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027528" y="2718866"/>
                        <a:ext cx="1493499" cy="434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109136"/>
              </p:ext>
            </p:extLst>
          </p:nvPr>
        </p:nvGraphicFramePr>
        <p:xfrm>
          <a:off x="4951489" y="2660335"/>
          <a:ext cx="2223346" cy="43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7" name="Equation" r:id="rId49" imgW="1104840" imgH="215640" progId="Equation.DSMT4">
                  <p:embed/>
                </p:oleObj>
              </mc:Choice>
              <mc:Fallback>
                <p:oleObj name="Equation" r:id="rId49" imgW="1104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951489" y="2660335"/>
                        <a:ext cx="2223346" cy="43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500676"/>
              </p:ext>
            </p:extLst>
          </p:nvPr>
        </p:nvGraphicFramePr>
        <p:xfrm>
          <a:off x="7174836" y="2613582"/>
          <a:ext cx="1493499" cy="434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8" name="Equation" r:id="rId51" imgW="698400" imgH="203040" progId="Equation.DSMT4">
                  <p:embed/>
                </p:oleObj>
              </mc:Choice>
              <mc:Fallback>
                <p:oleObj name="Equation" r:id="rId51" imgW="698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7174836" y="2613582"/>
                        <a:ext cx="1493499" cy="434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985120"/>
              </p:ext>
            </p:extLst>
          </p:nvPr>
        </p:nvGraphicFramePr>
        <p:xfrm>
          <a:off x="8733700" y="2558271"/>
          <a:ext cx="2114828" cy="43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19" name="Equation" r:id="rId53" imgW="1041120" imgH="215640" progId="Equation.DSMT4">
                  <p:embed/>
                </p:oleObj>
              </mc:Choice>
              <mc:Fallback>
                <p:oleObj name="Equation" r:id="rId53" imgW="1041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8733700" y="2558271"/>
                        <a:ext cx="2114828" cy="43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670454"/>
              </p:ext>
            </p:extLst>
          </p:nvPr>
        </p:nvGraphicFramePr>
        <p:xfrm>
          <a:off x="4890083" y="5242722"/>
          <a:ext cx="18605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0" name="Equation" r:id="rId55" imgW="977760" imgH="406080" progId="Equation.DSMT4">
                  <p:embed/>
                </p:oleObj>
              </mc:Choice>
              <mc:Fallback>
                <p:oleObj name="Equation" r:id="rId55" imgW="977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4890083" y="5242722"/>
                        <a:ext cx="18605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670946"/>
              </p:ext>
            </p:extLst>
          </p:nvPr>
        </p:nvGraphicFramePr>
        <p:xfrm>
          <a:off x="6843399" y="5419328"/>
          <a:ext cx="3649872" cy="492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1" name="Equation" r:id="rId57" imgW="1600200" imgH="215640" progId="Equation.DSMT4">
                  <p:embed/>
                </p:oleObj>
              </mc:Choice>
              <mc:Fallback>
                <p:oleObj name="Equation" r:id="rId57" imgW="1600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6843399" y="5419328"/>
                        <a:ext cx="3649872" cy="492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2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2FAC00-C8CB-41BA-B0F5-E1EF98217FF2}" type="slidenum">
              <a:rPr lang="zh-CN" alt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9219" name="Text Box 1026"/>
          <p:cNvSpPr txBox="1">
            <a:spLocks noChangeArrowheads="1"/>
          </p:cNvSpPr>
          <p:nvPr/>
        </p:nvSpPr>
        <p:spPr bwMode="auto">
          <a:xfrm>
            <a:off x="2400300" y="7620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0467" name="Text Box 1027"/>
          <p:cNvSpPr txBox="1">
            <a:spLocks noChangeArrowheads="1"/>
          </p:cNvSpPr>
          <p:nvPr/>
        </p:nvSpPr>
        <p:spPr bwMode="auto">
          <a:xfrm>
            <a:off x="2419350" y="150495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221" name="Object 1028"/>
          <p:cNvGraphicFramePr>
            <a:graphicFrameLocks noChangeAspect="1"/>
          </p:cNvGraphicFramePr>
          <p:nvPr/>
        </p:nvGraphicFramePr>
        <p:xfrm>
          <a:off x="3200400" y="696914"/>
          <a:ext cx="50292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8" name="Equation" r:id="rId3" imgW="2108200" imgH="266700" progId="Equation.3">
                  <p:embed/>
                </p:oleObj>
              </mc:Choice>
              <mc:Fallback>
                <p:oleObj name="Equation" r:id="rId3" imgW="21082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96914"/>
                        <a:ext cx="50292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69" name="Object 1029"/>
          <p:cNvGraphicFramePr>
            <a:graphicFrameLocks noChangeAspect="1"/>
          </p:cNvGraphicFramePr>
          <p:nvPr/>
        </p:nvGraphicFramePr>
        <p:xfrm>
          <a:off x="3200401" y="1627188"/>
          <a:ext cx="199231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9" name="公式" r:id="rId5" imgW="2209800" imgH="393700" progId="Equation.3">
                  <p:embed/>
                </p:oleObj>
              </mc:Choice>
              <mc:Fallback>
                <p:oleObj name="公式" r:id="rId5" imgW="220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627188"/>
                        <a:ext cx="199231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0" name="Object 1030"/>
          <p:cNvGraphicFramePr>
            <a:graphicFrameLocks noChangeAspect="1"/>
          </p:cNvGraphicFramePr>
          <p:nvPr/>
        </p:nvGraphicFramePr>
        <p:xfrm>
          <a:off x="2590800" y="2057400"/>
          <a:ext cx="35814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0" name="Equation" r:id="rId7" imgW="1511300" imgH="431800" progId="Equation.3">
                  <p:embed/>
                </p:oleObj>
              </mc:Choice>
              <mc:Fallback>
                <p:oleObj name="Equation" r:id="rId7" imgW="1511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057400"/>
                        <a:ext cx="35814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1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277002"/>
              </p:ext>
            </p:extLst>
          </p:nvPr>
        </p:nvGraphicFramePr>
        <p:xfrm>
          <a:off x="2438400" y="3199606"/>
          <a:ext cx="3276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1" name="公式" r:id="rId9" imgW="3429000" imgH="406400" progId="Equation.3">
                  <p:embed/>
                </p:oleObj>
              </mc:Choice>
              <mc:Fallback>
                <p:oleObj name="公式" r:id="rId9" imgW="3429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99606"/>
                        <a:ext cx="32766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2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44183"/>
              </p:ext>
            </p:extLst>
          </p:nvPr>
        </p:nvGraphicFramePr>
        <p:xfrm>
          <a:off x="2425117" y="4106862"/>
          <a:ext cx="236696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2" name="公式" r:id="rId11" imgW="2540000" imgH="381000" progId="Equation.3">
                  <p:embed/>
                </p:oleObj>
              </mc:Choice>
              <mc:Fallback>
                <p:oleObj name="公式" r:id="rId11" imgW="25400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117" y="4106862"/>
                        <a:ext cx="2366962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3" name="Object 1033"/>
          <p:cNvGraphicFramePr>
            <a:graphicFrameLocks noChangeAspect="1"/>
          </p:cNvGraphicFramePr>
          <p:nvPr/>
        </p:nvGraphicFramePr>
        <p:xfrm>
          <a:off x="4902200" y="4781551"/>
          <a:ext cx="1371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3" name="公式" r:id="rId13" imgW="1497950" imgH="406224" progId="Equation.3">
                  <p:embed/>
                </p:oleObj>
              </mc:Choice>
              <mc:Fallback>
                <p:oleObj name="公式" r:id="rId13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4781551"/>
                        <a:ext cx="1371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4" name="Object 1034"/>
          <p:cNvGraphicFramePr>
            <a:graphicFrameLocks noChangeAspect="1"/>
          </p:cNvGraphicFramePr>
          <p:nvPr/>
        </p:nvGraphicFramePr>
        <p:xfrm>
          <a:off x="6461126" y="4781550"/>
          <a:ext cx="35972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4" name="公式" r:id="rId15" imgW="3568700" imgH="431800" progId="Equation.3">
                  <p:embed/>
                </p:oleObj>
              </mc:Choice>
              <mc:Fallback>
                <p:oleObj name="公式" r:id="rId15" imgW="3568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6" y="4781550"/>
                        <a:ext cx="35972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5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163824"/>
              </p:ext>
            </p:extLst>
          </p:nvPr>
        </p:nvGraphicFramePr>
        <p:xfrm>
          <a:off x="2446337" y="4814094"/>
          <a:ext cx="2362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" name="公式" r:id="rId17" imgW="2438400" imgH="381000" progId="Equation.3">
                  <p:embed/>
                </p:oleObj>
              </mc:Choice>
              <mc:Fallback>
                <p:oleObj name="公式" r:id="rId17" imgW="24384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337" y="4814094"/>
                        <a:ext cx="2362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6" name="Object 1036"/>
          <p:cNvGraphicFramePr>
            <a:graphicFrameLocks noChangeAspect="1"/>
          </p:cNvGraphicFramePr>
          <p:nvPr/>
        </p:nvGraphicFramePr>
        <p:xfrm>
          <a:off x="4897438" y="4094163"/>
          <a:ext cx="142716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" name="公式" r:id="rId19" imgW="1497950" imgH="406224" progId="Equation.3">
                  <p:embed/>
                </p:oleObj>
              </mc:Choice>
              <mc:Fallback>
                <p:oleObj name="公式" r:id="rId19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4094163"/>
                        <a:ext cx="1427162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477" name="Object 1037"/>
          <p:cNvGraphicFramePr>
            <a:graphicFrameLocks noChangeAspect="1"/>
          </p:cNvGraphicFramePr>
          <p:nvPr/>
        </p:nvGraphicFramePr>
        <p:xfrm>
          <a:off x="6461126" y="4071938"/>
          <a:ext cx="35210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7" name="公式" r:id="rId21" imgW="3568700" imgH="431800" progId="Equation.3">
                  <p:embed/>
                </p:oleObj>
              </mc:Choice>
              <mc:Fallback>
                <p:oleObj name="公式" r:id="rId21" imgW="3568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6" y="4071938"/>
                        <a:ext cx="35210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0478" name="Picture 1038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95401"/>
            <a:ext cx="3962400" cy="24479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0479" name="Object 1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599985"/>
              </p:ext>
            </p:extLst>
          </p:nvPr>
        </p:nvGraphicFramePr>
        <p:xfrm>
          <a:off x="9108528" y="2348880"/>
          <a:ext cx="1019919" cy="50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8" name="Equation" r:id="rId24" imgW="609480" imgH="266400" progId="Equation.DSMT4">
                  <p:embed/>
                </p:oleObj>
              </mc:Choice>
              <mc:Fallback>
                <p:oleObj name="Equation" r:id="rId24" imgW="6094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8528" y="2348880"/>
                        <a:ext cx="1019919" cy="50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7172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3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3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3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3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A17A8A-94CA-4B0A-A9C8-D7D2AD422E84}" type="slidenum">
              <a:rPr lang="zh-CN" alt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777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558800"/>
            <a:ext cx="3076575" cy="19050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164899" y="875048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7220" name="Text Box 4"/>
          <p:cNvSpPr txBox="1">
            <a:spLocks noChangeArrowheads="1"/>
          </p:cNvSpPr>
          <p:nvPr/>
        </p:nvSpPr>
        <p:spPr bwMode="auto">
          <a:xfrm>
            <a:off x="2164128" y="1986002"/>
            <a:ext cx="61873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526361"/>
              </p:ext>
            </p:extLst>
          </p:nvPr>
        </p:nvGraphicFramePr>
        <p:xfrm>
          <a:off x="3042113" y="879709"/>
          <a:ext cx="41910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" name="公式" r:id="rId4" imgW="3530600" imgH="876300" progId="Equation.3">
                  <p:embed/>
                </p:oleObj>
              </mc:Choice>
              <mc:Fallback>
                <p:oleObj name="公式" r:id="rId4" imgW="35306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113" y="879709"/>
                        <a:ext cx="41910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04232"/>
              </p:ext>
            </p:extLst>
          </p:nvPr>
        </p:nvGraphicFramePr>
        <p:xfrm>
          <a:off x="2869330" y="2087111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" name="公式" r:id="rId6" imgW="2209800" imgH="393700" progId="Equation.3">
                  <p:embed/>
                </p:oleObj>
              </mc:Choice>
              <mc:Fallback>
                <p:oleObj name="公式" r:id="rId6" imgW="220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330" y="2087111"/>
                        <a:ext cx="236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554597"/>
              </p:ext>
            </p:extLst>
          </p:nvPr>
        </p:nvGraphicFramePr>
        <p:xfrm>
          <a:off x="2727325" y="2616541"/>
          <a:ext cx="3352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" name="公式" r:id="rId8" imgW="3365500" imgH="469900" progId="Equation.3">
                  <p:embed/>
                </p:oleObj>
              </mc:Choice>
              <mc:Fallback>
                <p:oleObj name="公式" r:id="rId8" imgW="3365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2616541"/>
                        <a:ext cx="3352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477262"/>
              </p:ext>
            </p:extLst>
          </p:nvPr>
        </p:nvGraphicFramePr>
        <p:xfrm>
          <a:off x="6103929" y="2646275"/>
          <a:ext cx="2738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" name="Equation" r:id="rId10" imgW="1143000" imgH="203200" progId="Equation.3">
                  <p:embed/>
                </p:oleObj>
              </mc:Choice>
              <mc:Fallback>
                <p:oleObj name="Equation" r:id="rId10" imgW="1143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29" y="2646275"/>
                        <a:ext cx="27384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792324"/>
              </p:ext>
            </p:extLst>
          </p:nvPr>
        </p:nvGraphicFramePr>
        <p:xfrm>
          <a:off x="2279576" y="3219158"/>
          <a:ext cx="3200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9" name="公式" r:id="rId12" imgW="2984500" imgH="431800" progId="Equation.3">
                  <p:embed/>
                </p:oleObj>
              </mc:Choice>
              <mc:Fallback>
                <p:oleObj name="公式" r:id="rId12" imgW="2984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219158"/>
                        <a:ext cx="3200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203178"/>
              </p:ext>
            </p:extLst>
          </p:nvPr>
        </p:nvGraphicFramePr>
        <p:xfrm>
          <a:off x="5744085" y="3206460"/>
          <a:ext cx="2016224" cy="421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" name="公式" r:id="rId14" imgW="2006600" imgH="419100" progId="Equation.3">
                  <p:embed/>
                </p:oleObj>
              </mc:Choice>
              <mc:Fallback>
                <p:oleObj name="公式" r:id="rId14" imgW="2006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085" y="3206460"/>
                        <a:ext cx="2016224" cy="421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359870"/>
              </p:ext>
            </p:extLst>
          </p:nvPr>
        </p:nvGraphicFramePr>
        <p:xfrm>
          <a:off x="2279576" y="3908619"/>
          <a:ext cx="23431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" name="公式" r:id="rId16" imgW="2514600" imgH="381000" progId="Equation.3">
                  <p:embed/>
                </p:oleObj>
              </mc:Choice>
              <mc:Fallback>
                <p:oleObj name="公式" r:id="rId16" imgW="2514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3908619"/>
                        <a:ext cx="23431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849866"/>
              </p:ext>
            </p:extLst>
          </p:nvPr>
        </p:nvGraphicFramePr>
        <p:xfrm>
          <a:off x="4890840" y="3896817"/>
          <a:ext cx="1447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2" name="公式" r:id="rId18" imgW="1497950" imgH="406224" progId="Equation.3">
                  <p:embed/>
                </p:oleObj>
              </mc:Choice>
              <mc:Fallback>
                <p:oleObj name="公式" r:id="rId18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840" y="3896817"/>
                        <a:ext cx="14478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948886"/>
              </p:ext>
            </p:extLst>
          </p:nvPr>
        </p:nvGraphicFramePr>
        <p:xfrm>
          <a:off x="6535326" y="3840974"/>
          <a:ext cx="33528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" name="公式" r:id="rId20" imgW="3530600" imgH="431800" progId="Equation.3">
                  <p:embed/>
                </p:oleObj>
              </mc:Choice>
              <mc:Fallback>
                <p:oleObj name="公式" r:id="rId20" imgW="3530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326" y="3840974"/>
                        <a:ext cx="33528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395561"/>
              </p:ext>
            </p:extLst>
          </p:nvPr>
        </p:nvGraphicFramePr>
        <p:xfrm>
          <a:off x="2279576" y="4490244"/>
          <a:ext cx="19653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4" name="公式" r:id="rId22" imgW="2095500" imgH="381000" progId="Equation.3">
                  <p:embed/>
                </p:oleObj>
              </mc:Choice>
              <mc:Fallback>
                <p:oleObj name="公式" r:id="rId22" imgW="2095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4490244"/>
                        <a:ext cx="19653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368314"/>
              </p:ext>
            </p:extLst>
          </p:nvPr>
        </p:nvGraphicFramePr>
        <p:xfrm>
          <a:off x="4690820" y="4495800"/>
          <a:ext cx="14462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" name="公式" r:id="rId24" imgW="1497950" imgH="406224" progId="Equation.3">
                  <p:embed/>
                </p:oleObj>
              </mc:Choice>
              <mc:Fallback>
                <p:oleObj name="公式" r:id="rId24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0820" y="4495800"/>
                        <a:ext cx="14462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3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190259"/>
              </p:ext>
            </p:extLst>
          </p:nvPr>
        </p:nvGraphicFramePr>
        <p:xfrm>
          <a:off x="6582951" y="4490244"/>
          <a:ext cx="30099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" name="公式" r:id="rId26" imgW="3225800" imgH="431800" progId="Equation.3">
                  <p:embed/>
                </p:oleObj>
              </mc:Choice>
              <mc:Fallback>
                <p:oleObj name="公式" r:id="rId26" imgW="3225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951" y="4490244"/>
                        <a:ext cx="30099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216523"/>
              </p:ext>
            </p:extLst>
          </p:nvPr>
        </p:nvGraphicFramePr>
        <p:xfrm>
          <a:off x="2275607" y="5130798"/>
          <a:ext cx="235108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" name="公式" r:id="rId28" imgW="2438400" imgH="381000" progId="Equation.3">
                  <p:embed/>
                </p:oleObj>
              </mc:Choice>
              <mc:Fallback>
                <p:oleObj name="公式" r:id="rId28" imgW="24384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607" y="5130798"/>
                        <a:ext cx="2351087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325915"/>
              </p:ext>
            </p:extLst>
          </p:nvPr>
        </p:nvGraphicFramePr>
        <p:xfrm>
          <a:off x="4947619" y="5106986"/>
          <a:ext cx="1447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8" name="公式" r:id="rId30" imgW="1497950" imgH="406224" progId="Equation.3">
                  <p:embed/>
                </p:oleObj>
              </mc:Choice>
              <mc:Fallback>
                <p:oleObj name="公式" r:id="rId30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7619" y="5106986"/>
                        <a:ext cx="14478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72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421555"/>
              </p:ext>
            </p:extLst>
          </p:nvPr>
        </p:nvGraphicFramePr>
        <p:xfrm>
          <a:off x="6582951" y="5077619"/>
          <a:ext cx="32575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" name="公式" r:id="rId31" imgW="3568700" imgH="431800" progId="Equation.3">
                  <p:embed/>
                </p:oleObj>
              </mc:Choice>
              <mc:Fallback>
                <p:oleObj name="公式" r:id="rId31" imgW="3568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951" y="5077619"/>
                        <a:ext cx="32575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3549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7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7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7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D4FF3D-C987-4506-85D9-DF797228A19C}" type="slidenum">
              <a:rPr lang="zh-CN" alt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 altLang="zh-CN">
              <a:solidFill>
                <a:srgbClr val="898989"/>
              </a:solidFill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381000"/>
            <a:ext cx="3076575" cy="19050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202091" y="735040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294379" y="1828007"/>
            <a:ext cx="57742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259804"/>
              </p:ext>
            </p:extLst>
          </p:nvPr>
        </p:nvGraphicFramePr>
        <p:xfrm>
          <a:off x="2939623" y="735040"/>
          <a:ext cx="41910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" name="公式" r:id="rId4" imgW="3530600" imgH="876300" progId="Equation.3">
                  <p:embed/>
                </p:oleObj>
              </mc:Choice>
              <mc:Fallback>
                <p:oleObj name="公式" r:id="rId4" imgW="35306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623" y="735040"/>
                        <a:ext cx="41910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105212"/>
              </p:ext>
            </p:extLst>
          </p:nvPr>
        </p:nvGraphicFramePr>
        <p:xfrm>
          <a:off x="3124200" y="1894945"/>
          <a:ext cx="236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5" name="公式" r:id="rId6" imgW="2209800" imgH="393700" progId="Equation.3">
                  <p:embed/>
                </p:oleObj>
              </mc:Choice>
              <mc:Fallback>
                <p:oleObj name="公式" r:id="rId6" imgW="2209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94945"/>
                        <a:ext cx="2362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2667000" y="2438401"/>
          <a:ext cx="3352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6" name="公式" r:id="rId8" imgW="3365500" imgH="469900" progId="Equation.3">
                  <p:embed/>
                </p:oleObj>
              </mc:Choice>
              <mc:Fallback>
                <p:oleObj name="公式" r:id="rId8" imgW="3365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1"/>
                        <a:ext cx="3352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6096000" y="2438401"/>
          <a:ext cx="2971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" name="Equation" r:id="rId10" imgW="1143000" imgH="203200" progId="Equation.3">
                  <p:embed/>
                </p:oleObj>
              </mc:Choice>
              <mc:Fallback>
                <p:oleObj name="Equation" r:id="rId10" imgW="1143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38401"/>
                        <a:ext cx="2971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804602"/>
              </p:ext>
            </p:extLst>
          </p:nvPr>
        </p:nvGraphicFramePr>
        <p:xfrm>
          <a:off x="2370579" y="3081122"/>
          <a:ext cx="3200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8" name="公式" r:id="rId12" imgW="2984500" imgH="431800" progId="Equation.3">
                  <p:embed/>
                </p:oleObj>
              </mc:Choice>
              <mc:Fallback>
                <p:oleObj name="公式" r:id="rId12" imgW="2984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579" y="3081122"/>
                        <a:ext cx="3200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0"/>
          <p:cNvGraphicFramePr>
            <a:graphicFrameLocks noChangeAspect="1"/>
          </p:cNvGraphicFramePr>
          <p:nvPr/>
        </p:nvGraphicFramePr>
        <p:xfrm>
          <a:off x="5791200" y="3048001"/>
          <a:ext cx="2057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9" name="公式" r:id="rId14" imgW="2006600" imgH="419100" progId="Equation.3">
                  <p:embed/>
                </p:oleObj>
              </mc:Choice>
              <mc:Fallback>
                <p:oleObj name="公式" r:id="rId14" imgW="2006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48001"/>
                        <a:ext cx="2057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995" name="Text Box 11"/>
          <p:cNvSpPr txBox="1">
            <a:spLocks noChangeArrowheads="1"/>
          </p:cNvSpPr>
          <p:nvPr/>
        </p:nvSpPr>
        <p:spPr bwMode="auto">
          <a:xfrm>
            <a:off x="2273001" y="3589588"/>
            <a:ext cx="32766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也可用列表的方式，</a:t>
            </a:r>
          </a:p>
        </p:txBody>
      </p:sp>
      <p:grpSp>
        <p:nvGrpSpPr>
          <p:cNvPr id="809996" name="Group 12"/>
          <p:cNvGrpSpPr>
            <a:grpSpLocks/>
          </p:cNvGrpSpPr>
          <p:nvPr/>
        </p:nvGrpSpPr>
        <p:grpSpPr bwMode="auto">
          <a:xfrm>
            <a:off x="3359696" y="4333877"/>
            <a:ext cx="6482680" cy="1981200"/>
            <a:chOff x="384" y="2688"/>
            <a:chExt cx="4272" cy="1392"/>
          </a:xfrm>
        </p:grpSpPr>
        <p:sp>
          <p:nvSpPr>
            <p:cNvPr id="11290" name="Line 13"/>
            <p:cNvSpPr>
              <a:spLocks noChangeShapeType="1"/>
            </p:cNvSpPr>
            <p:nvPr/>
          </p:nvSpPr>
          <p:spPr bwMode="auto">
            <a:xfrm>
              <a:off x="384" y="3072"/>
              <a:ext cx="427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1291" name="Line 14"/>
            <p:cNvSpPr>
              <a:spLocks noChangeShapeType="1"/>
            </p:cNvSpPr>
            <p:nvPr/>
          </p:nvSpPr>
          <p:spPr bwMode="auto">
            <a:xfrm>
              <a:off x="1056" y="2688"/>
              <a:ext cx="0" cy="13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aphicFrame>
          <p:nvGraphicFramePr>
            <p:cNvPr id="1129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8839272"/>
                </p:ext>
              </p:extLst>
            </p:nvPr>
          </p:nvGraphicFramePr>
          <p:xfrm>
            <a:off x="624" y="2757"/>
            <a:ext cx="24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0" name="Equation" r:id="rId16" imgW="139700" imgH="139700" progId="Equation.3">
                    <p:embed/>
                  </p:oleObj>
                </mc:Choice>
                <mc:Fallback>
                  <p:oleObj name="Equation" r:id="rId16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757"/>
                          <a:ext cx="24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00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479748"/>
              </p:ext>
            </p:extLst>
          </p:nvPr>
        </p:nvGraphicFramePr>
        <p:xfrm>
          <a:off x="4662338" y="4324671"/>
          <a:ext cx="1142256" cy="49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1" name="Equation" r:id="rId18" imgW="469696" imgH="203112" progId="Equation.3">
                  <p:embed/>
                </p:oleObj>
              </mc:Choice>
              <mc:Fallback>
                <p:oleObj name="Equation" r:id="rId18" imgW="46969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338" y="4324671"/>
                        <a:ext cx="1142256" cy="491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094788"/>
              </p:ext>
            </p:extLst>
          </p:nvPr>
        </p:nvGraphicFramePr>
        <p:xfrm>
          <a:off x="6636943" y="4262403"/>
          <a:ext cx="86944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2" name="Equation" r:id="rId20" imgW="342751" imgH="203112" progId="Equation.3">
                  <p:embed/>
                </p:oleObj>
              </mc:Choice>
              <mc:Fallback>
                <p:oleObj name="Equation" r:id="rId20" imgW="3427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943" y="4262403"/>
                        <a:ext cx="86944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410200"/>
              </p:ext>
            </p:extLst>
          </p:nvPr>
        </p:nvGraphicFramePr>
        <p:xfrm>
          <a:off x="8256240" y="4274223"/>
          <a:ext cx="1245840" cy="484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3" name="Equation" r:id="rId22" imgW="520474" imgH="203112" progId="Equation.3">
                  <p:embed/>
                </p:oleObj>
              </mc:Choice>
              <mc:Fallback>
                <p:oleObj name="Equation" r:id="rId22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240" y="4274223"/>
                        <a:ext cx="1245840" cy="484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482583"/>
              </p:ext>
            </p:extLst>
          </p:nvPr>
        </p:nvGraphicFramePr>
        <p:xfrm>
          <a:off x="3722732" y="5054543"/>
          <a:ext cx="414748" cy="4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" name="Equation" r:id="rId24" imgW="177569" imgH="202936" progId="Equation.3">
                  <p:embed/>
                </p:oleObj>
              </mc:Choice>
              <mc:Fallback>
                <p:oleObj name="Equation" r:id="rId24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732" y="5054543"/>
                        <a:ext cx="414748" cy="4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42625"/>
              </p:ext>
            </p:extLst>
          </p:nvPr>
        </p:nvGraphicFramePr>
        <p:xfrm>
          <a:off x="5118144" y="5100256"/>
          <a:ext cx="368256" cy="368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" name="Equation" r:id="rId26" imgW="139700" imgH="139700" progId="Equation.3">
                  <p:embed/>
                </p:oleObj>
              </mc:Choice>
              <mc:Fallback>
                <p:oleObj name="Equation" r:id="rId26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44" y="5100256"/>
                        <a:ext cx="368256" cy="368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14461"/>
              </p:ext>
            </p:extLst>
          </p:nvPr>
        </p:nvGraphicFramePr>
        <p:xfrm>
          <a:off x="8727955" y="5100256"/>
          <a:ext cx="364361" cy="36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6" name="Equation" r:id="rId28" imgW="139700" imgH="139700" progId="Equation.3">
                  <p:embed/>
                </p:oleObj>
              </mc:Choice>
              <mc:Fallback>
                <p:oleObj name="Equation" r:id="rId28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7955" y="5100256"/>
                        <a:ext cx="364361" cy="364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0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348653"/>
              </p:ext>
            </p:extLst>
          </p:nvPr>
        </p:nvGraphicFramePr>
        <p:xfrm>
          <a:off x="6922592" y="5207003"/>
          <a:ext cx="403478" cy="21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7" name="Equation" r:id="rId30" imgW="139518" imgH="76101" progId="Equation.3">
                  <p:embed/>
                </p:oleObj>
              </mc:Choice>
              <mc:Fallback>
                <p:oleObj name="Equation" r:id="rId30" imgW="139518" imgH="761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592" y="5207003"/>
                        <a:ext cx="403478" cy="219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07" name="Line 23"/>
          <p:cNvSpPr>
            <a:spLocks noChangeShapeType="1"/>
          </p:cNvSpPr>
          <p:nvPr/>
        </p:nvSpPr>
        <p:spPr bwMode="auto">
          <a:xfrm flipV="1">
            <a:off x="3359696" y="5664143"/>
            <a:ext cx="6509522" cy="26986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81000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580198"/>
              </p:ext>
            </p:extLst>
          </p:nvPr>
        </p:nvGraphicFramePr>
        <p:xfrm>
          <a:off x="3722732" y="5859960"/>
          <a:ext cx="331946" cy="39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8" name="Equation" r:id="rId32" imgW="139579" imgH="164957" progId="Equation.3">
                  <p:embed/>
                </p:oleObj>
              </mc:Choice>
              <mc:Fallback>
                <p:oleObj name="Equation" r:id="rId32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732" y="5859960"/>
                        <a:ext cx="331946" cy="390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009" name="Line 25"/>
          <p:cNvSpPr>
            <a:spLocks noChangeShapeType="1"/>
          </p:cNvSpPr>
          <p:nvPr/>
        </p:nvSpPr>
        <p:spPr bwMode="auto">
          <a:xfrm flipV="1">
            <a:off x="5244872" y="5911108"/>
            <a:ext cx="276753" cy="30776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810010" name="Line 26"/>
          <p:cNvSpPr>
            <a:spLocks noChangeShapeType="1"/>
          </p:cNvSpPr>
          <p:nvPr/>
        </p:nvSpPr>
        <p:spPr bwMode="auto">
          <a:xfrm flipV="1">
            <a:off x="8777288" y="5896470"/>
            <a:ext cx="316632" cy="24491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810011" name="Line 27"/>
          <p:cNvSpPr>
            <a:spLocks noChangeShapeType="1"/>
          </p:cNvSpPr>
          <p:nvPr/>
        </p:nvSpPr>
        <p:spPr bwMode="auto">
          <a:xfrm>
            <a:off x="7098287" y="5928317"/>
            <a:ext cx="323560" cy="25381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1368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0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1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1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1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1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95" grpId="0" autoUpdateAnimBg="0"/>
      <p:bldP spid="810007" grpId="0" animBg="1"/>
      <p:bldP spid="810009" grpId="0" animBg="1"/>
      <p:bldP spid="810010" grpId="0" animBg="1"/>
      <p:bldP spid="8100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1343473" y="4704112"/>
            <a:ext cx="9145015" cy="1461191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1C84A4-0C06-4260-A9F8-08219FCDEC2A}" type="slidenum">
              <a:rPr lang="zh-CN" alt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41378" name="Text Box 2"/>
          <p:cNvSpPr txBox="1">
            <a:spLocks noChangeArrowheads="1"/>
          </p:cNvSpPr>
          <p:nvPr/>
        </p:nvSpPr>
        <p:spPr bwMode="auto">
          <a:xfrm>
            <a:off x="1632546" y="1067779"/>
            <a:ext cx="86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1379" name="Text Box 3"/>
          <p:cNvSpPr txBox="1">
            <a:spLocks noChangeArrowheads="1"/>
          </p:cNvSpPr>
          <p:nvPr/>
        </p:nvSpPr>
        <p:spPr bwMode="auto">
          <a:xfrm>
            <a:off x="1632546" y="1736744"/>
            <a:ext cx="60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741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68959"/>
              </p:ext>
            </p:extLst>
          </p:nvPr>
        </p:nvGraphicFramePr>
        <p:xfrm>
          <a:off x="2502496" y="1139972"/>
          <a:ext cx="5359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8" name="公式" r:id="rId4" imgW="4902200" imgH="431800" progId="Equation.3">
                  <p:embed/>
                </p:oleObj>
              </mc:Choice>
              <mc:Fallback>
                <p:oleObj name="公式" r:id="rId4" imgW="4902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496" y="1139972"/>
                        <a:ext cx="5359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969824"/>
              </p:ext>
            </p:extLst>
          </p:nvPr>
        </p:nvGraphicFramePr>
        <p:xfrm>
          <a:off x="2362200" y="1777006"/>
          <a:ext cx="3657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9" name="公式" r:id="rId6" imgW="3340100" imgH="431800" progId="Equation.3">
                  <p:embed/>
                </p:oleObj>
              </mc:Choice>
              <mc:Fallback>
                <p:oleObj name="公式" r:id="rId6" imgW="334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77006"/>
                        <a:ext cx="3657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280802"/>
              </p:ext>
            </p:extLst>
          </p:nvPr>
        </p:nvGraphicFramePr>
        <p:xfrm>
          <a:off x="2502496" y="2094744"/>
          <a:ext cx="250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0" name="公式" r:id="rId8" imgW="2501900" imgH="838200" progId="Equation.3">
                  <p:embed/>
                </p:oleObj>
              </mc:Choice>
              <mc:Fallback>
                <p:oleObj name="公式" r:id="rId8" imgW="2501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496" y="2094744"/>
                        <a:ext cx="250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268376"/>
              </p:ext>
            </p:extLst>
          </p:nvPr>
        </p:nvGraphicFramePr>
        <p:xfrm>
          <a:off x="1646468" y="2898939"/>
          <a:ext cx="80772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1" name="Equation" r:id="rId10" imgW="3505200" imgH="215900" progId="Equation.3">
                  <p:embed/>
                </p:oleObj>
              </mc:Choice>
              <mc:Fallback>
                <p:oleObj name="Equation" r:id="rId10" imgW="35052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468" y="2898939"/>
                        <a:ext cx="80772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155261"/>
              </p:ext>
            </p:extLst>
          </p:nvPr>
        </p:nvGraphicFramePr>
        <p:xfrm>
          <a:off x="1632546" y="3579401"/>
          <a:ext cx="36750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2" name="Equation" r:id="rId12" imgW="1562100" imgH="215900" progId="Equation.3">
                  <p:embed/>
                </p:oleObj>
              </mc:Choice>
              <mc:Fallback>
                <p:oleObj name="Equation" r:id="rId12" imgW="15621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546" y="3579401"/>
                        <a:ext cx="36750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346671"/>
              </p:ext>
            </p:extLst>
          </p:nvPr>
        </p:nvGraphicFramePr>
        <p:xfrm>
          <a:off x="1760920" y="4130229"/>
          <a:ext cx="1912640" cy="492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3" name="Equation" r:id="rId14" imgW="787058" imgH="203112" progId="Equation.3">
                  <p:embed/>
                </p:oleObj>
              </mc:Choice>
              <mc:Fallback>
                <p:oleObj name="Equation" r:id="rId14" imgW="78705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920" y="4130229"/>
                        <a:ext cx="1912640" cy="492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30230"/>
              </p:ext>
            </p:extLst>
          </p:nvPr>
        </p:nvGraphicFramePr>
        <p:xfrm>
          <a:off x="5594125" y="3597175"/>
          <a:ext cx="1866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" name="公式" r:id="rId16" imgW="1866900" imgH="431800" progId="Equation.3">
                  <p:embed/>
                </p:oleObj>
              </mc:Choice>
              <mc:Fallback>
                <p:oleObj name="公式" r:id="rId16" imgW="1866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125" y="3597175"/>
                        <a:ext cx="1866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801295"/>
              </p:ext>
            </p:extLst>
          </p:nvPr>
        </p:nvGraphicFramePr>
        <p:xfrm>
          <a:off x="3935760" y="4114264"/>
          <a:ext cx="1981200" cy="46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5" name="Equation" r:id="rId18" imgW="863225" imgH="203112" progId="Equation.3">
                  <p:embed/>
                </p:oleObj>
              </mc:Choice>
              <mc:Fallback>
                <p:oleObj name="Equation" r:id="rId18" imgW="86322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4114264"/>
                        <a:ext cx="1981200" cy="466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956517"/>
              </p:ext>
            </p:extLst>
          </p:nvPr>
        </p:nvGraphicFramePr>
        <p:xfrm>
          <a:off x="6071546" y="4111475"/>
          <a:ext cx="2704728" cy="50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6" name="Equation" r:id="rId20" imgW="1016000" imgH="203200" progId="Equation.3">
                  <p:embed/>
                </p:oleObj>
              </mc:Choice>
              <mc:Fallback>
                <p:oleObj name="Equation" r:id="rId20" imgW="1016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546" y="4111475"/>
                        <a:ext cx="2704728" cy="50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Text Box 18"/>
          <p:cNvSpPr txBox="1">
            <a:spLocks noChangeArrowheads="1"/>
          </p:cNvSpPr>
          <p:nvPr/>
        </p:nvSpPr>
        <p:spPr bwMode="auto">
          <a:xfrm>
            <a:off x="2490669" y="330552"/>
            <a:ext cx="6194425" cy="587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利用函数的单调性证明不等式</a:t>
            </a:r>
          </a:p>
        </p:txBody>
      </p:sp>
      <p:graphicFrame>
        <p:nvGraphicFramePr>
          <p:cNvPr id="74139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91759"/>
              </p:ext>
            </p:extLst>
          </p:nvPr>
        </p:nvGraphicFramePr>
        <p:xfrm>
          <a:off x="7536160" y="3551197"/>
          <a:ext cx="1938282" cy="440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" name="Equation" r:id="rId22" imgW="888614" imgH="203112" progId="Equation.3">
                  <p:embed/>
                </p:oleObj>
              </mc:Choice>
              <mc:Fallback>
                <p:oleObj name="Equation" r:id="rId22" imgW="88861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160" y="3551197"/>
                        <a:ext cx="1938282" cy="440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477271"/>
              </p:ext>
            </p:extLst>
          </p:nvPr>
        </p:nvGraphicFramePr>
        <p:xfrm>
          <a:off x="1701800" y="4862513"/>
          <a:ext cx="43434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8" name="Equation" r:id="rId24" imgW="1714320" imgH="228600" progId="Equation.DSMT4">
                  <p:embed/>
                </p:oleObj>
              </mc:Choice>
              <mc:Fallback>
                <p:oleObj name="Equation" r:id="rId24" imgW="1714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4862513"/>
                        <a:ext cx="43434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461869"/>
              </p:ext>
            </p:extLst>
          </p:nvPr>
        </p:nvGraphicFramePr>
        <p:xfrm>
          <a:off x="6054829" y="4912924"/>
          <a:ext cx="42814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9" name="Equation" r:id="rId26" imgW="1688760" imgH="203040" progId="Equation.DSMT4">
                  <p:embed/>
                </p:oleObj>
              </mc:Choice>
              <mc:Fallback>
                <p:oleObj name="Equation" r:id="rId26" imgW="1688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829" y="4912924"/>
                        <a:ext cx="428148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470123"/>
              </p:ext>
            </p:extLst>
          </p:nvPr>
        </p:nvGraphicFramePr>
        <p:xfrm>
          <a:off x="1697630" y="5432657"/>
          <a:ext cx="5519787" cy="520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0" name="Equation" r:id="rId28" imgW="2260440" imgH="228600" progId="Equation.DSMT4">
                  <p:embed/>
                </p:oleObj>
              </mc:Choice>
              <mc:Fallback>
                <p:oleObj name="Equation" r:id="rId28" imgW="226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630" y="5432657"/>
                        <a:ext cx="5519787" cy="520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040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4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41378" grpId="0" autoUpdateAnimBg="0"/>
      <p:bldP spid="741379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6050</TotalTime>
  <Words>1220</Words>
  <Application>Microsoft Office PowerPoint</Application>
  <PresentationFormat>宽屏</PresentationFormat>
  <Paragraphs>301</Paragraphs>
  <Slides>51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51</vt:i4>
      </vt:variant>
    </vt:vector>
  </HeadingPairs>
  <TitlesOfParts>
    <vt:vector size="71" baseType="lpstr">
      <vt:lpstr>Yu Gothic UI</vt:lpstr>
      <vt:lpstr>方正舒体</vt:lpstr>
      <vt:lpstr>黑体</vt:lpstr>
      <vt:lpstr>华文行楷</vt:lpstr>
      <vt:lpstr>华文楷体</vt:lpstr>
      <vt:lpstr>楷体_GB2312</vt:lpstr>
      <vt:lpstr>宋体</vt:lpstr>
      <vt:lpstr>Arial</vt:lpstr>
      <vt:lpstr>Brush Script MT</vt:lpstr>
      <vt:lpstr>Calibri</vt:lpstr>
      <vt:lpstr>Cambria Math</vt:lpstr>
      <vt:lpstr>Symbol</vt:lpstr>
      <vt:lpstr>Tahoma</vt:lpstr>
      <vt:lpstr>Times New Roman</vt:lpstr>
      <vt:lpstr>Office 主题</vt:lpstr>
      <vt:lpstr>Equation</vt:lpstr>
      <vt:lpstr>公式</vt:lpstr>
      <vt:lpstr>MathType 6.0 Equation</vt:lpstr>
      <vt:lpstr>Document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二、函数的极值与最大值最小值</vt:lpstr>
      <vt:lpstr>A、函数极值的定义</vt:lpstr>
      <vt:lpstr>PowerPoint 演示文稿</vt:lpstr>
      <vt:lpstr>B、函数极值的求法</vt:lpstr>
      <vt:lpstr>PowerPoint 演示文稿</vt:lpstr>
      <vt:lpstr>PowerPoint 演示文稿</vt:lpstr>
      <vt:lpstr>PowerPoint 演示文稿</vt:lpstr>
      <vt:lpstr>例1 求函数</vt:lpstr>
      <vt:lpstr>PowerPoint 演示文稿</vt:lpstr>
      <vt:lpstr>PowerPoint 演示文稿</vt:lpstr>
      <vt:lpstr>PowerPoint 演示文稿</vt:lpstr>
      <vt:lpstr>例3  求函数</vt:lpstr>
      <vt:lpstr>PowerPoint 演示文稿</vt:lpstr>
      <vt:lpstr>PowerPoint 演示文稿</vt:lpstr>
      <vt:lpstr>C、函数最值的求法</vt:lpstr>
      <vt:lpstr>PowerPoint 演示文稿</vt:lpstr>
      <vt:lpstr>D、应用举例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二、曲线的凹凸与拐点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184</cp:revision>
  <dcterms:created xsi:type="dcterms:W3CDTF">2009-06-13T01:14:34Z</dcterms:created>
  <dcterms:modified xsi:type="dcterms:W3CDTF">2021-11-07T16:00:52Z</dcterms:modified>
</cp:coreProperties>
</file>