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319" r:id="rId53"/>
    <p:sldId id="316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17" r:id="rId71"/>
    <p:sldId id="318" r:id="rId72"/>
    <p:sldId id="305" r:id="rId73"/>
    <p:sldId id="306" r:id="rId74"/>
    <p:sldId id="307" r:id="rId75"/>
    <p:sldId id="308" r:id="rId76"/>
    <p:sldId id="309" r:id="rId77"/>
    <p:sldId id="310" r:id="rId78"/>
    <p:sldId id="311" r:id="rId79"/>
    <p:sldId id="312" r:id="rId80"/>
    <p:sldId id="313" r:id="rId81"/>
    <p:sldId id="314" r:id="rId82"/>
    <p:sldId id="315" r:id="rId8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00" d="100"/>
          <a:sy n="100" d="100"/>
        </p:scale>
        <p:origin x="6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e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e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emf"/><Relationship Id="rId7" Type="http://schemas.openxmlformats.org/officeDocument/2006/relationships/image" Target="../media/image129.wmf"/><Relationship Id="rId2" Type="http://schemas.openxmlformats.org/officeDocument/2006/relationships/image" Target="../media/image119.wmf"/><Relationship Id="rId1" Type="http://schemas.openxmlformats.org/officeDocument/2006/relationships/image" Target="../media/image117.wmf"/><Relationship Id="rId6" Type="http://schemas.openxmlformats.org/officeDocument/2006/relationships/image" Target="../media/image128.wmf"/><Relationship Id="rId11" Type="http://schemas.openxmlformats.org/officeDocument/2006/relationships/image" Target="../media/image124.wmf"/><Relationship Id="rId5" Type="http://schemas.openxmlformats.org/officeDocument/2006/relationships/image" Target="../media/image127.e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image" Target="../media/image174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12" Type="http://schemas.openxmlformats.org/officeDocument/2006/relationships/image" Target="../media/image173.wmf"/><Relationship Id="rId2" Type="http://schemas.openxmlformats.org/officeDocument/2006/relationships/image" Target="../media/image163.wmf"/><Relationship Id="rId1" Type="http://schemas.openxmlformats.org/officeDocument/2006/relationships/image" Target="../media/image162.emf"/><Relationship Id="rId6" Type="http://schemas.openxmlformats.org/officeDocument/2006/relationships/image" Target="../media/image167.wmf"/><Relationship Id="rId11" Type="http://schemas.openxmlformats.org/officeDocument/2006/relationships/image" Target="../media/image172.emf"/><Relationship Id="rId5" Type="http://schemas.openxmlformats.org/officeDocument/2006/relationships/image" Target="../media/image166.wmf"/><Relationship Id="rId10" Type="http://schemas.openxmlformats.org/officeDocument/2006/relationships/image" Target="../media/image171.emf"/><Relationship Id="rId4" Type="http://schemas.openxmlformats.org/officeDocument/2006/relationships/image" Target="../media/image165.wmf"/><Relationship Id="rId9" Type="http://schemas.openxmlformats.org/officeDocument/2006/relationships/image" Target="../media/image170.wmf"/><Relationship Id="rId14" Type="http://schemas.openxmlformats.org/officeDocument/2006/relationships/image" Target="../media/image1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e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188.wmf"/><Relationship Id="rId3" Type="http://schemas.openxmlformats.org/officeDocument/2006/relationships/image" Target="../media/image194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6.wmf"/><Relationship Id="rId11" Type="http://schemas.openxmlformats.org/officeDocument/2006/relationships/image" Target="../media/image201.emf"/><Relationship Id="rId5" Type="http://schemas.openxmlformats.org/officeDocument/2006/relationships/image" Target="../media/image195.wmf"/><Relationship Id="rId15" Type="http://schemas.openxmlformats.org/officeDocument/2006/relationships/image" Target="../media/image204.emf"/><Relationship Id="rId10" Type="http://schemas.openxmlformats.org/officeDocument/2006/relationships/image" Target="../media/image200.wmf"/><Relationship Id="rId4" Type="http://schemas.openxmlformats.org/officeDocument/2006/relationships/image" Target="../media/image191.wmf"/><Relationship Id="rId9" Type="http://schemas.openxmlformats.org/officeDocument/2006/relationships/image" Target="../media/image199.wmf"/><Relationship Id="rId14" Type="http://schemas.openxmlformats.org/officeDocument/2006/relationships/image" Target="../media/image203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213.wmf"/><Relationship Id="rId3" Type="http://schemas.openxmlformats.org/officeDocument/2006/relationships/image" Target="../media/image207.wmf"/><Relationship Id="rId7" Type="http://schemas.openxmlformats.org/officeDocument/2006/relationships/image" Target="../media/image184.wmf"/><Relationship Id="rId12" Type="http://schemas.openxmlformats.org/officeDocument/2006/relationships/image" Target="../media/image212.e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188.wmf"/><Relationship Id="rId5" Type="http://schemas.openxmlformats.org/officeDocument/2006/relationships/image" Target="../media/image209.wmf"/><Relationship Id="rId10" Type="http://schemas.openxmlformats.org/officeDocument/2006/relationships/image" Target="../media/image187.wmf"/><Relationship Id="rId4" Type="http://schemas.openxmlformats.org/officeDocument/2006/relationships/image" Target="../media/image208.wmf"/><Relationship Id="rId9" Type="http://schemas.openxmlformats.org/officeDocument/2006/relationships/image" Target="../media/image21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3" Type="http://schemas.openxmlformats.org/officeDocument/2006/relationships/image" Target="../media/image242.wmf"/><Relationship Id="rId7" Type="http://schemas.openxmlformats.org/officeDocument/2006/relationships/image" Target="../media/image246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10" Type="http://schemas.openxmlformats.org/officeDocument/2006/relationships/image" Target="../media/image249.wmf"/><Relationship Id="rId4" Type="http://schemas.openxmlformats.org/officeDocument/2006/relationships/image" Target="../media/image243.wmf"/><Relationship Id="rId9" Type="http://schemas.openxmlformats.org/officeDocument/2006/relationships/image" Target="../media/image24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42.wmf"/><Relationship Id="rId7" Type="http://schemas.openxmlformats.org/officeDocument/2006/relationships/image" Target="../media/image254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emf"/><Relationship Id="rId1" Type="http://schemas.openxmlformats.org/officeDocument/2006/relationships/image" Target="../media/image256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7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9" Type="http://schemas.openxmlformats.org/officeDocument/2006/relationships/image" Target="../media/image26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emf"/><Relationship Id="rId4" Type="http://schemas.openxmlformats.org/officeDocument/2006/relationships/image" Target="../media/image2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4" Type="http://schemas.openxmlformats.org/officeDocument/2006/relationships/image" Target="../media/image28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emf"/><Relationship Id="rId5" Type="http://schemas.openxmlformats.org/officeDocument/2006/relationships/image" Target="../media/image288.emf"/><Relationship Id="rId4" Type="http://schemas.openxmlformats.org/officeDocument/2006/relationships/image" Target="../media/image28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7" Type="http://schemas.openxmlformats.org/officeDocument/2006/relationships/image" Target="../media/image296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image" Target="../media/image298.wmf"/><Relationship Id="rId7" Type="http://schemas.openxmlformats.org/officeDocument/2006/relationships/image" Target="../media/image301.wmf"/><Relationship Id="rId2" Type="http://schemas.openxmlformats.org/officeDocument/2006/relationships/image" Target="../media/image293.wmf"/><Relationship Id="rId1" Type="http://schemas.openxmlformats.org/officeDocument/2006/relationships/image" Target="../media/image297.wmf"/><Relationship Id="rId6" Type="http://schemas.openxmlformats.org/officeDocument/2006/relationships/image" Target="../media/image290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image" Target="../media/image305.wmf"/><Relationship Id="rId7" Type="http://schemas.openxmlformats.org/officeDocument/2006/relationships/image" Target="../media/image309.e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9" Type="http://schemas.openxmlformats.org/officeDocument/2006/relationships/image" Target="../media/image322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e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image" Target="../media/image333.wmf"/><Relationship Id="rId7" Type="http://schemas.openxmlformats.org/officeDocument/2006/relationships/image" Target="../media/image337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42.wmf"/><Relationship Id="rId7" Type="http://schemas.openxmlformats.org/officeDocument/2006/relationships/image" Target="../media/image346.wmf"/><Relationship Id="rId2" Type="http://schemas.openxmlformats.org/officeDocument/2006/relationships/image" Target="../media/image341.wmf"/><Relationship Id="rId1" Type="http://schemas.openxmlformats.org/officeDocument/2006/relationships/image" Target="../media/image340.wmf"/><Relationship Id="rId6" Type="http://schemas.openxmlformats.org/officeDocument/2006/relationships/image" Target="../media/image345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43.wmf"/><Relationship Id="rId9" Type="http://schemas.openxmlformats.org/officeDocument/2006/relationships/image" Target="../media/image348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e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10" Type="http://schemas.openxmlformats.org/officeDocument/2006/relationships/image" Target="../media/image364.wmf"/><Relationship Id="rId4" Type="http://schemas.openxmlformats.org/officeDocument/2006/relationships/image" Target="../media/image359.wmf"/><Relationship Id="rId9" Type="http://schemas.openxmlformats.org/officeDocument/2006/relationships/image" Target="../media/image3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5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Relationship Id="rId6" Type="http://schemas.openxmlformats.org/officeDocument/2006/relationships/image" Target="../media/image376.wmf"/><Relationship Id="rId5" Type="http://schemas.openxmlformats.org/officeDocument/2006/relationships/image" Target="../media/image375.wmf"/><Relationship Id="rId4" Type="http://schemas.openxmlformats.org/officeDocument/2006/relationships/image" Target="../media/image37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wmf"/><Relationship Id="rId3" Type="http://schemas.openxmlformats.org/officeDocument/2006/relationships/image" Target="../media/image380.wmf"/><Relationship Id="rId7" Type="http://schemas.openxmlformats.org/officeDocument/2006/relationships/image" Target="../media/image383.wmf"/><Relationship Id="rId2" Type="http://schemas.openxmlformats.org/officeDocument/2006/relationships/image" Target="../media/image379.wmf"/><Relationship Id="rId1" Type="http://schemas.openxmlformats.org/officeDocument/2006/relationships/image" Target="../media/image378.emf"/><Relationship Id="rId6" Type="http://schemas.openxmlformats.org/officeDocument/2006/relationships/image" Target="../media/image188.wmf"/><Relationship Id="rId11" Type="http://schemas.openxmlformats.org/officeDocument/2006/relationships/image" Target="../media/image387.wmf"/><Relationship Id="rId5" Type="http://schemas.openxmlformats.org/officeDocument/2006/relationships/image" Target="../media/image382.wmf"/><Relationship Id="rId10" Type="http://schemas.openxmlformats.org/officeDocument/2006/relationships/image" Target="../media/image386.wmf"/><Relationship Id="rId4" Type="http://schemas.openxmlformats.org/officeDocument/2006/relationships/image" Target="../media/image381.wmf"/><Relationship Id="rId9" Type="http://schemas.openxmlformats.org/officeDocument/2006/relationships/image" Target="../media/image38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3.wmf"/><Relationship Id="rId5" Type="http://schemas.openxmlformats.org/officeDocument/2006/relationships/image" Target="../media/image392.wmf"/><Relationship Id="rId4" Type="http://schemas.openxmlformats.org/officeDocument/2006/relationships/image" Target="../media/image391.w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5.emf"/><Relationship Id="rId1" Type="http://schemas.openxmlformats.org/officeDocument/2006/relationships/image" Target="../media/image39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5" Type="http://schemas.openxmlformats.org/officeDocument/2006/relationships/image" Target="../media/image400.wmf"/><Relationship Id="rId4" Type="http://schemas.openxmlformats.org/officeDocument/2006/relationships/image" Target="../media/image39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wmf"/><Relationship Id="rId2" Type="http://schemas.openxmlformats.org/officeDocument/2006/relationships/image" Target="../media/image402.wmf"/><Relationship Id="rId1" Type="http://schemas.openxmlformats.org/officeDocument/2006/relationships/image" Target="../media/image401.wmf"/><Relationship Id="rId6" Type="http://schemas.openxmlformats.org/officeDocument/2006/relationships/image" Target="../media/image405.wmf"/><Relationship Id="rId5" Type="http://schemas.openxmlformats.org/officeDocument/2006/relationships/image" Target="../media/image399.wmf"/><Relationship Id="rId4" Type="http://schemas.openxmlformats.org/officeDocument/2006/relationships/image" Target="../media/image404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image" Target="../media/image408.wmf"/><Relationship Id="rId7" Type="http://schemas.openxmlformats.org/officeDocument/2006/relationships/image" Target="../media/image412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5" Type="http://schemas.openxmlformats.org/officeDocument/2006/relationships/image" Target="../media/image410.wmf"/><Relationship Id="rId4" Type="http://schemas.openxmlformats.org/officeDocument/2006/relationships/image" Target="../media/image409.wmf"/><Relationship Id="rId9" Type="http://schemas.openxmlformats.org/officeDocument/2006/relationships/image" Target="../media/image414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image" Target="../media/image427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12" Type="http://schemas.openxmlformats.org/officeDocument/2006/relationships/image" Target="../media/image426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wmf"/><Relationship Id="rId11" Type="http://schemas.openxmlformats.org/officeDocument/2006/relationships/image" Target="../media/image425.wmf"/><Relationship Id="rId5" Type="http://schemas.openxmlformats.org/officeDocument/2006/relationships/image" Target="../media/image41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Relationship Id="rId14" Type="http://schemas.openxmlformats.org/officeDocument/2006/relationships/image" Target="../media/image428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wmf"/><Relationship Id="rId3" Type="http://schemas.openxmlformats.org/officeDocument/2006/relationships/image" Target="../media/image431.wmf"/><Relationship Id="rId7" Type="http://schemas.openxmlformats.org/officeDocument/2006/relationships/image" Target="../media/image435.wmf"/><Relationship Id="rId2" Type="http://schemas.openxmlformats.org/officeDocument/2006/relationships/image" Target="../media/image430.wmf"/><Relationship Id="rId1" Type="http://schemas.openxmlformats.org/officeDocument/2006/relationships/image" Target="../media/image429.wmf"/><Relationship Id="rId6" Type="http://schemas.openxmlformats.org/officeDocument/2006/relationships/image" Target="../media/image434.wmf"/><Relationship Id="rId5" Type="http://schemas.openxmlformats.org/officeDocument/2006/relationships/image" Target="../media/image433.wmf"/><Relationship Id="rId4" Type="http://schemas.openxmlformats.org/officeDocument/2006/relationships/image" Target="../media/image4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4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w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2.wmf"/><Relationship Id="rId5" Type="http://schemas.openxmlformats.org/officeDocument/2006/relationships/image" Target="../media/image441.wmf"/><Relationship Id="rId4" Type="http://schemas.openxmlformats.org/officeDocument/2006/relationships/image" Target="../media/image440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5.wmf"/><Relationship Id="rId7" Type="http://schemas.openxmlformats.org/officeDocument/2006/relationships/image" Target="../media/image449.wmf"/><Relationship Id="rId2" Type="http://schemas.openxmlformats.org/officeDocument/2006/relationships/image" Target="../media/image444.wmf"/><Relationship Id="rId1" Type="http://schemas.openxmlformats.org/officeDocument/2006/relationships/image" Target="../media/image443.wmf"/><Relationship Id="rId6" Type="http://schemas.openxmlformats.org/officeDocument/2006/relationships/image" Target="../media/image448.wmf"/><Relationship Id="rId5" Type="http://schemas.openxmlformats.org/officeDocument/2006/relationships/image" Target="../media/image447.wmf"/><Relationship Id="rId4" Type="http://schemas.openxmlformats.org/officeDocument/2006/relationships/image" Target="../media/image446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5" Type="http://schemas.openxmlformats.org/officeDocument/2006/relationships/image" Target="../media/image454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5" Type="http://schemas.openxmlformats.org/officeDocument/2006/relationships/image" Target="../media/image463.wmf"/><Relationship Id="rId4" Type="http://schemas.openxmlformats.org/officeDocument/2006/relationships/image" Target="../media/image462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wmf"/><Relationship Id="rId2" Type="http://schemas.openxmlformats.org/officeDocument/2006/relationships/image" Target="../media/image465.wmf"/><Relationship Id="rId1" Type="http://schemas.openxmlformats.org/officeDocument/2006/relationships/image" Target="../media/image464.wmf"/><Relationship Id="rId5" Type="http://schemas.openxmlformats.org/officeDocument/2006/relationships/image" Target="../media/image468.wmf"/><Relationship Id="rId4" Type="http://schemas.openxmlformats.org/officeDocument/2006/relationships/image" Target="../media/image467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Relationship Id="rId5" Type="http://schemas.openxmlformats.org/officeDocument/2006/relationships/image" Target="../media/image473.wmf"/><Relationship Id="rId4" Type="http://schemas.openxmlformats.org/officeDocument/2006/relationships/image" Target="../media/image472.w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3" Type="http://schemas.openxmlformats.org/officeDocument/2006/relationships/image" Target="../media/image476.wmf"/><Relationship Id="rId7" Type="http://schemas.openxmlformats.org/officeDocument/2006/relationships/image" Target="../media/image480.wmf"/><Relationship Id="rId2" Type="http://schemas.openxmlformats.org/officeDocument/2006/relationships/image" Target="../media/image475.wmf"/><Relationship Id="rId1" Type="http://schemas.openxmlformats.org/officeDocument/2006/relationships/image" Target="../media/image474.wmf"/><Relationship Id="rId6" Type="http://schemas.openxmlformats.org/officeDocument/2006/relationships/image" Target="../media/image479.wmf"/><Relationship Id="rId5" Type="http://schemas.openxmlformats.org/officeDocument/2006/relationships/image" Target="../media/image478.wmf"/><Relationship Id="rId4" Type="http://schemas.openxmlformats.org/officeDocument/2006/relationships/image" Target="../media/image477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Relationship Id="rId5" Type="http://schemas.openxmlformats.org/officeDocument/2006/relationships/image" Target="../media/image486.wmf"/><Relationship Id="rId4" Type="http://schemas.openxmlformats.org/officeDocument/2006/relationships/image" Target="../media/image485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3" Type="http://schemas.openxmlformats.org/officeDocument/2006/relationships/image" Target="../media/image489.wmf"/><Relationship Id="rId7" Type="http://schemas.openxmlformats.org/officeDocument/2006/relationships/image" Target="../media/image493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wmf"/><Relationship Id="rId9" Type="http://schemas.openxmlformats.org/officeDocument/2006/relationships/image" Target="../media/image49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wmf"/><Relationship Id="rId7" Type="http://schemas.openxmlformats.org/officeDocument/2006/relationships/image" Target="../media/image495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4" Type="http://schemas.openxmlformats.org/officeDocument/2006/relationships/image" Target="../media/image49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4.wmf"/><Relationship Id="rId2" Type="http://schemas.openxmlformats.org/officeDocument/2006/relationships/image" Target="../media/image503.wmf"/><Relationship Id="rId1" Type="http://schemas.openxmlformats.org/officeDocument/2006/relationships/image" Target="../media/image502.wmf"/><Relationship Id="rId5" Type="http://schemas.openxmlformats.org/officeDocument/2006/relationships/image" Target="../media/image506.wmf"/><Relationship Id="rId4" Type="http://schemas.openxmlformats.org/officeDocument/2006/relationships/image" Target="../media/image505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4.wmf"/><Relationship Id="rId3" Type="http://schemas.openxmlformats.org/officeDocument/2006/relationships/image" Target="../media/image509.wmf"/><Relationship Id="rId7" Type="http://schemas.openxmlformats.org/officeDocument/2006/relationships/image" Target="../media/image513.wmf"/><Relationship Id="rId2" Type="http://schemas.openxmlformats.org/officeDocument/2006/relationships/image" Target="../media/image508.wmf"/><Relationship Id="rId1" Type="http://schemas.openxmlformats.org/officeDocument/2006/relationships/image" Target="../media/image507.wmf"/><Relationship Id="rId6" Type="http://schemas.openxmlformats.org/officeDocument/2006/relationships/image" Target="../media/image512.wmf"/><Relationship Id="rId5" Type="http://schemas.openxmlformats.org/officeDocument/2006/relationships/image" Target="../media/image511.wmf"/><Relationship Id="rId4" Type="http://schemas.openxmlformats.org/officeDocument/2006/relationships/image" Target="../media/image510.wmf"/><Relationship Id="rId9" Type="http://schemas.openxmlformats.org/officeDocument/2006/relationships/image" Target="../media/image515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8.wmf"/><Relationship Id="rId7" Type="http://schemas.openxmlformats.org/officeDocument/2006/relationships/image" Target="../media/image522.emf"/><Relationship Id="rId2" Type="http://schemas.openxmlformats.org/officeDocument/2006/relationships/image" Target="../media/image517.wmf"/><Relationship Id="rId1" Type="http://schemas.openxmlformats.org/officeDocument/2006/relationships/image" Target="../media/image516.wmf"/><Relationship Id="rId6" Type="http://schemas.openxmlformats.org/officeDocument/2006/relationships/image" Target="../media/image521.wmf"/><Relationship Id="rId5" Type="http://schemas.openxmlformats.org/officeDocument/2006/relationships/image" Target="../media/image520.wmf"/><Relationship Id="rId4" Type="http://schemas.openxmlformats.org/officeDocument/2006/relationships/image" Target="../media/image519.wmf"/></Relationships>
</file>

<file path=ppt/drawings/_rels/vmlDrawing7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wmf"/><Relationship Id="rId3" Type="http://schemas.openxmlformats.org/officeDocument/2006/relationships/image" Target="../media/image525.wmf"/><Relationship Id="rId7" Type="http://schemas.openxmlformats.org/officeDocument/2006/relationships/image" Target="../media/image529.emf"/><Relationship Id="rId2" Type="http://schemas.openxmlformats.org/officeDocument/2006/relationships/image" Target="../media/image524.wmf"/><Relationship Id="rId1" Type="http://schemas.openxmlformats.org/officeDocument/2006/relationships/image" Target="../media/image523.wmf"/><Relationship Id="rId6" Type="http://schemas.openxmlformats.org/officeDocument/2006/relationships/image" Target="../media/image528.wmf"/><Relationship Id="rId5" Type="http://schemas.openxmlformats.org/officeDocument/2006/relationships/image" Target="../media/image527.wmf"/><Relationship Id="rId10" Type="http://schemas.openxmlformats.org/officeDocument/2006/relationships/image" Target="../media/image532.wmf"/><Relationship Id="rId4" Type="http://schemas.openxmlformats.org/officeDocument/2006/relationships/image" Target="../media/image526.wmf"/><Relationship Id="rId9" Type="http://schemas.openxmlformats.org/officeDocument/2006/relationships/image" Target="../media/image531.w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wmf"/><Relationship Id="rId3" Type="http://schemas.openxmlformats.org/officeDocument/2006/relationships/image" Target="../media/image517.wmf"/><Relationship Id="rId7" Type="http://schemas.openxmlformats.org/officeDocument/2006/relationships/image" Target="../media/image537.wmf"/><Relationship Id="rId2" Type="http://schemas.openxmlformats.org/officeDocument/2006/relationships/image" Target="../media/image534.wmf"/><Relationship Id="rId1" Type="http://schemas.openxmlformats.org/officeDocument/2006/relationships/image" Target="../media/image533.wmf"/><Relationship Id="rId6" Type="http://schemas.openxmlformats.org/officeDocument/2006/relationships/image" Target="../media/image536.wmf"/><Relationship Id="rId5" Type="http://schemas.openxmlformats.org/officeDocument/2006/relationships/image" Target="../media/image535.wmf"/><Relationship Id="rId4" Type="http://schemas.openxmlformats.org/officeDocument/2006/relationships/image" Target="../media/image519.wmf"/></Relationships>
</file>

<file path=ppt/drawings/_rels/vmlDrawing7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wmf"/><Relationship Id="rId3" Type="http://schemas.openxmlformats.org/officeDocument/2006/relationships/image" Target="../media/image541.wmf"/><Relationship Id="rId7" Type="http://schemas.openxmlformats.org/officeDocument/2006/relationships/image" Target="../media/image544.wmf"/><Relationship Id="rId2" Type="http://schemas.openxmlformats.org/officeDocument/2006/relationships/image" Target="../media/image540.wmf"/><Relationship Id="rId1" Type="http://schemas.openxmlformats.org/officeDocument/2006/relationships/image" Target="../media/image539.emf"/><Relationship Id="rId6" Type="http://schemas.openxmlformats.org/officeDocument/2006/relationships/image" Target="../media/image543.wmf"/><Relationship Id="rId5" Type="http://schemas.openxmlformats.org/officeDocument/2006/relationships/image" Target="../media/image542.wmf"/><Relationship Id="rId4" Type="http://schemas.openxmlformats.org/officeDocument/2006/relationships/image" Target="../media/image535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wmf"/><Relationship Id="rId2" Type="http://schemas.openxmlformats.org/officeDocument/2006/relationships/image" Target="../media/image546.wmf"/><Relationship Id="rId1" Type="http://schemas.openxmlformats.org/officeDocument/2006/relationships/image" Target="../media/image535.wmf"/><Relationship Id="rId5" Type="http://schemas.openxmlformats.org/officeDocument/2006/relationships/image" Target="../media/image549.wmf"/><Relationship Id="rId4" Type="http://schemas.openxmlformats.org/officeDocument/2006/relationships/image" Target="../media/image548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2.wmf"/><Relationship Id="rId2" Type="http://schemas.openxmlformats.org/officeDocument/2006/relationships/image" Target="../media/image551.wmf"/><Relationship Id="rId1" Type="http://schemas.openxmlformats.org/officeDocument/2006/relationships/image" Target="../media/image550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5.wmf"/><Relationship Id="rId2" Type="http://schemas.openxmlformats.org/officeDocument/2006/relationships/image" Target="../media/image554.wmf"/><Relationship Id="rId1" Type="http://schemas.openxmlformats.org/officeDocument/2006/relationships/image" Target="../media/image553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8.wmf"/><Relationship Id="rId2" Type="http://schemas.openxmlformats.org/officeDocument/2006/relationships/image" Target="../media/image557.wmf"/><Relationship Id="rId1" Type="http://schemas.openxmlformats.org/officeDocument/2006/relationships/image" Target="../media/image55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3.wmf"/><Relationship Id="rId7" Type="http://schemas.openxmlformats.org/officeDocument/2006/relationships/image" Target="../media/image4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emf"/><Relationship Id="rId4" Type="http://schemas.openxmlformats.org/officeDocument/2006/relationships/image" Target="../media/image54.w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wmf"/><Relationship Id="rId2" Type="http://schemas.openxmlformats.org/officeDocument/2006/relationships/image" Target="../media/image560.wmf"/><Relationship Id="rId1" Type="http://schemas.openxmlformats.org/officeDocument/2006/relationships/image" Target="../media/image559.wmf"/><Relationship Id="rId6" Type="http://schemas.openxmlformats.org/officeDocument/2006/relationships/image" Target="../media/image564.wmf"/><Relationship Id="rId5" Type="http://schemas.openxmlformats.org/officeDocument/2006/relationships/image" Target="../media/image563.wmf"/><Relationship Id="rId4" Type="http://schemas.openxmlformats.org/officeDocument/2006/relationships/image" Target="../media/image5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53E04-C386-44CD-876E-565C888DE93B}" type="slidenum">
              <a:rPr lang="en-US" altLang="zh-CN"/>
              <a:pPr eaLnBrk="1" hangingPunct="1"/>
              <a:t>55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708025"/>
            <a:ext cx="6127750" cy="3448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4333875"/>
            <a:ext cx="5016500" cy="4156075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   </a:t>
            </a:r>
            <a:r>
              <a:rPr lang="zh-CN" altLang="en-US">
                <a:latin typeface="Arial" panose="020B0604020202020204" pitchFamily="34" charset="0"/>
              </a:rPr>
              <a:t>指出与正整数</a:t>
            </a:r>
            <a:r>
              <a:rPr lang="en-US" altLang="zh-CN">
                <a:latin typeface="Arial" panose="020B0604020202020204" pitchFamily="34" charset="0"/>
              </a:rPr>
              <a:t>n</a:t>
            </a:r>
            <a:r>
              <a:rPr lang="zh-CN" altLang="en-US">
                <a:latin typeface="Arial" panose="020B0604020202020204" pitchFamily="34" charset="0"/>
              </a:rPr>
              <a:t>有关的积分有时可求出递推公式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1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20CA-B505-4E0D-936F-C8565E9D71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159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E4D94-B5C9-47F1-9F1D-485D85E743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76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  <p:sldLayoutId id="2147483661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20.e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7.e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8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9.emf"/><Relationship Id="rId26" Type="http://schemas.openxmlformats.org/officeDocument/2006/relationships/image" Target="../media/image173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6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20" Type="http://schemas.openxmlformats.org/officeDocument/2006/relationships/image" Target="../media/image170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72.e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74.wmf"/><Relationship Id="rId10" Type="http://schemas.openxmlformats.org/officeDocument/2006/relationships/image" Target="../media/image165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7.w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7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17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86.emf"/><Relationship Id="rId26" Type="http://schemas.openxmlformats.org/officeDocument/2006/relationships/image" Target="../media/image190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image" Target="../media/image18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89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91.wmf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19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200.bin"/><Relationship Id="rId21" Type="http://schemas.openxmlformats.org/officeDocument/2006/relationships/oleObject" Target="../embeddings/oleObject209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29" Type="http://schemas.openxmlformats.org/officeDocument/2006/relationships/oleObject" Target="../embeddings/oleObject21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201.emf"/><Relationship Id="rId32" Type="http://schemas.openxmlformats.org/officeDocument/2006/relationships/image" Target="../media/image204.e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image" Target="../media/image188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4.bin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Relationship Id="rId27" Type="http://schemas.openxmlformats.org/officeDocument/2006/relationships/oleObject" Target="../embeddings/oleObject212.bin"/><Relationship Id="rId30" Type="http://schemas.openxmlformats.org/officeDocument/2006/relationships/image" Target="../media/image20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185.wmf"/><Relationship Id="rId26" Type="http://schemas.openxmlformats.org/officeDocument/2006/relationships/image" Target="../media/image212.emf"/><Relationship Id="rId3" Type="http://schemas.openxmlformats.org/officeDocument/2006/relationships/oleObject" Target="../embeddings/oleObject215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22.bin"/><Relationship Id="rId25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4.wmf"/><Relationship Id="rId20" Type="http://schemas.openxmlformats.org/officeDocument/2006/relationships/image" Target="../media/image211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9.bin"/><Relationship Id="rId24" Type="http://schemas.openxmlformats.org/officeDocument/2006/relationships/image" Target="../media/image188.wmf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23" Type="http://schemas.openxmlformats.org/officeDocument/2006/relationships/oleObject" Target="../embeddings/oleObject225.bin"/><Relationship Id="rId28" Type="http://schemas.openxmlformats.org/officeDocument/2006/relationships/image" Target="../media/image213.wmf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10.wmf"/><Relationship Id="rId22" Type="http://schemas.openxmlformats.org/officeDocument/2006/relationships/image" Target="../media/image187.wmf"/><Relationship Id="rId27" Type="http://schemas.openxmlformats.org/officeDocument/2006/relationships/oleObject" Target="../embeddings/oleObject2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33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42.bin"/><Relationship Id="rId3" Type="http://schemas.openxmlformats.org/officeDocument/2006/relationships/oleObject" Target="../embeddings/oleObject234.bin"/><Relationship Id="rId21" Type="http://schemas.openxmlformats.org/officeDocument/2006/relationships/image" Target="../media/image228.wmf"/><Relationship Id="rId7" Type="http://schemas.openxmlformats.org/officeDocument/2006/relationships/oleObject" Target="../embeddings/oleObject236.bin"/><Relationship Id="rId12" Type="http://schemas.openxmlformats.org/officeDocument/2006/relationships/oleObject" Target="../embeddings/oleObject239.bin"/><Relationship Id="rId17" Type="http://schemas.openxmlformats.org/officeDocument/2006/relationships/image" Target="../media/image2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21.wmf"/><Relationship Id="rId11" Type="http://schemas.openxmlformats.org/officeDocument/2006/relationships/image" Target="../media/image223.wmf"/><Relationship Id="rId5" Type="http://schemas.openxmlformats.org/officeDocument/2006/relationships/oleObject" Target="../embeddings/oleObject235.bin"/><Relationship Id="rId15" Type="http://schemas.openxmlformats.org/officeDocument/2006/relationships/image" Target="../media/image225.wmf"/><Relationship Id="rId23" Type="http://schemas.openxmlformats.org/officeDocument/2006/relationships/image" Target="../media/image229.wmf"/><Relationship Id="rId10" Type="http://schemas.openxmlformats.org/officeDocument/2006/relationships/oleObject" Target="../embeddings/oleObject238.bin"/><Relationship Id="rId19" Type="http://schemas.openxmlformats.org/officeDocument/2006/relationships/image" Target="../media/image227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7.bin"/><Relationship Id="rId14" Type="http://schemas.openxmlformats.org/officeDocument/2006/relationships/oleObject" Target="../embeddings/oleObject240.bin"/><Relationship Id="rId22" Type="http://schemas.openxmlformats.org/officeDocument/2006/relationships/oleObject" Target="../embeddings/oleObject24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20" Type="http://schemas.openxmlformats.org/officeDocument/2006/relationships/image" Target="../media/image23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10" Type="http://schemas.openxmlformats.org/officeDocument/2006/relationships/image" Target="../media/image233.wmf"/><Relationship Id="rId19" Type="http://schemas.openxmlformats.org/officeDocument/2006/relationships/oleObject" Target="../embeddings/oleObject253.bin"/><Relationship Id="rId4" Type="http://schemas.openxmlformats.org/officeDocument/2006/relationships/image" Target="../media/image230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5.wmf"/><Relationship Id="rId22" Type="http://schemas.openxmlformats.org/officeDocument/2006/relationships/image" Target="../media/image23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4.wmf"/><Relationship Id="rId18" Type="http://schemas.openxmlformats.org/officeDocument/2006/relationships/oleObject" Target="../embeddings/oleObject263.bin"/><Relationship Id="rId3" Type="http://schemas.openxmlformats.org/officeDocument/2006/relationships/oleObject" Target="../embeddings/oleObject255.bin"/><Relationship Id="rId21" Type="http://schemas.openxmlformats.org/officeDocument/2006/relationships/image" Target="../media/image248.wmf"/><Relationship Id="rId7" Type="http://schemas.openxmlformats.org/officeDocument/2006/relationships/oleObject" Target="../embeddings/oleObject257.bin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2.bin"/><Relationship Id="rId20" Type="http://schemas.openxmlformats.org/officeDocument/2006/relationships/oleObject" Target="../embeddings/oleObject26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image" Target="../media/image245.wmf"/><Relationship Id="rId23" Type="http://schemas.openxmlformats.org/officeDocument/2006/relationships/image" Target="../media/image249.wmf"/><Relationship Id="rId10" Type="http://schemas.openxmlformats.org/officeDocument/2006/relationships/image" Target="../media/image243.wmf"/><Relationship Id="rId19" Type="http://schemas.openxmlformats.org/officeDocument/2006/relationships/image" Target="../media/image247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258.bin"/><Relationship Id="rId14" Type="http://schemas.openxmlformats.org/officeDocument/2006/relationships/oleObject" Target="../embeddings/oleObject261.bin"/><Relationship Id="rId22" Type="http://schemas.openxmlformats.org/officeDocument/2006/relationships/oleObject" Target="../embeddings/oleObject2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55.e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24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5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59.wmf"/><Relationship Id="rId4" Type="http://schemas.openxmlformats.org/officeDocument/2006/relationships/image" Target="../media/image256.wmf"/><Relationship Id="rId9" Type="http://schemas.openxmlformats.org/officeDocument/2006/relationships/oleObject" Target="../embeddings/oleObject27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68.wmf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wmf"/><Relationship Id="rId20" Type="http://schemas.openxmlformats.org/officeDocument/2006/relationships/image" Target="../media/image26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6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73.w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91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9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80.wmf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282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30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283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13" Type="http://schemas.openxmlformats.org/officeDocument/2006/relationships/oleObject" Target="../embeddings/oleObject307.bin"/><Relationship Id="rId3" Type="http://schemas.openxmlformats.org/officeDocument/2006/relationships/oleObject" Target="../embeddings/oleObject302.bin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28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5.wmf"/><Relationship Id="rId11" Type="http://schemas.openxmlformats.org/officeDocument/2006/relationships/oleObject" Target="../embeddings/oleObject306.bin"/><Relationship Id="rId5" Type="http://schemas.openxmlformats.org/officeDocument/2006/relationships/oleObject" Target="../embeddings/oleObject303.bin"/><Relationship Id="rId10" Type="http://schemas.openxmlformats.org/officeDocument/2006/relationships/image" Target="../media/image287.wmf"/><Relationship Id="rId4" Type="http://schemas.openxmlformats.org/officeDocument/2006/relationships/image" Target="../media/image284.w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28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13.bin"/><Relationship Id="rId3" Type="http://schemas.openxmlformats.org/officeDocument/2006/relationships/oleObject" Target="../embeddings/oleObject308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9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20.bin"/><Relationship Id="rId18" Type="http://schemas.openxmlformats.org/officeDocument/2006/relationships/image" Target="../media/image302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image" Target="../media/image300.wmf"/><Relationship Id="rId17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1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1.bin"/><Relationship Id="rId10" Type="http://schemas.openxmlformats.org/officeDocument/2006/relationships/image" Target="../media/image299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18.bin"/><Relationship Id="rId14" Type="http://schemas.openxmlformats.org/officeDocument/2006/relationships/image" Target="../media/image29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330.bin"/><Relationship Id="rId3" Type="http://schemas.openxmlformats.org/officeDocument/2006/relationships/image" Target="../media/image313.png"/><Relationship Id="rId21" Type="http://schemas.openxmlformats.org/officeDocument/2006/relationships/image" Target="../media/image311.wmf"/><Relationship Id="rId7" Type="http://schemas.openxmlformats.org/officeDocument/2006/relationships/image" Target="../media/image304.w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06.wmf"/><Relationship Id="rId5" Type="http://schemas.openxmlformats.org/officeDocument/2006/relationships/image" Target="../media/image303.wmf"/><Relationship Id="rId15" Type="http://schemas.openxmlformats.org/officeDocument/2006/relationships/image" Target="../media/image308.wmf"/><Relationship Id="rId23" Type="http://schemas.openxmlformats.org/officeDocument/2006/relationships/image" Target="../media/image312.w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10.wmf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305.wmf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21.wmf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18.wmf"/><Relationship Id="rId17" Type="http://schemas.openxmlformats.org/officeDocument/2006/relationships/oleObject" Target="../embeddings/oleObject3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0.wmf"/><Relationship Id="rId20" Type="http://schemas.openxmlformats.org/officeDocument/2006/relationships/image" Target="../media/image32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317.w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1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4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49.bin"/><Relationship Id="rId3" Type="http://schemas.openxmlformats.org/officeDocument/2006/relationships/image" Target="../media/image313.png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46.bin"/><Relationship Id="rId17" Type="http://schemas.openxmlformats.org/officeDocument/2006/relationships/image" Target="../media/image3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8.bin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43.bin"/><Relationship Id="rId11" Type="http://schemas.openxmlformats.org/officeDocument/2006/relationships/image" Target="../media/image326.wmf"/><Relationship Id="rId5" Type="http://schemas.openxmlformats.org/officeDocument/2006/relationships/image" Target="../media/image323.wmf"/><Relationship Id="rId15" Type="http://schemas.openxmlformats.org/officeDocument/2006/relationships/image" Target="../media/image328.emf"/><Relationship Id="rId10" Type="http://schemas.openxmlformats.org/officeDocument/2006/relationships/oleObject" Target="../embeddings/oleObject345.bin"/><Relationship Id="rId19" Type="http://schemas.openxmlformats.org/officeDocument/2006/relationships/image" Target="../media/image330.wmf"/><Relationship Id="rId4" Type="http://schemas.openxmlformats.org/officeDocument/2006/relationships/oleObject" Target="../embeddings/oleObject342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4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38.wmf"/><Relationship Id="rId3" Type="http://schemas.openxmlformats.org/officeDocument/2006/relationships/oleObject" Target="../embeddings/oleObject350.bin"/><Relationship Id="rId21" Type="http://schemas.openxmlformats.org/officeDocument/2006/relationships/oleObject" Target="../embeddings/oleObject359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0" Type="http://schemas.openxmlformats.org/officeDocument/2006/relationships/image" Target="../media/image339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2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36.wmf"/><Relationship Id="rId22" Type="http://schemas.openxmlformats.org/officeDocument/2006/relationships/oleObject" Target="../embeddings/oleObject36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13" Type="http://schemas.openxmlformats.org/officeDocument/2006/relationships/oleObject" Target="../embeddings/oleObject366.bin"/><Relationship Id="rId18" Type="http://schemas.openxmlformats.org/officeDocument/2006/relationships/image" Target="../media/image347.wmf"/><Relationship Id="rId3" Type="http://schemas.openxmlformats.org/officeDocument/2006/relationships/oleObject" Target="../embeddings/oleObject361.bin"/><Relationship Id="rId21" Type="http://schemas.openxmlformats.org/officeDocument/2006/relationships/oleObject" Target="../embeddings/oleObject370.bin"/><Relationship Id="rId7" Type="http://schemas.openxmlformats.org/officeDocument/2006/relationships/oleObject" Target="../embeddings/oleObject363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41.wmf"/><Relationship Id="rId11" Type="http://schemas.openxmlformats.org/officeDocument/2006/relationships/oleObject" Target="../embeddings/oleObject365.bin"/><Relationship Id="rId5" Type="http://schemas.openxmlformats.org/officeDocument/2006/relationships/oleObject" Target="../embeddings/oleObject362.bin"/><Relationship Id="rId15" Type="http://schemas.openxmlformats.org/officeDocument/2006/relationships/oleObject" Target="../embeddings/oleObject367.bin"/><Relationship Id="rId10" Type="http://schemas.openxmlformats.org/officeDocument/2006/relationships/image" Target="../media/image343.wmf"/><Relationship Id="rId19" Type="http://schemas.openxmlformats.org/officeDocument/2006/relationships/oleObject" Target="../embeddings/oleObject369.bin"/><Relationship Id="rId4" Type="http://schemas.openxmlformats.org/officeDocument/2006/relationships/image" Target="../media/image340.wmf"/><Relationship Id="rId9" Type="http://schemas.openxmlformats.org/officeDocument/2006/relationships/oleObject" Target="../embeddings/oleObject364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51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5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52.wmf"/><Relationship Id="rId3" Type="http://schemas.openxmlformats.org/officeDocument/2006/relationships/oleObject" Target="../embeddings/oleObject377.bin"/><Relationship Id="rId21" Type="http://schemas.openxmlformats.org/officeDocument/2006/relationships/oleObject" Target="../embeddings/oleObject386.bin"/><Relationship Id="rId7" Type="http://schemas.openxmlformats.org/officeDocument/2006/relationships/oleObject" Target="../embeddings/oleObject379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wmf"/><Relationship Id="rId20" Type="http://schemas.openxmlformats.org/officeDocument/2006/relationships/image" Target="../media/image363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57.e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385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61.wmf"/><Relationship Id="rId22" Type="http://schemas.openxmlformats.org/officeDocument/2006/relationships/image" Target="../media/image36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emf"/><Relationship Id="rId3" Type="http://schemas.openxmlformats.org/officeDocument/2006/relationships/image" Target="../media/image313.png"/><Relationship Id="rId7" Type="http://schemas.openxmlformats.org/officeDocument/2006/relationships/image" Target="../media/image36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68.emf"/><Relationship Id="rId5" Type="http://schemas.openxmlformats.org/officeDocument/2006/relationships/image" Target="../media/image367.emf"/><Relationship Id="rId10" Type="http://schemas.openxmlformats.org/officeDocument/2006/relationships/image" Target="../media/image365.wmf"/><Relationship Id="rId4" Type="http://schemas.openxmlformats.org/officeDocument/2006/relationships/image" Target="../media/image366.emf"/><Relationship Id="rId9" Type="http://schemas.openxmlformats.org/officeDocument/2006/relationships/oleObject" Target="../embeddings/oleObject387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26" Type="http://schemas.openxmlformats.org/officeDocument/2006/relationships/image" Target="../media/image372.wmf"/><Relationship Id="rId3" Type="http://schemas.openxmlformats.org/officeDocument/2006/relationships/tags" Target="../tags/tag2.xml"/><Relationship Id="rId21" Type="http://schemas.openxmlformats.org/officeDocument/2006/relationships/tags" Target="../tags/tag20.xml"/><Relationship Id="rId34" Type="http://schemas.openxmlformats.org/officeDocument/2006/relationships/image" Target="../media/image376.w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oleObject" Target="../embeddings/oleObject389.bin"/><Relationship Id="rId33" Type="http://schemas.openxmlformats.org/officeDocument/2006/relationships/oleObject" Target="../embeddings/oleObject393.bin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tags" Target="../tags/tag19.xml"/><Relationship Id="rId29" Type="http://schemas.openxmlformats.org/officeDocument/2006/relationships/oleObject" Target="../embeddings/oleObject391.bin"/><Relationship Id="rId1" Type="http://schemas.openxmlformats.org/officeDocument/2006/relationships/vmlDrawing" Target="../drawings/vmlDrawing5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371.wmf"/><Relationship Id="rId32" Type="http://schemas.openxmlformats.org/officeDocument/2006/relationships/image" Target="../media/image375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388.bin"/><Relationship Id="rId28" Type="http://schemas.openxmlformats.org/officeDocument/2006/relationships/image" Target="../media/image373.w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31" Type="http://schemas.openxmlformats.org/officeDocument/2006/relationships/oleObject" Target="../embeddings/oleObject392.bin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slideLayout" Target="../slideLayouts/slideLayout7.xml"/><Relationship Id="rId27" Type="http://schemas.openxmlformats.org/officeDocument/2006/relationships/oleObject" Target="../embeddings/oleObject390.bin"/><Relationship Id="rId30" Type="http://schemas.openxmlformats.org/officeDocument/2006/relationships/image" Target="../media/image374.wmf"/><Relationship Id="rId35" Type="http://schemas.openxmlformats.org/officeDocument/2006/relationships/image" Target="../media/image377.tmp"/><Relationship Id="rId8" Type="http://schemas.openxmlformats.org/officeDocument/2006/relationships/tags" Target="../tags/tag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13" Type="http://schemas.openxmlformats.org/officeDocument/2006/relationships/oleObject" Target="../embeddings/oleObject399.bin"/><Relationship Id="rId18" Type="http://schemas.openxmlformats.org/officeDocument/2006/relationships/image" Target="../media/image384.wmf"/><Relationship Id="rId3" Type="http://schemas.openxmlformats.org/officeDocument/2006/relationships/oleObject" Target="../embeddings/oleObject394.bin"/><Relationship Id="rId21" Type="http://schemas.openxmlformats.org/officeDocument/2006/relationships/oleObject" Target="../embeddings/oleObject403.bin"/><Relationship Id="rId7" Type="http://schemas.openxmlformats.org/officeDocument/2006/relationships/oleObject" Target="../embeddings/oleObject396.bin"/><Relationship Id="rId12" Type="http://schemas.openxmlformats.org/officeDocument/2006/relationships/image" Target="../media/image382.wmf"/><Relationship Id="rId17" Type="http://schemas.openxmlformats.org/officeDocument/2006/relationships/oleObject" Target="../embeddings/oleObject4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3.wmf"/><Relationship Id="rId20" Type="http://schemas.openxmlformats.org/officeDocument/2006/relationships/image" Target="../media/image385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79.wmf"/><Relationship Id="rId11" Type="http://schemas.openxmlformats.org/officeDocument/2006/relationships/oleObject" Target="../embeddings/oleObject398.bin"/><Relationship Id="rId24" Type="http://schemas.openxmlformats.org/officeDocument/2006/relationships/image" Target="../media/image387.wmf"/><Relationship Id="rId5" Type="http://schemas.openxmlformats.org/officeDocument/2006/relationships/oleObject" Target="../embeddings/oleObject395.bin"/><Relationship Id="rId15" Type="http://schemas.openxmlformats.org/officeDocument/2006/relationships/oleObject" Target="../embeddings/oleObject400.bin"/><Relationship Id="rId23" Type="http://schemas.openxmlformats.org/officeDocument/2006/relationships/oleObject" Target="../embeddings/oleObject404.bin"/><Relationship Id="rId10" Type="http://schemas.openxmlformats.org/officeDocument/2006/relationships/image" Target="../media/image381.wmf"/><Relationship Id="rId19" Type="http://schemas.openxmlformats.org/officeDocument/2006/relationships/oleObject" Target="../embeddings/oleObject402.bin"/><Relationship Id="rId4" Type="http://schemas.openxmlformats.org/officeDocument/2006/relationships/image" Target="../media/image378.emf"/><Relationship Id="rId9" Type="http://schemas.openxmlformats.org/officeDocument/2006/relationships/oleObject" Target="../embeddings/oleObject397.bin"/><Relationship Id="rId14" Type="http://schemas.openxmlformats.org/officeDocument/2006/relationships/image" Target="../media/image188.wmf"/><Relationship Id="rId22" Type="http://schemas.openxmlformats.org/officeDocument/2006/relationships/image" Target="../media/image38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39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89.wmf"/><Relationship Id="rId12" Type="http://schemas.openxmlformats.org/officeDocument/2006/relationships/oleObject" Target="../embeddings/oleObject4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391.wmf"/><Relationship Id="rId5" Type="http://schemas.openxmlformats.org/officeDocument/2006/relationships/image" Target="../media/image388.wmf"/><Relationship Id="rId15" Type="http://schemas.openxmlformats.org/officeDocument/2006/relationships/image" Target="../media/image393.wmf"/><Relationship Id="rId10" Type="http://schemas.openxmlformats.org/officeDocument/2006/relationships/oleObject" Target="../embeddings/oleObject408.bin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390.wmf"/><Relationship Id="rId14" Type="http://schemas.openxmlformats.org/officeDocument/2006/relationships/oleObject" Target="../embeddings/oleObject410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95.e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394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4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0" Type="http://schemas.openxmlformats.org/officeDocument/2006/relationships/image" Target="../media/image399.wmf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16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13" Type="http://schemas.openxmlformats.org/officeDocument/2006/relationships/oleObject" Target="../embeddings/oleObject423.bin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3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02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0" Type="http://schemas.openxmlformats.org/officeDocument/2006/relationships/image" Target="../media/image404.wmf"/><Relationship Id="rId4" Type="http://schemas.openxmlformats.org/officeDocument/2006/relationships/image" Target="../media/image401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40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29.bin"/><Relationship Id="rId18" Type="http://schemas.openxmlformats.org/officeDocument/2006/relationships/image" Target="../media/image413.wmf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10.wmf"/><Relationship Id="rId17" Type="http://schemas.openxmlformats.org/officeDocument/2006/relationships/oleObject" Target="../embeddings/oleObject4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2.wmf"/><Relationship Id="rId20" Type="http://schemas.openxmlformats.org/officeDocument/2006/relationships/image" Target="../media/image414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409.wmf"/><Relationship Id="rId19" Type="http://schemas.openxmlformats.org/officeDocument/2006/relationships/oleObject" Target="../embeddings/oleObject432.bin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38.bin"/><Relationship Id="rId18" Type="http://schemas.openxmlformats.org/officeDocument/2006/relationships/image" Target="../media/image422.wmf"/><Relationship Id="rId26" Type="http://schemas.openxmlformats.org/officeDocument/2006/relationships/image" Target="../media/image426.wmf"/><Relationship Id="rId3" Type="http://schemas.openxmlformats.org/officeDocument/2006/relationships/oleObject" Target="../embeddings/oleObject433.bin"/><Relationship Id="rId21" Type="http://schemas.openxmlformats.org/officeDocument/2006/relationships/oleObject" Target="../embeddings/oleObject442.bin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40.bin"/><Relationship Id="rId25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20" Type="http://schemas.openxmlformats.org/officeDocument/2006/relationships/image" Target="../media/image423.wmf"/><Relationship Id="rId29" Type="http://schemas.openxmlformats.org/officeDocument/2006/relationships/oleObject" Target="../embeddings/oleObject446.bin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37.bin"/><Relationship Id="rId24" Type="http://schemas.openxmlformats.org/officeDocument/2006/relationships/image" Target="../media/image425.wmf"/><Relationship Id="rId5" Type="http://schemas.openxmlformats.org/officeDocument/2006/relationships/oleObject" Target="../embeddings/oleObject434.bin"/><Relationship Id="rId15" Type="http://schemas.openxmlformats.org/officeDocument/2006/relationships/oleObject" Target="../embeddings/oleObject439.bin"/><Relationship Id="rId23" Type="http://schemas.openxmlformats.org/officeDocument/2006/relationships/oleObject" Target="../embeddings/oleObject443.bin"/><Relationship Id="rId28" Type="http://schemas.openxmlformats.org/officeDocument/2006/relationships/image" Target="../media/image427.wmf"/><Relationship Id="rId10" Type="http://schemas.openxmlformats.org/officeDocument/2006/relationships/image" Target="../media/image418.wmf"/><Relationship Id="rId19" Type="http://schemas.openxmlformats.org/officeDocument/2006/relationships/oleObject" Target="../embeddings/oleObject441.bin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36.bin"/><Relationship Id="rId14" Type="http://schemas.openxmlformats.org/officeDocument/2006/relationships/image" Target="../media/image420.wmf"/><Relationship Id="rId22" Type="http://schemas.openxmlformats.org/officeDocument/2006/relationships/image" Target="../media/image424.wmf"/><Relationship Id="rId27" Type="http://schemas.openxmlformats.org/officeDocument/2006/relationships/oleObject" Target="../embeddings/oleObject445.bin"/><Relationship Id="rId30" Type="http://schemas.openxmlformats.org/officeDocument/2006/relationships/image" Target="../media/image42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w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36.w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33.w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5.wmf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30.w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10" Type="http://schemas.openxmlformats.org/officeDocument/2006/relationships/image" Target="../media/image432.wmf"/><Relationship Id="rId4" Type="http://schemas.openxmlformats.org/officeDocument/2006/relationships/image" Target="../media/image429.w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34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13" Type="http://schemas.openxmlformats.org/officeDocument/2006/relationships/oleObject" Target="../embeddings/oleObject460.bin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38.w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0" Type="http://schemas.openxmlformats.org/officeDocument/2006/relationships/image" Target="../media/image440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4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wmf"/><Relationship Id="rId13" Type="http://schemas.openxmlformats.org/officeDocument/2006/relationships/oleObject" Target="../embeddings/oleObject466.bin"/><Relationship Id="rId3" Type="http://schemas.openxmlformats.org/officeDocument/2006/relationships/oleObject" Target="../embeddings/oleObject461.bin"/><Relationship Id="rId7" Type="http://schemas.openxmlformats.org/officeDocument/2006/relationships/oleObject" Target="../embeddings/oleObject463.bin"/><Relationship Id="rId12" Type="http://schemas.openxmlformats.org/officeDocument/2006/relationships/image" Target="../media/image4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9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44.wmf"/><Relationship Id="rId11" Type="http://schemas.openxmlformats.org/officeDocument/2006/relationships/oleObject" Target="../embeddings/oleObject465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10" Type="http://schemas.openxmlformats.org/officeDocument/2006/relationships/image" Target="../media/image446.wmf"/><Relationship Id="rId4" Type="http://schemas.openxmlformats.org/officeDocument/2006/relationships/image" Target="../media/image443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448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457.wmf"/><Relationship Id="rId3" Type="http://schemas.openxmlformats.org/officeDocument/2006/relationships/oleObject" Target="../embeddings/oleObject468.bin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wmf"/><Relationship Id="rId20" Type="http://schemas.openxmlformats.org/officeDocument/2006/relationships/image" Target="../media/image458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472.bin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476.bin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55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3" Type="http://schemas.openxmlformats.org/officeDocument/2006/relationships/oleObject" Target="../embeddings/oleObject477.bin"/><Relationship Id="rId7" Type="http://schemas.openxmlformats.org/officeDocument/2006/relationships/oleObject" Target="../embeddings/oleObject479.bin"/><Relationship Id="rId12" Type="http://schemas.openxmlformats.org/officeDocument/2006/relationships/image" Target="../media/image4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60.wmf"/><Relationship Id="rId11" Type="http://schemas.openxmlformats.org/officeDocument/2006/relationships/oleObject" Target="../embeddings/oleObject481.bin"/><Relationship Id="rId5" Type="http://schemas.openxmlformats.org/officeDocument/2006/relationships/oleObject" Target="../embeddings/oleObject478.bin"/><Relationship Id="rId10" Type="http://schemas.openxmlformats.org/officeDocument/2006/relationships/image" Target="../media/image462.wmf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80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wmf"/><Relationship Id="rId3" Type="http://schemas.openxmlformats.org/officeDocument/2006/relationships/oleObject" Target="../embeddings/oleObject482.bin"/><Relationship Id="rId7" Type="http://schemas.openxmlformats.org/officeDocument/2006/relationships/oleObject" Target="../embeddings/oleObject484.bin"/><Relationship Id="rId12" Type="http://schemas.openxmlformats.org/officeDocument/2006/relationships/image" Target="../media/image4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65.wmf"/><Relationship Id="rId11" Type="http://schemas.openxmlformats.org/officeDocument/2006/relationships/oleObject" Target="../embeddings/oleObject486.bin"/><Relationship Id="rId5" Type="http://schemas.openxmlformats.org/officeDocument/2006/relationships/oleObject" Target="../embeddings/oleObject483.bin"/><Relationship Id="rId10" Type="http://schemas.openxmlformats.org/officeDocument/2006/relationships/image" Target="../media/image467.wmf"/><Relationship Id="rId4" Type="http://schemas.openxmlformats.org/officeDocument/2006/relationships/image" Target="../media/image464.wmf"/><Relationship Id="rId9" Type="http://schemas.openxmlformats.org/officeDocument/2006/relationships/oleObject" Target="../embeddings/oleObject48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3" Type="http://schemas.openxmlformats.org/officeDocument/2006/relationships/oleObject" Target="../embeddings/oleObject487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70.wmf"/><Relationship Id="rId11" Type="http://schemas.openxmlformats.org/officeDocument/2006/relationships/oleObject" Target="../embeddings/oleObject491.bin"/><Relationship Id="rId5" Type="http://schemas.openxmlformats.org/officeDocument/2006/relationships/oleObject" Target="../embeddings/oleObject488.bin"/><Relationship Id="rId10" Type="http://schemas.openxmlformats.org/officeDocument/2006/relationships/image" Target="../media/image472.wmf"/><Relationship Id="rId4" Type="http://schemas.openxmlformats.org/officeDocument/2006/relationships/image" Target="../media/image469.wmf"/><Relationship Id="rId9" Type="http://schemas.openxmlformats.org/officeDocument/2006/relationships/oleObject" Target="../embeddings/oleObject49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oleObject" Target="../embeddings/oleObject497.bin"/><Relationship Id="rId18" Type="http://schemas.openxmlformats.org/officeDocument/2006/relationships/image" Target="../media/image481.wmf"/><Relationship Id="rId3" Type="http://schemas.openxmlformats.org/officeDocument/2006/relationships/oleObject" Target="../embeddings/oleObject492.bin"/><Relationship Id="rId7" Type="http://schemas.openxmlformats.org/officeDocument/2006/relationships/oleObject" Target="../embeddings/oleObject494.bin"/><Relationship Id="rId12" Type="http://schemas.openxmlformats.org/officeDocument/2006/relationships/image" Target="../media/image478.wmf"/><Relationship Id="rId17" Type="http://schemas.openxmlformats.org/officeDocument/2006/relationships/oleObject" Target="../embeddings/oleObject4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0.w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75.wmf"/><Relationship Id="rId11" Type="http://schemas.openxmlformats.org/officeDocument/2006/relationships/oleObject" Target="../embeddings/oleObject496.bin"/><Relationship Id="rId5" Type="http://schemas.openxmlformats.org/officeDocument/2006/relationships/oleObject" Target="../embeddings/oleObject493.bin"/><Relationship Id="rId15" Type="http://schemas.openxmlformats.org/officeDocument/2006/relationships/oleObject" Target="../embeddings/oleObject498.bin"/><Relationship Id="rId10" Type="http://schemas.openxmlformats.org/officeDocument/2006/relationships/image" Target="../media/image477.wmf"/><Relationship Id="rId4" Type="http://schemas.openxmlformats.org/officeDocument/2006/relationships/image" Target="../media/image474.wmf"/><Relationship Id="rId9" Type="http://schemas.openxmlformats.org/officeDocument/2006/relationships/oleObject" Target="../embeddings/oleObject495.bin"/><Relationship Id="rId14" Type="http://schemas.openxmlformats.org/officeDocument/2006/relationships/image" Target="../media/image479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oleObject" Target="../embeddings/oleObject500.bin"/><Relationship Id="rId7" Type="http://schemas.openxmlformats.org/officeDocument/2006/relationships/oleObject" Target="../embeddings/oleObject502.bin"/><Relationship Id="rId12" Type="http://schemas.openxmlformats.org/officeDocument/2006/relationships/image" Target="../media/image4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483.wmf"/><Relationship Id="rId11" Type="http://schemas.openxmlformats.org/officeDocument/2006/relationships/oleObject" Target="../embeddings/oleObject504.bin"/><Relationship Id="rId5" Type="http://schemas.openxmlformats.org/officeDocument/2006/relationships/oleObject" Target="../embeddings/oleObject501.bin"/><Relationship Id="rId10" Type="http://schemas.openxmlformats.org/officeDocument/2006/relationships/image" Target="../media/image485.wmf"/><Relationship Id="rId4" Type="http://schemas.openxmlformats.org/officeDocument/2006/relationships/image" Target="../media/image482.wmf"/><Relationship Id="rId9" Type="http://schemas.openxmlformats.org/officeDocument/2006/relationships/oleObject" Target="../embeddings/oleObject50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38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0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494.wmf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491.wmf"/><Relationship Id="rId17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3.wmf"/><Relationship Id="rId20" Type="http://schemas.openxmlformats.org/officeDocument/2006/relationships/image" Target="../media/image495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10" Type="http://schemas.openxmlformats.org/officeDocument/2006/relationships/image" Target="../media/image490.wmf"/><Relationship Id="rId19" Type="http://schemas.openxmlformats.org/officeDocument/2006/relationships/oleObject" Target="../embeddings/oleObject513.bin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492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519.bin"/><Relationship Id="rId3" Type="http://schemas.openxmlformats.org/officeDocument/2006/relationships/oleObject" Target="../embeddings/oleObject514.bin"/><Relationship Id="rId7" Type="http://schemas.openxmlformats.org/officeDocument/2006/relationships/oleObject" Target="../embeddings/oleObject516.bin"/><Relationship Id="rId12" Type="http://schemas.openxmlformats.org/officeDocument/2006/relationships/image" Target="../media/image500.wmf"/><Relationship Id="rId17" Type="http://schemas.openxmlformats.org/officeDocument/2006/relationships/image" Target="../media/image3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5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518.bin"/><Relationship Id="rId5" Type="http://schemas.openxmlformats.org/officeDocument/2006/relationships/oleObject" Target="../embeddings/oleObject515.bin"/><Relationship Id="rId15" Type="http://schemas.openxmlformats.org/officeDocument/2006/relationships/oleObject" Target="../embeddings/oleObject520.bin"/><Relationship Id="rId10" Type="http://schemas.openxmlformats.org/officeDocument/2006/relationships/image" Target="../media/image499.wmf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517.bin"/><Relationship Id="rId14" Type="http://schemas.openxmlformats.org/officeDocument/2006/relationships/image" Target="../media/image50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3" Type="http://schemas.openxmlformats.org/officeDocument/2006/relationships/oleObject" Target="../embeddings/oleObject521.bin"/><Relationship Id="rId7" Type="http://schemas.openxmlformats.org/officeDocument/2006/relationships/oleObject" Target="../embeddings/oleObject523.bin"/><Relationship Id="rId12" Type="http://schemas.openxmlformats.org/officeDocument/2006/relationships/image" Target="../media/image5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503.wmf"/><Relationship Id="rId11" Type="http://schemas.openxmlformats.org/officeDocument/2006/relationships/oleObject" Target="../embeddings/oleObject525.bin"/><Relationship Id="rId5" Type="http://schemas.openxmlformats.org/officeDocument/2006/relationships/oleObject" Target="../embeddings/oleObject522.bin"/><Relationship Id="rId10" Type="http://schemas.openxmlformats.org/officeDocument/2006/relationships/image" Target="../media/image505.wmf"/><Relationship Id="rId4" Type="http://schemas.openxmlformats.org/officeDocument/2006/relationships/image" Target="../media/image502.wmf"/><Relationship Id="rId9" Type="http://schemas.openxmlformats.org/officeDocument/2006/relationships/oleObject" Target="../embeddings/oleObject524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wmf"/><Relationship Id="rId13" Type="http://schemas.openxmlformats.org/officeDocument/2006/relationships/oleObject" Target="../embeddings/oleObject531.bin"/><Relationship Id="rId18" Type="http://schemas.openxmlformats.org/officeDocument/2006/relationships/image" Target="../media/image514.wmf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511.wmf"/><Relationship Id="rId17" Type="http://schemas.openxmlformats.org/officeDocument/2006/relationships/oleObject" Target="../embeddings/oleObject5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3.wmf"/><Relationship Id="rId20" Type="http://schemas.openxmlformats.org/officeDocument/2006/relationships/image" Target="../media/image515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08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532.bin"/><Relationship Id="rId10" Type="http://schemas.openxmlformats.org/officeDocument/2006/relationships/image" Target="../media/image510.wmf"/><Relationship Id="rId19" Type="http://schemas.openxmlformats.org/officeDocument/2006/relationships/oleObject" Target="../embeddings/oleObject534.bin"/><Relationship Id="rId4" Type="http://schemas.openxmlformats.org/officeDocument/2006/relationships/image" Target="../media/image507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51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8.wmf"/><Relationship Id="rId13" Type="http://schemas.openxmlformats.org/officeDocument/2006/relationships/oleObject" Target="../embeddings/oleObject540.bin"/><Relationship Id="rId3" Type="http://schemas.openxmlformats.org/officeDocument/2006/relationships/oleObject" Target="../embeddings/oleObject535.bin"/><Relationship Id="rId7" Type="http://schemas.openxmlformats.org/officeDocument/2006/relationships/oleObject" Target="../embeddings/oleObject537.bin"/><Relationship Id="rId12" Type="http://schemas.openxmlformats.org/officeDocument/2006/relationships/image" Target="../media/image5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2.emf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17.wmf"/><Relationship Id="rId11" Type="http://schemas.openxmlformats.org/officeDocument/2006/relationships/oleObject" Target="../embeddings/oleObject539.bin"/><Relationship Id="rId5" Type="http://schemas.openxmlformats.org/officeDocument/2006/relationships/oleObject" Target="../embeddings/oleObject536.bin"/><Relationship Id="rId15" Type="http://schemas.openxmlformats.org/officeDocument/2006/relationships/oleObject" Target="../embeddings/oleObject541.bin"/><Relationship Id="rId10" Type="http://schemas.openxmlformats.org/officeDocument/2006/relationships/image" Target="../media/image519.wmf"/><Relationship Id="rId4" Type="http://schemas.openxmlformats.org/officeDocument/2006/relationships/image" Target="../media/image516.wmf"/><Relationship Id="rId9" Type="http://schemas.openxmlformats.org/officeDocument/2006/relationships/oleObject" Target="../embeddings/oleObject538.bin"/><Relationship Id="rId14" Type="http://schemas.openxmlformats.org/officeDocument/2006/relationships/image" Target="../media/image521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13" Type="http://schemas.openxmlformats.org/officeDocument/2006/relationships/oleObject" Target="../embeddings/oleObject547.bin"/><Relationship Id="rId18" Type="http://schemas.openxmlformats.org/officeDocument/2006/relationships/image" Target="../media/image530.wmf"/><Relationship Id="rId3" Type="http://schemas.openxmlformats.org/officeDocument/2006/relationships/oleObject" Target="../embeddings/oleObject542.bin"/><Relationship Id="rId21" Type="http://schemas.openxmlformats.org/officeDocument/2006/relationships/oleObject" Target="../embeddings/oleObject551.bin"/><Relationship Id="rId7" Type="http://schemas.openxmlformats.org/officeDocument/2006/relationships/oleObject" Target="../embeddings/oleObject544.bin"/><Relationship Id="rId12" Type="http://schemas.openxmlformats.org/officeDocument/2006/relationships/image" Target="../media/image527.wmf"/><Relationship Id="rId17" Type="http://schemas.openxmlformats.org/officeDocument/2006/relationships/oleObject" Target="../embeddings/oleObject5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9.emf"/><Relationship Id="rId20" Type="http://schemas.openxmlformats.org/officeDocument/2006/relationships/image" Target="../media/image531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524.wmf"/><Relationship Id="rId11" Type="http://schemas.openxmlformats.org/officeDocument/2006/relationships/oleObject" Target="../embeddings/oleObject546.bin"/><Relationship Id="rId5" Type="http://schemas.openxmlformats.org/officeDocument/2006/relationships/oleObject" Target="../embeddings/oleObject543.bin"/><Relationship Id="rId15" Type="http://schemas.openxmlformats.org/officeDocument/2006/relationships/oleObject" Target="../embeddings/oleObject548.bin"/><Relationship Id="rId10" Type="http://schemas.openxmlformats.org/officeDocument/2006/relationships/image" Target="../media/image526.wmf"/><Relationship Id="rId19" Type="http://schemas.openxmlformats.org/officeDocument/2006/relationships/oleObject" Target="../embeddings/oleObject550.bin"/><Relationship Id="rId4" Type="http://schemas.openxmlformats.org/officeDocument/2006/relationships/image" Target="../media/image523.wmf"/><Relationship Id="rId9" Type="http://schemas.openxmlformats.org/officeDocument/2006/relationships/oleObject" Target="../embeddings/oleObject545.bin"/><Relationship Id="rId14" Type="http://schemas.openxmlformats.org/officeDocument/2006/relationships/image" Target="../media/image528.wmf"/><Relationship Id="rId22" Type="http://schemas.openxmlformats.org/officeDocument/2006/relationships/image" Target="../media/image53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wmf"/><Relationship Id="rId13" Type="http://schemas.openxmlformats.org/officeDocument/2006/relationships/oleObject" Target="../embeddings/oleObject557.bin"/><Relationship Id="rId18" Type="http://schemas.openxmlformats.org/officeDocument/2006/relationships/image" Target="../media/image538.wmf"/><Relationship Id="rId3" Type="http://schemas.openxmlformats.org/officeDocument/2006/relationships/oleObject" Target="../embeddings/oleObject552.bin"/><Relationship Id="rId7" Type="http://schemas.openxmlformats.org/officeDocument/2006/relationships/oleObject" Target="../embeddings/oleObject554.bin"/><Relationship Id="rId12" Type="http://schemas.openxmlformats.org/officeDocument/2006/relationships/image" Target="../media/image535.wmf"/><Relationship Id="rId17" Type="http://schemas.openxmlformats.org/officeDocument/2006/relationships/oleObject" Target="../embeddings/oleObject5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7.wmf"/><Relationship Id="rId1" Type="http://schemas.openxmlformats.org/officeDocument/2006/relationships/vmlDrawing" Target="../drawings/vmlDrawing74.vml"/><Relationship Id="rId6" Type="http://schemas.openxmlformats.org/officeDocument/2006/relationships/image" Target="../media/image534.wmf"/><Relationship Id="rId11" Type="http://schemas.openxmlformats.org/officeDocument/2006/relationships/oleObject" Target="../embeddings/oleObject556.bin"/><Relationship Id="rId5" Type="http://schemas.openxmlformats.org/officeDocument/2006/relationships/oleObject" Target="../embeddings/oleObject553.bin"/><Relationship Id="rId15" Type="http://schemas.openxmlformats.org/officeDocument/2006/relationships/oleObject" Target="../embeddings/oleObject558.bin"/><Relationship Id="rId10" Type="http://schemas.openxmlformats.org/officeDocument/2006/relationships/image" Target="../media/image519.wmf"/><Relationship Id="rId4" Type="http://schemas.openxmlformats.org/officeDocument/2006/relationships/image" Target="../media/image533.wmf"/><Relationship Id="rId9" Type="http://schemas.openxmlformats.org/officeDocument/2006/relationships/oleObject" Target="../embeddings/oleObject555.bin"/><Relationship Id="rId14" Type="http://schemas.openxmlformats.org/officeDocument/2006/relationships/image" Target="../media/image536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wmf"/><Relationship Id="rId13" Type="http://schemas.openxmlformats.org/officeDocument/2006/relationships/oleObject" Target="../embeddings/oleObject565.bin"/><Relationship Id="rId18" Type="http://schemas.openxmlformats.org/officeDocument/2006/relationships/image" Target="../media/image545.wmf"/><Relationship Id="rId3" Type="http://schemas.openxmlformats.org/officeDocument/2006/relationships/oleObject" Target="../embeddings/oleObject560.bin"/><Relationship Id="rId7" Type="http://schemas.openxmlformats.org/officeDocument/2006/relationships/oleObject" Target="../embeddings/oleObject562.bin"/><Relationship Id="rId12" Type="http://schemas.openxmlformats.org/officeDocument/2006/relationships/image" Target="../media/image542.wmf"/><Relationship Id="rId17" Type="http://schemas.openxmlformats.org/officeDocument/2006/relationships/oleObject" Target="../embeddings/oleObject5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4.wmf"/><Relationship Id="rId1" Type="http://schemas.openxmlformats.org/officeDocument/2006/relationships/vmlDrawing" Target="../drawings/vmlDrawing75.vml"/><Relationship Id="rId6" Type="http://schemas.openxmlformats.org/officeDocument/2006/relationships/image" Target="../media/image540.wmf"/><Relationship Id="rId11" Type="http://schemas.openxmlformats.org/officeDocument/2006/relationships/oleObject" Target="../embeddings/oleObject564.bin"/><Relationship Id="rId5" Type="http://schemas.openxmlformats.org/officeDocument/2006/relationships/oleObject" Target="../embeddings/oleObject561.bin"/><Relationship Id="rId15" Type="http://schemas.openxmlformats.org/officeDocument/2006/relationships/oleObject" Target="../embeddings/oleObject566.bin"/><Relationship Id="rId10" Type="http://schemas.openxmlformats.org/officeDocument/2006/relationships/image" Target="../media/image535.wmf"/><Relationship Id="rId4" Type="http://schemas.openxmlformats.org/officeDocument/2006/relationships/image" Target="../media/image539.emf"/><Relationship Id="rId9" Type="http://schemas.openxmlformats.org/officeDocument/2006/relationships/oleObject" Target="../embeddings/oleObject563.bin"/><Relationship Id="rId14" Type="http://schemas.openxmlformats.org/officeDocument/2006/relationships/image" Target="../media/image543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0.bin"/><Relationship Id="rId13" Type="http://schemas.openxmlformats.org/officeDocument/2006/relationships/image" Target="../media/image549.wmf"/><Relationship Id="rId3" Type="http://schemas.openxmlformats.org/officeDocument/2006/relationships/image" Target="../media/image313.png"/><Relationship Id="rId7" Type="http://schemas.openxmlformats.org/officeDocument/2006/relationships/image" Target="../media/image546.wmf"/><Relationship Id="rId12" Type="http://schemas.openxmlformats.org/officeDocument/2006/relationships/oleObject" Target="../embeddings/oleObject5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569.bin"/><Relationship Id="rId11" Type="http://schemas.openxmlformats.org/officeDocument/2006/relationships/image" Target="../media/image548.emf"/><Relationship Id="rId5" Type="http://schemas.openxmlformats.org/officeDocument/2006/relationships/image" Target="../media/image535.wmf"/><Relationship Id="rId10" Type="http://schemas.openxmlformats.org/officeDocument/2006/relationships/oleObject" Target="../embeddings/oleObject571.bin"/><Relationship Id="rId4" Type="http://schemas.openxmlformats.org/officeDocument/2006/relationships/oleObject" Target="../embeddings/oleObject568.bin"/><Relationship Id="rId9" Type="http://schemas.openxmlformats.org/officeDocument/2006/relationships/image" Target="../media/image547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wmf"/><Relationship Id="rId3" Type="http://schemas.openxmlformats.org/officeDocument/2006/relationships/oleObject" Target="../embeddings/oleObject573.bin"/><Relationship Id="rId7" Type="http://schemas.openxmlformats.org/officeDocument/2006/relationships/oleObject" Target="../embeddings/oleObject5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551.wmf"/><Relationship Id="rId5" Type="http://schemas.openxmlformats.org/officeDocument/2006/relationships/oleObject" Target="../embeddings/oleObject574.bin"/><Relationship Id="rId4" Type="http://schemas.openxmlformats.org/officeDocument/2006/relationships/image" Target="../media/image55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7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5.wmf"/><Relationship Id="rId3" Type="http://schemas.openxmlformats.org/officeDocument/2006/relationships/oleObject" Target="../embeddings/oleObject576.bin"/><Relationship Id="rId7" Type="http://schemas.openxmlformats.org/officeDocument/2006/relationships/oleObject" Target="../embeddings/oleObject5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554.wmf"/><Relationship Id="rId5" Type="http://schemas.openxmlformats.org/officeDocument/2006/relationships/oleObject" Target="../embeddings/oleObject577.bin"/><Relationship Id="rId4" Type="http://schemas.openxmlformats.org/officeDocument/2006/relationships/image" Target="../media/image553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8.wmf"/><Relationship Id="rId3" Type="http://schemas.openxmlformats.org/officeDocument/2006/relationships/oleObject" Target="../embeddings/oleObject579.bin"/><Relationship Id="rId7" Type="http://schemas.openxmlformats.org/officeDocument/2006/relationships/oleObject" Target="../embeddings/oleObject58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557.wmf"/><Relationship Id="rId5" Type="http://schemas.openxmlformats.org/officeDocument/2006/relationships/oleObject" Target="../embeddings/oleObject580.bin"/><Relationship Id="rId4" Type="http://schemas.openxmlformats.org/officeDocument/2006/relationships/image" Target="../media/image55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wmf"/><Relationship Id="rId13" Type="http://schemas.openxmlformats.org/officeDocument/2006/relationships/oleObject" Target="../embeddings/oleObject587.bin"/><Relationship Id="rId3" Type="http://schemas.openxmlformats.org/officeDocument/2006/relationships/oleObject" Target="../embeddings/oleObject582.bin"/><Relationship Id="rId7" Type="http://schemas.openxmlformats.org/officeDocument/2006/relationships/oleObject" Target="../embeddings/oleObject584.bin"/><Relationship Id="rId12" Type="http://schemas.openxmlformats.org/officeDocument/2006/relationships/image" Target="../media/image56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560.wmf"/><Relationship Id="rId11" Type="http://schemas.openxmlformats.org/officeDocument/2006/relationships/oleObject" Target="../embeddings/oleObject586.bin"/><Relationship Id="rId5" Type="http://schemas.openxmlformats.org/officeDocument/2006/relationships/oleObject" Target="../embeddings/oleObject583.bin"/><Relationship Id="rId10" Type="http://schemas.openxmlformats.org/officeDocument/2006/relationships/image" Target="../media/image562.wmf"/><Relationship Id="rId4" Type="http://schemas.openxmlformats.org/officeDocument/2006/relationships/image" Target="../media/image559.wmf"/><Relationship Id="rId9" Type="http://schemas.openxmlformats.org/officeDocument/2006/relationships/oleObject" Target="../embeddings/oleObject585.bin"/><Relationship Id="rId14" Type="http://schemas.openxmlformats.org/officeDocument/2006/relationships/image" Target="../media/image56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151784" y="2636912"/>
            <a:ext cx="4392488" cy="2525117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第一换元法</a:t>
            </a:r>
          </a:p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第二换元法</a:t>
            </a:r>
          </a:p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分部积分法</a:t>
            </a:r>
          </a:p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CN" altLang="en-US" sz="3200" b="1" dirty="0"/>
              <a:t>、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有理函数积分法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95800" y="1484784"/>
            <a:ext cx="3527747" cy="863624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§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积分法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Chapter 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90800" y="947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848100" y="762000"/>
          <a:ext cx="191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公式" r:id="rId3" imgW="1917700" imgH="965200" progId="Equation.3">
                  <p:embed/>
                </p:oleObj>
              </mc:Choice>
              <mc:Fallback>
                <p:oleObj name="公式" r:id="rId3" imgW="1917700" imgH="9652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762000"/>
                        <a:ext cx="1917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0800" y="20145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3429000" y="18288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1" name="公式" r:id="rId5" imgW="1816100" imgH="965200" progId="Equation.3">
                  <p:embed/>
                </p:oleObj>
              </mc:Choice>
              <mc:Fallback>
                <p:oleObj name="公式" r:id="rId5" imgW="1816100" imgH="96520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5334000" y="1828800"/>
          <a:ext cx="2197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2" name="公式" r:id="rId7" imgW="2181373" imgH="942859" progId="Equation.3">
                  <p:embed/>
                </p:oleObj>
              </mc:Choice>
              <mc:Fallback>
                <p:oleObj name="公式" r:id="rId7" imgW="2181373" imgH="942859" progId="Equation.3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828800"/>
                        <a:ext cx="2197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403600" y="2870200"/>
          <a:ext cx="474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3" name="公式" r:id="rId9" imgW="4749800" imgH="965200" progId="Equation.3">
                  <p:embed/>
                </p:oleObj>
              </mc:Choice>
              <mc:Fallback>
                <p:oleObj name="公式" r:id="rId9" imgW="4749800" imgH="96520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870200"/>
                        <a:ext cx="474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429000" y="3911600"/>
          <a:ext cx="462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4" name="公式" r:id="rId11" imgW="4622800" imgH="965200" progId="Equation.3">
                  <p:embed/>
                </p:oleObj>
              </mc:Choice>
              <mc:Fallback>
                <p:oleObj name="公式" r:id="rId11" imgW="4622800" imgH="96520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11600"/>
                        <a:ext cx="462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384550" y="4953000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5" name="公式" r:id="rId13" imgW="3860800" imgH="965200" progId="Equation.3">
                  <p:embed/>
                </p:oleObj>
              </mc:Choice>
              <mc:Fallback>
                <p:oleObj name="公式" r:id="rId13" imgW="3860800" imgH="965200" progId="Equation.3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953000"/>
                        <a:ext cx="386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862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8194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4025900" y="9779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4" name="公式" r:id="rId3" imgW="1866900" imgH="889000" progId="Equation.3">
                  <p:embed/>
                </p:oleObj>
              </mc:Choice>
              <mc:Fallback>
                <p:oleObj name="公式" r:id="rId3" imgW="1866900" imgH="889000" progId="Equation.3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9779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895600" y="2192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657600" y="200660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5" name="公式" r:id="rId5" imgW="1765300" imgH="889000" progId="Equation.3">
                  <p:embed/>
                </p:oleObj>
              </mc:Choice>
              <mc:Fallback>
                <p:oleObj name="公式" r:id="rId5" imgW="1765300" imgH="889000" progId="Equation.3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06600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486400" y="2012950"/>
          <a:ext cx="2438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公式" r:id="rId7" imgW="2438400" imgH="1435100" progId="Equation.3">
                  <p:embed/>
                </p:oleObj>
              </mc:Choice>
              <mc:Fallback>
                <p:oleObj name="公式" r:id="rId7" imgW="2438400" imgH="1435100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12950"/>
                        <a:ext cx="2438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302000" y="3657600"/>
          <a:ext cx="302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公式" r:id="rId9" imgW="3022600" imgH="1524000" progId="Equation.3">
                  <p:embed/>
                </p:oleObj>
              </mc:Choice>
              <mc:Fallback>
                <p:oleObj name="公式" r:id="rId9" imgW="3022600" imgH="152400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3657600"/>
                        <a:ext cx="302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6394450" y="3683000"/>
          <a:ext cx="2679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公式" r:id="rId11" imgW="2679700" imgH="889000" progId="Equation.3">
                  <p:embed/>
                </p:oleObj>
              </mc:Choice>
              <mc:Fallback>
                <p:oleObj name="公式" r:id="rId11" imgW="2679700" imgH="8890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3683000"/>
                        <a:ext cx="2679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1715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1125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3863752" y="89535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公式" r:id="rId3" imgW="2667000" imgH="889000" progId="Equation.3">
                  <p:embed/>
                </p:oleObj>
              </mc:Choice>
              <mc:Fallback>
                <p:oleObj name="公式" r:id="rId3" imgW="2667000" imgH="889000" progId="Equation.3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89535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559050" y="21923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276600" y="2057400"/>
          <a:ext cx="2552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公式" r:id="rId5" imgW="2552700" imgH="889000" progId="Equation.3">
                  <p:embed/>
                </p:oleObj>
              </mc:Choice>
              <mc:Fallback>
                <p:oleObj name="公式" r:id="rId5" imgW="2552700" imgH="8890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552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5943600" y="2082800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0" name="公式" r:id="rId7" imgW="2676572" imgH="942859" progId="Equation.3">
                  <p:embed/>
                </p:oleObj>
              </mc:Choice>
              <mc:Fallback>
                <p:oleObj name="公式" r:id="rId7" imgW="2676572" imgH="942859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82800"/>
                        <a:ext cx="2692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971800" y="3365500"/>
          <a:ext cx="3225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1" name="公式" r:id="rId9" imgW="3225800" imgH="1511300" progId="Equation.3">
                  <p:embed/>
                </p:oleObj>
              </mc:Choice>
              <mc:Fallback>
                <p:oleObj name="公式" r:id="rId9" imgW="3225800" imgH="151130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65500"/>
                        <a:ext cx="3225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6178550" y="3346450"/>
          <a:ext cx="4076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公式" r:id="rId11" imgW="4076700" imgH="1524000" progId="Equation.3">
                  <p:embed/>
                </p:oleObj>
              </mc:Choice>
              <mc:Fallback>
                <p:oleObj name="公式" r:id="rId11" imgW="4076700" imgH="152400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3346450"/>
                        <a:ext cx="4076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971800" y="5013176"/>
          <a:ext cx="320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公式" r:id="rId13" imgW="3200400" imgH="889000" progId="Equation.3">
                  <p:embed/>
                </p:oleObj>
              </mc:Choice>
              <mc:Fallback>
                <p:oleObj name="公式" r:id="rId13" imgW="3200400" imgH="88900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13176"/>
                        <a:ext cx="320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6523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16787" y="809225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4949816" y="574968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2" name="公式" r:id="rId3" imgW="1625600" imgH="889000" progId="Equation.3">
                  <p:embed/>
                </p:oleObj>
              </mc:Choice>
              <mc:Fallback>
                <p:oleObj name="公式" r:id="rId3" imgW="1625600" imgH="8890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16" y="574968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21989" y="187343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4321687" y="1680521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3" name="公式" r:id="rId5" imgW="1524000" imgH="889000" progId="Equation.3">
                  <p:embed/>
                </p:oleObj>
              </mc:Choice>
              <mc:Fallback>
                <p:oleObj name="公式" r:id="rId5" imgW="1524000" imgH="88900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687" y="1680521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5951984" y="1641806"/>
          <a:ext cx="2552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公式" r:id="rId7" imgW="2533599" imgH="904978" progId="Equation.3">
                  <p:embed/>
                </p:oleObj>
              </mc:Choice>
              <mc:Fallback>
                <p:oleObj name="公式" r:id="rId7" imgW="2533599" imgH="904978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1641806"/>
                        <a:ext cx="2552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724787" y="2640393"/>
          <a:ext cx="2717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公式" r:id="rId9" imgW="2717800" imgH="1054100" progId="Equation.3">
                  <p:embed/>
                </p:oleObj>
              </mc:Choice>
              <mc:Fallback>
                <p:oleObj name="公式" r:id="rId9" imgW="2717800" imgH="105410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787" y="2640393"/>
                        <a:ext cx="2717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534150" y="2656616"/>
          <a:ext cx="2730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公式" r:id="rId11" imgW="2730500" imgH="927100" progId="Equation.3">
                  <p:embed/>
                </p:oleObj>
              </mc:Choice>
              <mc:Fallback>
                <p:oleObj name="公式" r:id="rId11" imgW="2730500" imgH="92710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656616"/>
                        <a:ext cx="2730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3679189" y="4586289"/>
          <a:ext cx="370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公式" r:id="rId13" imgW="3708400" imgH="889000" progId="Equation.3">
                  <p:embed/>
                </p:oleObj>
              </mc:Choice>
              <mc:Fallback>
                <p:oleObj name="公式" r:id="rId13" imgW="3708400" imgH="889000" progId="Equation.3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89" y="4586289"/>
                        <a:ext cx="370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3686175" y="5546263"/>
          <a:ext cx="31242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公式" r:id="rId15" imgW="3124200" imgH="482600" progId="Equation.3">
                  <p:embed/>
                </p:oleObj>
              </mc:Choice>
              <mc:Fallback>
                <p:oleObj name="公式" r:id="rId15" imgW="3124200" imgH="48260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546263"/>
                        <a:ext cx="31242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3686175" y="3583716"/>
          <a:ext cx="31686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9" name="公式" r:id="rId17" imgW="1358310" imgH="406224" progId="Equation.3">
                  <p:embed/>
                </p:oleObj>
              </mc:Choice>
              <mc:Fallback>
                <p:oleObj name="公式" r:id="rId17" imgW="1358310" imgH="406224" progId="Equation.3">
                  <p:embed/>
                  <p:pic>
                    <p:nvPicPr>
                      <p:cNvPr id="430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583716"/>
                        <a:ext cx="31686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131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31831" y="134382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121820" y="1096963"/>
          <a:ext cx="257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公式" r:id="rId3" imgW="2578100" imgH="939800" progId="Equation.3">
                  <p:embed/>
                </p:oleObj>
              </mc:Choice>
              <mc:Fallback>
                <p:oleObj name="公式" r:id="rId3" imgW="2578100" imgH="93980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820" y="1096963"/>
                        <a:ext cx="257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511635" y="247559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315370" y="2233497"/>
          <a:ext cx="33845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7" name="Equation" r:id="rId5" imgW="1371600" imgH="406400" progId="Equation.DSMT4">
                  <p:embed/>
                </p:oleObj>
              </mc:Choice>
              <mc:Fallback>
                <p:oleObj name="Equation" r:id="rId5" imgW="1371600" imgH="406400" progId="Equation.DSMT4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370" y="2233497"/>
                        <a:ext cx="33845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315370" y="3393961"/>
          <a:ext cx="307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公式" r:id="rId7" imgW="3073400" imgH="952500" progId="Equation.3">
                  <p:embed/>
                </p:oleObj>
              </mc:Choice>
              <mc:Fallback>
                <p:oleObj name="公式" r:id="rId7" imgW="3073400" imgH="952500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370" y="3393961"/>
                        <a:ext cx="307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575720" y="4581128"/>
          <a:ext cx="255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9" name="公式" r:id="rId9" imgW="2552700" imgH="952500" progId="Equation.3">
                  <p:embed/>
                </p:oleObj>
              </mc:Choice>
              <mc:Fallback>
                <p:oleObj name="公式" r:id="rId9" imgW="2552700" imgH="952500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581128"/>
                        <a:ext cx="255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6292850" y="4567124"/>
          <a:ext cx="172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公式" r:id="rId11" imgW="1727200" imgH="660400" progId="Equation.3">
                  <p:embed/>
                </p:oleObj>
              </mc:Choice>
              <mc:Fallback>
                <p:oleObj name="公式" r:id="rId11" imgW="1727200" imgH="66040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567124"/>
                        <a:ext cx="1727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6507956" y="3322523"/>
          <a:ext cx="30241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公式" r:id="rId13" imgW="1193800" imgH="431800" progId="Equation.3">
                  <p:embed/>
                </p:oleObj>
              </mc:Choice>
              <mc:Fallback>
                <p:oleObj name="公式" r:id="rId13" imgW="1193800" imgH="43180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956" y="3322523"/>
                        <a:ext cx="30241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0139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781300" y="52675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252529" y="280988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0" name="公式" r:id="rId3" imgW="3568700" imgH="901700" progId="Equation.3">
                  <p:embed/>
                </p:oleObj>
              </mc:Choice>
              <mc:Fallback>
                <p:oleObj name="公式" r:id="rId3" imgW="3568700" imgH="901700" progId="Equation.3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529" y="280988"/>
                        <a:ext cx="356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382838" y="149701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原式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162300" y="1306513"/>
          <a:ext cx="68976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公式" r:id="rId5" imgW="7048500" imgH="990600" progId="Equation.3">
                  <p:embed/>
                </p:oleObj>
              </mc:Choice>
              <mc:Fallback>
                <p:oleObj name="公式" r:id="rId5" imgW="7048500" imgH="990600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306513"/>
                        <a:ext cx="68976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514600" y="3273425"/>
          <a:ext cx="4953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公式" r:id="rId7" imgW="4953000" imgH="889000" progId="Equation.3">
                  <p:embed/>
                </p:oleObj>
              </mc:Choice>
              <mc:Fallback>
                <p:oleObj name="公式" r:id="rId7" imgW="4953000" imgH="8890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73425"/>
                        <a:ext cx="4953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501900" y="4292600"/>
          <a:ext cx="71135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3" name="公式" r:id="rId9" imgW="7112000" imgH="901700" progId="Equation.3">
                  <p:embed/>
                </p:oleObj>
              </mc:Choice>
              <mc:Fallback>
                <p:oleObj name="公式" r:id="rId9" imgW="7112000" imgH="901700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292600"/>
                        <a:ext cx="711358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2476500" y="5229225"/>
          <a:ext cx="55006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公式" r:id="rId11" imgW="5499100" imgH="889000" progId="Equation.3">
                  <p:embed/>
                </p:oleObj>
              </mc:Choice>
              <mc:Fallback>
                <p:oleObj name="公式" r:id="rId11" imgW="5499100" imgH="889000" progId="Equation.3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5229225"/>
                        <a:ext cx="55006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495550" y="2349500"/>
          <a:ext cx="36004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5" name="Equation" r:id="rId13" imgW="1574800" imgH="431800" progId="Equation.DSMT4">
                  <p:embed/>
                </p:oleObj>
              </mc:Choice>
              <mc:Fallback>
                <p:oleObj name="Equation" r:id="rId13" imgW="1574800" imgH="431800" progId="Equation.DSMT4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349500"/>
                        <a:ext cx="36004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3296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917478" y="51593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351088" y="150812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560888" y="278608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name="公式" r:id="rId3" imgW="2095500" imgH="889000" progId="Equation.3">
                  <p:embed/>
                </p:oleObj>
              </mc:Choice>
              <mc:Fallback>
                <p:oleObj name="公式" r:id="rId3" imgW="2095500" imgH="889000" progId="Equation.3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78608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113088" y="1341438"/>
          <a:ext cx="199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5" name="公式" r:id="rId5" imgW="1993900" imgH="889000" progId="Equation.3">
                  <p:embed/>
                </p:oleObj>
              </mc:Choice>
              <mc:Fallback>
                <p:oleObj name="公式" r:id="rId5" imgW="1993900" imgH="889000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1341438"/>
                        <a:ext cx="199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5164138" y="1366838"/>
          <a:ext cx="408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6" name="公式" r:id="rId7" imgW="4067085" imgH="942859" progId="Equation.3">
                  <p:embed/>
                </p:oleObj>
              </mc:Choice>
              <mc:Fallback>
                <p:oleObj name="公式" r:id="rId7" imgW="4067085" imgH="942859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1366838"/>
                        <a:ext cx="408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2960688" y="2425700"/>
          <a:ext cx="245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公式" r:id="rId9" imgW="2451100" imgH="889000" progId="Equation.3">
                  <p:embed/>
                </p:oleObj>
              </mc:Choice>
              <mc:Fallback>
                <p:oleObj name="公式" r:id="rId9" imgW="2451100" imgH="889000" progId="Equation.3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2425700"/>
                        <a:ext cx="245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475288" y="24447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8" name="公式" r:id="rId11" imgW="2286000" imgH="889000" progId="Equation.3">
                  <p:embed/>
                </p:oleObj>
              </mc:Choice>
              <mc:Fallback>
                <p:oleObj name="公式" r:id="rId11" imgW="2286000" imgH="889000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4447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2986088" y="4387850"/>
          <a:ext cx="462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公式" r:id="rId13" imgW="4622800" imgH="889000" progId="Equation.3">
                  <p:embed/>
                </p:oleObj>
              </mc:Choice>
              <mc:Fallback>
                <p:oleObj name="公式" r:id="rId13" imgW="4622800" imgH="889000" progId="Equation.3">
                  <p:embed/>
                  <p:pic>
                    <p:nvPicPr>
                      <p:cNvPr id="46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4387850"/>
                        <a:ext cx="462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960688" y="5322887"/>
          <a:ext cx="321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公式" r:id="rId15" imgW="3213100" imgH="889000" progId="Equation.3">
                  <p:embed/>
                </p:oleObj>
              </mc:Choice>
              <mc:Fallback>
                <p:oleObj name="公式" r:id="rId15" imgW="3213100" imgH="889000" progId="Equation.3">
                  <p:embed/>
                  <p:pic>
                    <p:nvPicPr>
                      <p:cNvPr id="46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5322887"/>
                        <a:ext cx="321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2927350" y="3382963"/>
          <a:ext cx="380523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1" name="Equation" r:id="rId17" imgW="1612900" imgH="406400" progId="Equation.DSMT4">
                  <p:embed/>
                </p:oleObj>
              </mc:Choice>
              <mc:Fallback>
                <p:oleObj name="Equation" r:id="rId17" imgW="1612900" imgH="406400" progId="Equation.DSMT4">
                  <p:embed/>
                  <p:pic>
                    <p:nvPicPr>
                      <p:cNvPr id="46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382963"/>
                        <a:ext cx="380523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0201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16250" y="52546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406650" y="1196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667250" y="514352"/>
          <a:ext cx="2768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8" name="公式" r:id="rId3" imgW="2768600" imgH="635000" progId="Equation.3">
                  <p:embed/>
                </p:oleObj>
              </mc:Choice>
              <mc:Fallback>
                <p:oleObj name="公式" r:id="rId3" imgW="2768600" imgH="6350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14352"/>
                        <a:ext cx="27686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016250" y="1235075"/>
          <a:ext cx="266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79" name="公式" r:id="rId5" imgW="2667000" imgH="571500" progId="Equation.3">
                  <p:embed/>
                </p:oleObj>
              </mc:Choice>
              <mc:Fallback>
                <p:oleObj name="公式" r:id="rId5" imgW="2667000" imgH="5715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235075"/>
                        <a:ext cx="266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711450" y="1952625"/>
          <a:ext cx="381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公式" r:id="rId7" imgW="3790856" imgH="552579" progId="Equation.3">
                  <p:embed/>
                </p:oleObj>
              </mc:Choice>
              <mc:Fallback>
                <p:oleObj name="公式" r:id="rId7" imgW="3790856" imgH="552579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952625"/>
                        <a:ext cx="381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11450" y="2689225"/>
          <a:ext cx="472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公式" r:id="rId9" imgW="4724400" imgH="571500" progId="Equation.3">
                  <p:embed/>
                </p:oleObj>
              </mc:Choice>
              <mc:Fallback>
                <p:oleObj name="公式" r:id="rId9" imgW="4724400" imgH="571500" progId="Equation.3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89225"/>
                        <a:ext cx="472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711450" y="3413125"/>
          <a:ext cx="56911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2" name="公式" r:id="rId11" imgW="5689600" imgH="571500" progId="Equation.3">
                  <p:embed/>
                </p:oleObj>
              </mc:Choice>
              <mc:Fallback>
                <p:oleObj name="公式" r:id="rId11" imgW="5689600" imgH="571500" progId="Equation.3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413125"/>
                        <a:ext cx="56911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673350" y="4124325"/>
          <a:ext cx="523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3" name="公式" r:id="rId13" imgW="5232400" imgH="889000" progId="Equation.3">
                  <p:embed/>
                </p:oleObj>
              </mc:Choice>
              <mc:Fallback>
                <p:oleObj name="公式" r:id="rId13" imgW="5232400" imgH="889000" progId="Equation.3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124325"/>
                        <a:ext cx="523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673350" y="5147852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说明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2651656" y="5147852"/>
            <a:ext cx="687667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当被积函数是三角函数相乘时，拆开奇次项去凑微分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721351" y="1166813"/>
          <a:ext cx="38782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Equation" r:id="rId15" imgW="1637589" imgH="291973" progId="Equation.DSMT4">
                  <p:embed/>
                </p:oleObj>
              </mc:Choice>
              <mc:Fallback>
                <p:oleObj name="Equation" r:id="rId15" imgW="1637589" imgH="291973" progId="Equation.DSMT4">
                  <p:embed/>
                  <p:pic>
                    <p:nvPicPr>
                      <p:cNvPr id="471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1" y="1166813"/>
                        <a:ext cx="38782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3989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14" grpId="0" autoUpdateAnimBg="0"/>
      <p:bldP spid="471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4765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476500" y="17843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90963" y="936626"/>
          <a:ext cx="2717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公式" r:id="rId3" imgW="2717800" imgH="635000" progId="Equation.3">
                  <p:embed/>
                </p:oleObj>
              </mc:Choice>
              <mc:Fallback>
                <p:oleObj name="公式" r:id="rId3" imgW="2717800" imgH="63500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936626"/>
                        <a:ext cx="2717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 descr="大纸屑"/>
          <p:cNvGraphicFramePr>
            <a:graphicFrameLocks noChangeAspect="1"/>
          </p:cNvGraphicFramePr>
          <p:nvPr/>
        </p:nvGraphicFramePr>
        <p:xfrm>
          <a:off x="3105150" y="1625600"/>
          <a:ext cx="64023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name="公式" r:id="rId5" imgW="6381714" imgH="866749" progId="Equation.3">
                  <p:embed/>
                </p:oleObj>
              </mc:Choice>
              <mc:Fallback>
                <p:oleObj name="公式" r:id="rId5" imgW="6381714" imgH="866749" progId="Equation.3">
                  <p:embed/>
                  <p:pic>
                    <p:nvPicPr>
                      <p:cNvPr id="48133" name="Object 5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625600"/>
                        <a:ext cx="64023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Confetti">
                              <a:fgClr>
                                <a:srgbClr val="66FFFF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05150" y="2456246"/>
          <a:ext cx="5105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公式" r:id="rId7" imgW="5105400" imgH="889000" progId="Equation.3">
                  <p:embed/>
                </p:oleObj>
              </mc:Choice>
              <mc:Fallback>
                <p:oleObj name="公式" r:id="rId7" imgW="5105400" imgH="889000" progId="Equation.3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2456246"/>
                        <a:ext cx="5105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2783632" y="3310416"/>
          <a:ext cx="62245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公式" r:id="rId9" imgW="6223000" imgH="889000" progId="Equation.3">
                  <p:embed/>
                </p:oleObj>
              </mc:Choice>
              <mc:Fallback>
                <p:oleObj name="公式" r:id="rId9" imgW="6223000" imgH="889000" progId="Equation.3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3310416"/>
                        <a:ext cx="62245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3215680" y="4223232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6" name="公式" r:id="rId11" imgW="3771900" imgH="889000" progId="Equation.3">
                  <p:embed/>
                </p:oleObj>
              </mc:Choice>
              <mc:Fallback>
                <p:oleObj name="公式" r:id="rId11" imgW="3771900" imgH="889000" progId="Equation.3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4223232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783632" y="5301208"/>
          <a:ext cx="294798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Equation" r:id="rId13" imgW="1295280" imgH="291960" progId="Equation.DSMT4">
                  <p:embed/>
                </p:oleObj>
              </mc:Choice>
              <mc:Fallback>
                <p:oleObj name="Equation" r:id="rId13" imgW="1295280" imgH="29196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5301208"/>
                        <a:ext cx="2947988" cy="66357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6023992" y="5301208"/>
          <a:ext cx="2880320" cy="638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8" name="Equation" r:id="rId15" imgW="1307880" imgH="291960" progId="Equation.DSMT4">
                  <p:embed/>
                </p:oleObj>
              </mc:Choice>
              <mc:Fallback>
                <p:oleObj name="Equation" r:id="rId15" imgW="1307880" imgH="29196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5301208"/>
                        <a:ext cx="2880320" cy="63893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1578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09194" y="997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146300" y="1805232"/>
            <a:ext cx="1357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5257800" y="1631950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6" name="公式" r:id="rId3" imgW="1752600" imgH="889000" progId="Equation.3">
                  <p:embed/>
                </p:oleObj>
              </mc:Choice>
              <mc:Fallback>
                <p:oleObj name="公式" r:id="rId3" imgW="1752600" imgH="88900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31950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591399" y="956773"/>
          <a:ext cx="1485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公式" r:id="rId5" imgW="1485255" imgH="634725" progId="Equation.3">
                  <p:embed/>
                </p:oleObj>
              </mc:Choice>
              <mc:Fallback>
                <p:oleObj name="公式" r:id="rId5" imgW="1485255" imgH="634725" progId="Equation.3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399" y="956773"/>
                        <a:ext cx="1485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886200" y="17907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公式" r:id="rId7" imgW="1384300" imgH="571500" progId="Equation.3">
                  <p:embed/>
                </p:oleObj>
              </mc:Choice>
              <mc:Fallback>
                <p:oleObj name="公式" r:id="rId7" imgW="1384300" imgH="571500" progId="Equation.3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9070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010400" y="1612900"/>
          <a:ext cx="2844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公式" r:id="rId9" imgW="2828914" imgH="1342871" progId="Equation.3">
                  <p:embed/>
                </p:oleObj>
              </mc:Choice>
              <mc:Fallback>
                <p:oleObj name="公式" r:id="rId9" imgW="2828914" imgH="1342871" progId="Equation.3">
                  <p:embed/>
                  <p:pic>
                    <p:nvPicPr>
                      <p:cNvPr id="49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12900"/>
                        <a:ext cx="2844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905599" y="3013607"/>
          <a:ext cx="3916892" cy="16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11" imgW="1612800" imgH="685800" progId="Equation.DSMT4">
                  <p:embed/>
                </p:oleObj>
              </mc:Choice>
              <mc:Fallback>
                <p:oleObj name="Equation" r:id="rId11" imgW="1612800" imgH="685800" progId="Equation.DSMT4">
                  <p:embed/>
                  <p:pic>
                    <p:nvPicPr>
                      <p:cNvPr id="49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599" y="3013607"/>
                        <a:ext cx="3916892" cy="16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834188" y="2972808"/>
          <a:ext cx="3021012" cy="1450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13" imgW="1269720" imgH="609480" progId="Equation.DSMT4">
                  <p:embed/>
                </p:oleObj>
              </mc:Choice>
              <mc:Fallback>
                <p:oleObj name="Equation" r:id="rId13" imgW="1269720" imgH="609480" progId="Equation.DSMT4">
                  <p:embed/>
                  <p:pic>
                    <p:nvPicPr>
                      <p:cNvPr id="491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2972808"/>
                        <a:ext cx="3021012" cy="1450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905599" y="4638229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2" name="公式" r:id="rId15" imgW="2171700" imgH="889000" progId="Equation.3">
                  <p:embed/>
                </p:oleObj>
              </mc:Choice>
              <mc:Fallback>
                <p:oleObj name="公式" r:id="rId15" imgW="2171700" imgH="889000" progId="Equation.3">
                  <p:embed/>
                  <p:pic>
                    <p:nvPicPr>
                      <p:cNvPr id="491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599" y="4638229"/>
                        <a:ext cx="217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221938" y="4915551"/>
          <a:ext cx="3517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公式" r:id="rId17" imgW="3517900" imgH="406400" progId="Equation.3">
                  <p:embed/>
                </p:oleObj>
              </mc:Choice>
              <mc:Fallback>
                <p:oleObj name="公式" r:id="rId17" imgW="3517900" imgH="406400" progId="Equation.3">
                  <p:embed/>
                  <p:pic>
                    <p:nvPicPr>
                      <p:cNvPr id="491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938" y="4915551"/>
                        <a:ext cx="3517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953000" y="5486401"/>
            <a:ext cx="445536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使用了三角函数恒等变形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8598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495550" y="2430552"/>
            <a:ext cx="177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问题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863752" y="243333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公式" r:id="rId3" imgW="1600200" imgH="571500" progId="Equation.3">
                  <p:embed/>
                </p:oleObj>
              </mc:Choice>
              <mc:Fallback>
                <p:oleObj name="公式" r:id="rId3" imgW="1600200" imgH="571500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33330"/>
                        <a:ext cx="1600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5591969" y="2530478"/>
          <a:ext cx="2006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9" name="公式" r:id="rId5" imgW="2005729" imgH="393529" progId="Equation.3">
                  <p:embed/>
                </p:oleObj>
              </mc:Choice>
              <mc:Fallback>
                <p:oleObj name="公式" r:id="rId5" imgW="2005729" imgH="393529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69" y="2530478"/>
                        <a:ext cx="2006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WordArt 5"/>
          <p:cNvSpPr>
            <a:spLocks noChangeArrowheads="1" noChangeShapeType="1" noTextEdit="1"/>
          </p:cNvSpPr>
          <p:nvPr/>
        </p:nvSpPr>
        <p:spPr bwMode="auto">
          <a:xfrm>
            <a:off x="5639156" y="2515783"/>
            <a:ext cx="152400" cy="304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0" cap="none" spc="0" normalizeH="0" baseline="0" noProof="0" dirty="0">
                <a:ln w="19050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FF66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？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419350" y="3255681"/>
            <a:ext cx="215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解决方法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67200" y="3275014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利用复合函数，设置中间变量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430463" y="4012407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过程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662363" y="401240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令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267200" y="4106864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公式" r:id="rId7" imgW="990170" imgH="330057" progId="Equation.3">
                  <p:embed/>
                </p:oleObj>
              </mc:Choice>
              <mc:Fallback>
                <p:oleObj name="公式" r:id="rId7" imgW="990170" imgH="330057" progId="Equation.3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06864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305425" y="3839190"/>
          <a:ext cx="194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公式" r:id="rId9" imgW="1943100" imgH="889000" progId="Equation.3">
                  <p:embed/>
                </p:oleObj>
              </mc:Choice>
              <mc:Fallback>
                <p:oleObj name="公式" r:id="rId9" imgW="1943100" imgH="889000" progId="Equation.3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3839190"/>
                        <a:ext cx="194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419350" y="494030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公式" r:id="rId11" imgW="1600200" imgH="571500" progId="Equation.3">
                  <p:embed/>
                </p:oleObj>
              </mc:Choice>
              <mc:Fallback>
                <p:oleObj name="公式" r:id="rId11" imgW="1600200" imgH="571500" progId="Equation.3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40300"/>
                        <a:ext cx="1600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4070350" y="47498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3" name="公式" r:id="rId12" imgW="1778000" imgH="889000" progId="Equation.3">
                  <p:embed/>
                </p:oleObj>
              </mc:Choice>
              <mc:Fallback>
                <p:oleObj name="公式" r:id="rId12" imgW="1778000" imgH="889000" progId="Equation.3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749800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5848350" y="471805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公式" r:id="rId14" imgW="1866900" imgH="889000" progId="Equation.3">
                  <p:embed/>
                </p:oleObj>
              </mc:Choice>
              <mc:Fallback>
                <p:oleObj name="公式" r:id="rId14" imgW="1866900" imgH="889000" progId="Equation.3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71805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7670800" y="471805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name="Equation" r:id="rId16" imgW="2260600" imgH="889000" progId="Equation.DSMT4">
                  <p:embed/>
                </p:oleObj>
              </mc:Choice>
              <mc:Fallback>
                <p:oleObj name="Equation" r:id="rId16" imgW="2260600" imgH="889000" progId="Equation.DSMT4">
                  <p:embed/>
                  <p:pic>
                    <p:nvPicPr>
                      <p:cNvPr id="317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4718050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Rectangle 16"/>
          <p:cNvSpPr>
            <a:spLocks noGrp="1" noChangeArrowheads="1"/>
          </p:cNvSpPr>
          <p:nvPr>
            <p:ph type="title"/>
          </p:nvPr>
        </p:nvSpPr>
        <p:spPr>
          <a:xfrm>
            <a:off x="2495550" y="581414"/>
            <a:ext cx="4241601" cy="818454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第一换元法</a:t>
            </a:r>
          </a:p>
        </p:txBody>
      </p:sp>
      <p:graphicFrame>
        <p:nvGraphicFramePr>
          <p:cNvPr id="31761" name="Object 17"/>
          <p:cNvGraphicFramePr>
            <a:graphicFrameLocks noGrp="1" noChangeAspect="1"/>
          </p:cNvGraphicFramePr>
          <p:nvPr>
            <p:ph idx="1"/>
          </p:nvPr>
        </p:nvGraphicFramePr>
        <p:xfrm>
          <a:off x="3849688" y="1494324"/>
          <a:ext cx="3313112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18" imgW="1320227" imgH="291973" progId="Equation.DSMT4">
                  <p:embed/>
                </p:oleObj>
              </mc:Choice>
              <mc:Fallback>
                <p:oleObj name="Equation" r:id="rId18" imgW="1320227" imgH="291973" progId="Equation.DSMT4">
                  <p:embed/>
                  <p:pic>
                    <p:nvPicPr>
                      <p:cNvPr id="317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1494324"/>
                        <a:ext cx="3313112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2509684" y="1622181"/>
            <a:ext cx="177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已知</a:t>
            </a:r>
          </a:p>
        </p:txBody>
      </p:sp>
    </p:spTree>
    <p:extLst>
      <p:ext uri="{BB962C8B-B14F-4D97-AF65-F5344CB8AC3E}">
        <p14:creationId xmlns:p14="http://schemas.microsoft.com/office/powerpoint/2010/main" val="3788290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9" grpId="0" animBg="1"/>
      <p:bldP spid="31750" grpId="0" autoUpdateAnimBg="0"/>
      <p:bldP spid="31751" grpId="0" autoUpdateAnimBg="0"/>
      <p:bldP spid="31752" grpId="0" autoUpdateAnimBg="0"/>
      <p:bldP spid="31753" grpId="0" autoUpdateAnimBg="0"/>
      <p:bldP spid="317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60408" y="731838"/>
            <a:ext cx="14346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5339370" y="470694"/>
          <a:ext cx="175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0" name="公式" r:id="rId3" imgW="1752600" imgH="889000" progId="Equation.3">
                  <p:embed/>
                </p:oleObj>
              </mc:Choice>
              <mc:Fallback>
                <p:oleObj name="公式" r:id="rId3" imgW="1752600" imgH="889000" progId="Equation.3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370" y="470694"/>
                        <a:ext cx="175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875088" y="671512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name="公式" r:id="rId5" imgW="1384300" imgH="571500" progId="Equation.3">
                  <p:embed/>
                </p:oleObj>
              </mc:Choice>
              <mc:Fallback>
                <p:oleObj name="公式" r:id="rId5" imgW="1384300" imgH="57150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671512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7113588" y="496888"/>
          <a:ext cx="191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2" name="公式" r:id="rId7" imgW="1895428" imgH="866749" progId="Equation.3">
                  <p:embed/>
                </p:oleObj>
              </mc:Choice>
              <mc:Fallback>
                <p:oleObj name="公式" r:id="rId7" imgW="1895428" imgH="866749" progId="Equation.3">
                  <p:embed/>
                  <p:pic>
                    <p:nvPicPr>
                      <p:cNvPr id="501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96888"/>
                        <a:ext cx="191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3138488" y="1412875"/>
          <a:ext cx="355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公式" r:id="rId9" imgW="3556000" imgH="889000" progId="Equation.3">
                  <p:embed/>
                </p:oleObj>
              </mc:Choice>
              <mc:Fallback>
                <p:oleObj name="公式" r:id="rId9" imgW="3556000" imgH="889000" progId="Equation.3">
                  <p:embed/>
                  <p:pic>
                    <p:nvPicPr>
                      <p:cNvPr id="501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412875"/>
                        <a:ext cx="355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7091970" y="1799829"/>
          <a:ext cx="14097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公式" r:id="rId11" imgW="1390513" imgH="238061" progId="Equation.3">
                  <p:embed/>
                </p:oleObj>
              </mc:Choice>
              <mc:Fallback>
                <p:oleObj name="公式" r:id="rId11" imgW="1390513" imgH="238061" progId="Equation.3">
                  <p:embed/>
                  <p:pic>
                    <p:nvPicPr>
                      <p:cNvPr id="501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970" y="1799829"/>
                        <a:ext cx="140970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3125788" y="2524125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公式" r:id="rId13" imgW="2133600" imgH="889000" progId="Equation.3">
                  <p:embed/>
                </p:oleObj>
              </mc:Choice>
              <mc:Fallback>
                <p:oleObj name="公式" r:id="rId13" imgW="2133600" imgH="889000" progId="Equation.3">
                  <p:embed/>
                  <p:pic>
                    <p:nvPicPr>
                      <p:cNvPr id="501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524125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5322888" y="2492375"/>
          <a:ext cx="370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公式" r:id="rId15" imgW="3708400" imgH="965200" progId="Equation.3">
                  <p:embed/>
                </p:oleObj>
              </mc:Choice>
              <mc:Fallback>
                <p:oleObj name="公式" r:id="rId15" imgW="3708400" imgH="965200" progId="Equation.3">
                  <p:embed/>
                  <p:pic>
                    <p:nvPicPr>
                      <p:cNvPr id="501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2492375"/>
                        <a:ext cx="370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138488" y="3678238"/>
          <a:ext cx="233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公式" r:id="rId17" imgW="2336800" imgH="889000" progId="Equation.3">
                  <p:embed/>
                </p:oleObj>
              </mc:Choice>
              <mc:Fallback>
                <p:oleObj name="公式" r:id="rId17" imgW="2336800" imgH="889000" progId="Equation.3">
                  <p:embed/>
                  <p:pic>
                    <p:nvPicPr>
                      <p:cNvPr id="501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678238"/>
                        <a:ext cx="233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5505451" y="3644900"/>
          <a:ext cx="3025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9" imgW="1231366" imgH="406224" progId="Equation.DSMT4">
                  <p:embed/>
                </p:oleObj>
              </mc:Choice>
              <mc:Fallback>
                <p:oleObj name="Equation" r:id="rId19" imgW="1231366" imgH="406224" progId="Equation.DSMT4">
                  <p:embed/>
                  <p:pic>
                    <p:nvPicPr>
                      <p:cNvPr id="501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1" y="3644900"/>
                        <a:ext cx="3025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2255559" y="546761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类似地可推出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4600667" y="5384800"/>
          <a:ext cx="5003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公式" r:id="rId21" imgW="5003800" imgH="635000" progId="Equation.3">
                  <p:embed/>
                </p:oleObj>
              </mc:Choice>
              <mc:Fallback>
                <p:oleObj name="公式" r:id="rId21" imgW="5003800" imgH="635000" progId="Equation.3">
                  <p:embed/>
                  <p:pic>
                    <p:nvPicPr>
                      <p:cNvPr id="501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667" y="5384800"/>
                        <a:ext cx="5003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3154363" y="4868863"/>
          <a:ext cx="3517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公式" r:id="rId23" imgW="3517900" imgH="406400" progId="Equation.3">
                  <p:embed/>
                </p:oleObj>
              </mc:Choice>
              <mc:Fallback>
                <p:oleObj name="公式" r:id="rId23" imgW="3517900" imgH="406400" progId="Equation.3">
                  <p:embed/>
                  <p:pic>
                    <p:nvPicPr>
                      <p:cNvPr id="501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4868863"/>
                        <a:ext cx="3517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92601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03511" y="725512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5965" y="7255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求积分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35760" y="645004"/>
          <a:ext cx="1569442" cy="65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4" name="Equation" r:id="rId3" imgW="698400" imgH="291960" progId="Equation.DSMT4">
                  <p:embed/>
                </p:oleObj>
              </mc:Choice>
              <mc:Fallback>
                <p:oleObj name="Equation" r:id="rId3" imgW="698400" imgH="2919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645004"/>
                        <a:ext cx="1569442" cy="65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61673" y="14127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3592" y="1346567"/>
          <a:ext cx="47625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Equation" r:id="rId5" imgW="2120760" imgH="291960" progId="Equation.DSMT4">
                  <p:embed/>
                </p:oleObj>
              </mc:Choice>
              <mc:Fallback>
                <p:oleObj name="Equation" r:id="rId5" imgW="2120760" imgH="2919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3592" y="1346567"/>
                        <a:ext cx="4762500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82997" y="2002205"/>
          <a:ext cx="504369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" name="Equation" r:id="rId7" imgW="2273040" imgH="291960" progId="Equation.DSMT4">
                  <p:embed/>
                </p:oleObj>
              </mc:Choice>
              <mc:Fallback>
                <p:oleObj name="Equation" r:id="rId7" imgW="2273040" imgH="2919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2997" y="2002205"/>
                        <a:ext cx="5043690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82997" y="2708830"/>
          <a:ext cx="4184077" cy="65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" name="Equation" r:id="rId9" imgW="1866600" imgH="291960" progId="Equation.DSMT4">
                  <p:embed/>
                </p:oleObj>
              </mc:Choice>
              <mc:Fallback>
                <p:oleObj name="Equation" r:id="rId9" imgW="1866600" imgH="29196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2997" y="2708830"/>
                        <a:ext cx="4184077" cy="65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76819" y="3371892"/>
          <a:ext cx="353739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name="Equation" r:id="rId11" imgW="1663560" imgH="406080" progId="Equation.DSMT4">
                  <p:embed/>
                </p:oleObj>
              </mc:Choice>
              <mc:Fallback>
                <p:oleObj name="Equation" r:id="rId11" imgW="1663560" imgH="4060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6819" y="3371892"/>
                        <a:ext cx="3537393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99788" y="42812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练习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883168" y="4178198"/>
            <a:ext cx="5244067" cy="671513"/>
            <a:chOff x="2707313" y="4208886"/>
            <a:chExt cx="5244067" cy="671513"/>
          </a:xfrm>
        </p:grpSpPr>
        <p:sp>
          <p:nvSpPr>
            <p:cNvPr id="11" name="文本框 10"/>
            <p:cNvSpPr txBox="1"/>
            <p:nvPr/>
          </p:nvSpPr>
          <p:spPr>
            <a:xfrm>
              <a:off x="2707313" y="428303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设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3223805" y="4208886"/>
            <a:ext cx="4727575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79" name="Equation" r:id="rId13" imgW="2057400" imgH="291960" progId="Equation.DSMT4">
                    <p:embed/>
                  </p:oleObj>
                </mc:Choice>
                <mc:Fallback>
                  <p:oleObj name="Equation" r:id="rId13" imgW="2057400" imgH="291960" progId="Equation.DSMT4">
                    <p:embed/>
                    <p:pic>
                      <p:nvPicPr>
                        <p:cNvPr id="12" name="对象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23805" y="4208886"/>
                          <a:ext cx="4727575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99788" y="5045381"/>
          <a:ext cx="2403592" cy="52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name="Equation" r:id="rId15" imgW="1054080" imgH="228600" progId="Equation.DSMT4">
                  <p:embed/>
                </p:oleObj>
              </mc:Choice>
              <mc:Fallback>
                <p:oleObj name="Equation" r:id="rId15" imgW="105408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9788" y="5045381"/>
                        <a:ext cx="2403592" cy="521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087888" y="5050705"/>
          <a:ext cx="1824414" cy="521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17" imgW="799920" imgH="228600" progId="Equation.DSMT4">
                  <p:embed/>
                </p:oleObj>
              </mc:Choice>
              <mc:Fallback>
                <p:oleObj name="Equation" r:id="rId17" imgW="79992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87888" y="5050705"/>
                        <a:ext cx="1824414" cy="521261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7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476500" y="1899443"/>
            <a:ext cx="59516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2476500" y="1125538"/>
            <a:ext cx="6781800" cy="519112"/>
            <a:chOff x="672" y="709"/>
            <a:chExt cx="4272" cy="327"/>
          </a:xfrm>
        </p:grpSpPr>
        <p:sp>
          <p:nvSpPr>
            <p:cNvPr id="48140" name="Text Box 4"/>
            <p:cNvSpPr txBox="1">
              <a:spLocks noChangeArrowheads="1"/>
            </p:cNvSpPr>
            <p:nvPr/>
          </p:nvSpPr>
          <p:spPr bwMode="auto">
            <a:xfrm>
              <a:off x="672" y="709"/>
              <a:ext cx="4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15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                                    求          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  <p:graphicFrame>
          <p:nvGraphicFramePr>
            <p:cNvPr id="48141" name="Object 5"/>
            <p:cNvGraphicFramePr>
              <a:graphicFrameLocks noChangeAspect="1"/>
            </p:cNvGraphicFramePr>
            <p:nvPr/>
          </p:nvGraphicFramePr>
          <p:xfrm>
            <a:off x="1632" y="720"/>
            <a:ext cx="189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98" name="公式" r:id="rId3" imgW="3009900" imgH="495300" progId="Equation.3">
                    <p:embed/>
                  </p:oleObj>
                </mc:Choice>
                <mc:Fallback>
                  <p:oleObj name="公式" r:id="rId3" imgW="3009900" imgH="495300" progId="Equation.3">
                    <p:embed/>
                    <p:pic>
                      <p:nvPicPr>
                        <p:cNvPr id="48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720"/>
                          <a:ext cx="189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2" name="Object 6"/>
            <p:cNvGraphicFramePr>
              <a:graphicFrameLocks noChangeAspect="1"/>
            </p:cNvGraphicFramePr>
            <p:nvPr/>
          </p:nvGraphicFramePr>
          <p:xfrm>
            <a:off x="3888" y="768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99" name="公式" r:id="rId5" imgW="837836" imgH="406224" progId="Equation.3">
                    <p:embed/>
                  </p:oleObj>
                </mc:Choice>
                <mc:Fallback>
                  <p:oleObj name="公式" r:id="rId5" imgW="837836" imgH="406224" progId="Equation.3">
                    <p:embed/>
                    <p:pic>
                      <p:nvPicPr>
                        <p:cNvPr id="481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768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3390900" y="1919288"/>
            <a:ext cx="2070100" cy="519112"/>
            <a:chOff x="1104" y="1113"/>
            <a:chExt cx="1304" cy="327"/>
          </a:xfrm>
        </p:grpSpPr>
        <p:sp>
          <p:nvSpPr>
            <p:cNvPr id="48138" name="Text Box 8"/>
            <p:cNvSpPr txBox="1">
              <a:spLocks noChangeArrowheads="1"/>
            </p:cNvSpPr>
            <p:nvPr/>
          </p:nvSpPr>
          <p:spPr bwMode="auto">
            <a:xfrm>
              <a:off x="1104" y="1113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令</a:t>
              </a:r>
            </a:p>
          </p:txBody>
        </p:sp>
        <p:graphicFrame>
          <p:nvGraphicFramePr>
            <p:cNvPr id="48139" name="Object 9"/>
            <p:cNvGraphicFramePr>
              <a:graphicFrameLocks noChangeAspect="1"/>
            </p:cNvGraphicFramePr>
            <p:nvPr/>
          </p:nvGraphicFramePr>
          <p:xfrm>
            <a:off x="1440" y="1132"/>
            <a:ext cx="9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0" name="公式" r:id="rId7" imgW="1536700" imgH="419100" progId="Equation.3">
                    <p:embed/>
                  </p:oleObj>
                </mc:Choice>
                <mc:Fallback>
                  <p:oleObj name="公式" r:id="rId7" imgW="1536700" imgH="419100" progId="Equation.3">
                    <p:embed/>
                    <p:pic>
                      <p:nvPicPr>
                        <p:cNvPr id="4813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32"/>
                          <a:ext cx="9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5670550" y="1987551"/>
          <a:ext cx="290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1" name="公式" r:id="rId9" imgW="2908300" imgH="482600" progId="Equation.3">
                  <p:embed/>
                </p:oleObj>
              </mc:Choice>
              <mc:Fallback>
                <p:oleObj name="公式" r:id="rId9" imgW="2908300" imgH="482600" progId="Equation.3">
                  <p:embed/>
                  <p:pic>
                    <p:nvPicPr>
                      <p:cNvPr id="51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1987551"/>
                        <a:ext cx="290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3492500" y="2819401"/>
          <a:ext cx="2108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公式" r:id="rId11" imgW="2108200" imgH="431800" progId="Equation.3">
                  <p:embed/>
                </p:oleObj>
              </mc:Choice>
              <mc:Fallback>
                <p:oleObj name="公式" r:id="rId11" imgW="2108200" imgH="431800" progId="Equation.3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19401"/>
                        <a:ext cx="2108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432176" y="3457576"/>
          <a:ext cx="27352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name="Equation" r:id="rId13" imgW="1167893" imgH="291973" progId="Equation.DSMT4">
                  <p:embed/>
                </p:oleObj>
              </mc:Choice>
              <mc:Fallback>
                <p:oleObj name="Equation" r:id="rId13" imgW="1167893" imgH="291973" progId="Equation.DSMT4">
                  <p:embed/>
                  <p:pic>
                    <p:nvPicPr>
                      <p:cNvPr id="512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6" y="3457576"/>
                        <a:ext cx="27352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6184900" y="3349625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公式" r:id="rId15" imgW="2260600" imgH="889000" progId="Equation.3">
                  <p:embed/>
                </p:oleObj>
              </mc:Choice>
              <mc:Fallback>
                <p:oleObj name="公式" r:id="rId15" imgW="2260600" imgH="889000" progId="Equation.3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349625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3422650" y="434340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公式" r:id="rId17" imgW="3187700" imgH="889000" progId="Equation.3">
                  <p:embed/>
                </p:oleObj>
              </mc:Choice>
              <mc:Fallback>
                <p:oleObj name="公式" r:id="rId17" imgW="3187700" imgH="889000" progId="Equation.3">
                  <p:embed/>
                  <p:pic>
                    <p:nvPicPr>
                      <p:cNvPr id="512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343400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7659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75569" y="74374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135188" y="1958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19736" y="414338"/>
          <a:ext cx="32766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2" name="公式" r:id="rId3" imgW="3276600" imgH="1358900" progId="Equation.3">
                  <p:embed/>
                </p:oleObj>
              </mc:Choice>
              <mc:Fallback>
                <p:oleObj name="公式" r:id="rId3" imgW="3276600" imgH="1358900" progId="Equation.3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14338"/>
                        <a:ext cx="32766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622712" y="1738314"/>
          <a:ext cx="3406452" cy="1496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name="Equation" r:id="rId5" imgW="1358640" imgH="596880" progId="Equation.DSMT4">
                  <p:embed/>
                </p:oleObj>
              </mc:Choice>
              <mc:Fallback>
                <p:oleObj name="Equation" r:id="rId5" imgW="1358640" imgH="596880" progId="Equation.DSMT4">
                  <p:embed/>
                  <p:pic>
                    <p:nvPicPr>
                      <p:cNvPr id="522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712" y="1738314"/>
                        <a:ext cx="3406452" cy="1496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466976" y="3243264"/>
          <a:ext cx="432117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7" imgW="1781258" imgH="695415" progId="Equation.DSMT4">
                  <p:embed/>
                </p:oleObj>
              </mc:Choice>
              <mc:Fallback>
                <p:oleObj name="Equation" r:id="rId7" imgW="1781258" imgH="695415" progId="Equation.DSMT4">
                  <p:embed/>
                  <p:pic>
                    <p:nvPicPr>
                      <p:cNvPr id="522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6" y="3243264"/>
                        <a:ext cx="432117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443537" y="4810127"/>
          <a:ext cx="3857824" cy="148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9" imgW="1549080" imgH="596880" progId="Equation.DSMT4">
                  <p:embed/>
                </p:oleObj>
              </mc:Choice>
              <mc:Fallback>
                <p:oleObj name="Equation" r:id="rId9" imgW="1549080" imgH="596880" progId="Equation.DSMT4">
                  <p:embed/>
                  <p:pic>
                    <p:nvPicPr>
                      <p:cNvPr id="522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537" y="4810127"/>
                        <a:ext cx="3857824" cy="1486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6274966" y="4857081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6" name="公式" r:id="rId11" imgW="2717800" imgH="889000" progId="Equation.3">
                  <p:embed/>
                </p:oleObj>
              </mc:Choice>
              <mc:Fallback>
                <p:oleObj name="公式" r:id="rId11" imgW="2717800" imgH="889000" progId="Equation.3">
                  <p:embed/>
                  <p:pic>
                    <p:nvPicPr>
                      <p:cNvPr id="522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966" y="4857081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013450" y="1738314"/>
          <a:ext cx="424815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Equation" r:id="rId13" imgW="1704914" imgH="695415" progId="Equation.DSMT4">
                  <p:embed/>
                </p:oleObj>
              </mc:Choice>
              <mc:Fallback>
                <p:oleObj name="Equation" r:id="rId13" imgW="1704914" imgH="695415" progId="Equation.DSMT4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738314"/>
                        <a:ext cx="424815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65172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59050" y="1676401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778250" y="16764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公式" r:id="rId3" imgW="2755900" imgH="596900" progId="Equation.3">
                  <p:embed/>
                </p:oleObj>
              </mc:Choice>
              <mc:Fallback>
                <p:oleObj name="公式" r:id="rId3" imgW="2755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6764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559051" y="2559051"/>
            <a:ext cx="2390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解决方法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311650" y="2576513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改变中间变量的设置方法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559050" y="3352801"/>
            <a:ext cx="117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过程</a:t>
            </a:r>
          </a:p>
        </p:txBody>
      </p:sp>
      <p:grpSp>
        <p:nvGrpSpPr>
          <p:cNvPr id="4103" name="Group 7"/>
          <p:cNvGrpSpPr>
            <a:grpSpLocks/>
          </p:cNvGrpSpPr>
          <p:nvPr/>
        </p:nvGrpSpPr>
        <p:grpSpPr bwMode="auto">
          <a:xfrm>
            <a:off x="3930650" y="3367088"/>
            <a:ext cx="1765300" cy="519112"/>
            <a:chOff x="1584" y="2361"/>
            <a:chExt cx="1112" cy="327"/>
          </a:xfrm>
        </p:grpSpPr>
        <p:sp>
          <p:nvSpPr>
            <p:cNvPr id="2063" name="Text Box 8"/>
            <p:cNvSpPr txBox="1">
              <a:spLocks noChangeArrowheads="1"/>
            </p:cNvSpPr>
            <p:nvPr/>
          </p:nvSpPr>
          <p:spPr bwMode="auto">
            <a:xfrm>
              <a:off x="1584" y="23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064" name="Object 9"/>
            <p:cNvGraphicFramePr>
              <a:graphicFrameLocks noChangeAspect="1"/>
            </p:cNvGraphicFramePr>
            <p:nvPr/>
          </p:nvGraphicFramePr>
          <p:xfrm>
            <a:off x="1880" y="2428"/>
            <a:ext cx="81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公式" r:id="rId5" imgW="1295400" imgH="330200" progId="Equation.3">
                    <p:embed/>
                  </p:oleObj>
                </mc:Choice>
                <mc:Fallback>
                  <p:oleObj name="公式" r:id="rId5" imgW="12954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" y="2428"/>
                          <a:ext cx="81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813425" y="3484563"/>
          <a:ext cx="2349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公式" r:id="rId7" imgW="2349500" imgH="393700" progId="Equation.3">
                  <p:embed/>
                </p:oleObj>
              </mc:Choice>
              <mc:Fallback>
                <p:oleObj name="公式" r:id="rId7" imgW="2349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3484563"/>
                        <a:ext cx="2349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2730500" y="420370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公式" r:id="rId9" imgW="2501900" imgH="596900" progId="Equation.3">
                  <p:embed/>
                </p:oleObj>
              </mc:Choice>
              <mc:Fallback>
                <p:oleObj name="公式" r:id="rId9" imgW="2501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20370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5245100" y="4191000"/>
          <a:ext cx="389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公式" r:id="rId11" imgW="3898900" imgH="596900" progId="Equation.3">
                  <p:embed/>
                </p:oleObj>
              </mc:Choice>
              <mc:Fallback>
                <p:oleObj name="公式" r:id="rId11" imgW="3898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191000"/>
                        <a:ext cx="389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2755900" y="5060950"/>
          <a:ext cx="250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公式" r:id="rId13" imgW="2501900" imgH="596900" progId="Equation.3">
                  <p:embed/>
                </p:oleObj>
              </mc:Choice>
              <mc:Fallback>
                <p:oleObj name="公式" r:id="rId13" imgW="2501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060950"/>
                        <a:ext cx="250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410200" y="5276851"/>
          <a:ext cx="1016000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公式" r:id="rId15" imgW="1016000" imgH="152400" progId="Equation.3">
                  <p:embed/>
                </p:oleObj>
              </mc:Choice>
              <mc:Fallback>
                <p:oleObj name="公式" r:id="rId15" imgW="10160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76851"/>
                        <a:ext cx="1016000" cy="15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616450" y="5562601"/>
            <a:ext cx="605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（应用“凑微分”即可求出结果）</a:t>
            </a:r>
          </a:p>
        </p:txBody>
      </p:sp>
      <p:sp>
        <p:nvSpPr>
          <p:cNvPr id="2062" name="Rectangle 16"/>
          <p:cNvSpPr>
            <a:spLocks noGrp="1" noChangeArrowheads="1"/>
          </p:cNvSpPr>
          <p:nvPr>
            <p:ph type="title"/>
          </p:nvPr>
        </p:nvSpPr>
        <p:spPr>
          <a:xfrm>
            <a:off x="2855640" y="801834"/>
            <a:ext cx="4032448" cy="641959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第二类换元法</a:t>
            </a:r>
          </a:p>
        </p:txBody>
      </p:sp>
    </p:spTree>
    <p:extLst>
      <p:ext uri="{BB962C8B-B14F-4D97-AF65-F5344CB8AC3E}">
        <p14:creationId xmlns:p14="http://schemas.microsoft.com/office/powerpoint/2010/main" val="27689386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utoUpdateAnimBg="0"/>
      <p:bldP spid="4101" grpId="0" autoUpdateAnimBg="0"/>
      <p:bldP spid="4102" grpId="0" autoUpdateAnimBg="0"/>
      <p:bldP spid="41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724976"/>
              </p:ext>
            </p:extLst>
          </p:nvPr>
        </p:nvGraphicFramePr>
        <p:xfrm>
          <a:off x="2373313" y="2432050"/>
          <a:ext cx="5486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Document" r:id="rId3" imgW="5514678" imgH="785859" progId="Word.Document.8">
                  <p:embed/>
                </p:oleObj>
              </mc:Choice>
              <mc:Fallback>
                <p:oleObj name="Document" r:id="rId3" imgW="5514678" imgH="7858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432050"/>
                        <a:ext cx="5486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197726" y="307591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944369" y="3065205"/>
            <a:ext cx="6222131" cy="519113"/>
            <a:chOff x="1008" y="2169"/>
            <a:chExt cx="3888" cy="327"/>
          </a:xfrm>
        </p:grpSpPr>
        <p:sp>
          <p:nvSpPr>
            <p:cNvPr id="3095" name="Text Box 5"/>
            <p:cNvSpPr txBox="1">
              <a:spLocks noChangeArrowheads="1"/>
            </p:cNvSpPr>
            <p:nvPr/>
          </p:nvSpPr>
          <p:spPr bwMode="auto">
            <a:xfrm>
              <a:off x="1008" y="2169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设         为                      的原函数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3096" name="Object 6"/>
            <p:cNvGraphicFramePr>
              <a:graphicFrameLocks noChangeAspect="1"/>
            </p:cNvGraphicFramePr>
            <p:nvPr/>
          </p:nvGraphicFramePr>
          <p:xfrm>
            <a:off x="1316" y="2241"/>
            <a:ext cx="4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" name="公式" r:id="rId5" imgW="736280" imgH="406224" progId="Equation.3">
                    <p:embed/>
                  </p:oleObj>
                </mc:Choice>
                <mc:Fallback>
                  <p:oleObj name="公式" r:id="rId5" imgW="736280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2241"/>
                          <a:ext cx="4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7" name="Object 7"/>
            <p:cNvGraphicFramePr>
              <a:graphicFrameLocks noChangeAspect="1"/>
            </p:cNvGraphicFramePr>
            <p:nvPr/>
          </p:nvGraphicFramePr>
          <p:xfrm>
            <a:off x="1968" y="2205"/>
            <a:ext cx="127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" name="公式" r:id="rId7" imgW="2019300" imgH="431800" progId="Equation.3">
                    <p:embed/>
                  </p:oleObj>
                </mc:Choice>
                <mc:Fallback>
                  <p:oleObj name="公式" r:id="rId7" imgW="20193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205"/>
                          <a:ext cx="127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2924977" y="3713748"/>
            <a:ext cx="2863850" cy="519113"/>
            <a:chOff x="3552" y="2160"/>
            <a:chExt cx="1804" cy="327"/>
          </a:xfrm>
        </p:grpSpPr>
        <p:sp>
          <p:nvSpPr>
            <p:cNvPr id="3093" name="Text Box 9"/>
            <p:cNvSpPr txBox="1">
              <a:spLocks noChangeArrowheads="1"/>
            </p:cNvSpPr>
            <p:nvPr/>
          </p:nvSpPr>
          <p:spPr bwMode="auto">
            <a:xfrm>
              <a:off x="3552" y="21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309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62207"/>
                </p:ext>
              </p:extLst>
            </p:nvPr>
          </p:nvGraphicFramePr>
          <p:xfrm>
            <a:off x="3855" y="2202"/>
            <a:ext cx="1501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" name="公式" r:id="rId9" imgW="2540000" imgH="469900" progId="Equation.3">
                    <p:embed/>
                  </p:oleObj>
                </mc:Choice>
                <mc:Fallback>
                  <p:oleObj name="公式" r:id="rId9" imgW="25400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5" y="2202"/>
                          <a:ext cx="1501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" name="Group 11"/>
          <p:cNvGrpSpPr>
            <a:grpSpLocks/>
          </p:cNvGrpSpPr>
          <p:nvPr/>
        </p:nvGrpSpPr>
        <p:grpSpPr bwMode="auto">
          <a:xfrm>
            <a:off x="2943925" y="4317508"/>
            <a:ext cx="2792413" cy="803275"/>
            <a:chOff x="1008" y="2663"/>
            <a:chExt cx="1759" cy="506"/>
          </a:xfrm>
        </p:grpSpPr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1008" y="273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309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928366"/>
                </p:ext>
              </p:extLst>
            </p:nvPr>
          </p:nvGraphicFramePr>
          <p:xfrm>
            <a:off x="1365" y="2663"/>
            <a:ext cx="140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0" name="公式" r:id="rId11" imgW="2463800" imgH="889000" progId="Equation.3">
                    <p:embed/>
                  </p:oleObj>
                </mc:Choice>
                <mc:Fallback>
                  <p:oleObj name="公式" r:id="rId11" imgW="24638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2663"/>
                          <a:ext cx="140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37864"/>
              </p:ext>
            </p:extLst>
          </p:nvPr>
        </p:nvGraphicFramePr>
        <p:xfrm>
          <a:off x="5861313" y="4483262"/>
          <a:ext cx="2144469" cy="396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公式" r:id="rId13" imgW="2324100" imgH="431800" progId="Equation.3">
                  <p:embed/>
                </p:oleObj>
              </mc:Choice>
              <mc:Fallback>
                <p:oleObj name="公式" r:id="rId13" imgW="2324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313" y="4483262"/>
                        <a:ext cx="2144469" cy="396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864440"/>
              </p:ext>
            </p:extLst>
          </p:nvPr>
        </p:nvGraphicFramePr>
        <p:xfrm>
          <a:off x="8057704" y="4246667"/>
          <a:ext cx="1011656" cy="894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公式" r:id="rId15" imgW="1092200" imgH="965200" progId="Equation.3">
                  <p:embed/>
                </p:oleObj>
              </mc:Choice>
              <mc:Fallback>
                <p:oleObj name="公式" r:id="rId15" imgW="10922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704" y="4246667"/>
                        <a:ext cx="1011656" cy="894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81" name="Group 16"/>
          <p:cNvGrpSpPr>
            <a:grpSpLocks/>
          </p:cNvGrpSpPr>
          <p:nvPr/>
        </p:nvGrpSpPr>
        <p:grpSpPr bwMode="auto">
          <a:xfrm>
            <a:off x="2272440" y="646898"/>
            <a:ext cx="7710488" cy="1846263"/>
            <a:chOff x="536" y="602"/>
            <a:chExt cx="4857" cy="1163"/>
          </a:xfrm>
        </p:grpSpPr>
        <p:graphicFrame>
          <p:nvGraphicFramePr>
            <p:cNvPr id="308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1267669"/>
                </p:ext>
              </p:extLst>
            </p:nvPr>
          </p:nvGraphicFramePr>
          <p:xfrm>
            <a:off x="1346" y="602"/>
            <a:ext cx="4047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3" name="Document" r:id="rId17" imgW="6464392" imgH="703422" progId="Word.Document.8">
                    <p:embed/>
                  </p:oleObj>
                </mc:Choice>
                <mc:Fallback>
                  <p:oleObj name="Document" r:id="rId17" imgW="6464392" imgH="70342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602"/>
                          <a:ext cx="4047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1829386"/>
                </p:ext>
              </p:extLst>
            </p:nvPr>
          </p:nvGraphicFramePr>
          <p:xfrm>
            <a:off x="1990" y="979"/>
            <a:ext cx="3257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" name="公式" r:id="rId19" imgW="5168900" imgH="1219200" progId="Equation.3">
                    <p:embed/>
                  </p:oleObj>
                </mc:Choice>
                <mc:Fallback>
                  <p:oleObj name="公式" r:id="rId19" imgW="5168900" imgH="121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979"/>
                          <a:ext cx="3257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 Box 19"/>
            <p:cNvSpPr txBox="1">
              <a:spLocks noChangeArrowheads="1"/>
            </p:cNvSpPr>
            <p:nvPr/>
          </p:nvSpPr>
          <p:spPr bwMode="auto">
            <a:xfrm>
              <a:off x="536" y="1364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则有换元公式</a:t>
              </a:r>
            </a:p>
          </p:txBody>
        </p:sp>
        <p:graphicFrame>
          <p:nvGraphicFramePr>
            <p:cNvPr id="308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5336656"/>
                </p:ext>
              </p:extLst>
            </p:nvPr>
          </p:nvGraphicFramePr>
          <p:xfrm>
            <a:off x="600" y="965"/>
            <a:ext cx="182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" name="Document" r:id="rId21" imgW="2889936" imgH="744507" progId="Word.Document.8">
                    <p:embed/>
                  </p:oleObj>
                </mc:Choice>
                <mc:Fallback>
                  <p:oleObj name="Document" r:id="rId21" imgW="2889936" imgH="744507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965"/>
                          <a:ext cx="1826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090301"/>
                </p:ext>
              </p:extLst>
            </p:nvPr>
          </p:nvGraphicFramePr>
          <p:xfrm>
            <a:off x="2128" y="940"/>
            <a:ext cx="316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6" name="Document" r:id="rId23" imgW="5053697" imgH="666744" progId="Word.Document.8">
                    <p:embed/>
                  </p:oleObj>
                </mc:Choice>
                <mc:Fallback>
                  <p:oleObj name="Document" r:id="rId23" imgW="5053697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940"/>
                          <a:ext cx="3165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0" name="Text Box 22"/>
            <p:cNvSpPr txBox="1">
              <a:spLocks noChangeArrowheads="1"/>
            </p:cNvSpPr>
            <p:nvPr/>
          </p:nvSpPr>
          <p:spPr bwMode="auto">
            <a:xfrm>
              <a:off x="550" y="62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276584"/>
              </p:ext>
            </p:extLst>
          </p:nvPr>
        </p:nvGraphicFramePr>
        <p:xfrm>
          <a:off x="3509541" y="5330784"/>
          <a:ext cx="1372443" cy="3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公式" r:id="rId25" imgW="1536033" imgH="406224" progId="Equation.3">
                  <p:embed/>
                </p:oleObj>
              </mc:Choice>
              <mc:Fallback>
                <p:oleObj name="公式" r:id="rId25" imgW="153603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541" y="5330784"/>
                        <a:ext cx="1372443" cy="361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51233"/>
              </p:ext>
            </p:extLst>
          </p:nvPr>
        </p:nvGraphicFramePr>
        <p:xfrm>
          <a:off x="5034757" y="5299279"/>
          <a:ext cx="1159445" cy="38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公式" r:id="rId27" imgW="1231366" imgH="406224" progId="Equation.3">
                  <p:embed/>
                </p:oleObj>
              </mc:Choice>
              <mc:Fallback>
                <p:oleObj name="公式" r:id="rId27" imgW="12313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757" y="5299279"/>
                        <a:ext cx="1159445" cy="381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813596"/>
              </p:ext>
            </p:extLst>
          </p:nvPr>
        </p:nvGraphicFramePr>
        <p:xfrm>
          <a:off x="3451683" y="5769326"/>
          <a:ext cx="5111849" cy="48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文档" r:id="rId29" imgW="5077447" imgH="487067" progId="Word.Document.8">
                  <p:embed/>
                </p:oleObj>
              </mc:Choice>
              <mc:Fallback>
                <p:oleObj name="文档" r:id="rId29" imgW="5077447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683" y="5769326"/>
                        <a:ext cx="5111849" cy="488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7512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22989" y="3252788"/>
            <a:ext cx="285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第二类换元公式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495550" y="1628775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3" imgW="3873500" imgH="571500" progId="Equation.3">
                  <p:embed/>
                </p:oleObj>
              </mc:Choice>
              <mc:Fallback>
                <p:oleObj name="公式" r:id="rId3" imgW="3873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628775"/>
                        <a:ext cx="3873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6381750" y="1681163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5" imgW="2362200" imgH="469900" progId="Equation.3">
                  <p:embed/>
                </p:oleObj>
              </mc:Choice>
              <mc:Fallback>
                <p:oleObj name="公式" r:id="rId5" imgW="2362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681163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952750" y="1866901"/>
          <a:ext cx="54102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7" imgW="5162630" imgH="1209765" progId="Equation.3">
                  <p:embed/>
                </p:oleObj>
              </mc:Choice>
              <mc:Fallback>
                <p:oleObj name="公式" r:id="rId7" imgW="5162630" imgH="12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1866901"/>
                        <a:ext cx="541020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476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622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362200" y="19494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3860800" y="768350"/>
          <a:ext cx="353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" name="公式" r:id="rId3" imgW="3530600" imgH="927100" progId="Equation.3">
                  <p:embed/>
                </p:oleObj>
              </mc:Choice>
              <mc:Fallback>
                <p:oleObj name="公式" r:id="rId3" imgW="3530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768350"/>
                        <a:ext cx="353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895600" y="1981201"/>
            <a:ext cx="2051050" cy="519113"/>
            <a:chOff x="960" y="1248"/>
            <a:chExt cx="1292" cy="327"/>
          </a:xfrm>
        </p:grpSpPr>
        <p:sp>
          <p:nvSpPr>
            <p:cNvPr id="5141" name="Text Box 6"/>
            <p:cNvSpPr txBox="1">
              <a:spLocks noChangeArrowheads="1"/>
            </p:cNvSpPr>
            <p:nvPr/>
          </p:nvSpPr>
          <p:spPr bwMode="auto">
            <a:xfrm>
              <a:off x="960" y="124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5142" name="Object 7"/>
            <p:cNvGraphicFramePr>
              <a:graphicFrameLocks noChangeAspect="1"/>
            </p:cNvGraphicFramePr>
            <p:nvPr/>
          </p:nvGraphicFramePr>
          <p:xfrm>
            <a:off x="1244" y="1336"/>
            <a:ext cx="100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1" name="公式" r:id="rId5" imgW="1600200" imgH="304800" progId="Equation.3">
                    <p:embed/>
                  </p:oleObj>
                </mc:Choice>
                <mc:Fallback>
                  <p:oleObj name="公式" r:id="rId5" imgW="16002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336"/>
                          <a:ext cx="100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953000" y="19812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" name="公式" r:id="rId7" imgW="2628900" imgH="419100" progId="Equation.3">
                  <p:embed/>
                </p:oleObj>
              </mc:Choice>
              <mc:Fallback>
                <p:oleObj name="公式" r:id="rId7" imgW="262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812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060700" y="2667000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" name="公式" r:id="rId9" imgW="2349500" imgH="939800" progId="Equation.3">
                  <p:embed/>
                </p:oleObj>
              </mc:Choice>
              <mc:Fallback>
                <p:oleObj name="公式" r:id="rId9" imgW="23495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667000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435600" y="2667000"/>
          <a:ext cx="271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" name="公式" r:id="rId11" imgW="2717800" imgH="889000" progId="Equation.3">
                  <p:embed/>
                </p:oleObj>
              </mc:Choice>
              <mc:Fallback>
                <p:oleObj name="公式" r:id="rId11" imgW="2717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67000"/>
                        <a:ext cx="2717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9972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" name="公式" r:id="rId13" imgW="1497950" imgH="571252" progId="Equation.3">
                  <p:embed/>
                </p:oleObj>
              </mc:Choice>
              <mc:Fallback>
                <p:oleObj name="公式" r:id="rId13" imgW="1497950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5720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" name="公式" r:id="rId15" imgW="3276600" imgH="406400" progId="Equation.3">
                  <p:embed/>
                </p:oleObj>
              </mc:Choice>
              <mc:Fallback>
                <p:oleObj name="公式" r:id="rId15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8382000" y="3886200"/>
            <a:ext cx="1066800" cy="1752600"/>
            <a:chOff x="4416" y="2448"/>
            <a:chExt cx="672" cy="1104"/>
          </a:xfrm>
        </p:grpSpPr>
        <p:sp>
          <p:nvSpPr>
            <p:cNvPr id="5137" name="AutoShape 14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38" name="Group 15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5139" name="Object 16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17" name="公式" r:id="rId17" imgW="152342" imgH="285673" progId="Equation.3">
                      <p:embed/>
                    </p:oleObj>
                  </mc:Choice>
                  <mc:Fallback>
                    <p:oleObj name="公式" r:id="rId17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40" name="Arc 17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8904288" y="5670551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公式" r:id="rId19" imgW="241195" imgH="253890" progId="Equation.3">
                  <p:embed/>
                </p:oleObj>
              </mc:Choice>
              <mc:Fallback>
                <p:oleObj name="公式" r:id="rId19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8" y="5670551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9525001" y="4724401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公式" r:id="rId21" imgW="266469" imgH="253780" progId="Equation.3">
                  <p:embed/>
                </p:oleObj>
              </mc:Choice>
              <mc:Fallback>
                <p:oleObj name="公式" r:id="rId21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1" y="4724401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7404100" y="4648200"/>
          <a:ext cx="1435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公式" r:id="rId23" imgW="1428685" imgH="447624" progId="Equation.3">
                  <p:embed/>
                </p:oleObj>
              </mc:Choice>
              <mc:Fallback>
                <p:oleObj name="公式" r:id="rId23" imgW="1428685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4648200"/>
                        <a:ext cx="1435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2959100" y="46863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公式" r:id="rId25" imgW="3810000" imgH="1117600" progId="Equation.3">
                  <p:embed/>
                </p:oleObj>
              </mc:Choice>
              <mc:Fallback>
                <p:oleObj name="公式" r:id="rId25" imgW="3810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46863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7937500" y="180181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" name="公式" r:id="rId27" imgW="1752600" imgH="914400" progId="Equation.3">
                  <p:embed/>
                </p:oleObj>
              </mc:Choice>
              <mc:Fallback>
                <p:oleObj name="公式" r:id="rId27" imgW="175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1801813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7073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62200" y="801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362200" y="14049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814763" y="765176"/>
          <a:ext cx="2336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765176"/>
                        <a:ext cx="2336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2971800" y="1404938"/>
            <a:ext cx="2012950" cy="519112"/>
            <a:chOff x="1056" y="1124"/>
            <a:chExt cx="1268" cy="327"/>
          </a:xfrm>
        </p:grpSpPr>
        <p:sp>
          <p:nvSpPr>
            <p:cNvPr id="6167" name="Text Box 6"/>
            <p:cNvSpPr txBox="1">
              <a:spLocks noChangeArrowheads="1"/>
            </p:cNvSpPr>
            <p:nvPr/>
          </p:nvSpPr>
          <p:spPr bwMode="auto">
            <a:xfrm>
              <a:off x="1056" y="112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6168" name="Object 7"/>
            <p:cNvGraphicFramePr>
              <a:graphicFrameLocks noChangeAspect="1"/>
            </p:cNvGraphicFramePr>
            <p:nvPr/>
          </p:nvGraphicFramePr>
          <p:xfrm>
            <a:off x="1364" y="1200"/>
            <a:ext cx="9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83" name="公式" r:id="rId5" imgW="1524000" imgH="330200" progId="Equation.3">
                    <p:embed/>
                  </p:oleObj>
                </mc:Choice>
                <mc:Fallback>
                  <p:oleObj name="公式" r:id="rId5" imgW="1524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1200"/>
                          <a:ext cx="96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407025" y="1541463"/>
          <a:ext cx="201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" name="公式" r:id="rId7" imgW="2019300" imgH="330200" progId="Equation.3">
                  <p:embed/>
                </p:oleObj>
              </mc:Choice>
              <mc:Fallback>
                <p:oleObj name="公式" r:id="rId7" imgW="2019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1541463"/>
                        <a:ext cx="201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7861300" y="1246188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" name="公式" r:id="rId9" imgW="1752600" imgH="914400" progId="Equation.3">
                  <p:embed/>
                </p:oleObj>
              </mc:Choice>
              <mc:Fallback>
                <p:oleObj name="公式" r:id="rId9" imgW="175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1246188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438400" y="2279650"/>
          <a:ext cx="2235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6" name="公式" r:id="rId11" imgW="2235200" imgH="596900" progId="Equation.3">
                  <p:embed/>
                </p:oleObj>
              </mc:Choice>
              <mc:Fallback>
                <p:oleObj name="公式" r:id="rId11" imgW="2235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79650"/>
                        <a:ext cx="2235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4724400" y="2266950"/>
          <a:ext cx="508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" name="公式" r:id="rId13" imgW="5080000" imgH="596900" progId="Equation.3">
                  <p:embed/>
                </p:oleObj>
              </mc:Choice>
              <mc:Fallback>
                <p:oleObj name="公式" r:id="rId13" imgW="50800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266950"/>
                        <a:ext cx="508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438400" y="3028950"/>
          <a:ext cx="285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" name="公式" r:id="rId15" imgW="2857500" imgH="571500" progId="Equation.3">
                  <p:embed/>
                </p:oleObj>
              </mc:Choice>
              <mc:Fallback>
                <p:oleObj name="公式" r:id="rId15" imgW="2857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28950"/>
                        <a:ext cx="285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5372100" y="3035300"/>
          <a:ext cx="430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9" name="公式" r:id="rId17" imgW="4305300" imgH="571500" progId="Equation.3">
                  <p:embed/>
                </p:oleObj>
              </mc:Choice>
              <mc:Fallback>
                <p:oleObj name="公式" r:id="rId17" imgW="4305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035300"/>
                        <a:ext cx="4305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2432050" y="3714750"/>
          <a:ext cx="431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" name="公式" r:id="rId19" imgW="4318000" imgH="571500" progId="Equation.3">
                  <p:embed/>
                </p:oleObj>
              </mc:Choice>
              <mc:Fallback>
                <p:oleObj name="公式" r:id="rId19" imgW="431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14750"/>
                        <a:ext cx="431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438400" y="4324350"/>
          <a:ext cx="436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" name="公式" r:id="rId21" imgW="4368800" imgH="889000" progId="Equation.3">
                  <p:embed/>
                </p:oleObj>
              </mc:Choice>
              <mc:Fallback>
                <p:oleObj name="公式" r:id="rId21" imgW="4368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24350"/>
                        <a:ext cx="436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8305800" y="3638550"/>
            <a:ext cx="1066800" cy="1752600"/>
            <a:chOff x="4416" y="2448"/>
            <a:chExt cx="672" cy="1104"/>
          </a:xfrm>
        </p:grpSpPr>
        <p:sp>
          <p:nvSpPr>
            <p:cNvPr id="6163" name="AutoShape 17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164" name="Group 18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6165" name="Object 19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92" name="公式" r:id="rId23" imgW="152342" imgH="285673" progId="Equation.3">
                      <p:embed/>
                    </p:oleObj>
                  </mc:Choice>
                  <mc:Fallback>
                    <p:oleObj name="公式" r:id="rId23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Arc 20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8539163" y="4292601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公式" r:id="rId25" imgW="228501" imgH="317362" progId="Equation.3">
                  <p:embed/>
                </p:oleObj>
              </mc:Choice>
              <mc:Fallback>
                <p:oleObj name="公式" r:id="rId25" imgW="22850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163" y="4292601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9448801" y="4476751"/>
          <a:ext cx="2651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公式" r:id="rId27" imgW="266469" imgH="253780" progId="Equation.3">
                  <p:embed/>
                </p:oleObj>
              </mc:Choice>
              <mc:Fallback>
                <p:oleObj name="公式" r:id="rId27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1" y="4476751"/>
                        <a:ext cx="2651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8229600" y="5467350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公式" r:id="rId29" imgW="1238170" imgH="447624" progId="Equation.3">
                  <p:embed/>
                </p:oleObj>
              </mc:Choice>
              <mc:Fallback>
                <p:oleObj name="公式" r:id="rId29" imgW="1238170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467350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2420938" y="5270500"/>
          <a:ext cx="532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公式" r:id="rId31" imgW="5314972" imgH="876133" progId="Equation.3">
                  <p:embed/>
                </p:oleObj>
              </mc:Choice>
              <mc:Fallback>
                <p:oleObj name="公式" r:id="rId31" imgW="5314972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5270500"/>
                        <a:ext cx="532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55414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3749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374900" y="1919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797300" y="768350"/>
          <a:ext cx="351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" name="公式" r:id="rId3" imgW="3517900" imgH="927100" progId="Equation.3">
                  <p:embed/>
                </p:oleObj>
              </mc:Choice>
              <mc:Fallback>
                <p:oleObj name="公式" r:id="rId3" imgW="3517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768350"/>
                        <a:ext cx="351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895600" y="1905001"/>
            <a:ext cx="1930400" cy="519113"/>
            <a:chOff x="1152" y="1200"/>
            <a:chExt cx="1216" cy="327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1152" y="1200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7190" name="Object 7"/>
            <p:cNvGraphicFramePr>
              <a:graphicFrameLocks noChangeAspect="1"/>
            </p:cNvGraphicFramePr>
            <p:nvPr/>
          </p:nvGraphicFramePr>
          <p:xfrm>
            <a:off x="1392" y="1296"/>
            <a:ext cx="9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9" name="公式" r:id="rId5" imgW="1548728" imgH="291973" progId="Equation.3">
                    <p:embed/>
                  </p:oleObj>
                </mc:Choice>
                <mc:Fallback>
                  <p:oleObj name="公式" r:id="rId5" imgW="1548728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6"/>
                          <a:ext cx="97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286750" y="175895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" name="公式" r:id="rId7" imgW="1397000" imgH="914400" progId="Equation.3">
                  <p:embed/>
                </p:oleObj>
              </mc:Choice>
              <mc:Fallback>
                <p:oleObj name="公式" r:id="rId7" imgW="1397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175895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149850" y="2006600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" name="公式" r:id="rId9" imgW="2743200" imgH="330200" progId="Equation.3">
                  <p:embed/>
                </p:oleObj>
              </mc:Choice>
              <mc:Fallback>
                <p:oleObj name="公式" r:id="rId9" imgW="27432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2006600"/>
                        <a:ext cx="274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079750" y="2667000"/>
          <a:ext cx="233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" name="公式" r:id="rId11" imgW="2336800" imgH="939800" progId="Equation.3">
                  <p:embed/>
                </p:oleObj>
              </mc:Choice>
              <mc:Fallback>
                <p:oleObj name="公式" r:id="rId11" imgW="2336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667000"/>
                        <a:ext cx="233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5575300" y="269875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" name="公式" r:id="rId13" imgW="2349500" imgH="889000" progId="Equation.3">
                  <p:embed/>
                </p:oleObj>
              </mc:Choice>
              <mc:Fallback>
                <p:oleObj name="公式" r:id="rId13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2698750"/>
                        <a:ext cx="234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2933700" y="3886200"/>
          <a:ext cx="1498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" name="公式" r:id="rId15" imgW="1497950" imgH="571252" progId="Equation.3">
                  <p:embed/>
                </p:oleObj>
              </mc:Choice>
              <mc:Fallback>
                <p:oleObj name="公式" r:id="rId15" imgW="1497950" imgH="571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886200"/>
                        <a:ext cx="1498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4495800" y="3976688"/>
          <a:ext cx="3276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" name="公式" r:id="rId17" imgW="3276600" imgH="406400" progId="Equation.3">
                  <p:embed/>
                </p:oleObj>
              </mc:Choice>
              <mc:Fallback>
                <p:oleObj name="公式" r:id="rId17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76688"/>
                        <a:ext cx="3276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0" name="Group 14"/>
          <p:cNvGrpSpPr>
            <a:grpSpLocks/>
          </p:cNvGrpSpPr>
          <p:nvPr/>
        </p:nvGrpSpPr>
        <p:grpSpPr bwMode="auto">
          <a:xfrm>
            <a:off x="7626350" y="3886200"/>
            <a:ext cx="1066800" cy="1752600"/>
            <a:chOff x="4416" y="2448"/>
            <a:chExt cx="672" cy="1104"/>
          </a:xfrm>
        </p:grpSpPr>
        <p:sp>
          <p:nvSpPr>
            <p:cNvPr id="7185" name="AutoShape 15"/>
            <p:cNvSpPr>
              <a:spLocks noChangeArrowheads="1"/>
            </p:cNvSpPr>
            <p:nvPr/>
          </p:nvSpPr>
          <p:spPr bwMode="auto">
            <a:xfrm flipH="1">
              <a:off x="4416" y="2448"/>
              <a:ext cx="672" cy="1104"/>
            </a:xfrm>
            <a:prstGeom prst="rtTriangle">
              <a:avLst/>
            </a:prstGeom>
            <a:noFill/>
            <a:ln w="38100">
              <a:solidFill>
                <a:srgbClr val="00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186" name="Group 16"/>
            <p:cNvGrpSpPr>
              <a:grpSpLocks/>
            </p:cNvGrpSpPr>
            <p:nvPr/>
          </p:nvGrpSpPr>
          <p:grpSpPr bwMode="auto">
            <a:xfrm>
              <a:off x="4512" y="3329"/>
              <a:ext cx="179" cy="223"/>
              <a:chOff x="4512" y="3329"/>
              <a:chExt cx="179" cy="223"/>
            </a:xfrm>
          </p:grpSpPr>
          <p:graphicFrame>
            <p:nvGraphicFramePr>
              <p:cNvPr id="7187" name="Object 17"/>
              <p:cNvGraphicFramePr>
                <a:graphicFrameLocks noChangeAspect="1"/>
              </p:cNvGraphicFramePr>
              <p:nvPr/>
            </p:nvGraphicFramePr>
            <p:xfrm>
              <a:off x="4588" y="3329"/>
              <a:ext cx="10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6" name="公式" r:id="rId19" imgW="152342" imgH="285673" progId="Equation.3">
                      <p:embed/>
                    </p:oleObj>
                  </mc:Choice>
                  <mc:Fallback>
                    <p:oleObj name="公式" r:id="rId19" imgW="152342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3329"/>
                            <a:ext cx="10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8" name="Arc 18"/>
              <p:cNvSpPr>
                <a:spLocks/>
              </p:cNvSpPr>
              <p:nvPr/>
            </p:nvSpPr>
            <p:spPr bwMode="auto">
              <a:xfrm>
                <a:off x="4512" y="340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44 h 21600"/>
                  <a:gd name="T4" fmla="*/ 0 w 21600"/>
                  <a:gd name="T5" fmla="*/ 14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rgbClr val="D6009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8148638" y="5670551"/>
          <a:ext cx="2397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" name="公式" r:id="rId21" imgW="241195" imgH="253890" progId="Equation.3">
                  <p:embed/>
                </p:oleObj>
              </mc:Choice>
              <mc:Fallback>
                <p:oleObj name="公式" r:id="rId21" imgW="24119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638" y="5670551"/>
                        <a:ext cx="2397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7894638" y="4572001"/>
          <a:ext cx="2651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" name="公式" r:id="rId23" imgW="266469" imgH="253780" progId="Equation.3">
                  <p:embed/>
                </p:oleObj>
              </mc:Choice>
              <mc:Fallback>
                <p:oleObj name="公式" r:id="rId23" imgW="266469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4572001"/>
                        <a:ext cx="2651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8712200" y="4648200"/>
          <a:ext cx="142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" name="公式" r:id="rId25" imgW="1409599" imgH="447624" progId="Equation.3">
                  <p:embed/>
                </p:oleObj>
              </mc:Choice>
              <mc:Fallback>
                <p:oleObj name="公式" r:id="rId25" imgW="1409599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2200" y="4648200"/>
                        <a:ext cx="142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916238" y="4749800"/>
          <a:ext cx="3810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" name="公式" r:id="rId27" imgW="3810000" imgH="1117600" progId="Equation.3">
                  <p:embed/>
                </p:oleObj>
              </mc:Choice>
              <mc:Fallback>
                <p:oleObj name="公式" r:id="rId27" imgW="38100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749800"/>
                        <a:ext cx="38100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83857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381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在一般情况下：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362200" y="1600201"/>
            <a:ext cx="6767513" cy="642938"/>
            <a:chOff x="528" y="1104"/>
            <a:chExt cx="4263" cy="405"/>
          </a:xfrm>
        </p:grpSpPr>
        <p:sp>
          <p:nvSpPr>
            <p:cNvPr id="29708" name="Text Box 4"/>
            <p:cNvSpPr txBox="1">
              <a:spLocks noChangeArrowheads="1"/>
            </p:cNvSpPr>
            <p:nvPr/>
          </p:nvSpPr>
          <p:spPr bwMode="auto">
            <a:xfrm>
              <a:off x="528" y="1104"/>
              <a:ext cx="4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</a:t>
              </a:r>
            </a:p>
          </p:txBody>
        </p:sp>
        <p:graphicFrame>
          <p:nvGraphicFramePr>
            <p:cNvPr id="29709" name="Object 5"/>
            <p:cNvGraphicFramePr>
              <a:graphicFrameLocks noChangeAspect="1"/>
            </p:cNvGraphicFramePr>
            <p:nvPr/>
          </p:nvGraphicFramePr>
          <p:xfrm>
            <a:off x="926" y="1179"/>
            <a:ext cx="136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2" name="公式" r:id="rId3" imgW="2171700" imgH="431800" progId="Equation.3">
                    <p:embed/>
                  </p:oleObj>
                </mc:Choice>
                <mc:Fallback>
                  <p:oleObj name="公式" r:id="rId3" imgW="2171700" imgH="431800" progId="Equation.3">
                    <p:embed/>
                    <p:pic>
                      <p:nvPicPr>
                        <p:cNvPr id="2970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1179"/>
                          <a:ext cx="136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Text Box 6"/>
            <p:cNvSpPr txBox="1">
              <a:spLocks noChangeArrowheads="1"/>
            </p:cNvSpPr>
            <p:nvPr/>
          </p:nvSpPr>
          <p:spPr bwMode="auto">
            <a:xfrm>
              <a:off x="2294" y="1127"/>
              <a:ext cx="5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则</a:t>
              </a:r>
            </a:p>
          </p:txBody>
        </p:sp>
        <p:graphicFrame>
          <p:nvGraphicFramePr>
            <p:cNvPr id="29711" name="Object 7"/>
            <p:cNvGraphicFramePr>
              <a:graphicFrameLocks noChangeAspect="1"/>
            </p:cNvGraphicFramePr>
            <p:nvPr/>
          </p:nvGraphicFramePr>
          <p:xfrm>
            <a:off x="2679" y="1110"/>
            <a:ext cx="211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3" name="公式" r:id="rId5" imgW="3352800" imgH="635000" progId="Equation.3">
                    <p:embed/>
                  </p:oleObj>
                </mc:Choice>
                <mc:Fallback>
                  <p:oleObj name="公式" r:id="rId5" imgW="3352800" imgH="635000" progId="Equation.3">
                    <p:embed/>
                    <p:pic>
                      <p:nvPicPr>
                        <p:cNvPr id="297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1110"/>
                          <a:ext cx="211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2381250" y="2438403"/>
            <a:ext cx="4095750" cy="596901"/>
            <a:chOff x="672" y="1536"/>
            <a:chExt cx="2580" cy="376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672" y="1536"/>
              <a:ext cx="86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如果</a:t>
              </a:r>
            </a:p>
          </p:txBody>
        </p:sp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1302" y="1612"/>
            <a:ext cx="8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公式" r:id="rId7" imgW="1396394" imgH="406224" progId="Equation.3">
                    <p:embed/>
                  </p:oleObj>
                </mc:Choice>
                <mc:Fallback>
                  <p:oleObj name="公式" r:id="rId7" imgW="1396394" imgH="406224" progId="Equation.3">
                    <p:embed/>
                    <p:pic>
                      <p:nvPicPr>
                        <p:cNvPr id="2970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612"/>
                          <a:ext cx="8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2004" y="1544"/>
              <a:ext cx="12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（可微）</a:t>
              </a:r>
            </a:p>
          </p:txBody>
        </p:sp>
      </p:grpSp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424114" y="3213100"/>
          <a:ext cx="3311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5" name="Equation" r:id="rId9" imgW="1320227" imgH="203112" progId="Equation.DSMT4">
                  <p:embed/>
                </p:oleObj>
              </mc:Choice>
              <mc:Fallback>
                <p:oleObj name="Equation" r:id="rId9" imgW="1320227" imgH="203112" progId="Equation.DSMT4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33115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2424114" y="3849689"/>
          <a:ext cx="626427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11" imgW="2501900" imgH="292100" progId="Equation.DSMT4">
                  <p:embed/>
                </p:oleObj>
              </mc:Choice>
              <mc:Fallback>
                <p:oleObj name="Equation" r:id="rId11" imgW="2501900" imgH="292100" progId="Equation.DSMT4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849689"/>
                        <a:ext cx="626427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2495550" y="4797425"/>
          <a:ext cx="2743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公式" r:id="rId13" imgW="2743200" imgH="571500" progId="Equation.3">
                  <p:embed/>
                </p:oleObj>
              </mc:Choice>
              <mc:Fallback>
                <p:oleObj name="公式" r:id="rId13" imgW="2743200" imgH="571500" progId="Equation.3">
                  <p:embed/>
                  <p:pic>
                    <p:nvPicPr>
                      <p:cNvPr id="32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797425"/>
                        <a:ext cx="2743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912103" y="4849812"/>
            <a:ext cx="403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由此可得换元法定理</a:t>
            </a:r>
          </a:p>
        </p:txBody>
      </p:sp>
    </p:spTree>
    <p:extLst>
      <p:ext uri="{BB962C8B-B14F-4D97-AF65-F5344CB8AC3E}">
        <p14:creationId xmlns:p14="http://schemas.microsoft.com/office/powerpoint/2010/main" val="31701992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438400" y="11430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0" y="1174751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以上几例所使用的均为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三角代换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54450" y="17668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三角代换的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目的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是化掉根式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38400" y="25146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一般规律如下：当被积函数中含有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571750" y="3244850"/>
          <a:ext cx="219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公式" r:id="rId3" imgW="2197100" imgH="520700" progId="Equation.3">
                  <p:embed/>
                </p:oleObj>
              </mc:Choice>
              <mc:Fallback>
                <p:oleObj name="公式" r:id="rId3" imgW="2197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44850"/>
                        <a:ext cx="219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467350" y="32004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6254750" y="3290888"/>
          <a:ext cx="1638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公式" r:id="rId5" imgW="1637589" imgH="393529" progId="Equation.3">
                  <p:embed/>
                </p:oleObj>
              </mc:Choice>
              <mc:Fallback>
                <p:oleObj name="公式" r:id="rId5" imgW="163758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3290888"/>
                        <a:ext cx="1638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52700" y="39751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公式" r:id="rId7" imgW="2235200" imgH="520700" progId="Equation.3">
                  <p:embed/>
                </p:oleObj>
              </mc:Choice>
              <mc:Fallback>
                <p:oleObj name="公式" r:id="rId7" imgW="2235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9751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467350" y="39306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253163" y="4052888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公式" r:id="rId9" imgW="1701800" imgH="368300" progId="Equation.3">
                  <p:embed/>
                </p:oleObj>
              </mc:Choice>
              <mc:Fallback>
                <p:oleObj name="公式" r:id="rId9" imgW="1701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163" y="4052888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2552700" y="4660900"/>
          <a:ext cx="223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公式" r:id="rId11" imgW="2235200" imgH="520700" progId="Equation.3">
                  <p:embed/>
                </p:oleObj>
              </mc:Choice>
              <mc:Fallback>
                <p:oleObj name="公式" r:id="rId11" imgW="22352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660900"/>
                        <a:ext cx="223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467350" y="46164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可令</a:t>
            </a: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6254750" y="4756151"/>
          <a:ext cx="16383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公式" r:id="rId13" imgW="1637589" imgH="291973" progId="Equation.3">
                  <p:embed/>
                </p:oleObj>
              </mc:Choice>
              <mc:Fallback>
                <p:oleObj name="公式" r:id="rId13" imgW="1637589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4756151"/>
                        <a:ext cx="16383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666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7" grpId="0" autoUpdateAnimBg="0"/>
      <p:bldP spid="10250" grpId="0" autoUpdateAnimBg="0"/>
      <p:bldP spid="102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567608" y="922753"/>
            <a:ext cx="7010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积分中为了化掉根式是否一定采用三角代换并不是绝对的，需根据被积函数的情况来定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438400" y="9144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338768683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01944" y="349190"/>
            <a:ext cx="3440082" cy="1035110"/>
            <a:chOff x="672" y="1525"/>
            <a:chExt cx="1968" cy="616"/>
          </a:xfrm>
        </p:grpSpPr>
        <p:sp>
          <p:nvSpPr>
            <p:cNvPr id="10257" name="Text Box 3"/>
            <p:cNvSpPr txBox="1">
              <a:spLocks noChangeArrowheads="1"/>
            </p:cNvSpPr>
            <p:nvPr/>
          </p:nvSpPr>
          <p:spPr bwMode="auto">
            <a:xfrm>
              <a:off x="672" y="1705"/>
              <a:ext cx="139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19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025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483863"/>
                </p:ext>
              </p:extLst>
            </p:nvPr>
          </p:nvGraphicFramePr>
          <p:xfrm>
            <a:off x="1488" y="1525"/>
            <a:ext cx="115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8" name="公式" r:id="rId3" imgW="1828800" imgH="977900" progId="Equation.3">
                    <p:embed/>
                  </p:oleObj>
                </mc:Choice>
                <mc:Fallback>
                  <p:oleObj name="公式" r:id="rId3" imgW="18288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25"/>
                          <a:ext cx="115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192839" y="56356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（三角代换很繁琐）</a:t>
            </a:r>
          </a:p>
        </p:txBody>
      </p: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119438" y="1431926"/>
            <a:ext cx="2241550" cy="519113"/>
            <a:chOff x="1344" y="2332"/>
            <a:chExt cx="1412" cy="327"/>
          </a:xfrm>
        </p:grpSpPr>
        <p:graphicFrame>
          <p:nvGraphicFramePr>
            <p:cNvPr id="10255" name="Object 8"/>
            <p:cNvGraphicFramePr>
              <a:graphicFrameLocks noChangeAspect="1"/>
            </p:cNvGraphicFramePr>
            <p:nvPr/>
          </p:nvGraphicFramePr>
          <p:xfrm>
            <a:off x="1660" y="2352"/>
            <a:ext cx="1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59" name="公式" r:id="rId5" imgW="1739900" imgH="457200" progId="Equation.3">
                    <p:embed/>
                  </p:oleObj>
                </mc:Choice>
                <mc:Fallback>
                  <p:oleObj name="公式" r:id="rId5" imgW="17399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352"/>
                          <a:ext cx="1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Text Box 9"/>
            <p:cNvSpPr txBox="1">
              <a:spLocks noChangeArrowheads="1"/>
            </p:cNvSpPr>
            <p:nvPr/>
          </p:nvSpPr>
          <p:spPr bwMode="auto">
            <a:xfrm>
              <a:off x="1344" y="2332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</p:grp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5368925" y="1482725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公式" r:id="rId7" imgW="2184400" imgH="469900" progId="Equation.3">
                  <p:embed/>
                </p:oleObj>
              </mc:Choice>
              <mc:Fallback>
                <p:oleObj name="公式" r:id="rId7" imgW="2184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1482725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351088" y="20605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公式" r:id="rId9" imgW="1828800" imgH="977900" progId="Equation.3">
                  <p:embed/>
                </p:oleObj>
              </mc:Choice>
              <mc:Fallback>
                <p:oleObj name="公式" r:id="rId9" imgW="18288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5"/>
                        <a:ext cx="182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303839" y="3241676"/>
          <a:ext cx="216058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2" name="Equation" r:id="rId10" imgW="939800" imgH="419100" progId="Equation.DSMT4">
                  <p:embed/>
                </p:oleObj>
              </mc:Choice>
              <mc:Fallback>
                <p:oleObj name="Equation" r:id="rId10" imgW="93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9" y="3241676"/>
                        <a:ext cx="216058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424114" y="4411663"/>
          <a:ext cx="26638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3" name="Equation" r:id="rId12" imgW="1155700" imgH="292100" progId="Equation.DSMT4">
                  <p:embed/>
                </p:oleObj>
              </mc:Choice>
              <mc:Fallback>
                <p:oleObj name="Equation" r:id="rId12" imgW="1155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411663"/>
                        <a:ext cx="26638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087938" y="4292600"/>
          <a:ext cx="292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公式" r:id="rId14" imgW="2921000" imgH="889000" progId="Equation.3">
                  <p:embed/>
                </p:oleObj>
              </mc:Choice>
              <mc:Fallback>
                <p:oleObj name="公式" r:id="rId14" imgW="2921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292600"/>
                        <a:ext cx="292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2466975" y="5186363"/>
          <a:ext cx="501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公式" r:id="rId16" imgW="5016500" imgH="889000" progId="Equation.3">
                  <p:embed/>
                </p:oleObj>
              </mc:Choice>
              <mc:Fallback>
                <p:oleObj name="公式" r:id="rId16" imgW="5016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5186363"/>
                        <a:ext cx="501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311400" y="1414463"/>
            <a:ext cx="103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181476" y="2035175"/>
          <a:ext cx="2130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6" name="Equation" r:id="rId18" imgW="914400" imgH="457200" progId="Equation.DSMT4">
                  <p:embed/>
                </p:oleObj>
              </mc:Choice>
              <mc:Fallback>
                <p:oleObj name="Equation" r:id="rId18" imgW="91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6" y="2035175"/>
                        <a:ext cx="21304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6373814" y="2032001"/>
          <a:ext cx="24590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7" name="Equation" r:id="rId20" imgW="1054100" imgH="457200" progId="Equation.DSMT4">
                  <p:embed/>
                </p:oleObj>
              </mc:Choice>
              <mc:Fallback>
                <p:oleObj name="Equation" r:id="rId20" imgW="1054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4" y="2032001"/>
                        <a:ext cx="24590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2409826" y="3255964"/>
          <a:ext cx="28225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8" name="Equation" r:id="rId22" imgW="1219200" imgH="419100" progId="Equation.DSMT4">
                  <p:embed/>
                </p:oleObj>
              </mc:Choice>
              <mc:Fallback>
                <p:oleObj name="Equation" r:id="rId22" imgW="1219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3255964"/>
                        <a:ext cx="28225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9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3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14600" y="9731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514600" y="19065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975100" y="742950"/>
          <a:ext cx="189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公式" r:id="rId3" imgW="1892300" imgH="927100" progId="Equation.3">
                  <p:embed/>
                </p:oleObj>
              </mc:Choice>
              <mc:Fallback>
                <p:oleObj name="公式" r:id="rId3" imgW="1892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742950"/>
                        <a:ext cx="1892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124200" y="1911351"/>
            <a:ext cx="2228850" cy="519113"/>
            <a:chOff x="1200" y="1108"/>
            <a:chExt cx="1404" cy="327"/>
          </a:xfrm>
        </p:grpSpPr>
        <p:graphicFrame>
          <p:nvGraphicFramePr>
            <p:cNvPr id="11278" name="Object 6"/>
            <p:cNvGraphicFramePr>
              <a:graphicFrameLocks noChangeAspect="1"/>
            </p:cNvGraphicFramePr>
            <p:nvPr/>
          </p:nvGraphicFramePr>
          <p:xfrm>
            <a:off x="1524" y="112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9" name="公式" r:id="rId5" imgW="1714500" imgH="457200" progId="Equation.3">
                    <p:embed/>
                  </p:oleObj>
                </mc:Choice>
                <mc:Fallback>
                  <p:oleObj name="公式" r:id="rId5" imgW="17145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112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 Box 7"/>
            <p:cNvSpPr txBox="1">
              <a:spLocks noChangeArrowheads="1"/>
            </p:cNvSpPr>
            <p:nvPr/>
          </p:nvSpPr>
          <p:spPr bwMode="auto">
            <a:xfrm>
              <a:off x="1200" y="110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</p:grp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5389563" y="1976438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公式" r:id="rId7" imgW="2146300" imgH="469900" progId="Equation.3">
                  <p:embed/>
                </p:oleObj>
              </mc:Choice>
              <mc:Fallback>
                <p:oleObj name="公式" r:id="rId7" imgW="2146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1976438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684838" y="2600325"/>
          <a:ext cx="209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1" name="公式" r:id="rId9" imgW="2095500" imgH="889000" progId="Equation.3">
                  <p:embed/>
                </p:oleObj>
              </mc:Choice>
              <mc:Fallback>
                <p:oleObj name="公式" r:id="rId9" imgW="209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2600325"/>
                        <a:ext cx="209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5568"/>
              </p:ext>
            </p:extLst>
          </p:nvPr>
        </p:nvGraphicFramePr>
        <p:xfrm>
          <a:off x="2648074" y="3633310"/>
          <a:ext cx="1980952" cy="11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2" name="Equation" r:id="rId11" imgW="774360" imgH="444240" progId="Equation.DSMT4">
                  <p:embed/>
                </p:oleObj>
              </mc:Choice>
              <mc:Fallback>
                <p:oleObj name="Equation" r:id="rId11" imgW="774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074" y="3633310"/>
                        <a:ext cx="1980952" cy="11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648200" y="3708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3" name="公式" r:id="rId13" imgW="1676400" imgH="889000" progId="Equation.3">
                  <p:embed/>
                </p:oleObj>
              </mc:Choice>
              <mc:Fallback>
                <p:oleObj name="公式" r:id="rId13" imgW="1676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08400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4278"/>
              </p:ext>
            </p:extLst>
          </p:nvPr>
        </p:nvGraphicFramePr>
        <p:xfrm>
          <a:off x="6324600" y="3633310"/>
          <a:ext cx="3258392" cy="114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" name="Equation" r:id="rId15" imgW="1269720" imgH="444240" progId="Equation.DSMT4">
                  <p:embed/>
                </p:oleObj>
              </mc:Choice>
              <mc:Fallback>
                <p:oleObj name="Equation" r:id="rId15" imgW="1269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633310"/>
                        <a:ext cx="3258392" cy="114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819400" y="49784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5" name="公式" r:id="rId17" imgW="2057400" imgH="965200" progId="Equation.3">
                  <p:embed/>
                </p:oleObj>
              </mc:Choice>
              <mc:Fallback>
                <p:oleObj name="公式" r:id="rId17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9784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872039" y="5072063"/>
          <a:ext cx="4003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6" name="Equation" r:id="rId19" imgW="1688367" imgH="266584" progId="Equation.DSMT4">
                  <p:embed/>
                </p:oleObj>
              </mc:Choice>
              <mc:Fallback>
                <p:oleObj name="Equation" r:id="rId19" imgW="168836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9" y="5072063"/>
                        <a:ext cx="40036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921283"/>
              </p:ext>
            </p:extLst>
          </p:nvPr>
        </p:nvGraphicFramePr>
        <p:xfrm>
          <a:off x="3257353" y="2806700"/>
          <a:ext cx="2132210" cy="54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7" name="Equation" r:id="rId21" imgW="889000" imgH="228600" progId="Equation.DSMT4">
                  <p:embed/>
                </p:oleObj>
              </mc:Choice>
              <mc:Fallback>
                <p:oleObj name="Equation" r:id="rId21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353" y="2806700"/>
                        <a:ext cx="2132210" cy="54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3689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16918" y="671516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458420" y="6684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当分母的阶较高时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可采用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倒代换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14228"/>
              </p:ext>
            </p:extLst>
          </p:nvPr>
        </p:nvGraphicFramePr>
        <p:xfrm>
          <a:off x="8818694" y="430215"/>
          <a:ext cx="96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6" name="公式" r:id="rId3" imgW="965200" imgH="889000" progId="Equation.3">
                  <p:embed/>
                </p:oleObj>
              </mc:Choice>
              <mc:Fallback>
                <p:oleObj name="公式" r:id="rId3" imgW="965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694" y="430215"/>
                        <a:ext cx="96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2128115" y="1181163"/>
            <a:ext cx="3636963" cy="965199"/>
            <a:chOff x="480" y="1027"/>
            <a:chExt cx="2291" cy="608"/>
          </a:xfrm>
        </p:grpSpPr>
        <p:sp>
          <p:nvSpPr>
            <p:cNvPr id="12306" name="Text Box 6"/>
            <p:cNvSpPr txBox="1">
              <a:spLocks noChangeArrowheads="1"/>
            </p:cNvSpPr>
            <p:nvPr/>
          </p:nvSpPr>
          <p:spPr bwMode="auto">
            <a:xfrm>
              <a:off x="480" y="1189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21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230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5064180"/>
                </p:ext>
              </p:extLst>
            </p:nvPr>
          </p:nvGraphicFramePr>
          <p:xfrm>
            <a:off x="1451" y="1027"/>
            <a:ext cx="132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7" name="公式" r:id="rId5" imgW="2095500" imgH="965200" progId="Equation.3">
                    <p:embed/>
                  </p:oleObj>
                </mc:Choice>
                <mc:Fallback>
                  <p:oleObj name="公式" r:id="rId5" imgW="20955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1027"/>
                          <a:ext cx="1320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2931318" y="2093909"/>
            <a:ext cx="1371600" cy="889000"/>
            <a:chOff x="1056" y="1632"/>
            <a:chExt cx="864" cy="560"/>
          </a:xfrm>
        </p:grpSpPr>
        <p:sp>
          <p:nvSpPr>
            <p:cNvPr id="12304" name="Text Box 10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2305" name="Object 11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8" name="公式" r:id="rId7" imgW="838200" imgH="889000" progId="Equation.3">
                    <p:embed/>
                  </p:oleObj>
                </mc:Choice>
                <mc:Fallback>
                  <p:oleObj name="公式" r:id="rId7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858382"/>
              </p:ext>
            </p:extLst>
          </p:nvPr>
        </p:nvGraphicFramePr>
        <p:xfrm>
          <a:off x="4431579" y="2087843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9" name="公式" r:id="rId9" imgW="2324100" imgH="889000" progId="Equation.3">
                  <p:embed/>
                </p:oleObj>
              </mc:Choice>
              <mc:Fallback>
                <p:oleObj name="公式" r:id="rId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579" y="2087843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197100" y="2924175"/>
          <a:ext cx="209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0" name="公式" r:id="rId11" imgW="2095500" imgH="965200" progId="Equation.3">
                  <p:embed/>
                </p:oleObj>
              </mc:Choice>
              <mc:Fallback>
                <p:oleObj name="公式" r:id="rId11" imgW="2095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924175"/>
                        <a:ext cx="209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330700" y="2924175"/>
          <a:ext cx="337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1" name="公式" r:id="rId12" imgW="3378200" imgH="1524000" progId="Equation.3">
                  <p:embed/>
                </p:oleObj>
              </mc:Choice>
              <mc:Fallback>
                <p:oleObj name="公式" r:id="rId12" imgW="3378200" imgH="152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924175"/>
                        <a:ext cx="3378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7708900" y="2924175"/>
          <a:ext cx="2184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2" name="公式" r:id="rId14" imgW="2184400" imgH="927100" progId="Equation.3">
                  <p:embed/>
                </p:oleObj>
              </mc:Choice>
              <mc:Fallback>
                <p:oleObj name="公式" r:id="rId14" imgW="2184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2924175"/>
                        <a:ext cx="2184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108200" y="5378451"/>
          <a:ext cx="3111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3" name="公式" r:id="rId16" imgW="3289300" imgH="889000" progId="Equation.3">
                  <p:embed/>
                </p:oleObj>
              </mc:Choice>
              <mc:Fallback>
                <p:oleObj name="公式" r:id="rId16" imgW="3289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378451"/>
                        <a:ext cx="31115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267325" y="5368925"/>
          <a:ext cx="45593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公式" r:id="rId18" imgW="4826000" imgH="889000" progId="Equation.3">
                  <p:embed/>
                </p:oleObj>
              </mc:Choice>
              <mc:Fallback>
                <p:oleObj name="公式" r:id="rId18" imgW="482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368925"/>
                        <a:ext cx="45593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238826" y="2279869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2063751" y="4365625"/>
          <a:ext cx="2644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Equation" r:id="rId20" imgW="1129810" imgH="406224" progId="Equation.DSMT4">
                  <p:embed/>
                </p:oleObj>
              </mc:Choice>
              <mc:Fallback>
                <p:oleObj name="Equation" r:id="rId20" imgW="112981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4365625"/>
                        <a:ext cx="2644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4598988" y="4379913"/>
          <a:ext cx="374491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" name="Equation" r:id="rId22" imgW="1600200" imgH="406400" progId="Equation.DSMT4">
                  <p:embed/>
                </p:oleObj>
              </mc:Choice>
              <mc:Fallback>
                <p:oleObj name="Equation" r:id="rId22" imgW="16002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4379913"/>
                        <a:ext cx="374491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2029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387600" y="1074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87600" y="21590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3805238" y="86995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8" name="公式" r:id="rId3" imgW="2336800" imgH="927100" progId="Equation.3">
                  <p:embed/>
                </p:oleObj>
              </mc:Choice>
              <mc:Fallback>
                <p:oleObj name="公式" r:id="rId3" imgW="2336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86995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098800" y="2984500"/>
          <a:ext cx="2235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公式" r:id="rId5" imgW="2235200" imgH="939800" progId="Equation.3">
                  <p:embed/>
                </p:oleObj>
              </mc:Choice>
              <mc:Fallback>
                <p:oleObj name="公式" r:id="rId5" imgW="2235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984500"/>
                        <a:ext cx="2235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3302000" y="2006600"/>
            <a:ext cx="1371600" cy="889000"/>
            <a:chOff x="1056" y="1632"/>
            <a:chExt cx="864" cy="560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1056" y="173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3326" name="Object 8"/>
            <p:cNvGraphicFramePr>
              <a:graphicFrameLocks noChangeAspect="1"/>
            </p:cNvGraphicFramePr>
            <p:nvPr/>
          </p:nvGraphicFramePr>
          <p:xfrm>
            <a:off x="1392" y="1632"/>
            <a:ext cx="5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0" name="公式" r:id="rId7" imgW="838200" imgH="889000" progId="Equation.3">
                    <p:embed/>
                  </p:oleObj>
                </mc:Choice>
                <mc:Fallback>
                  <p:oleObj name="公式" r:id="rId7" imgW="838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632"/>
                          <a:ext cx="5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724400" y="20066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公式" r:id="rId9" imgW="2324100" imgH="889000" progId="Equation.3">
                  <p:embed/>
                </p:oleObj>
              </mc:Choice>
              <mc:Fallback>
                <p:oleObj name="公式" r:id="rId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066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410200" y="2971800"/>
          <a:ext cx="4216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公式" r:id="rId11" imgW="4216400" imgH="1562100" progId="Equation.3">
                  <p:embed/>
                </p:oleObj>
              </mc:Choice>
              <mc:Fallback>
                <p:oleObj name="公式" r:id="rId11" imgW="42164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971800"/>
                        <a:ext cx="4216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654801" y="1143001"/>
            <a:ext cx="3046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（分母的阶较高）</a:t>
            </a: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3048000" y="4724400"/>
          <a:ext cx="219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公式" r:id="rId13" imgW="2197100" imgH="977900" progId="Equation.3">
                  <p:embed/>
                </p:oleObj>
              </mc:Choice>
              <mc:Fallback>
                <p:oleObj name="公式" r:id="rId13" imgW="21971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219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5321300" y="4724400"/>
          <a:ext cx="260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公式" r:id="rId15" imgW="2603500" imgH="977900" progId="Equation.3">
                  <p:embed/>
                </p:oleObj>
              </mc:Choice>
              <mc:Fallback>
                <p:oleObj name="公式" r:id="rId15" imgW="2603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4724400"/>
                        <a:ext cx="260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8458200" y="50292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公式" r:id="rId17" imgW="895314" imgH="409742" progId="Equation.3">
                  <p:embed/>
                </p:oleObj>
              </mc:Choice>
              <mc:Fallback>
                <p:oleObj name="公式" r:id="rId17" imgW="895314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029200"/>
                        <a:ext cx="901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5452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  <p:bldP spid="1537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514600" y="100965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公式" r:id="rId3" imgW="2527300" imgH="901700" progId="Equation.3">
                  <p:embed/>
                </p:oleObj>
              </mc:Choice>
              <mc:Fallback>
                <p:oleObj name="公式" r:id="rId3" imgW="25273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09650"/>
                        <a:ext cx="2527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105400" y="1009650"/>
          <a:ext cx="248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公式" r:id="rId5" imgW="2476341" imgH="895247" progId="Equation.3">
                  <p:embed/>
                </p:oleObj>
              </mc:Choice>
              <mc:Fallback>
                <p:oleObj name="公式" r:id="rId5" imgW="2476341" imgH="8952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009650"/>
                        <a:ext cx="248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495550" y="1968500"/>
          <a:ext cx="478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公式" r:id="rId7" imgW="4787900" imgH="965200" progId="Equation.3">
                  <p:embed/>
                </p:oleObj>
              </mc:Choice>
              <mc:Fallback>
                <p:oleObj name="公式" r:id="rId7" imgW="4787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968500"/>
                        <a:ext cx="478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95550" y="3079750"/>
          <a:ext cx="424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公式" r:id="rId9" imgW="4241800" imgH="889000" progId="Equation.3">
                  <p:embed/>
                </p:oleObj>
              </mc:Choice>
              <mc:Fallback>
                <p:oleObj name="公式" r:id="rId9" imgW="424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079750"/>
                        <a:ext cx="424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70150" y="4000500"/>
          <a:ext cx="4902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公式" r:id="rId11" imgW="4902200" imgH="1181100" progId="Equation.3">
                  <p:embed/>
                </p:oleObj>
              </mc:Choice>
              <mc:Fallback>
                <p:oleObj name="公式" r:id="rId11" imgW="4902200" imgH="1181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000500"/>
                        <a:ext cx="4902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385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413000" y="914229"/>
            <a:ext cx="7162800" cy="1387475"/>
            <a:chOff x="576" y="3072"/>
            <a:chExt cx="4512" cy="874"/>
          </a:xfrm>
        </p:grpSpPr>
        <p:sp>
          <p:nvSpPr>
            <p:cNvPr id="15374" name="Text Box 3"/>
            <p:cNvSpPr txBox="1">
              <a:spLocks noChangeArrowheads="1"/>
            </p:cNvSpPr>
            <p:nvPr/>
          </p:nvSpPr>
          <p:spPr bwMode="auto">
            <a:xfrm>
              <a:off x="576" y="3072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说明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(4)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5" name="Text Box 4"/>
            <p:cNvSpPr txBox="1">
              <a:spLocks noChangeArrowheads="1"/>
            </p:cNvSpPr>
            <p:nvPr/>
          </p:nvSpPr>
          <p:spPr bwMode="auto">
            <a:xfrm>
              <a:off x="1440" y="3081"/>
              <a:ext cx="364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当被积函数含有两种或两种以上的根式                    时，可采用令      （其中   为各根指数的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最小公倍数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）                                                         </a:t>
              </a:r>
            </a:p>
          </p:txBody>
        </p:sp>
        <p:graphicFrame>
          <p:nvGraphicFramePr>
            <p:cNvPr id="15376" name="Object 5"/>
            <p:cNvGraphicFramePr>
              <a:graphicFrameLocks noChangeAspect="1"/>
            </p:cNvGraphicFramePr>
            <p:nvPr/>
          </p:nvGraphicFramePr>
          <p:xfrm>
            <a:off x="1968" y="3408"/>
            <a:ext cx="10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0" name="公式" r:id="rId3" imgW="1676400" imgH="457200" progId="Equation.3">
                    <p:embed/>
                  </p:oleObj>
                </mc:Choice>
                <mc:Fallback>
                  <p:oleObj name="公式" r:id="rId3" imgW="1676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408"/>
                          <a:ext cx="10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6"/>
            <p:cNvGraphicFramePr>
              <a:graphicFrameLocks noChangeAspect="1"/>
            </p:cNvGraphicFramePr>
            <p:nvPr/>
          </p:nvGraphicFramePr>
          <p:xfrm>
            <a:off x="4416" y="3360"/>
            <a:ext cx="5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1" name="公式" r:id="rId5" imgW="939800" imgH="419100" progId="Equation.3">
                    <p:embed/>
                  </p:oleObj>
                </mc:Choice>
                <mc:Fallback>
                  <p:oleObj name="公式" r:id="rId5" imgW="939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60"/>
                          <a:ext cx="5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7"/>
            <p:cNvGraphicFramePr>
              <a:graphicFrameLocks noChangeAspect="1"/>
            </p:cNvGraphicFramePr>
            <p:nvPr/>
          </p:nvGraphicFramePr>
          <p:xfrm>
            <a:off x="2188" y="371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2" name="公式" r:id="rId7" imgW="241195" imgH="253890" progId="Equation.3">
                    <p:embed/>
                  </p:oleObj>
                </mc:Choice>
                <mc:Fallback>
                  <p:oleObj name="公式" r:id="rId7" imgW="241195" imgH="2538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371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8"/>
          <p:cNvGrpSpPr>
            <a:grpSpLocks/>
          </p:cNvGrpSpPr>
          <p:nvPr/>
        </p:nvGrpSpPr>
        <p:grpSpPr bwMode="auto">
          <a:xfrm>
            <a:off x="2413000" y="2387600"/>
            <a:ext cx="3987800" cy="965200"/>
            <a:chOff x="560" y="560"/>
            <a:chExt cx="2512" cy="608"/>
          </a:xfrm>
        </p:grpSpPr>
        <p:sp>
          <p:nvSpPr>
            <p:cNvPr id="15372" name="Text Box 9"/>
            <p:cNvSpPr txBox="1">
              <a:spLocks noChangeArrowheads="1"/>
            </p:cNvSpPr>
            <p:nvPr/>
          </p:nvSpPr>
          <p:spPr bwMode="auto">
            <a:xfrm>
              <a:off x="560" y="701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15373" name="Object 10"/>
            <p:cNvGraphicFramePr>
              <a:graphicFrameLocks noChangeAspect="1"/>
            </p:cNvGraphicFramePr>
            <p:nvPr/>
          </p:nvGraphicFramePr>
          <p:xfrm>
            <a:off x="1464" y="560"/>
            <a:ext cx="160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3" name="公式" r:id="rId9" imgW="2552700" imgH="965200" progId="Equation.3">
                    <p:embed/>
                  </p:oleObj>
                </mc:Choice>
                <mc:Fallback>
                  <p:oleObj name="公式" r:id="rId9" imgW="25527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4" y="560"/>
                          <a:ext cx="160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374900" y="35956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17420" name="Group 12"/>
          <p:cNvGrpSpPr>
            <a:grpSpLocks/>
          </p:cNvGrpSpPr>
          <p:nvPr/>
        </p:nvGrpSpPr>
        <p:grpSpPr bwMode="auto">
          <a:xfrm>
            <a:off x="3068638" y="3622676"/>
            <a:ext cx="1447800" cy="519113"/>
            <a:chOff x="1056" y="2169"/>
            <a:chExt cx="912" cy="327"/>
          </a:xfrm>
        </p:grpSpPr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1056" y="216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15371" name="Object 14"/>
            <p:cNvGraphicFramePr>
              <a:graphicFrameLocks noChangeAspect="1"/>
            </p:cNvGraphicFramePr>
            <p:nvPr/>
          </p:nvGraphicFramePr>
          <p:xfrm>
            <a:off x="1384" y="2184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4" name="公式" r:id="rId11" imgW="927100" imgH="419100" progId="Equation.3">
                    <p:embed/>
                  </p:oleObj>
                </mc:Choice>
                <mc:Fallback>
                  <p:oleObj name="公式" r:id="rId11" imgW="9271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2184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554538" y="3671888"/>
          <a:ext cx="215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公式" r:id="rId13" imgW="2159000" imgH="469900" progId="Equation.3">
                  <p:embed/>
                </p:oleObj>
              </mc:Choice>
              <mc:Fallback>
                <p:oleObj name="公式" r:id="rId13" imgW="2159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3671888"/>
                        <a:ext cx="215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514600" y="4419600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公式" r:id="rId15" imgW="2438400" imgH="965200" progId="Equation.3">
                  <p:embed/>
                </p:oleObj>
              </mc:Choice>
              <mc:Fallback>
                <p:oleObj name="公式" r:id="rId15" imgW="2438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5067300" y="4419601"/>
          <a:ext cx="2324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公式" r:id="rId17" imgW="2324100" imgH="1003300" progId="Equation.3">
                  <p:embed/>
                </p:oleObj>
              </mc:Choice>
              <mc:Fallback>
                <p:oleObj name="公式" r:id="rId17" imgW="23241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4419601"/>
                        <a:ext cx="2324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7391400" y="4456113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公式" r:id="rId19" imgW="1752600" imgH="927100" progId="Equation.3">
                  <p:embed/>
                </p:oleObj>
              </mc:Choice>
              <mc:Fallback>
                <p:oleObj name="公式" r:id="rId19" imgW="1752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56113"/>
                        <a:ext cx="1752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1051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819400" y="114300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3" imgW="2438516" imgH="914361" progId="Equation.3">
                  <p:embed/>
                </p:oleObj>
              </mc:Choice>
              <mc:Fallback>
                <p:oleObj name="公式" r:id="rId3" imgW="2438516" imgH="9143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143000"/>
                        <a:ext cx="2451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844800" y="2286000"/>
          <a:ext cx="279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5" imgW="2794000" imgH="965200" progId="Equation.3">
                  <p:embed/>
                </p:oleObj>
              </mc:Choice>
              <mc:Fallback>
                <p:oleObj name="公式" r:id="rId5" imgW="2794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286000"/>
                        <a:ext cx="279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801938" y="3581401"/>
          <a:ext cx="308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7" imgW="3086100" imgH="406400" progId="Equation.3">
                  <p:embed/>
                </p:oleObj>
              </mc:Choice>
              <mc:Fallback>
                <p:oleObj name="公式" r:id="rId7" imgW="308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3581401"/>
                        <a:ext cx="308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30513" y="4419600"/>
          <a:ext cx="392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9" imgW="3924300" imgH="469900" progId="Equation.3">
                  <p:embed/>
                </p:oleObj>
              </mc:Choice>
              <mc:Fallback>
                <p:oleObj name="公式" r:id="rId9" imgW="392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419600"/>
                        <a:ext cx="392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848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 flipH="1">
            <a:off x="2279650" y="981075"/>
            <a:ext cx="685800" cy="3270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</a:p>
          <a:p>
            <a:pPr algn="r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3225800" y="996951"/>
          <a:ext cx="4953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公式" r:id="rId3" imgW="4953000" imgH="635000" progId="Equation.3">
                  <p:embed/>
                </p:oleObj>
              </mc:Choice>
              <mc:Fallback>
                <p:oleObj name="公式" r:id="rId3" imgW="4953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996951"/>
                        <a:ext cx="4953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3206750" y="1873251"/>
          <a:ext cx="4610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公式" r:id="rId5" imgW="4610100" imgH="635000" progId="Equation.3">
                  <p:embed/>
                </p:oleObj>
              </mc:Choice>
              <mc:Fallback>
                <p:oleObj name="公式" r:id="rId5" imgW="461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873251"/>
                        <a:ext cx="4610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205164" y="2787651"/>
          <a:ext cx="59959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公式" r:id="rId7" imgW="5994400" imgH="635000" progId="Equation.3">
                  <p:embed/>
                </p:oleObj>
              </mc:Choice>
              <mc:Fallback>
                <p:oleObj name="公式" r:id="rId7" imgW="5994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2787651"/>
                        <a:ext cx="59959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201989" y="3765551"/>
          <a:ext cx="59451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公式" r:id="rId9" imgW="5943600" imgH="635000" progId="Equation.3">
                  <p:embed/>
                </p:oleObj>
              </mc:Choice>
              <mc:Fallback>
                <p:oleObj name="公式" r:id="rId9" imgW="5943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9" y="3765551"/>
                        <a:ext cx="59451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3168650" y="4673600"/>
          <a:ext cx="551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公式" r:id="rId11" imgW="5511800" imgH="889000" progId="Equation.3">
                  <p:embed/>
                </p:oleObj>
              </mc:Choice>
              <mc:Fallback>
                <p:oleObj name="公式" r:id="rId11" imgW="551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4673600"/>
                        <a:ext cx="551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87764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783013" y="788988"/>
          <a:ext cx="37592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Document" r:id="rId3" imgW="3784242" imgH="662064" progId="Word.Document.8">
                  <p:embed/>
                </p:oleObj>
              </mc:Choice>
              <mc:Fallback>
                <p:oleObj name="Document" r:id="rId3" imgW="3784242" imgH="662064" progId="Word.Document.8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788988"/>
                        <a:ext cx="37592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429000" y="2133600"/>
          <a:ext cx="307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7" name="公式" r:id="rId5" imgW="3057601" imgH="552579" progId="Equation.3">
                  <p:embed/>
                </p:oleObj>
              </mc:Choice>
              <mc:Fallback>
                <p:oleObj name="公式" r:id="rId5" imgW="3057601" imgH="552579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307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629400" y="2133600"/>
          <a:ext cx="2438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公式" r:id="rId7" imgW="2419430" imgH="552579" progId="Equation.3">
                  <p:embed/>
                </p:oleObj>
              </mc:Choice>
              <mc:Fallback>
                <p:oleObj name="公式" r:id="rId7" imgW="2419430" imgH="552579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133600"/>
                        <a:ext cx="2438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724400" y="2895601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第一类换元公式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凑微分法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376488" y="35814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说明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429000" y="3581401"/>
            <a:ext cx="432318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使用此公式的关键在于将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3505200" y="433705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" name="公式" r:id="rId9" imgW="1384300" imgH="571500" progId="Equation.3">
                  <p:embed/>
                </p:oleObj>
              </mc:Choice>
              <mc:Fallback>
                <p:oleObj name="公式" r:id="rId9" imgW="1384300" imgH="571500" progId="Equation.3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33705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953000" y="434340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化为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5753100" y="4313238"/>
          <a:ext cx="2844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公式" r:id="rId11" imgW="2844800" imgH="635000" progId="Equation.3">
                  <p:embed/>
                </p:oleObj>
              </mc:Choice>
              <mc:Fallback>
                <p:oleObj name="公式" r:id="rId11" imgW="2844800" imgH="63500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313238"/>
                        <a:ext cx="2844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429000" y="5029201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观察重点不同，所得结论不同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6911975" y="788988"/>
          <a:ext cx="29956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Document" r:id="rId13" imgW="3011265" imgH="601582" progId="Word.Document.8">
                  <p:embed/>
                </p:oleObj>
              </mc:Choice>
              <mc:Fallback>
                <p:oleObj name="Document" r:id="rId13" imgW="3011265" imgH="601582" progId="Word.Document.8">
                  <p:embed/>
                  <p:pic>
                    <p:nvPicPr>
                      <p:cNvPr id="3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788988"/>
                        <a:ext cx="29956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2441575" y="1468438"/>
          <a:ext cx="29273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Document" r:id="rId15" imgW="3024586" imgH="615982" progId="Word.Document.8">
                  <p:embed/>
                </p:oleObj>
              </mc:Choice>
              <mc:Fallback>
                <p:oleObj name="Document" r:id="rId15" imgW="3024586" imgH="615982" progId="Word.Document.8">
                  <p:embed/>
                  <p:pic>
                    <p:nvPicPr>
                      <p:cNvPr id="3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1468438"/>
                        <a:ext cx="29273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393950" y="804863"/>
            <a:ext cx="164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59097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utoUpdateAnimBg="0"/>
      <p:bldP spid="33798" grpId="0" autoUpdateAnimBg="0"/>
      <p:bldP spid="33799" grpId="0" autoUpdateAnimBg="0"/>
      <p:bldP spid="33801" grpId="0" autoUpdateAnimBg="0"/>
      <p:bldP spid="3380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552700" y="2159000"/>
          <a:ext cx="55387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公式" r:id="rId3" imgW="5537200" imgH="889000" progId="Equation.3">
                  <p:embed/>
                </p:oleObj>
              </mc:Choice>
              <mc:Fallback>
                <p:oleObj name="公式" r:id="rId3" imgW="5537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59000"/>
                        <a:ext cx="55387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565400" y="3282950"/>
          <a:ext cx="54498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公式" r:id="rId5" imgW="5448300" imgH="927100" progId="Equation.3">
                  <p:embed/>
                </p:oleObj>
              </mc:Choice>
              <mc:Fallback>
                <p:oleObj name="公式" r:id="rId5" imgW="544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282950"/>
                        <a:ext cx="54498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2551114" y="4375150"/>
          <a:ext cx="67452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公式" r:id="rId7" imgW="6743700" imgH="927100" progId="Equation.3">
                  <p:embed/>
                </p:oleObj>
              </mc:Choice>
              <mc:Fallback>
                <p:oleObj name="公式" r:id="rId7" imgW="6743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4" y="4375150"/>
                        <a:ext cx="674528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559050" y="1066800"/>
          <a:ext cx="552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公式" r:id="rId9" imgW="5524500" imgH="889000" progId="Equation.3">
                  <p:embed/>
                </p:oleObj>
              </mc:Choice>
              <mc:Fallback>
                <p:oleObj name="公式" r:id="rId9" imgW="5524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1066800"/>
                        <a:ext cx="552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1360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20" y="896625"/>
            <a:ext cx="1368152" cy="778892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95600" y="18288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两类积分换元法：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3048001" y="2590800"/>
          <a:ext cx="4048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3" imgW="400115" imgH="1028700" progId="Equation.3">
                  <p:embed/>
                </p:oleObj>
              </mc:Choice>
              <mc:Fallback>
                <p:oleObj name="公式" r:id="rId3" imgW="400115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590800"/>
                        <a:ext cx="4048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124200" y="24526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（一）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凑微分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124200" y="3124201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（二）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三角代换、倒代换、根式代换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819400" y="3733800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基本积分表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8671992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9" grpId="0" autoUpdateAnimBg="0"/>
      <p:bldP spid="21510" grpId="0" autoUpdateAnimBg="0"/>
      <p:bldP spid="2151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41575" y="1600201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3505200" y="1600200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公式" r:id="rId3" imgW="1778000" imgH="571500" progId="Equation.3">
                  <p:embed/>
                </p:oleObj>
              </mc:Choice>
              <mc:Fallback>
                <p:oleObj name="公式" r:id="rId3" imgW="177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441575" y="2290763"/>
            <a:ext cx="239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解决思路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191000" y="2320926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利用两个函数乘积的求导法则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476500" y="3063875"/>
          <a:ext cx="74755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文档" r:id="rId5" imgW="7025717" imgH="620322" progId="Word.Document.8">
                  <p:embed/>
                </p:oleObj>
              </mc:Choice>
              <mc:Fallback>
                <p:oleObj name="文档" r:id="rId5" imgW="7025717" imgH="620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063875"/>
                        <a:ext cx="74755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566988" y="3756026"/>
          <a:ext cx="288131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公式" r:id="rId7" imgW="1104421" imgH="266584" progId="Equation.3">
                  <p:embed/>
                </p:oleObj>
              </mc:Choice>
              <mc:Fallback>
                <p:oleObj name="公式" r:id="rId7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756026"/>
                        <a:ext cx="288131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919789" y="3756026"/>
          <a:ext cx="28797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公式" r:id="rId9" imgW="1104421" imgH="266584" progId="Equation.3">
                  <p:embed/>
                </p:oleObj>
              </mc:Choice>
              <mc:Fallback>
                <p:oleObj name="公式" r:id="rId9" imgW="1104421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9" y="3756026"/>
                        <a:ext cx="28797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547938" y="4656138"/>
          <a:ext cx="3479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公式" r:id="rId11" imgW="3467086" imgH="628689" progId="Equation.3">
                  <p:embed/>
                </p:oleObj>
              </mc:Choice>
              <mc:Fallback>
                <p:oleObj name="公式" r:id="rId11" imgW="346708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656138"/>
                        <a:ext cx="3479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6489700" y="4694238"/>
          <a:ext cx="28829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公式" r:id="rId13" imgW="2876456" imgH="628689" progId="Equation.3">
                  <p:embed/>
                </p:oleObj>
              </mc:Choice>
              <mc:Fallback>
                <p:oleObj name="公式" r:id="rId13" imgW="2876456" imgH="628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4694238"/>
                        <a:ext cx="28829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239000" y="54102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分部积分公式</a:t>
            </a:r>
          </a:p>
        </p:txBody>
      </p:sp>
      <p:sp>
        <p:nvSpPr>
          <p:cNvPr id="20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2946276" y="573087"/>
            <a:ext cx="3949824" cy="900113"/>
          </a:xfrm>
        </p:spPr>
        <p:txBody>
          <a:bodyPr/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仿宋_GB2312" pitchFamily="49" charset="-122"/>
              </a:rPr>
              <a:t>分部积分法</a:t>
            </a:r>
          </a:p>
        </p:txBody>
      </p:sp>
    </p:spTree>
    <p:extLst>
      <p:ext uri="{BB962C8B-B14F-4D97-AF65-F5344CB8AC3E}">
        <p14:creationId xmlns:p14="http://schemas.microsoft.com/office/powerpoint/2010/main" val="7998836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2" grpId="0" autoUpdateAnimBg="0"/>
      <p:bldP spid="22533" grpId="0" autoUpdateAnimBg="0"/>
      <p:bldP spid="2253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89448" y="1130083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87722"/>
              </p:ext>
            </p:extLst>
          </p:nvPr>
        </p:nvGraphicFramePr>
        <p:xfrm>
          <a:off x="4533438" y="1072933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3" name="公式" r:id="rId3" imgW="1815312" imgH="634725" progId="Equation.3">
                  <p:embed/>
                </p:oleObj>
              </mc:Choice>
              <mc:Fallback>
                <p:oleObj name="公式" r:id="rId3" imgW="181531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438" y="1072933"/>
                        <a:ext cx="1816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328534" y="1926789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（一）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2900119" y="2757488"/>
            <a:ext cx="1981200" cy="519112"/>
            <a:chOff x="1776" y="1152"/>
            <a:chExt cx="1248" cy="327"/>
          </a:xfrm>
        </p:grpSpPr>
        <p:sp>
          <p:nvSpPr>
            <p:cNvPr id="21517" name="Text Box 6"/>
            <p:cNvSpPr txBox="1">
              <a:spLocks noChangeArrowheads="1"/>
            </p:cNvSpPr>
            <p:nvPr/>
          </p:nvSpPr>
          <p:spPr bwMode="auto">
            <a:xfrm>
              <a:off x="1776" y="11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1518" name="Object 7"/>
            <p:cNvGraphicFramePr>
              <a:graphicFrameLocks noChangeAspect="1"/>
            </p:cNvGraphicFramePr>
            <p:nvPr/>
          </p:nvGraphicFramePr>
          <p:xfrm>
            <a:off x="2072" y="1268"/>
            <a:ext cx="9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4" name="公式" r:id="rId5" imgW="1511300" imgH="317500" progId="Equation.3">
                    <p:embed/>
                  </p:oleObj>
                </mc:Choice>
                <mc:Fallback>
                  <p:oleObj name="公式" r:id="rId5" imgW="15113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268"/>
                          <a:ext cx="9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16218"/>
              </p:ext>
            </p:extLst>
          </p:nvPr>
        </p:nvGraphicFramePr>
        <p:xfrm>
          <a:off x="5015880" y="2503488"/>
          <a:ext cx="1152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公式" r:id="rId7" imgW="469900" imgH="419100" progId="Equation.3">
                  <p:embed/>
                </p:oleObj>
              </mc:Choice>
              <mc:Fallback>
                <p:oleObj name="公式" r:id="rId7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2503488"/>
                        <a:ext cx="11525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128037"/>
              </p:ext>
            </p:extLst>
          </p:nvPr>
        </p:nvGraphicFramePr>
        <p:xfrm>
          <a:off x="2865550" y="3805237"/>
          <a:ext cx="1701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公式" r:id="rId9" imgW="1701800" imgH="635000" progId="Equation.3">
                  <p:embed/>
                </p:oleObj>
              </mc:Choice>
              <mc:Fallback>
                <p:oleObj name="公式" r:id="rId9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550" y="3805237"/>
                        <a:ext cx="1701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44860"/>
              </p:ext>
            </p:extLst>
          </p:nvPr>
        </p:nvGraphicFramePr>
        <p:xfrm>
          <a:off x="4727848" y="3585938"/>
          <a:ext cx="374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公式" r:id="rId11" imgW="3746500" imgH="927100" progId="Equation.3">
                  <p:embed/>
                </p:oleObj>
              </mc:Choice>
              <mc:Fallback>
                <p:oleObj name="公式" r:id="rId11" imgW="3746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585938"/>
                        <a:ext cx="374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2777332" y="4717255"/>
            <a:ext cx="6172200" cy="519112"/>
            <a:chOff x="816" y="1968"/>
            <a:chExt cx="3888" cy="327"/>
          </a:xfrm>
        </p:grpSpPr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816" y="1968"/>
              <a:ext cx="38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显然，       </a:t>
              </a:r>
              <a:r>
                <a:rPr kumimoji="1"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选择不当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，积分更难进行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1516" name="Object 13"/>
            <p:cNvGraphicFramePr>
              <a:graphicFrameLocks noChangeAspect="1"/>
            </p:cNvGraphicFramePr>
            <p:nvPr/>
          </p:nvGraphicFramePr>
          <p:xfrm>
            <a:off x="1488" y="2016"/>
            <a:ext cx="43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38" name="公式" r:id="rId13" imgW="660400" imgH="419100" progId="Equation.3">
                    <p:embed/>
                  </p:oleObj>
                </mc:Choice>
                <mc:Fallback>
                  <p:oleObj name="公式" r:id="rId13" imgW="660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016"/>
                          <a:ext cx="43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712046"/>
              </p:ext>
            </p:extLst>
          </p:nvPr>
        </p:nvGraphicFramePr>
        <p:xfrm>
          <a:off x="3722669" y="1637507"/>
          <a:ext cx="41417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公式" r:id="rId15" imgW="1689100" imgH="419100" progId="Equation.3">
                  <p:embed/>
                </p:oleObj>
              </mc:Choice>
              <mc:Fallback>
                <p:oleObj name="公式" r:id="rId15" imgW="168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69" y="1637507"/>
                        <a:ext cx="41417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9413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62200" y="1571626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（二）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2782888" y="2349501"/>
            <a:ext cx="1498600" cy="519113"/>
            <a:chOff x="1776" y="2448"/>
            <a:chExt cx="944" cy="327"/>
          </a:xfrm>
        </p:grpSpPr>
        <p:sp>
          <p:nvSpPr>
            <p:cNvPr id="22540" name="Text Box 4"/>
            <p:cNvSpPr txBox="1">
              <a:spLocks noChangeArrowheads="1"/>
            </p:cNvSpPr>
            <p:nvPr/>
          </p:nvSpPr>
          <p:spPr bwMode="auto">
            <a:xfrm>
              <a:off x="1776" y="2448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2541" name="Object 5"/>
            <p:cNvGraphicFramePr>
              <a:graphicFrameLocks noChangeAspect="1"/>
            </p:cNvGraphicFramePr>
            <p:nvPr/>
          </p:nvGraphicFramePr>
          <p:xfrm>
            <a:off x="2112" y="2564"/>
            <a:ext cx="60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6" name="公式" r:id="rId3" imgW="964781" imgH="317362" progId="Equation.3">
                    <p:embed/>
                  </p:oleObj>
                </mc:Choice>
                <mc:Fallback>
                  <p:oleObj name="公式" r:id="rId3" imgW="964781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64"/>
                          <a:ext cx="60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855913" y="3063876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7" name="公式" r:id="rId5" imgW="1701800" imgH="635000" progId="Equation.3">
                  <p:embed/>
                </p:oleObj>
              </mc:Choice>
              <mc:Fallback>
                <p:oleObj name="公式" r:id="rId5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063876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559300" y="3082926"/>
          <a:ext cx="1803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8" name="公式" r:id="rId7" imgW="1803400" imgH="635000" progId="Equation.3">
                  <p:embed/>
                </p:oleObj>
              </mc:Choice>
              <mc:Fallback>
                <p:oleObj name="公式" r:id="rId7" imgW="1803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3082926"/>
                        <a:ext cx="1803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782888" y="3860801"/>
          <a:ext cx="3060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9" name="公式" r:id="rId9" imgW="3060700" imgH="635000" progId="Equation.3">
                  <p:embed/>
                </p:oleObj>
              </mc:Choice>
              <mc:Fallback>
                <p:oleObj name="公式" r:id="rId9" imgW="3060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860801"/>
                        <a:ext cx="3060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782888" y="4754563"/>
          <a:ext cx="321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0" name="公式" r:id="rId11" imgW="3213100" imgH="330200" progId="Equation.3">
                  <p:embed/>
                </p:oleObj>
              </mc:Choice>
              <mc:Fallback>
                <p:oleObj name="公式" r:id="rId11" imgW="3213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754563"/>
                        <a:ext cx="3213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2362200" y="8382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2537" name="Object 11"/>
          <p:cNvGraphicFramePr>
            <a:graphicFrameLocks noChangeAspect="1"/>
          </p:cNvGraphicFramePr>
          <p:nvPr/>
        </p:nvGraphicFramePr>
        <p:xfrm>
          <a:off x="4457700" y="808038"/>
          <a:ext cx="1816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1" name="公式" r:id="rId13" imgW="1815312" imgH="634725" progId="Equation.3">
                  <p:embed/>
                </p:oleObj>
              </mc:Choice>
              <mc:Fallback>
                <p:oleObj name="公式" r:id="rId13" imgW="1815312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808038"/>
                        <a:ext cx="1816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3889375" y="1524001"/>
          <a:ext cx="38623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2" name="公式" r:id="rId15" imgW="1574800" imgH="292100" progId="Equation.3">
                  <p:embed/>
                </p:oleObj>
              </mc:Choice>
              <mc:Fallback>
                <p:oleObj name="公式" r:id="rId15" imgW="1574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75" y="1524001"/>
                        <a:ext cx="386238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4529139" y="2413001"/>
          <a:ext cx="14319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3" name="公式" r:id="rId17" imgW="583693" imgH="177646" progId="Equation.3">
                  <p:embed/>
                </p:oleObj>
              </mc:Choice>
              <mc:Fallback>
                <p:oleObj name="公式" r:id="rId17" imgW="58369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9" y="2413001"/>
                        <a:ext cx="14319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1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1895947" y="4284667"/>
            <a:ext cx="8160494" cy="1880638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53608" y="873578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001930"/>
              </p:ext>
            </p:extLst>
          </p:nvPr>
        </p:nvGraphicFramePr>
        <p:xfrm>
          <a:off x="4450556" y="816429"/>
          <a:ext cx="1460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6" name="公式" r:id="rId4" imgW="1459866" imgH="634725" progId="Equation.3">
                  <p:embed/>
                </p:oleObj>
              </mc:Choice>
              <mc:Fallback>
                <p:oleObj name="公式" r:id="rId4" imgW="1459866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556" y="816429"/>
                        <a:ext cx="1460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53608" y="1643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97053"/>
              </p:ext>
            </p:extLst>
          </p:nvPr>
        </p:nvGraphicFramePr>
        <p:xfrm>
          <a:off x="6314580" y="1582193"/>
          <a:ext cx="1130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7" name="公式" r:id="rId6" imgW="1129810" imgH="482391" progId="Equation.3">
                  <p:embed/>
                </p:oleObj>
              </mc:Choice>
              <mc:Fallback>
                <p:oleObj name="公式" r:id="rId6" imgW="112981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4580" y="1582193"/>
                        <a:ext cx="1130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4880"/>
              </p:ext>
            </p:extLst>
          </p:nvPr>
        </p:nvGraphicFramePr>
        <p:xfrm>
          <a:off x="7608168" y="1576543"/>
          <a:ext cx="10080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8" name="公式" r:id="rId8" imgW="418918" imgH="203112" progId="Equation.3">
                  <p:embed/>
                </p:oleObj>
              </mc:Choice>
              <mc:Fallback>
                <p:oleObj name="公式" r:id="rId8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168" y="1576543"/>
                        <a:ext cx="10080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108270"/>
              </p:ext>
            </p:extLst>
          </p:nvPr>
        </p:nvGraphicFramePr>
        <p:xfrm>
          <a:off x="2944078" y="2327960"/>
          <a:ext cx="2819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9" name="公式" r:id="rId10" imgW="2819400" imgH="635000" progId="Equation.3">
                  <p:embed/>
                </p:oleObj>
              </mc:Choice>
              <mc:Fallback>
                <p:oleObj name="公式" r:id="rId10" imgW="2819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078" y="2327960"/>
                        <a:ext cx="28194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157317"/>
              </p:ext>
            </p:extLst>
          </p:nvPr>
        </p:nvGraphicFramePr>
        <p:xfrm>
          <a:off x="2955430" y="3803653"/>
          <a:ext cx="3924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0" name="公式" r:id="rId12" imgW="3924300" imgH="482600" progId="Equation.3">
                  <p:embed/>
                </p:oleObj>
              </mc:Choice>
              <mc:Fallback>
                <p:oleObj name="公式" r:id="rId12" imgW="3924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30" y="3803653"/>
                        <a:ext cx="3924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242986"/>
              </p:ext>
            </p:extLst>
          </p:nvPr>
        </p:nvGraphicFramePr>
        <p:xfrm>
          <a:off x="6168008" y="3226504"/>
          <a:ext cx="965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公式" r:id="rId14" imgW="964781" imgH="317362" progId="Equation.3">
                  <p:embed/>
                </p:oleObj>
              </mc:Choice>
              <mc:Fallback>
                <p:oleObj name="公式" r:id="rId14" imgW="964781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3226504"/>
                        <a:ext cx="965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551113" y="44370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5611" name="Group 11"/>
          <p:cNvGrpSpPr>
            <a:grpSpLocks/>
          </p:cNvGrpSpPr>
          <p:nvPr/>
        </p:nvGrpSpPr>
        <p:grpSpPr bwMode="auto">
          <a:xfrm>
            <a:off x="2495550" y="4481514"/>
            <a:ext cx="7010400" cy="1373187"/>
            <a:chOff x="672" y="2610"/>
            <a:chExt cx="4416" cy="865"/>
          </a:xfrm>
        </p:grpSpPr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672" y="2610"/>
              <a:ext cx="4416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若被积函数是幂函数和正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余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弦函数或幂函数和指数函数的乘积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就考虑设幂函数为  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使其降幂一次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假定幂指数是正整数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23568" name="Object 13"/>
            <p:cNvGraphicFramePr>
              <a:graphicFrameLocks noChangeAspect="1"/>
            </p:cNvGraphicFramePr>
            <p:nvPr/>
          </p:nvGraphicFramePr>
          <p:xfrm>
            <a:off x="1188" y="326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62" name="公式" r:id="rId16" imgW="228687" imgH="247792" progId="Equation.3">
                    <p:embed/>
                  </p:oleObj>
                </mc:Choice>
                <mc:Fallback>
                  <p:oleObj name="公式" r:id="rId16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326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97779"/>
              </p:ext>
            </p:extLst>
          </p:nvPr>
        </p:nvGraphicFramePr>
        <p:xfrm>
          <a:off x="3046413" y="1570363"/>
          <a:ext cx="28082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公式" r:id="rId18" imgW="1231366" imgH="291973" progId="Equation.3">
                  <p:embed/>
                </p:oleObj>
              </mc:Choice>
              <mc:Fallback>
                <p:oleObj name="公式" r:id="rId18" imgW="123136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570363"/>
                        <a:ext cx="280828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546696"/>
              </p:ext>
            </p:extLst>
          </p:nvPr>
        </p:nvGraphicFramePr>
        <p:xfrm>
          <a:off x="2927350" y="2989246"/>
          <a:ext cx="27352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公式" r:id="rId20" imgW="1104900" imgH="292100" progId="Equation.3">
                  <p:embed/>
                </p:oleObj>
              </mc:Choice>
              <mc:Fallback>
                <p:oleObj name="公式" r:id="rId20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989246"/>
                        <a:ext cx="27352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643290"/>
              </p:ext>
            </p:extLst>
          </p:nvPr>
        </p:nvGraphicFramePr>
        <p:xfrm>
          <a:off x="7320136" y="3053466"/>
          <a:ext cx="10080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公式" r:id="rId22" imgW="418918" imgH="203112" progId="Equation.3">
                  <p:embed/>
                </p:oleObj>
              </mc:Choice>
              <mc:Fallback>
                <p:oleObj name="公式" r:id="rId22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3053466"/>
                        <a:ext cx="10080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2321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5604" grpId="0" autoUpdateAnimBg="0"/>
      <p:bldP spid="2561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303141" y="665522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46578"/>
              </p:ext>
            </p:extLst>
          </p:nvPr>
        </p:nvGraphicFramePr>
        <p:xfrm>
          <a:off x="4511632" y="644155"/>
          <a:ext cx="2160623" cy="58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公式" r:id="rId3" imgW="2336800" imgH="635000" progId="Equation.3">
                  <p:embed/>
                </p:oleObj>
              </mc:Choice>
              <mc:Fallback>
                <p:oleObj name="公式" r:id="rId3" imgW="2336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32" y="644155"/>
                        <a:ext cx="2160623" cy="585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03141" y="1405857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2831900" y="2148012"/>
            <a:ext cx="2447925" cy="519113"/>
            <a:chOff x="1008" y="852"/>
            <a:chExt cx="1542" cy="327"/>
          </a:xfrm>
        </p:grpSpPr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1008" y="852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459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5934113"/>
                </p:ext>
              </p:extLst>
            </p:nvPr>
          </p:nvGraphicFramePr>
          <p:xfrm>
            <a:off x="1328" y="948"/>
            <a:ext cx="122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6" name="公式" r:id="rId5" imgW="2095500" imgH="381000" progId="Equation.3">
                    <p:embed/>
                  </p:oleObj>
                </mc:Choice>
                <mc:Fallback>
                  <p:oleObj name="公式" r:id="rId5" imgW="2095500" imgH="38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948"/>
                          <a:ext cx="1222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776068"/>
              </p:ext>
            </p:extLst>
          </p:nvPr>
        </p:nvGraphicFramePr>
        <p:xfrm>
          <a:off x="2760341" y="2933359"/>
          <a:ext cx="2101850" cy="592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7" name="公式" r:id="rId7" imgW="2247900" imgH="635000" progId="Equation.3">
                  <p:embed/>
                </p:oleObj>
              </mc:Choice>
              <mc:Fallback>
                <p:oleObj name="公式" r:id="rId7" imgW="2247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341" y="2933359"/>
                        <a:ext cx="2101850" cy="592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85637"/>
              </p:ext>
            </p:extLst>
          </p:nvPr>
        </p:nvGraphicFramePr>
        <p:xfrm>
          <a:off x="4967707" y="2774805"/>
          <a:ext cx="4378597" cy="82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8" name="公式" r:id="rId9" imgW="4927600" imgH="927100" progId="Equation.3">
                  <p:embed/>
                </p:oleObj>
              </mc:Choice>
              <mc:Fallback>
                <p:oleObj name="公式" r:id="rId9" imgW="4927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707" y="2774805"/>
                        <a:ext cx="4378597" cy="823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798088"/>
              </p:ext>
            </p:extLst>
          </p:nvPr>
        </p:nvGraphicFramePr>
        <p:xfrm>
          <a:off x="2729641" y="3658048"/>
          <a:ext cx="4288904" cy="846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公式" r:id="rId11" imgW="4699000" imgH="927100" progId="Equation.3">
                  <p:embed/>
                </p:oleObj>
              </mc:Choice>
              <mc:Fallback>
                <p:oleObj name="公式" r:id="rId11" imgW="4699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641" y="3658048"/>
                        <a:ext cx="4288904" cy="846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356570"/>
              </p:ext>
            </p:extLst>
          </p:nvPr>
        </p:nvGraphicFramePr>
        <p:xfrm>
          <a:off x="2711450" y="4514082"/>
          <a:ext cx="4608686" cy="81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公式" r:id="rId13" imgW="5232400" imgH="927100" progId="Equation.3">
                  <p:embed/>
                </p:oleObj>
              </mc:Choice>
              <mc:Fallback>
                <p:oleObj name="公式" r:id="rId13" imgW="5232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514082"/>
                        <a:ext cx="4608686" cy="81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92193"/>
              </p:ext>
            </p:extLst>
          </p:nvPr>
        </p:nvGraphicFramePr>
        <p:xfrm>
          <a:off x="2711450" y="5357321"/>
          <a:ext cx="4730750" cy="779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1" name="公式" r:id="rId15" imgW="5626100" imgH="927100" progId="Equation.3">
                  <p:embed/>
                </p:oleObj>
              </mc:Choice>
              <mc:Fallback>
                <p:oleObj name="公式" r:id="rId15" imgW="56261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357321"/>
                        <a:ext cx="4730750" cy="779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133424"/>
              </p:ext>
            </p:extLst>
          </p:nvPr>
        </p:nvGraphicFramePr>
        <p:xfrm>
          <a:off x="3008731" y="1188785"/>
          <a:ext cx="4542187" cy="94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2" name="公式" r:id="rId17" imgW="2019300" imgH="419100" progId="Equation.3">
                  <p:embed/>
                </p:oleObj>
              </mc:Choice>
              <mc:Fallback>
                <p:oleObj name="公式" r:id="rId17" imgW="2019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31" y="1188785"/>
                        <a:ext cx="4542187" cy="942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0671"/>
              </p:ext>
            </p:extLst>
          </p:nvPr>
        </p:nvGraphicFramePr>
        <p:xfrm>
          <a:off x="5591944" y="1957189"/>
          <a:ext cx="1002864" cy="89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3" name="公式" r:id="rId19" imgW="469900" imgH="419100" progId="Equation.3">
                  <p:embed/>
                </p:oleObj>
              </mc:Choice>
              <mc:Fallback>
                <p:oleObj name="公式" r:id="rId19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1957189"/>
                        <a:ext cx="1002864" cy="89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9871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/>
          <p:cNvSpPr>
            <a:spLocks noChangeArrowheads="1"/>
          </p:cNvSpPr>
          <p:nvPr/>
        </p:nvSpPr>
        <p:spPr bwMode="auto">
          <a:xfrm>
            <a:off x="1631157" y="4658456"/>
            <a:ext cx="8353276" cy="1794880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115964" y="729647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162461"/>
              </p:ext>
            </p:extLst>
          </p:nvPr>
        </p:nvGraphicFramePr>
        <p:xfrm>
          <a:off x="4219094" y="683545"/>
          <a:ext cx="1588874" cy="57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2" name="公式" r:id="rId4" imgW="1764534" imgH="634725" progId="Equation.3">
                  <p:embed/>
                </p:oleObj>
              </mc:Choice>
              <mc:Fallback>
                <p:oleObj name="公式" r:id="rId4" imgW="1764534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094" y="683545"/>
                        <a:ext cx="1588874" cy="5701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260600" y="1419232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384189"/>
              </p:ext>
            </p:extLst>
          </p:nvPr>
        </p:nvGraphicFramePr>
        <p:xfrm>
          <a:off x="6744072" y="1484784"/>
          <a:ext cx="1162397" cy="34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" name="公式" r:id="rId6" imgW="1333500" imgH="393700" progId="Equation.3">
                  <p:embed/>
                </p:oleObj>
              </mc:Choice>
              <mc:Fallback>
                <p:oleObj name="公式" r:id="rId6" imgW="1333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1484784"/>
                        <a:ext cx="1162397" cy="34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897768"/>
              </p:ext>
            </p:extLst>
          </p:nvPr>
        </p:nvGraphicFramePr>
        <p:xfrm>
          <a:off x="2717800" y="2097004"/>
          <a:ext cx="3504338" cy="90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4" name="公式" r:id="rId8" imgW="1574117" imgH="406224" progId="Equation.3">
                  <p:embed/>
                </p:oleObj>
              </mc:Choice>
              <mc:Fallback>
                <p:oleObj name="公式" r:id="rId8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097004"/>
                        <a:ext cx="3504338" cy="90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72054"/>
              </p:ext>
            </p:extLst>
          </p:nvPr>
        </p:nvGraphicFramePr>
        <p:xfrm>
          <a:off x="2717800" y="3038830"/>
          <a:ext cx="2916238" cy="81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5" name="公式" r:id="rId10" imgW="3200400" imgH="889000" progId="Equation.3">
                  <p:embed/>
                </p:oleObj>
              </mc:Choice>
              <mc:Fallback>
                <p:oleObj name="公式" r:id="rId10" imgW="320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038830"/>
                        <a:ext cx="2916238" cy="81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3660"/>
              </p:ext>
            </p:extLst>
          </p:nvPr>
        </p:nvGraphicFramePr>
        <p:xfrm>
          <a:off x="2728913" y="3849690"/>
          <a:ext cx="3200400" cy="80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6" name="公式" r:id="rId12" imgW="3517900" imgH="889000" progId="Equation.3">
                  <p:embed/>
                </p:oleObj>
              </mc:Choice>
              <mc:Fallback>
                <p:oleObj name="公式" r:id="rId12" imgW="351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3849690"/>
                        <a:ext cx="3200400" cy="80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93900" y="4828927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</a:t>
            </a:r>
          </a:p>
        </p:txBody>
      </p:sp>
      <p:grpSp>
        <p:nvGrpSpPr>
          <p:cNvPr id="27658" name="Group 10"/>
          <p:cNvGrpSpPr>
            <a:grpSpLocks/>
          </p:cNvGrpSpPr>
          <p:nvPr/>
        </p:nvGrpSpPr>
        <p:grpSpPr bwMode="auto">
          <a:xfrm>
            <a:off x="1919114" y="4841537"/>
            <a:ext cx="7624763" cy="1373187"/>
            <a:chOff x="-112" y="2668"/>
            <a:chExt cx="4803" cy="865"/>
          </a:xfrm>
        </p:grpSpPr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-112" y="2668"/>
              <a:ext cx="4803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          若被积函数是幂函数和对数函数或幂函数和反三角函数的乘积，就考虑设对数函数或反三角函数为   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56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946756"/>
                </p:ext>
              </p:extLst>
            </p:nvPr>
          </p:nvGraphicFramePr>
          <p:xfrm>
            <a:off x="1068" y="3308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67" name="公式" r:id="rId14" imgW="228687" imgH="247792" progId="Equation.3">
                    <p:embed/>
                  </p:oleObj>
                </mc:Choice>
                <mc:Fallback>
                  <p:oleObj name="公式" r:id="rId14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3308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797943"/>
              </p:ext>
            </p:extLst>
          </p:nvPr>
        </p:nvGraphicFramePr>
        <p:xfrm>
          <a:off x="2948658" y="1185873"/>
          <a:ext cx="3363366" cy="932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8" name="公式" r:id="rId16" imgW="1511300" imgH="419100" progId="Equation.3">
                  <p:embed/>
                </p:oleObj>
              </mc:Choice>
              <mc:Fallback>
                <p:oleObj name="公式" r:id="rId16" imgW="1511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658" y="1185873"/>
                        <a:ext cx="3363366" cy="932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0250"/>
              </p:ext>
            </p:extLst>
          </p:nvPr>
        </p:nvGraphicFramePr>
        <p:xfrm>
          <a:off x="8040216" y="1159260"/>
          <a:ext cx="1063827" cy="94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9" name="公式" r:id="rId18" imgW="469900" imgH="419100" progId="Equation.3">
                  <p:embed/>
                </p:oleObj>
              </mc:Choice>
              <mc:Fallback>
                <p:oleObj name="公式" r:id="rId18" imgW="46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1159260"/>
                        <a:ext cx="1063827" cy="948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7657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652" grpId="0" autoUpdateAnimBg="0"/>
      <p:bldP spid="27657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093615" y="782099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52834"/>
              </p:ext>
            </p:extLst>
          </p:nvPr>
        </p:nvGraphicFramePr>
        <p:xfrm>
          <a:off x="4367808" y="753013"/>
          <a:ext cx="2070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3" name="公式" r:id="rId3" imgW="2070100" imgH="635000" progId="Equation.3">
                  <p:embed/>
                </p:oleObj>
              </mc:Choice>
              <mc:Fallback>
                <p:oleObj name="公式" r:id="rId3" imgW="2070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753013"/>
                        <a:ext cx="2070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134397" y="1578838"/>
            <a:ext cx="57824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054669"/>
              </p:ext>
            </p:extLst>
          </p:nvPr>
        </p:nvGraphicFramePr>
        <p:xfrm>
          <a:off x="3002532" y="1610629"/>
          <a:ext cx="1780740" cy="51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4" name="公式" r:id="rId5" imgW="1968500" imgH="571500" progId="Equation.3">
                  <p:embed/>
                </p:oleObj>
              </mc:Choice>
              <mc:Fallback>
                <p:oleObj name="公式" r:id="rId5" imgW="1968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32" y="1610629"/>
                        <a:ext cx="1780740" cy="51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86684"/>
              </p:ext>
            </p:extLst>
          </p:nvPr>
        </p:nvGraphicFramePr>
        <p:xfrm>
          <a:off x="4976930" y="1570913"/>
          <a:ext cx="4196481" cy="5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5" name="公式" r:id="rId7" imgW="4483100" imgH="571500" progId="Equation.3">
                  <p:embed/>
                </p:oleObj>
              </mc:Choice>
              <mc:Fallback>
                <p:oleObj name="公式" r:id="rId7" imgW="4483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930" y="1570913"/>
                        <a:ext cx="4196481" cy="5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39437"/>
              </p:ext>
            </p:extLst>
          </p:nvPr>
        </p:nvGraphicFramePr>
        <p:xfrm>
          <a:off x="2787897" y="2086798"/>
          <a:ext cx="4748253" cy="83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6" name="公式" r:id="rId9" imgW="5029200" imgH="889000" progId="Equation.3">
                  <p:embed/>
                </p:oleObj>
              </mc:Choice>
              <mc:Fallback>
                <p:oleObj name="公式" r:id="rId9" imgW="5029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97" y="2086798"/>
                        <a:ext cx="4748253" cy="83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10189"/>
              </p:ext>
            </p:extLst>
          </p:nvPr>
        </p:nvGraphicFramePr>
        <p:xfrm>
          <a:off x="2790127" y="3577275"/>
          <a:ext cx="6270203" cy="549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7" name="公式" r:id="rId11" imgW="6515100" imgH="571500" progId="Equation.3">
                  <p:embed/>
                </p:oleObj>
              </mc:Choice>
              <mc:Fallback>
                <p:oleObj name="公式" r:id="rId11" imgW="65151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127" y="3577275"/>
                        <a:ext cx="6270203" cy="549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053389"/>
              </p:ext>
            </p:extLst>
          </p:nvPr>
        </p:nvGraphicFramePr>
        <p:xfrm>
          <a:off x="2787897" y="4213268"/>
          <a:ext cx="5970050" cy="559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8" name="公式" r:id="rId13" imgW="6096000" imgH="571500" progId="Equation.3">
                  <p:embed/>
                </p:oleObj>
              </mc:Choice>
              <mc:Fallback>
                <p:oleObj name="公式" r:id="rId13" imgW="6096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897" y="4213268"/>
                        <a:ext cx="5970050" cy="559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99832"/>
              </p:ext>
            </p:extLst>
          </p:nvPr>
        </p:nvGraphicFramePr>
        <p:xfrm>
          <a:off x="3002532" y="5613664"/>
          <a:ext cx="2092920" cy="52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59" name="公式" r:id="rId15" imgW="2273300" imgH="571500" progId="Equation.3">
                  <p:embed/>
                </p:oleObj>
              </mc:Choice>
              <mc:Fallback>
                <p:oleObj name="公式" r:id="rId15" imgW="2273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532" y="5613664"/>
                        <a:ext cx="2092920" cy="52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7925"/>
              </p:ext>
            </p:extLst>
          </p:nvPr>
        </p:nvGraphicFramePr>
        <p:xfrm>
          <a:off x="5157838" y="5431206"/>
          <a:ext cx="4178200" cy="80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公式" r:id="rId17" imgW="4610100" imgH="889000" progId="Equation.3">
                  <p:embed/>
                </p:oleObj>
              </mc:Choice>
              <mc:Fallback>
                <p:oleObj name="公式" r:id="rId17" imgW="4610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838" y="5431206"/>
                        <a:ext cx="4178200" cy="80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770092" y="4186437"/>
            <a:ext cx="2134219" cy="578978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825140" y="1580338"/>
            <a:ext cx="2046724" cy="50276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14405"/>
              </p:ext>
            </p:extLst>
          </p:nvPr>
        </p:nvGraphicFramePr>
        <p:xfrm>
          <a:off x="2770442" y="2861169"/>
          <a:ext cx="4249216" cy="70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公式" r:id="rId19" imgW="1752600" imgH="292100" progId="Equation.3">
                  <p:embed/>
                </p:oleObj>
              </mc:Choice>
              <mc:Fallback>
                <p:oleObj name="公式" r:id="rId19" imgW="1752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442" y="2861169"/>
                        <a:ext cx="4249216" cy="70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942296"/>
              </p:ext>
            </p:extLst>
          </p:nvPr>
        </p:nvGraphicFramePr>
        <p:xfrm>
          <a:off x="2375570" y="4952464"/>
          <a:ext cx="1799555" cy="52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公式" r:id="rId21" imgW="1968500" imgH="571500" progId="Equation.3">
                  <p:embed/>
                </p:oleObj>
              </mc:Choice>
              <mc:Fallback>
                <p:oleObj name="公式" r:id="rId21" imgW="1968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570" y="4952464"/>
                        <a:ext cx="1799555" cy="522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87050"/>
              </p:ext>
            </p:extLst>
          </p:nvPr>
        </p:nvGraphicFramePr>
        <p:xfrm>
          <a:off x="4175125" y="4945063"/>
          <a:ext cx="5521275" cy="51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3" name="公式" r:id="rId22" imgW="6096000" imgH="571500" progId="Equation.3">
                  <p:embed/>
                </p:oleObj>
              </mc:Choice>
              <mc:Fallback>
                <p:oleObj name="公式" r:id="rId22" imgW="6096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945063"/>
                        <a:ext cx="5521275" cy="51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7896200" y="4941888"/>
            <a:ext cx="1862586" cy="52066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302545" y="4924425"/>
            <a:ext cx="1872580" cy="544676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925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84" grpId="0" animBg="1"/>
      <p:bldP spid="28685" grpId="0" animBg="1"/>
      <p:bldP spid="28689" grpId="0" animBg="1"/>
      <p:bldP spid="2869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28850" y="77780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051223"/>
              </p:ext>
            </p:extLst>
          </p:nvPr>
        </p:nvGraphicFramePr>
        <p:xfrm>
          <a:off x="4523399" y="747673"/>
          <a:ext cx="1879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2" name="公式" r:id="rId3" imgW="1879600" imgH="635000" progId="Equation.3">
                  <p:embed/>
                </p:oleObj>
              </mc:Choice>
              <mc:Fallback>
                <p:oleObj name="公式" r:id="rId3" imgW="18796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399" y="747673"/>
                        <a:ext cx="1879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28850" y="16392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49421"/>
              </p:ext>
            </p:extLst>
          </p:nvPr>
        </p:nvGraphicFramePr>
        <p:xfrm>
          <a:off x="3016250" y="1593624"/>
          <a:ext cx="177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3" name="公式" r:id="rId5" imgW="1778000" imgH="571500" progId="Equation.3">
                  <p:embed/>
                </p:oleObj>
              </mc:Choice>
              <mc:Fallback>
                <p:oleObj name="公式" r:id="rId5" imgW="1778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1593624"/>
                        <a:ext cx="1778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67628"/>
              </p:ext>
            </p:extLst>
          </p:nvPr>
        </p:nvGraphicFramePr>
        <p:xfrm>
          <a:off x="4916817" y="1603375"/>
          <a:ext cx="184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4" name="公式" r:id="rId7" imgW="1841500" imgH="571500" progId="Equation.3">
                  <p:embed/>
                </p:oleObj>
              </mc:Choice>
              <mc:Fallback>
                <p:oleObj name="公式" r:id="rId7" imgW="1841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817" y="1603375"/>
                        <a:ext cx="1841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319128"/>
              </p:ext>
            </p:extLst>
          </p:nvPr>
        </p:nvGraphicFramePr>
        <p:xfrm>
          <a:off x="2686050" y="2302349"/>
          <a:ext cx="363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公式" r:id="rId9" imgW="3632200" imgH="571500" progId="Equation.3">
                  <p:embed/>
                </p:oleObj>
              </mc:Choice>
              <mc:Fallback>
                <p:oleObj name="公式" r:id="rId9" imgW="3632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302349"/>
                        <a:ext cx="3632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54897"/>
              </p:ext>
            </p:extLst>
          </p:nvPr>
        </p:nvGraphicFramePr>
        <p:xfrm>
          <a:off x="2667000" y="2974975"/>
          <a:ext cx="361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公式" r:id="rId11" imgW="3619500" imgH="571500" progId="Equation.3">
                  <p:embed/>
                </p:oleObj>
              </mc:Choice>
              <mc:Fallback>
                <p:oleObj name="公式" r:id="rId11" imgW="3619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4975"/>
                        <a:ext cx="361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601918"/>
              </p:ext>
            </p:extLst>
          </p:nvPr>
        </p:nvGraphicFramePr>
        <p:xfrm>
          <a:off x="6342500" y="3010978"/>
          <a:ext cx="3378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7" name="公式" r:id="rId13" imgW="3378200" imgH="571500" progId="Equation.3">
                  <p:embed/>
                </p:oleObj>
              </mc:Choice>
              <mc:Fallback>
                <p:oleObj name="公式" r:id="rId13" imgW="3378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500" y="3010978"/>
                        <a:ext cx="3378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16863"/>
              </p:ext>
            </p:extLst>
          </p:nvPr>
        </p:nvGraphicFramePr>
        <p:xfrm>
          <a:off x="2686050" y="3719800"/>
          <a:ext cx="5232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公式" r:id="rId15" imgW="5232400" imgH="571500" progId="Equation.3">
                  <p:embed/>
                </p:oleObj>
              </mc:Choice>
              <mc:Fallback>
                <p:oleObj name="公式" r:id="rId15" imgW="5232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719800"/>
                        <a:ext cx="5232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2686050" y="4479925"/>
          <a:ext cx="492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公式" r:id="rId17" imgW="4927600" imgH="571500" progId="Equation.3">
                  <p:embed/>
                </p:oleObj>
              </mc:Choice>
              <mc:Fallback>
                <p:oleObj name="公式" r:id="rId17" imgW="49276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4479925"/>
                        <a:ext cx="492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810250" y="4403725"/>
            <a:ext cx="19050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914650" y="1546225"/>
            <a:ext cx="1981200" cy="685800"/>
          </a:xfrm>
          <a:prstGeom prst="rect">
            <a:avLst/>
          </a:prstGeom>
          <a:noFill/>
          <a:ln w="38100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721559"/>
              </p:ext>
            </p:extLst>
          </p:nvPr>
        </p:nvGraphicFramePr>
        <p:xfrm>
          <a:off x="2477883" y="5236878"/>
          <a:ext cx="208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0" name="公式" r:id="rId19" imgW="2082800" imgH="571500" progId="Equation.3">
                  <p:embed/>
                </p:oleObj>
              </mc:Choice>
              <mc:Fallback>
                <p:oleObj name="公式" r:id="rId19" imgW="20828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883" y="5236878"/>
                        <a:ext cx="208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82208"/>
              </p:ext>
            </p:extLst>
          </p:nvPr>
        </p:nvGraphicFramePr>
        <p:xfrm>
          <a:off x="4560683" y="5059078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公式" r:id="rId21" imgW="3619500" imgH="927100" progId="Equation.3">
                  <p:embed/>
                </p:oleObj>
              </mc:Choice>
              <mc:Fallback>
                <p:oleObj name="公式" r:id="rId21" imgW="3619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683" y="5059078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715250" y="4479925"/>
            <a:ext cx="2438400" cy="523220"/>
          </a:xfrm>
          <a:prstGeom prst="rect">
            <a:avLst/>
          </a:prstGeom>
          <a:noFill/>
          <a:ln w="28575">
            <a:solidFill>
              <a:srgbClr val="FF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注意循环形式</a:t>
            </a:r>
          </a:p>
        </p:txBody>
      </p:sp>
    </p:spTree>
    <p:extLst>
      <p:ext uri="{BB962C8B-B14F-4D97-AF65-F5344CB8AC3E}">
        <p14:creationId xmlns:p14="http://schemas.microsoft.com/office/powerpoint/2010/main" val="16076714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utoUpdateAnimBg="0"/>
      <p:bldP spid="29708" grpId="0" animBg="1"/>
      <p:bldP spid="29709" grpId="0" animBg="1"/>
      <p:bldP spid="2971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14600" y="7620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943350" y="736371"/>
          <a:ext cx="1676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0" name="公式" r:id="rId3" imgW="1675673" imgH="634725" progId="Equation.3">
                  <p:embed/>
                </p:oleObj>
              </mc:Choice>
              <mc:Fallback>
                <p:oleObj name="公式" r:id="rId3" imgW="1675673" imgH="634725" progId="Equation.3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736371"/>
                        <a:ext cx="16764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514600" y="1524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（一）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114800" y="156210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1" name="公式" r:id="rId5" imgW="1562100" imgH="571500" progId="Equation.3">
                  <p:embed/>
                </p:oleObj>
              </mc:Choice>
              <mc:Fallback>
                <p:oleObj name="公式" r:id="rId5" imgW="1562100" imgH="5715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6210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734050" y="13716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2" name="公式" r:id="rId7" imgW="2667000" imgH="889000" progId="Equation.3">
                  <p:embed/>
                </p:oleObj>
              </mc:Choice>
              <mc:Fallback>
                <p:oleObj name="公式" r:id="rId7" imgW="2667000" imgH="88900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13716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000375" y="3419476"/>
          <a:ext cx="2349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3" name="Equation" r:id="rId9" imgW="952087" imgH="406224" progId="Equation.DSMT4">
                  <p:embed/>
                </p:oleObj>
              </mc:Choice>
              <mc:Fallback>
                <p:oleObj name="Equation" r:id="rId9" imgW="952087" imgH="406224" progId="Equation.DSMT4">
                  <p:embed/>
                  <p:pic>
                    <p:nvPicPr>
                      <p:cNvPr id="3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19476"/>
                        <a:ext cx="23495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4308027" y="2424115"/>
          <a:ext cx="17272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Equation" r:id="rId11" imgW="710891" imgH="406224" progId="Equation.DSMT4">
                  <p:embed/>
                </p:oleObj>
              </mc:Choice>
              <mc:Fallback>
                <p:oleObj name="Equation" r:id="rId11" imgW="710891" imgH="406224" progId="Equation.DSMT4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027" y="2424115"/>
                        <a:ext cx="17272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065216" y="2514600"/>
          <a:ext cx="1223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Equation" r:id="rId13" imgW="622030" imgH="266584" progId="Equation.DSMT4">
                  <p:embed/>
                </p:oleObj>
              </mc:Choice>
              <mc:Fallback>
                <p:oleObj name="Equation" r:id="rId13" imgW="622030" imgH="266584" progId="Equation.DSMT4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16" y="2514600"/>
                        <a:ext cx="1223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3057526" y="4538664"/>
          <a:ext cx="24479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5" imgW="1040948" imgH="406224" progId="Equation.DSMT4">
                  <p:embed/>
                </p:oleObj>
              </mc:Choice>
              <mc:Fallback>
                <p:oleObj name="Equation" r:id="rId15" imgW="1040948" imgH="406224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6" y="4538664"/>
                        <a:ext cx="244792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6651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79576" y="11239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492570"/>
              </p:ext>
            </p:extLst>
          </p:nvPr>
        </p:nvGraphicFramePr>
        <p:xfrm>
          <a:off x="4367808" y="971439"/>
          <a:ext cx="2413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0" name="公式" r:id="rId3" imgW="2413000" imgH="927100" progId="Equation.3">
                  <p:embed/>
                </p:oleObj>
              </mc:Choice>
              <mc:Fallback>
                <p:oleObj name="公式" r:id="rId3" imgW="2413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808" y="971439"/>
                        <a:ext cx="2413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315067" y="217639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65978"/>
              </p:ext>
            </p:extLst>
          </p:nvPr>
        </p:nvGraphicFramePr>
        <p:xfrm>
          <a:off x="3073400" y="2017526"/>
          <a:ext cx="3886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公式" r:id="rId5" imgW="1624895" imgH="444307" progId="Equation.3">
                  <p:embed/>
                </p:oleObj>
              </mc:Choice>
              <mc:Fallback>
                <p:oleObj name="公式" r:id="rId5" imgW="162489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017526"/>
                        <a:ext cx="3886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25471"/>
              </p:ext>
            </p:extLst>
          </p:nvPr>
        </p:nvGraphicFramePr>
        <p:xfrm>
          <a:off x="3040852" y="3086893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2" name="公式" r:id="rId7" imgW="2908300" imgH="927100" progId="Equation.3">
                  <p:embed/>
                </p:oleObj>
              </mc:Choice>
              <mc:Fallback>
                <p:oleObj name="公式" r:id="rId7" imgW="290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852" y="3086893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17300"/>
              </p:ext>
            </p:extLst>
          </p:nvPr>
        </p:nvGraphicFramePr>
        <p:xfrm>
          <a:off x="6005192" y="3212976"/>
          <a:ext cx="3302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3" name="公式" r:id="rId9" imgW="3302000" imgH="635000" progId="Equation.3">
                  <p:embed/>
                </p:oleObj>
              </mc:Choice>
              <mc:Fallback>
                <p:oleObj name="公式" r:id="rId9" imgW="3302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192" y="3212976"/>
                        <a:ext cx="3302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426617"/>
              </p:ext>
            </p:extLst>
          </p:nvPr>
        </p:nvGraphicFramePr>
        <p:xfrm>
          <a:off x="3042275" y="4110037"/>
          <a:ext cx="64404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公式" r:id="rId11" imgW="6438900" imgH="635000" progId="Equation.3">
                  <p:embed/>
                </p:oleObj>
              </mc:Choice>
              <mc:Fallback>
                <p:oleObj name="公式" r:id="rId11" imgW="6438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275" y="4110037"/>
                        <a:ext cx="644048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2378"/>
              </p:ext>
            </p:extLst>
          </p:nvPr>
        </p:nvGraphicFramePr>
        <p:xfrm>
          <a:off x="3073400" y="4935537"/>
          <a:ext cx="62118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5" name="公式" r:id="rId13" imgW="6210300" imgH="889000" progId="Equation.3">
                  <p:embed/>
                </p:oleObj>
              </mc:Choice>
              <mc:Fallback>
                <p:oleObj name="公式" r:id="rId13" imgW="6210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4935537"/>
                        <a:ext cx="62118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0613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501900" y="1047750"/>
          <a:ext cx="5041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公式" r:id="rId3" imgW="5041900" imgH="927100" progId="Equation.3">
                  <p:embed/>
                </p:oleObj>
              </mc:Choice>
              <mc:Fallback>
                <p:oleObj name="公式" r:id="rId3" imgW="5041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047750"/>
                        <a:ext cx="5041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715000" y="914400"/>
            <a:ext cx="182880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7608168" y="1430339"/>
            <a:ext cx="1828800" cy="519112"/>
            <a:chOff x="4032" y="960"/>
            <a:chExt cx="1152" cy="327"/>
          </a:xfrm>
        </p:grpSpPr>
        <p:sp>
          <p:nvSpPr>
            <p:cNvPr id="29709" name="Text Box 5"/>
            <p:cNvSpPr txBox="1">
              <a:spLocks noChangeArrowheads="1"/>
            </p:cNvSpPr>
            <p:nvPr/>
          </p:nvSpPr>
          <p:spPr bwMode="auto">
            <a:xfrm>
              <a:off x="4032" y="960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29710" name="Object 6"/>
            <p:cNvGraphicFramePr>
              <a:graphicFrameLocks noChangeAspect="1"/>
            </p:cNvGraphicFramePr>
            <p:nvPr/>
          </p:nvGraphicFramePr>
          <p:xfrm>
            <a:off x="4328" y="1048"/>
            <a:ext cx="85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1" name="公式" r:id="rId5" imgW="1352687" imgH="295404" progId="Equation.3">
                    <p:embed/>
                  </p:oleObj>
                </mc:Choice>
                <mc:Fallback>
                  <p:oleObj name="公式" r:id="rId5" imgW="1352687" imgH="2954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048"/>
                          <a:ext cx="85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508250" y="211455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公式" r:id="rId7" imgW="1841500" imgH="927100" progId="Equation.3">
                  <p:embed/>
                </p:oleObj>
              </mc:Choice>
              <mc:Fallback>
                <p:oleObj name="公式" r:id="rId7" imgW="1841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11455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352925" y="2157413"/>
          <a:ext cx="3390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3" name="公式" r:id="rId9" imgW="3390900" imgH="927100" progId="Equation.3">
                  <p:embed/>
                </p:oleObj>
              </mc:Choice>
              <mc:Fallback>
                <p:oleObj name="公式" r:id="rId9" imgW="3390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157413"/>
                        <a:ext cx="3390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848600" y="2332038"/>
          <a:ext cx="1524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4" name="公式" r:id="rId11" imgW="1524000" imgH="635000" progId="Equation.3">
                  <p:embed/>
                </p:oleObj>
              </mc:Choice>
              <mc:Fallback>
                <p:oleObj name="公式" r:id="rId11" imgW="15240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32038"/>
                        <a:ext cx="1524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489200" y="3460751"/>
          <a:ext cx="3276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5" name="公式" r:id="rId13" imgW="3276600" imgH="406400" progId="Equation.3">
                  <p:embed/>
                </p:oleObj>
              </mc:Choice>
              <mc:Fallback>
                <p:oleObj name="公式" r:id="rId13" imgW="3276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460751"/>
                        <a:ext cx="3276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842000" y="3363913"/>
          <a:ext cx="3340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6" name="公式" r:id="rId15" imgW="3340100" imgH="520700" progId="Equation.3">
                  <p:embed/>
                </p:oleObj>
              </mc:Choice>
              <mc:Fallback>
                <p:oleObj name="公式" r:id="rId15" imgW="3340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363913"/>
                        <a:ext cx="3340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2628900" y="4044950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7" name="公式" r:id="rId17" imgW="2908300" imgH="927100" progId="Equation.3">
                  <p:embed/>
                </p:oleObj>
              </mc:Choice>
              <mc:Fallback>
                <p:oleObj name="公式" r:id="rId17" imgW="2908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4044950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819400" y="5137151"/>
          <a:ext cx="289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8" name="公式" r:id="rId19" imgW="2895600" imgH="482600" progId="Equation.3">
                  <p:embed/>
                </p:oleObj>
              </mc:Choice>
              <mc:Fallback>
                <p:oleObj name="公式" r:id="rId19" imgW="289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37151"/>
                        <a:ext cx="289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5683250" y="5168900"/>
          <a:ext cx="3416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9" name="公式" r:id="rId21" imgW="3416300" imgH="520700" progId="Equation.3">
                  <p:embed/>
                </p:oleObj>
              </mc:Choice>
              <mc:Fallback>
                <p:oleObj name="公式" r:id="rId21" imgW="3416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68900"/>
                        <a:ext cx="3416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0737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1703512" y="1230598"/>
            <a:ext cx="8458274" cy="453650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75EAF79-55DA-4B5B-B92E-9C507C6D3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258" y="1706389"/>
            <a:ext cx="22098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C2D12838-D91C-4846-B3C1-44F66FAF4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049" y="235407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ea typeface="楷体_GB2312" pitchFamily="49" charset="-122"/>
              </a:rPr>
              <a:t>使用原则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2FC8DE0B-A12F-48FB-9FB2-120206FE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2877345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I)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由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BCDE8464-994A-4387-BCC3-C2570BBE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158" y="2877344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易求出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ea typeface="楷体_GB2312" pitchFamily="49" charset="-122"/>
              </a:rPr>
              <a:t> ;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10C68E87-DBF4-4E73-972C-FDA6A5461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34988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II)</a:t>
            </a:r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2B792E0A-2CDF-4D81-905F-8AE38C09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68" y="3498850"/>
            <a:ext cx="1168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" name="Text Box 10">
            <a:extLst>
              <a:ext uri="{FF2B5EF4-FFF2-40B4-BE49-F238E27FC236}">
                <a16:creationId xmlns:a16="http://schemas.microsoft.com/office/drawing/2014/main" id="{9A021B75-B4F8-49DA-8152-E12BEC8F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349954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比</a:t>
            </a:r>
          </a:p>
        </p:txBody>
      </p:sp>
      <p:pic>
        <p:nvPicPr>
          <p:cNvPr id="5131" name="Picture 11">
            <a:extLst>
              <a:ext uri="{FF2B5EF4-FFF2-40B4-BE49-F238E27FC236}">
                <a16:creationId xmlns:a16="http://schemas.microsoft.com/office/drawing/2014/main" id="{2B41ABF3-CEFA-49BB-945A-8F5B63C9D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492500"/>
            <a:ext cx="11684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2" name="Text Box 12">
            <a:extLst>
              <a:ext uri="{FF2B5EF4-FFF2-40B4-BE49-F238E27FC236}">
                <a16:creationId xmlns:a16="http://schemas.microsoft.com/office/drawing/2014/main" id="{E8202C0D-C802-42F6-B5B3-750C9B4D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68" y="349885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好求 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F1CA0477-F8BA-4D7A-BC53-D6E75EF0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4146531"/>
            <a:ext cx="7355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ea typeface="楷体_GB2312" pitchFamily="49" charset="-122"/>
              </a:rPr>
              <a:t>一般经验</a:t>
            </a:r>
            <a:r>
              <a:rPr lang="en-US" altLang="zh-CN" sz="2800" b="1" dirty="0">
                <a:ea typeface="楷体_GB2312" pitchFamily="49" charset="-122"/>
              </a:rPr>
              <a:t>:  </a:t>
            </a:r>
            <a:r>
              <a:rPr lang="zh-CN" altLang="en-US" sz="2800" b="1" dirty="0">
                <a:ea typeface="楷体_GB2312" pitchFamily="49" charset="-122"/>
              </a:rPr>
              <a:t>按“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反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对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幂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指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三</a:t>
            </a:r>
            <a:r>
              <a:rPr lang="zh-CN" altLang="en-US" sz="2800" b="1" dirty="0">
                <a:ea typeface="楷体_GB2312" pitchFamily="49" charset="-122"/>
              </a:rPr>
              <a:t>” 的顺序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D3CB2A65-23B2-4D9B-9D80-EBD52DF8E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577" y="4687292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排前者取为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ea typeface="楷体_GB2312" pitchFamily="49" charset="-122"/>
              </a:rPr>
              <a:t> ,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2FD8D547-7FCD-47DE-8BC2-CBA3FBF5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978" y="4690543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排后者取为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60E9D4B3-3918-43D7-885D-71CF59A9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681" y="4811348"/>
            <a:ext cx="406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5958C1B-6979-4382-B6A4-3E13AF72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58" y="1716119"/>
            <a:ext cx="11430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61909"/>
              </p:ext>
            </p:extLst>
          </p:nvPr>
        </p:nvGraphicFramePr>
        <p:xfrm>
          <a:off x="3846222" y="2925910"/>
          <a:ext cx="384755" cy="425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tion" r:id="rId9" imgW="164880" imgH="177480" progId="Equation.DSMT4">
                  <p:embed/>
                </p:oleObj>
              </mc:Choice>
              <mc:Fallback>
                <p:oleObj name="Equation" r:id="rId9" imgW="164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222" y="2925910"/>
                        <a:ext cx="384755" cy="425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63966" y="746577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分部积分法应用规律</a:t>
            </a:r>
          </a:p>
        </p:txBody>
      </p:sp>
    </p:spTree>
    <p:extLst>
      <p:ext uri="{BB962C8B-B14F-4D97-AF65-F5344CB8AC3E}">
        <p14:creationId xmlns:p14="http://schemas.microsoft.com/office/powerpoint/2010/main" val="9982892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124" grpId="0" autoUpdateAnimBg="0"/>
      <p:bldP spid="5125" grpId="0" autoUpdateAnimBg="0"/>
      <p:bldP spid="5127" grpId="0" autoUpdateAnimBg="0"/>
      <p:bldP spid="5128" grpId="0" autoUpdateAnimBg="0"/>
      <p:bldP spid="5130" grpId="0" autoUpdateAnimBg="0"/>
      <p:bldP spid="5132" grpId="0" autoUpdateAnimBg="0"/>
      <p:bldP spid="5133" grpId="0" autoUpdateAnimBg="0"/>
      <p:bldP spid="5134" grpId="0" autoUpdateAnimBg="0"/>
      <p:bldP spid="513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052748" y="589179"/>
            <a:ext cx="2212504" cy="561751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计算不定积分</a:t>
            </a: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  <a:effectLst/>
        </p:spPr>
        <p:txBody>
          <a:bodyPr wrap="squar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CN" altLang="en-US" sz="1600" b="1">
                <a:ln w="11430"/>
                <a:solidFill>
                  <a:srgbClr val="FFFFFF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 b="1" dirty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effectLst/>
        </p:spPr>
        <p:txBody>
          <a:bodyPr wrap="none" rtlCol="0" anchor="ctr" anchorCtr="1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1600" b="1" dirty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b="1" dirty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b="1" dirty="0">
                <a:ln w="11430"/>
                <a:solidFill>
                  <a:srgbClr val="F84F4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120776"/>
              </p:ext>
            </p:extLst>
          </p:nvPr>
        </p:nvGraphicFramePr>
        <p:xfrm>
          <a:off x="1170980" y="1061185"/>
          <a:ext cx="2956520" cy="1092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23" imgW="1168200" imgH="431640" progId="Equation.DSMT4">
                  <p:embed/>
                </p:oleObj>
              </mc:Choice>
              <mc:Fallback>
                <p:oleObj name="Equation" r:id="rId23" imgW="116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70980" y="1061185"/>
                        <a:ext cx="2956520" cy="1092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98470"/>
              </p:ext>
            </p:extLst>
          </p:nvPr>
        </p:nvGraphicFramePr>
        <p:xfrm>
          <a:off x="1170980" y="2153812"/>
          <a:ext cx="2836788" cy="1043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tion" r:id="rId25" imgW="1104840" imgH="406080" progId="Equation.DSMT4">
                  <p:embed/>
                </p:oleObj>
              </mc:Choice>
              <mc:Fallback>
                <p:oleObj name="Equation" r:id="rId25" imgW="1104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70980" y="2153812"/>
                        <a:ext cx="2836788" cy="1043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66705"/>
              </p:ext>
            </p:extLst>
          </p:nvPr>
        </p:nvGraphicFramePr>
        <p:xfrm>
          <a:off x="1170980" y="3246439"/>
          <a:ext cx="2734977" cy="104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27" imgW="1066680" imgH="406080" progId="Equation.DSMT4">
                  <p:embed/>
                </p:oleObj>
              </mc:Choice>
              <mc:Fallback>
                <p:oleObj name="Equation" r:id="rId27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70980" y="3246439"/>
                        <a:ext cx="2734977" cy="104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  <a:effectLst/>
        </p:spPr>
        <p:txBody>
          <a:bodyPr wrap="square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FFFFFF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12776200" y="635000"/>
            <a:ext cx="469800" cy="400110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409127"/>
              </p:ext>
            </p:extLst>
          </p:nvPr>
        </p:nvGraphicFramePr>
        <p:xfrm>
          <a:off x="12841001" y="1001677"/>
          <a:ext cx="3304478" cy="1211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29" imgW="2286000" imgH="838080" progId="Equation.DSMT4">
                  <p:embed/>
                </p:oleObj>
              </mc:Choice>
              <mc:Fallback>
                <p:oleObj name="Equation" r:id="rId29" imgW="22860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841001" y="1001677"/>
                        <a:ext cx="3304478" cy="1211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85077"/>
              </p:ext>
            </p:extLst>
          </p:nvPr>
        </p:nvGraphicFramePr>
        <p:xfrm>
          <a:off x="12848022" y="2463499"/>
          <a:ext cx="2324264" cy="121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31" imgW="1600200" imgH="838080" progId="Equation.DSMT4">
                  <p:embed/>
                </p:oleObj>
              </mc:Choice>
              <mc:Fallback>
                <p:oleObj name="Equation" r:id="rId31" imgW="160020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48022" y="2463499"/>
                        <a:ext cx="2324264" cy="1217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1988"/>
              </p:ext>
            </p:extLst>
          </p:nvPr>
        </p:nvGraphicFramePr>
        <p:xfrm>
          <a:off x="12864899" y="4130940"/>
          <a:ext cx="3387830" cy="61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33" imgW="2438280" imgH="444240" progId="Equation.DSMT4">
                  <p:embed/>
                </p:oleObj>
              </mc:Choice>
              <mc:Fallback>
                <p:oleObj name="Equation" r:id="rId33" imgW="24382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2864899" y="4130940"/>
                        <a:ext cx="3387830" cy="61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>
            <p:custDataLst>
              <p:tags r:id="rId9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15" name="RemarkBack"/>
            <p:cNvSpPr/>
            <p:nvPr>
              <p:custDataLst>
                <p:tags r:id="rId19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6" name="RemarkBlock"/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7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effectLst/>
          </p:spPr>
          <p:txBody>
            <a:bodyPr wrap="square" rtlCol="0" anchor="ctr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endParaRPr lang="zh-CN" altLang="en-US" sz="44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RemarkBack"/>
          <p:cNvSpPr/>
          <p:nvPr>
            <p:custDataLst>
              <p:tags r:id="rId12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5" name="RemarkBlock"/>
          <p:cNvSpPr/>
          <p:nvPr>
            <p:custDataLst>
              <p:tags r:id="rId13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markTitleText"/>
          <p:cNvSpPr txBox="1"/>
          <p:nvPr>
            <p:custDataLst>
              <p:tags r:id="rId14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9328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224539"/>
              </p:ext>
            </p:extLst>
          </p:nvPr>
        </p:nvGraphicFramePr>
        <p:xfrm>
          <a:off x="2927648" y="1018784"/>
          <a:ext cx="78374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1" name="Document" r:id="rId3" imgW="7870603" imgH="792339" progId="Word.Document.8">
                  <p:embed/>
                </p:oleObj>
              </mc:Choice>
              <mc:Fallback>
                <p:oleObj name="Document" r:id="rId3" imgW="7870603" imgH="792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1018784"/>
                        <a:ext cx="78374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122488" y="1948837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964146"/>
              </p:ext>
            </p:extLst>
          </p:nvPr>
        </p:nvGraphicFramePr>
        <p:xfrm>
          <a:off x="2884488" y="1891687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公式" r:id="rId5" imgW="1701800" imgH="635000" progId="Equation.3">
                  <p:embed/>
                </p:oleObj>
              </mc:Choice>
              <mc:Fallback>
                <p:oleObj name="公式" r:id="rId5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1891687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8948"/>
              </p:ext>
            </p:extLst>
          </p:nvPr>
        </p:nvGraphicFramePr>
        <p:xfrm>
          <a:off x="4586288" y="1904610"/>
          <a:ext cx="1701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3" name="公式" r:id="rId7" imgW="1701800" imgH="635000" progId="Equation.3">
                  <p:embed/>
                </p:oleObj>
              </mc:Choice>
              <mc:Fallback>
                <p:oleObj name="公式" r:id="rId7" imgW="17018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904610"/>
                        <a:ext cx="1701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76262"/>
              </p:ext>
            </p:extLst>
          </p:nvPr>
        </p:nvGraphicFramePr>
        <p:xfrm>
          <a:off x="6288088" y="1917309"/>
          <a:ext cx="3162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4" name="公式" r:id="rId9" imgW="3162300" imgH="635000" progId="Equation.3">
                  <p:embed/>
                </p:oleObj>
              </mc:Choice>
              <mc:Fallback>
                <p:oleObj name="公式" r:id="rId9" imgW="3162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1917309"/>
                        <a:ext cx="31623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883866"/>
              </p:ext>
            </p:extLst>
          </p:nvPr>
        </p:nvGraphicFramePr>
        <p:xfrm>
          <a:off x="2214918" y="2755656"/>
          <a:ext cx="4464496" cy="680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5" name="Equation" r:id="rId11" imgW="1917360" imgH="291960" progId="Equation.DSMT4">
                  <p:embed/>
                </p:oleObj>
              </mc:Choice>
              <mc:Fallback>
                <p:oleObj name="Equation" r:id="rId11" imgW="1917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918" y="2755656"/>
                        <a:ext cx="4464496" cy="680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7" name="Group 9"/>
          <p:cNvGrpSpPr>
            <a:grpSpLocks/>
          </p:cNvGrpSpPr>
          <p:nvPr/>
        </p:nvGrpSpPr>
        <p:grpSpPr bwMode="auto">
          <a:xfrm>
            <a:off x="2212102" y="3548063"/>
            <a:ext cx="4343400" cy="519113"/>
            <a:chOff x="960" y="2352"/>
            <a:chExt cx="2736" cy="327"/>
          </a:xfrm>
        </p:grpSpPr>
        <p:sp>
          <p:nvSpPr>
            <p:cNvPr id="30735" name="Text Box 10"/>
            <p:cNvSpPr txBox="1">
              <a:spLocks noChangeArrowheads="1"/>
            </p:cNvSpPr>
            <p:nvPr/>
          </p:nvSpPr>
          <p:spPr bwMode="auto">
            <a:xfrm>
              <a:off x="960" y="2352"/>
              <a:ext cx="27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两边同时对   求导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得</a:t>
              </a:r>
            </a:p>
          </p:txBody>
        </p:sp>
        <p:graphicFrame>
          <p:nvGraphicFramePr>
            <p:cNvPr id="30736" name="Object 11"/>
            <p:cNvGraphicFramePr>
              <a:graphicFrameLocks noChangeAspect="1"/>
            </p:cNvGraphicFramePr>
            <p:nvPr/>
          </p:nvGraphicFramePr>
          <p:xfrm>
            <a:off x="2160" y="244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6" name="公式" r:id="rId13" imgW="266469" imgH="253780" progId="Equation.3">
                    <p:embed/>
                  </p:oleObj>
                </mc:Choice>
                <mc:Fallback>
                  <p:oleObj name="公式" r:id="rId1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44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318570"/>
              </p:ext>
            </p:extLst>
          </p:nvPr>
        </p:nvGraphicFramePr>
        <p:xfrm>
          <a:off x="5868988" y="3535364"/>
          <a:ext cx="2552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7" name="公式" r:id="rId15" imgW="2552700" imgH="533400" progId="Equation.3">
                  <p:embed/>
                </p:oleObj>
              </mc:Choice>
              <mc:Fallback>
                <p:oleObj name="公式" r:id="rId15" imgW="25527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535364"/>
                        <a:ext cx="2552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82248"/>
              </p:ext>
            </p:extLst>
          </p:nvPr>
        </p:nvGraphicFramePr>
        <p:xfrm>
          <a:off x="2262188" y="4240324"/>
          <a:ext cx="23241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8" name="公式" r:id="rId17" imgW="2324100" imgH="635000" progId="Equation.3">
                  <p:embed/>
                </p:oleObj>
              </mc:Choice>
              <mc:Fallback>
                <p:oleObj name="公式" r:id="rId17" imgW="2324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240324"/>
                        <a:ext cx="23241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348661"/>
              </p:ext>
            </p:extLst>
          </p:nvPr>
        </p:nvGraphicFramePr>
        <p:xfrm>
          <a:off x="4656138" y="4240325"/>
          <a:ext cx="27559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9" name="公式" r:id="rId19" imgW="2755900" imgH="635000" progId="Equation.3">
                  <p:embed/>
                </p:oleObj>
              </mc:Choice>
              <mc:Fallback>
                <p:oleObj name="公式" r:id="rId19" imgW="2755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240325"/>
                        <a:ext cx="27559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674938" y="5027613"/>
          <a:ext cx="171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" name="公式" r:id="rId21" imgW="1714500" imgH="469900" progId="Equation.3">
                  <p:embed/>
                </p:oleObj>
              </mc:Choice>
              <mc:Fallback>
                <p:oleObj name="公式" r:id="rId21" imgW="171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027613"/>
                        <a:ext cx="171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4281488" y="5033963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1" name="公式" r:id="rId23" imgW="1651000" imgH="457200" progId="Equation.3">
                  <p:embed/>
                </p:oleObj>
              </mc:Choice>
              <mc:Fallback>
                <p:oleObj name="公式" r:id="rId23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5033963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122488" y="1147170"/>
            <a:ext cx="745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8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Yu Gothic Medium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3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2617" y="1240201"/>
            <a:ext cx="444032" cy="46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57413" y="1945569"/>
            <a:ext cx="3967433" cy="43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时</a:t>
            </a:r>
            <a:r>
              <a:rPr kumimoji="1" lang="en-US" altLang="zh-CN" sz="2600" b="1" dirty="0">
                <a:latin typeface="Symbol" panose="05050102010706020507" pitchFamily="18" charset="2"/>
              </a:rPr>
              <a:t>,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用分部积分法</a:t>
            </a:r>
            <a:r>
              <a:rPr kumimoji="1" lang="en-US" altLang="zh-CN" sz="2600" b="1" dirty="0">
                <a:latin typeface="Symbol" panose="05050102010706020507" pitchFamily="18" charset="2"/>
              </a:rPr>
              <a:t>,</a:t>
            </a:r>
            <a:r>
              <a:rPr kumimoji="1" lang="en-US" altLang="zh-CN" sz="26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31759" name="Text Box 6"/>
          <p:cNvSpPr txBox="1">
            <a:spLocks noChangeArrowheads="1"/>
          </p:cNvSpPr>
          <p:nvPr/>
        </p:nvSpPr>
        <p:spPr bwMode="auto">
          <a:xfrm>
            <a:off x="2157413" y="333280"/>
            <a:ext cx="704850" cy="517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600" b="1" dirty="0">
                <a:solidFill>
                  <a:srgbClr val="A50021"/>
                </a:solidFill>
                <a:latin typeface="Symbol" panose="05050102010706020507" pitchFamily="18" charset="2"/>
              </a:rPr>
              <a:t>  </a:t>
            </a:r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1977075" y="4378951"/>
            <a:ext cx="360676" cy="46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541656"/>
              </p:ext>
            </p:extLst>
          </p:nvPr>
        </p:nvGraphicFramePr>
        <p:xfrm>
          <a:off x="2765796" y="164654"/>
          <a:ext cx="5246274" cy="89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" name="Equation" r:id="rId4" imgW="2539800" imgH="431640" progId="Equation.DSMT4">
                  <p:embed/>
                </p:oleObj>
              </mc:Choice>
              <mc:Fallback>
                <p:oleObj name="Equation" r:id="rId4" imgW="253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5796" y="164654"/>
                        <a:ext cx="5246274" cy="8918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69139"/>
              </p:ext>
            </p:extLst>
          </p:nvPr>
        </p:nvGraphicFramePr>
        <p:xfrm>
          <a:off x="2755107" y="1078159"/>
          <a:ext cx="4637038" cy="927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name="Equation" r:id="rId6" imgW="2031840" imgH="406080" progId="Equation.DSMT4">
                  <p:embed/>
                </p:oleObj>
              </mc:Choice>
              <mc:Fallback>
                <p:oleObj name="Equation" r:id="rId6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55107" y="1078159"/>
                        <a:ext cx="4637038" cy="927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68692"/>
              </p:ext>
            </p:extLst>
          </p:nvPr>
        </p:nvGraphicFramePr>
        <p:xfrm>
          <a:off x="1941671" y="2314335"/>
          <a:ext cx="64785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7" name="Equation" r:id="rId8" imgW="3136680" imgH="444240" progId="Equation.DSMT4">
                  <p:embed/>
                </p:oleObj>
              </mc:Choice>
              <mc:Fallback>
                <p:oleObj name="Equation" r:id="rId8" imgW="3136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1671" y="2314335"/>
                        <a:ext cx="6478588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83732"/>
              </p:ext>
            </p:extLst>
          </p:nvPr>
        </p:nvGraphicFramePr>
        <p:xfrm>
          <a:off x="2566696" y="3233139"/>
          <a:ext cx="67992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8" name="Equation" r:id="rId10" imgW="3441600" imgH="482400" progId="Equation.DSMT4">
                  <p:embed/>
                </p:oleObj>
              </mc:Choice>
              <mc:Fallback>
                <p:oleObj name="Equation" r:id="rId10" imgW="3441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6696" y="3233139"/>
                        <a:ext cx="6799263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510639"/>
              </p:ext>
            </p:extLst>
          </p:nvPr>
        </p:nvGraphicFramePr>
        <p:xfrm>
          <a:off x="3287688" y="4158284"/>
          <a:ext cx="5357280" cy="90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9" name="Equation" r:id="rId12" imgW="2552400" imgH="431640" progId="Equation.DSMT4">
                  <p:embed/>
                </p:oleObj>
              </mc:Choice>
              <mc:Fallback>
                <p:oleObj name="Equation" r:id="rId12" imgW="2552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87688" y="4158284"/>
                        <a:ext cx="5357280" cy="90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894735"/>
              </p:ext>
            </p:extLst>
          </p:nvPr>
        </p:nvGraphicFramePr>
        <p:xfrm>
          <a:off x="4367808" y="5011633"/>
          <a:ext cx="5784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14" imgW="2755800" imgH="469800" progId="Equation.DSMT4">
                  <p:embed/>
                </p:oleObj>
              </mc:Choice>
              <mc:Fallback>
                <p:oleObj name="Equation" r:id="rId14" imgW="2755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67808" y="5011633"/>
                        <a:ext cx="578485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101115" y="524793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</p:spTree>
    <p:extLst>
      <p:ext uri="{BB962C8B-B14F-4D97-AF65-F5344CB8AC3E}">
        <p14:creationId xmlns:p14="http://schemas.microsoft.com/office/powerpoint/2010/main" val="1180319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  <p:bldP spid="33796" grpId="0" build="p" autoUpdateAnimBg="0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62200" y="163353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有理函数的定义：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396572" y="2236789"/>
            <a:ext cx="6985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两个多项式的商表示的函数称为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</a:t>
            </a: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50574"/>
              </p:ext>
            </p:extLst>
          </p:nvPr>
        </p:nvGraphicFramePr>
        <p:xfrm>
          <a:off x="2639616" y="2924944"/>
          <a:ext cx="6363204" cy="118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Equation" r:id="rId3" imgW="2933640" imgH="457200" progId="Equation.DSMT4">
                  <p:embed/>
                </p:oleObj>
              </mc:Choice>
              <mc:Fallback>
                <p:oleObj name="Equation" r:id="rId3" imgW="2933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924944"/>
                        <a:ext cx="6363204" cy="118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85434"/>
              </p:ext>
            </p:extLst>
          </p:nvPr>
        </p:nvGraphicFramePr>
        <p:xfrm>
          <a:off x="2396572" y="4109481"/>
          <a:ext cx="72199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Document" r:id="rId5" imgW="7121056" imgH="1783033" progId="Word.Document.8">
                  <p:embed/>
                </p:oleObj>
              </mc:Choice>
              <mc:Fallback>
                <p:oleObj name="Document" r:id="rId5" imgW="7121056" imgH="1783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72" y="4109481"/>
                        <a:ext cx="721995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xfrm>
            <a:off x="2380391" y="726159"/>
            <a:ext cx="4525888" cy="807368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有理函数的积分</a:t>
            </a:r>
          </a:p>
        </p:txBody>
      </p:sp>
    </p:spTree>
    <p:extLst>
      <p:ext uri="{BB962C8B-B14F-4D97-AF65-F5344CB8AC3E}">
        <p14:creationId xmlns:p14="http://schemas.microsoft.com/office/powerpoint/2010/main" val="204260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/>
          <p:cNvGrpSpPr>
            <a:grpSpLocks/>
          </p:cNvGrpSpPr>
          <p:nvPr/>
        </p:nvGrpSpPr>
        <p:grpSpPr bwMode="auto">
          <a:xfrm>
            <a:off x="2362200" y="1961670"/>
            <a:ext cx="7239000" cy="542926"/>
            <a:chOff x="720" y="1262"/>
            <a:chExt cx="4560" cy="342"/>
          </a:xfrm>
        </p:grpSpPr>
        <p:sp>
          <p:nvSpPr>
            <p:cNvPr id="33802" name="Text Box 3"/>
            <p:cNvSpPr txBox="1">
              <a:spLocks noChangeArrowheads="1"/>
            </p:cNvSpPr>
            <p:nvPr/>
          </p:nvSpPr>
          <p:spPr bwMode="auto">
            <a:xfrm>
              <a:off x="720" y="1277"/>
              <a:ext cx="4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分母中若有因式               ，则分解后为</a:t>
              </a:r>
            </a:p>
          </p:txBody>
        </p:sp>
        <p:graphicFrame>
          <p:nvGraphicFramePr>
            <p:cNvPr id="338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777841"/>
                </p:ext>
              </p:extLst>
            </p:nvPr>
          </p:nvGraphicFramePr>
          <p:xfrm>
            <a:off x="2698" y="1262"/>
            <a:ext cx="77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7" name="公式" r:id="rId3" imgW="1231366" imgH="495085" progId="Equation.3">
                    <p:embed/>
                  </p:oleObj>
                </mc:Choice>
                <mc:Fallback>
                  <p:oleObj name="公式" r:id="rId3" imgW="1231366" imgH="4950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1262"/>
                          <a:ext cx="77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352800" y="2667000"/>
          <a:ext cx="5105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公式" r:id="rId5" imgW="5105400" imgH="965200" progId="Equation.3">
                  <p:embed/>
                </p:oleObj>
              </mc:Choice>
              <mc:Fallback>
                <p:oleObj name="公式" r:id="rId5" imgW="5105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5105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9FFE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378075" y="1143000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有理函数化为部分分式之和的一般规律：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028950" y="3784600"/>
          <a:ext cx="4819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文档" r:id="rId7" imgW="4820920" imgH="609600" progId="Word.Document.8">
                  <p:embed/>
                </p:oleObj>
              </mc:Choice>
              <mc:Fallback>
                <p:oleObj name="文档" r:id="rId7" imgW="4820920" imgH="60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3784600"/>
                        <a:ext cx="4819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362200" y="471805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3835400" y="4822826"/>
          <a:ext cx="889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公式" r:id="rId9" imgW="888614" imgH="393529" progId="Equation.3">
                  <p:embed/>
                </p:oleObj>
              </mc:Choice>
              <mc:Fallback>
                <p:oleObj name="公式" r:id="rId9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4822826"/>
                        <a:ext cx="889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724400" y="471805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6261100" y="4521200"/>
          <a:ext cx="97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公式" r:id="rId11" imgW="977900" imgH="889000" progId="Equation.3">
                  <p:embed/>
                </p:oleObj>
              </mc:Choice>
              <mc:Fallback>
                <p:oleObj name="公式" r:id="rId11" imgW="97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4521200"/>
                        <a:ext cx="97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51455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551113" y="1087438"/>
            <a:ext cx="7010400" cy="1046162"/>
            <a:chOff x="863" y="724"/>
            <a:chExt cx="4416" cy="659"/>
          </a:xfrm>
        </p:grpSpPr>
        <p:sp>
          <p:nvSpPr>
            <p:cNvPr id="34825" name="Text Box 3"/>
            <p:cNvSpPr txBox="1">
              <a:spLocks noChangeArrowheads="1"/>
            </p:cNvSpPr>
            <p:nvPr/>
          </p:nvSpPr>
          <p:spPr bwMode="auto">
            <a:xfrm>
              <a:off x="863" y="740"/>
              <a:ext cx="4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(2)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分母中若有因式                          ，其中</a:t>
              </a:r>
            </a:p>
          </p:txBody>
        </p:sp>
        <p:graphicFrame>
          <p:nvGraphicFramePr>
            <p:cNvPr id="348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7748465"/>
                </p:ext>
              </p:extLst>
            </p:nvPr>
          </p:nvGraphicFramePr>
          <p:xfrm>
            <a:off x="2829" y="724"/>
            <a:ext cx="13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0" name="公式" r:id="rId3" imgW="2209800" imgH="495300" progId="Equation.3">
                    <p:embed/>
                  </p:oleObj>
                </mc:Choice>
                <mc:Fallback>
                  <p:oleObj name="公式" r:id="rId3" imgW="2209800" imgH="495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724"/>
                          <a:ext cx="13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2448" y="1056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则分解后为</a:t>
              </a:r>
            </a:p>
          </p:txBody>
        </p:sp>
        <p:graphicFrame>
          <p:nvGraphicFramePr>
            <p:cNvPr id="34828" name="Object 6"/>
            <p:cNvGraphicFramePr>
              <a:graphicFrameLocks noChangeAspect="1"/>
            </p:cNvGraphicFramePr>
            <p:nvPr/>
          </p:nvGraphicFramePr>
          <p:xfrm>
            <a:off x="1248" y="1056"/>
            <a:ext cx="11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1" name="公式" r:id="rId5" imgW="1752600" imgH="495300" progId="Equation.3">
                    <p:embed/>
                  </p:oleObj>
                </mc:Choice>
                <mc:Fallback>
                  <p:oleObj name="公式" r:id="rId5" imgW="1752600" imgH="495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056"/>
                          <a:ext cx="110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362200" y="2438400"/>
          <a:ext cx="79136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2" name="公式" r:id="rId7" imgW="7912100" imgH="965200" progId="Equation.3">
                  <p:embed/>
                </p:oleObj>
              </mc:Choice>
              <mc:Fallback>
                <p:oleObj name="公式" r:id="rId7" imgW="7912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79136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476500" y="3733800"/>
          <a:ext cx="61150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3" name="文档" r:id="rId9" imgW="6131560" imgH="706120" progId="Word.Document.8">
                  <p:embed/>
                </p:oleObj>
              </mc:Choice>
              <mc:Fallback>
                <p:oleObj name="文档" r:id="rId9" imgW="6131560" imgH="706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733800"/>
                        <a:ext cx="61150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2438400" y="46672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特殊地：</a:t>
            </a:r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879850" y="4789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4" name="公式" r:id="rId11" imgW="888614" imgH="393529" progId="Equation.3">
                  <p:embed/>
                </p:oleObj>
              </mc:Choice>
              <mc:Fallback>
                <p:oleObj name="公式" r:id="rId11" imgW="88861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4789488"/>
                        <a:ext cx="889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838700" y="4667251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分解后为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6388100" y="4464050"/>
          <a:ext cx="194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5" name="公式" r:id="rId13" imgW="1943100" imgH="965200" progId="Equation.3">
                  <p:embed/>
                </p:oleObj>
              </mc:Choice>
              <mc:Fallback>
                <p:oleObj name="公式" r:id="rId13" imgW="194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4464050"/>
                        <a:ext cx="194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9763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3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362200" y="8524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真分式化为部分分式之和的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待定系数法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098800" y="1524000"/>
          <a:ext cx="177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6" name="公式" r:id="rId3" imgW="1778000" imgH="889000" progId="Equation.3">
                  <p:embed/>
                </p:oleObj>
              </mc:Choice>
              <mc:Fallback>
                <p:oleObj name="公式" r:id="rId3" imgW="1778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524000"/>
                        <a:ext cx="177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927600" y="15494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7" name="公式" r:id="rId5" imgW="2463800" imgH="965200" progId="Equation.3">
                  <p:embed/>
                </p:oleObj>
              </mc:Choice>
              <mc:Fallback>
                <p:oleObj name="公式" r:id="rId5" imgW="2463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549400"/>
                        <a:ext cx="246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7356475" y="1547813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公式" r:id="rId7" imgW="2425700" imgH="889000" progId="Equation.3">
                  <p:embed/>
                </p:oleObj>
              </mc:Choice>
              <mc:Fallback>
                <p:oleObj name="公式" r:id="rId7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1547813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079750" y="2795588"/>
          <a:ext cx="4889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" name="公式" r:id="rId9" imgW="4889500" imgH="406400" progId="Equation.3">
                  <p:embed/>
                </p:oleObj>
              </mc:Choice>
              <mc:Fallback>
                <p:oleObj name="公式" r:id="rId9" imgW="4889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2795588"/>
                        <a:ext cx="4889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048000" y="3481388"/>
          <a:ext cx="5232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" name="公式" r:id="rId11" imgW="5232400" imgH="406400" progId="Equation.3">
                  <p:embed/>
                </p:oleObj>
              </mc:Choice>
              <mc:Fallback>
                <p:oleObj name="公式" r:id="rId11" imgW="523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81388"/>
                        <a:ext cx="5232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048000" y="4064000"/>
          <a:ext cx="3238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公式" r:id="rId13" imgW="3238500" imgH="1041400" progId="Equation.3">
                  <p:embed/>
                </p:oleObj>
              </mc:Choice>
              <mc:Fallback>
                <p:oleObj name="公式" r:id="rId13" imgW="32385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064000"/>
                        <a:ext cx="3238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6654800" y="4064000"/>
          <a:ext cx="1866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公式" r:id="rId15" imgW="1866900" imgH="1041400" progId="Equation.3">
                  <p:embed/>
                </p:oleObj>
              </mc:Choice>
              <mc:Fallback>
                <p:oleObj name="公式" r:id="rId15" imgW="18669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4064000"/>
                        <a:ext cx="1866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3048000" y="5181600"/>
          <a:ext cx="237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" name="公式" r:id="rId17" imgW="2374900" imgH="889000" progId="Equation.3">
                  <p:embed/>
                </p:oleObj>
              </mc:Choice>
              <mc:Fallback>
                <p:oleObj name="公式" r:id="rId17" imgW="2374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81600"/>
                        <a:ext cx="237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5429250" y="51816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公式" r:id="rId19" imgW="2425700" imgH="889000" progId="Equation.3">
                  <p:embed/>
                </p:oleObj>
              </mc:Choice>
              <mc:Fallback>
                <p:oleObj name="公式" r:id="rId19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181600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2362200" y="1690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116688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56964" y="114327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（二）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108758" y="1113632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4" name="公式" r:id="rId3" imgW="1562100" imgH="571500" progId="Equation.3">
                  <p:embed/>
                </p:oleObj>
              </mc:Choice>
              <mc:Fallback>
                <p:oleObj name="公式" r:id="rId3" imgW="1562100" imgH="5715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758" y="1113632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5808663" y="1113632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公式" r:id="rId5" imgW="2679700" imgH="571500" progId="Equation.3">
                  <p:embed/>
                </p:oleObj>
              </mc:Choice>
              <mc:Fallback>
                <p:oleObj name="公式" r:id="rId5" imgW="2679700" imgH="57150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113632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846473" y="2524869"/>
          <a:ext cx="2705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公式" r:id="rId7" imgW="2705100" imgH="571500" progId="Equation.3">
                  <p:embed/>
                </p:oleObj>
              </mc:Choice>
              <mc:Fallback>
                <p:oleObj name="公式" r:id="rId7" imgW="2705100" imgH="57150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473" y="2524869"/>
                        <a:ext cx="2705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2846798" y="4797152"/>
          <a:ext cx="223361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7" name="Equation" r:id="rId9" imgW="927100" imgH="228600" progId="Equation.DSMT4">
                  <p:embed/>
                </p:oleObj>
              </mc:Choice>
              <mc:Fallback>
                <p:oleObj name="Equation" r:id="rId9" imgW="927100" imgH="228600" progId="Equation.DSMT4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798" y="4797152"/>
                        <a:ext cx="223361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2819400" y="1719161"/>
          <a:ext cx="31718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11" imgW="1244600" imgH="292100" progId="Equation.DSMT4">
                  <p:embed/>
                </p:oleObj>
              </mc:Choice>
              <mc:Fallback>
                <p:oleObj name="Equation" r:id="rId11" imgW="1244600" imgH="292100" progId="Equation.DSMT4">
                  <p:embed/>
                  <p:pic>
                    <p:nvPicPr>
                      <p:cNvPr id="358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19161"/>
                        <a:ext cx="31718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774951" y="3368488"/>
          <a:ext cx="14493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9" name="Equation" r:id="rId13" imgW="736280" imgH="266584" progId="Equation.DSMT4">
                  <p:embed/>
                </p:oleObj>
              </mc:Choice>
              <mc:Fallback>
                <p:oleObj name="Equation" r:id="rId13" imgW="736280" imgH="266584" progId="Equation.DSMT4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1" y="3368488"/>
                        <a:ext cx="14493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4294188" y="3411436"/>
          <a:ext cx="1557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Equation" r:id="rId15" imgW="596900" imgH="292100" progId="Equation.DSMT4">
                  <p:embed/>
                </p:oleObj>
              </mc:Choice>
              <mc:Fallback>
                <p:oleObj name="Equation" r:id="rId15" imgW="596900" imgH="292100" progId="Equation.DSMT4">
                  <p:embed/>
                  <p:pic>
                    <p:nvPicPr>
                      <p:cNvPr id="358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3411436"/>
                        <a:ext cx="1557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2846798" y="4130402"/>
          <a:ext cx="14906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1" name="Equation" r:id="rId17" imgW="571252" imgH="203112" progId="Equation.DSMT4">
                  <p:embed/>
                </p:oleObj>
              </mc:Choice>
              <mc:Fallback>
                <p:oleObj name="Equation" r:id="rId17" imgW="571252" imgH="203112" progId="Equation.DSMT4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798" y="4130402"/>
                        <a:ext cx="14906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406900" y="2348880"/>
            <a:ext cx="1584325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4337460" y="3096369"/>
            <a:ext cx="1223962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51" grpId="0" animBg="1"/>
      <p:bldP spid="3585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3200400" y="914401"/>
          <a:ext cx="15811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0" name="公式" r:id="rId3" imgW="876300" imgH="558800" progId="Equation.3">
                  <p:embed/>
                </p:oleObj>
              </mc:Choice>
              <mc:Fallback>
                <p:oleObj name="公式" r:id="rId3" imgW="876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4401"/>
                        <a:ext cx="15811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757738" y="863600"/>
          <a:ext cx="344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1" name="公式" r:id="rId5" imgW="3441700" imgH="965200" progId="Equation.3">
                  <p:embed/>
                </p:oleObj>
              </mc:Choice>
              <mc:Fallback>
                <p:oleObj name="公式" r:id="rId5" imgW="3441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863600"/>
                        <a:ext cx="344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00388" y="2151063"/>
          <a:ext cx="584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2" name="公式" r:id="rId7" imgW="5842000" imgH="457200" progId="Equation.3">
                  <p:embed/>
                </p:oleObj>
              </mc:Choice>
              <mc:Fallback>
                <p:oleObj name="公式" r:id="rId7" imgW="5842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151063"/>
                        <a:ext cx="584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895600" y="2819401"/>
            <a:ext cx="4953000" cy="519113"/>
            <a:chOff x="1008" y="1776"/>
            <a:chExt cx="3120" cy="327"/>
          </a:xfrm>
        </p:grpSpPr>
        <p:sp>
          <p:nvSpPr>
            <p:cNvPr id="36890" name="Text Box 6"/>
            <p:cNvSpPr txBox="1">
              <a:spLocks noChangeArrowheads="1"/>
            </p:cNvSpPr>
            <p:nvPr/>
          </p:nvSpPr>
          <p:spPr bwMode="auto">
            <a:xfrm>
              <a:off x="1008" y="1776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代入特殊值来确定系数</a:t>
              </a:r>
            </a:p>
          </p:txBody>
        </p:sp>
        <p:graphicFrame>
          <p:nvGraphicFramePr>
            <p:cNvPr id="36891" name="Object 7"/>
            <p:cNvGraphicFramePr>
              <a:graphicFrameLocks noChangeAspect="1"/>
            </p:cNvGraphicFramePr>
            <p:nvPr/>
          </p:nvGraphicFramePr>
          <p:xfrm>
            <a:off x="3408" y="1844"/>
            <a:ext cx="7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3" name="公式" r:id="rId9" imgW="1143000" imgH="393700" progId="Equation.3">
                    <p:embed/>
                  </p:oleObj>
                </mc:Choice>
                <mc:Fallback>
                  <p:oleObj name="公式" r:id="rId9" imgW="11430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844"/>
                          <a:ext cx="7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8" name="Group 8"/>
          <p:cNvGrpSpPr>
            <a:grpSpLocks/>
          </p:cNvGrpSpPr>
          <p:nvPr/>
        </p:nvGrpSpPr>
        <p:grpSpPr bwMode="auto">
          <a:xfrm>
            <a:off x="2895600" y="3429000"/>
            <a:ext cx="1473200" cy="533400"/>
            <a:chOff x="1056" y="2160"/>
            <a:chExt cx="928" cy="336"/>
          </a:xfrm>
        </p:grpSpPr>
        <p:sp>
          <p:nvSpPr>
            <p:cNvPr id="36888" name="Text Box 9"/>
            <p:cNvSpPr txBox="1">
              <a:spLocks noChangeArrowheads="1"/>
            </p:cNvSpPr>
            <p:nvPr/>
          </p:nvSpPr>
          <p:spPr bwMode="auto">
            <a:xfrm>
              <a:off x="1056" y="2160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9" name="Object 10"/>
            <p:cNvGraphicFramePr>
              <a:graphicFrameLocks noChangeAspect="1"/>
            </p:cNvGraphicFramePr>
            <p:nvPr/>
          </p:nvGraphicFramePr>
          <p:xfrm>
            <a:off x="1392" y="2249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4" name="公式" r:id="rId11" imgW="939392" imgH="393529" progId="Equation.3">
                    <p:embed/>
                  </p:oleObj>
                </mc:Choice>
                <mc:Fallback>
                  <p:oleObj name="公式" r:id="rId11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49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4546600" y="358140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5" name="公式" r:id="rId13" imgW="1320227" imgH="330057" progId="Equation.3">
                  <p:embed/>
                </p:oleObj>
              </mc:Choice>
              <mc:Fallback>
                <p:oleObj name="公式" r:id="rId13" imgW="132022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3581400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2" name="Group 12"/>
          <p:cNvGrpSpPr>
            <a:grpSpLocks/>
          </p:cNvGrpSpPr>
          <p:nvPr/>
        </p:nvGrpSpPr>
        <p:grpSpPr bwMode="auto">
          <a:xfrm>
            <a:off x="6375400" y="3429000"/>
            <a:ext cx="1460500" cy="533400"/>
            <a:chOff x="1152" y="2592"/>
            <a:chExt cx="920" cy="336"/>
          </a:xfrm>
        </p:grpSpPr>
        <p:sp>
          <p:nvSpPr>
            <p:cNvPr id="36886" name="Text Box 13"/>
            <p:cNvSpPr txBox="1">
              <a:spLocks noChangeArrowheads="1"/>
            </p:cNvSpPr>
            <p:nvPr/>
          </p:nvSpPr>
          <p:spPr bwMode="auto">
            <a:xfrm>
              <a:off x="1152" y="259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7" name="Object 14"/>
            <p:cNvGraphicFramePr>
              <a:graphicFrameLocks noChangeAspect="1"/>
            </p:cNvGraphicFramePr>
            <p:nvPr/>
          </p:nvGraphicFramePr>
          <p:xfrm>
            <a:off x="1496" y="2681"/>
            <a:ext cx="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6" name="公式" r:id="rId15" imgW="914400" imgH="393700" progId="Equation.3">
                    <p:embed/>
                  </p:oleObj>
                </mc:Choice>
                <mc:Fallback>
                  <p:oleObj name="公式" r:id="rId15" imgW="9144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6" y="2681"/>
                          <a:ext cx="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7899400" y="3549650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7" name="公式" r:id="rId17" imgW="1320227" imgH="330057" progId="Equation.3">
                  <p:embed/>
                </p:oleObj>
              </mc:Choice>
              <mc:Fallback>
                <p:oleObj name="公式" r:id="rId17" imgW="1320227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3549650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2895600" y="4114800"/>
            <a:ext cx="1473200" cy="533400"/>
            <a:chOff x="1088" y="2544"/>
            <a:chExt cx="928" cy="336"/>
          </a:xfrm>
        </p:grpSpPr>
        <p:sp>
          <p:nvSpPr>
            <p:cNvPr id="36884" name="Text Box 17"/>
            <p:cNvSpPr txBox="1">
              <a:spLocks noChangeArrowheads="1"/>
            </p:cNvSpPr>
            <p:nvPr/>
          </p:nvSpPr>
          <p:spPr bwMode="auto">
            <a:xfrm>
              <a:off x="1088" y="25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取</a:t>
              </a:r>
            </a:p>
          </p:txBody>
        </p:sp>
        <p:graphicFrame>
          <p:nvGraphicFramePr>
            <p:cNvPr id="36885" name="Object 18"/>
            <p:cNvGraphicFramePr>
              <a:graphicFrameLocks noChangeAspect="1"/>
            </p:cNvGraphicFramePr>
            <p:nvPr/>
          </p:nvGraphicFramePr>
          <p:xfrm>
            <a:off x="1424" y="2633"/>
            <a:ext cx="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8" name="公式" r:id="rId19" imgW="939392" imgH="393529" progId="Equation.3">
                    <p:embed/>
                  </p:oleObj>
                </mc:Choice>
                <mc:Fallback>
                  <p:oleObj name="公式" r:id="rId19" imgW="939392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633"/>
                          <a:ext cx="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9" name="Group 19"/>
          <p:cNvGrpSpPr>
            <a:grpSpLocks/>
          </p:cNvGrpSpPr>
          <p:nvPr/>
        </p:nvGrpSpPr>
        <p:grpSpPr bwMode="auto">
          <a:xfrm>
            <a:off x="4495800" y="4141788"/>
            <a:ext cx="4038600" cy="519112"/>
            <a:chOff x="1872" y="2609"/>
            <a:chExt cx="2544" cy="327"/>
          </a:xfrm>
        </p:grpSpPr>
        <p:graphicFrame>
          <p:nvGraphicFramePr>
            <p:cNvPr id="36880" name="Object 20"/>
            <p:cNvGraphicFramePr>
              <a:graphicFrameLocks noChangeAspect="1"/>
            </p:cNvGraphicFramePr>
            <p:nvPr/>
          </p:nvGraphicFramePr>
          <p:xfrm>
            <a:off x="2404" y="266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39" name="公式" r:id="rId21" imgW="723586" imgH="393529" progId="Equation.3">
                    <p:embed/>
                  </p:oleObj>
                </mc:Choice>
                <mc:Fallback>
                  <p:oleObj name="公式" r:id="rId21" imgW="723586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266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1" name="Group 21"/>
            <p:cNvGrpSpPr>
              <a:grpSpLocks/>
            </p:cNvGrpSpPr>
            <p:nvPr/>
          </p:nvGrpSpPr>
          <p:grpSpPr bwMode="auto">
            <a:xfrm>
              <a:off x="1872" y="2609"/>
              <a:ext cx="2544" cy="327"/>
              <a:chOff x="1872" y="2609"/>
              <a:chExt cx="2544" cy="327"/>
            </a:xfrm>
          </p:grpSpPr>
          <p:sp>
            <p:nvSpPr>
              <p:cNvPr id="36882" name="Text Box 22"/>
              <p:cNvSpPr txBox="1">
                <a:spLocks noChangeArrowheads="1"/>
              </p:cNvSpPr>
              <p:nvPr/>
            </p:nvSpPr>
            <p:spPr bwMode="auto">
              <a:xfrm>
                <a:off x="1872" y="2609"/>
                <a:ext cx="25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并将         值代入</a:t>
                </a:r>
              </a:p>
            </p:txBody>
          </p:sp>
          <p:graphicFrame>
            <p:nvGraphicFramePr>
              <p:cNvPr id="36883" name="Object 23"/>
              <p:cNvGraphicFramePr>
                <a:graphicFrameLocks noChangeAspect="1"/>
              </p:cNvGraphicFramePr>
              <p:nvPr/>
            </p:nvGraphicFramePr>
            <p:xfrm>
              <a:off x="3573" y="2677"/>
              <a:ext cx="27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40" name="公式" r:id="rId23" imgW="444307" imgH="368140" progId="Equation.3">
                      <p:embed/>
                    </p:oleObj>
                  </mc:Choice>
                  <mc:Fallback>
                    <p:oleObj name="公式" r:id="rId23" imgW="444307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3" y="2677"/>
                            <a:ext cx="279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7848600" y="4254500"/>
          <a:ext cx="156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1" name="公式" r:id="rId25" imgW="1562100" imgH="330200" progId="Equation.3">
                  <p:embed/>
                </p:oleObj>
              </mc:Choice>
              <mc:Fallback>
                <p:oleObj name="公式" r:id="rId25" imgW="1562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254500"/>
                        <a:ext cx="1562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4762500" y="480060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2" name="公式" r:id="rId27" imgW="3390900" imgH="965200" progId="Equation.3">
                  <p:embed/>
                </p:oleObj>
              </mc:Choice>
              <mc:Fallback>
                <p:oleObj name="公式" r:id="rId27" imgW="3390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800600"/>
                        <a:ext cx="3390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2971800" y="4800600"/>
          <a:ext cx="1790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3" name="公式" r:id="rId29" imgW="1790700" imgH="965200" progId="Equation.3">
                  <p:embed/>
                </p:oleObj>
              </mc:Choice>
              <mc:Fallback>
                <p:oleObj name="公式" r:id="rId29" imgW="1790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00600"/>
                        <a:ext cx="1790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27"/>
          <p:cNvSpPr txBox="1">
            <a:spLocks noChangeArrowheads="1"/>
          </p:cNvSpPr>
          <p:nvPr/>
        </p:nvSpPr>
        <p:spPr bwMode="auto">
          <a:xfrm>
            <a:off x="2362200" y="1066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94097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362200" y="1004888"/>
            <a:ext cx="92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295900" y="4572000"/>
          <a:ext cx="31623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公式" r:id="rId3" imgW="3162300" imgH="1308100" progId="Equation.3">
                  <p:embed/>
                </p:oleObj>
              </mc:Choice>
              <mc:Fallback>
                <p:oleObj name="公式" r:id="rId3" imgW="31623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4572000"/>
                        <a:ext cx="31623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00400" y="762000"/>
          <a:ext cx="2451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公式" r:id="rId5" imgW="2451100" imgH="965200" progId="Equation.3">
                  <p:embed/>
                </p:oleObj>
              </mc:Choice>
              <mc:Fallback>
                <p:oleObj name="公式" r:id="rId5" imgW="2451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451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514600" y="1911351"/>
          <a:ext cx="5080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公式" r:id="rId7" imgW="5080000" imgH="482600" progId="Equation.3">
                  <p:embed/>
                </p:oleObj>
              </mc:Choice>
              <mc:Fallback>
                <p:oleObj name="公式" r:id="rId7" imgW="5080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11351"/>
                        <a:ext cx="5080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657600" y="2520951"/>
          <a:ext cx="5702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公式" r:id="rId9" imgW="5702300" imgH="482600" progId="Equation.3">
                  <p:embed/>
                </p:oleObj>
              </mc:Choice>
              <mc:Fallback>
                <p:oleObj name="公式" r:id="rId9" imgW="570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20951"/>
                        <a:ext cx="5702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590800" y="3200400"/>
          <a:ext cx="2019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公式" r:id="rId11" imgW="2019300" imgH="1625600" progId="Equation.3">
                  <p:embed/>
                </p:oleObj>
              </mc:Choice>
              <mc:Fallback>
                <p:oleObj name="公式" r:id="rId11" imgW="2019300" imgH="162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2019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737100" y="3536950"/>
          <a:ext cx="393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5" name="公式" r:id="rId13" imgW="3937000" imgH="889000" progId="Equation.3">
                  <p:embed/>
                </p:oleObj>
              </mc:Choice>
              <mc:Fallback>
                <p:oleObj name="公式" r:id="rId13" imgW="393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536950"/>
                        <a:ext cx="393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5651500" y="7874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6" name="公式" r:id="rId15" imgW="2933700" imgH="889000" progId="Equation.3">
                  <p:embed/>
                </p:oleObj>
              </mc:Choice>
              <mc:Fallback>
                <p:oleObj name="公式" r:id="rId15" imgW="2933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787400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2514600" y="4953000"/>
          <a:ext cx="276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7" name="公式" r:id="rId17" imgW="2768600" imgH="965200" progId="Equation.3">
                  <p:embed/>
                </p:oleObj>
              </mc:Choice>
              <mc:Fallback>
                <p:oleObj name="公式" r:id="rId17" imgW="2768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953000"/>
                        <a:ext cx="276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411413" y="2493963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整理得</a:t>
            </a:r>
          </a:p>
        </p:txBody>
      </p:sp>
    </p:spTree>
    <p:extLst>
      <p:ext uri="{BB962C8B-B14F-4D97-AF65-F5344CB8AC3E}">
        <p14:creationId xmlns:p14="http://schemas.microsoft.com/office/powerpoint/2010/main" val="27542671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38400" y="7620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387725" y="763588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将有理函数化为部分分式之和后，只出现三类情况：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438400" y="1874838"/>
            <a:ext cx="2559050" cy="519112"/>
            <a:chOff x="816" y="1333"/>
            <a:chExt cx="1612" cy="327"/>
          </a:xfrm>
        </p:grpSpPr>
        <p:graphicFrame>
          <p:nvGraphicFramePr>
            <p:cNvPr id="38926" name="Object 5"/>
            <p:cNvGraphicFramePr>
              <a:graphicFrameLocks noChangeAspect="1"/>
            </p:cNvGraphicFramePr>
            <p:nvPr/>
          </p:nvGraphicFramePr>
          <p:xfrm>
            <a:off x="816" y="1392"/>
            <a:ext cx="27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0" name="公式" r:id="rId3" imgW="444114" imgH="406048" progId="Equation.3">
                    <p:embed/>
                  </p:oleObj>
                </mc:Choice>
                <mc:Fallback>
                  <p:oleObj name="公式" r:id="rId3" imgW="444114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392"/>
                          <a:ext cx="27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Text Box 6"/>
            <p:cNvSpPr txBox="1">
              <a:spLocks noChangeArrowheads="1"/>
            </p:cNvSpPr>
            <p:nvPr/>
          </p:nvSpPr>
          <p:spPr bwMode="auto">
            <a:xfrm>
              <a:off x="1084" y="1333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多项式；</a:t>
              </a:r>
            </a:p>
          </p:txBody>
        </p:sp>
      </p:grp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4514850" y="1752600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公式" r:id="rId5" imgW="2057400" imgH="965200" progId="Equation.3">
                  <p:embed/>
                </p:oleObj>
              </mc:Choice>
              <mc:Fallback>
                <p:oleObj name="公式" r:id="rId5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1752600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6959600" y="17653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公式" r:id="rId7" imgW="3022600" imgH="965200" progId="Equation.3">
                  <p:embed/>
                </p:oleObj>
              </mc:Choice>
              <mc:Fallback>
                <p:oleObj name="公式" r:id="rId7" imgW="3022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7653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362200" y="30622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讨论积分</a:t>
            </a:r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3835400" y="2819400"/>
          <a:ext cx="3009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公式" r:id="rId9" imgW="3009900" imgH="965200" progId="Equation.3">
                  <p:embed/>
                </p:oleObj>
              </mc:Choice>
              <mc:Fallback>
                <p:oleObj name="公式" r:id="rId9" imgW="3009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819400"/>
                        <a:ext cx="3009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451100" y="3962400"/>
          <a:ext cx="5473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公式" r:id="rId11" imgW="5473700" imgH="1041400" progId="Equation.3">
                  <p:embed/>
                </p:oleObj>
              </mc:Choice>
              <mc:Fallback>
                <p:oleObj name="公式" r:id="rId11" imgW="5473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962400"/>
                        <a:ext cx="54737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4572000" y="4902200"/>
            <a:ext cx="1981200" cy="889000"/>
            <a:chOff x="816" y="3360"/>
            <a:chExt cx="1248" cy="560"/>
          </a:xfrm>
        </p:grpSpPr>
        <p:sp>
          <p:nvSpPr>
            <p:cNvPr id="38924" name="Text Box 13"/>
            <p:cNvSpPr txBox="1">
              <a:spLocks noChangeArrowheads="1"/>
            </p:cNvSpPr>
            <p:nvPr/>
          </p:nvSpPr>
          <p:spPr bwMode="auto">
            <a:xfrm>
              <a:off x="816" y="345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38925" name="Object 14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85" name="公式" r:id="rId13" imgW="1422400" imgH="889000" progId="Equation.3">
                    <p:embed/>
                  </p:oleObj>
                </mc:Choice>
                <mc:Fallback>
                  <p:oleObj name="公式" r:id="rId13" imgW="14224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3360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257800" y="495300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6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utoUpdateAnimBg="0"/>
      <p:bldP spid="430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3200400" y="1885950"/>
          <a:ext cx="1905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公式" r:id="rId3" imgW="1905000" imgH="927100" progId="Equation.3">
                  <p:embed/>
                </p:oleObj>
              </mc:Choice>
              <mc:Fallback>
                <p:oleObj name="公式" r:id="rId3" imgW="19050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85950"/>
                        <a:ext cx="1905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499100" y="1930400"/>
          <a:ext cx="201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公式" r:id="rId5" imgW="2019300" imgH="889000" progId="Equation.3">
                  <p:embed/>
                </p:oleObj>
              </mc:Choice>
              <mc:Fallback>
                <p:oleObj name="公式" r:id="rId5" imgW="2019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1930400"/>
                        <a:ext cx="2019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362200" y="2097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463800" y="3048000"/>
          <a:ext cx="321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公式" r:id="rId7" imgW="3213100" imgH="965200" progId="Equation.3">
                  <p:embed/>
                </p:oleObj>
              </mc:Choice>
              <mc:Fallback>
                <p:oleObj name="公式" r:id="rId7" imgW="321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048000"/>
                        <a:ext cx="321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743200" y="4324350"/>
          <a:ext cx="2400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公式" r:id="rId9" imgW="2400300" imgH="965200" progId="Equation.3">
                  <p:embed/>
                </p:oleObj>
              </mc:Choice>
              <mc:Fallback>
                <p:oleObj name="公式" r:id="rId9" imgW="2400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24350"/>
                        <a:ext cx="2400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232400" y="4330700"/>
          <a:ext cx="2387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公式" r:id="rId11" imgW="2387600" imgH="965200" progId="Equation.3">
                  <p:embed/>
                </p:oleObj>
              </mc:Choice>
              <mc:Fallback>
                <p:oleObj name="公式" r:id="rId11" imgW="2387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330700"/>
                        <a:ext cx="2387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005138" y="1192213"/>
          <a:ext cx="3289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公式" r:id="rId13" imgW="3289300" imgH="482600" progId="Equation.3">
                  <p:embed/>
                </p:oleObj>
              </mc:Choice>
              <mc:Fallback>
                <p:oleObj name="公式" r:id="rId13" imgW="328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192213"/>
                        <a:ext cx="3289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6781800" y="1295401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3" name="公式" r:id="rId15" imgW="2832100" imgH="393700" progId="Equation.3">
                  <p:embed/>
                </p:oleObj>
              </mc:Choice>
              <mc:Fallback>
                <p:oleObj name="公式" r:id="rId15" imgW="2832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95401"/>
                        <a:ext cx="2832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2376488" y="1146176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记</a:t>
            </a:r>
          </a:p>
        </p:txBody>
      </p:sp>
    </p:spTree>
    <p:extLst>
      <p:ext uri="{BB962C8B-B14F-4D97-AF65-F5344CB8AC3E}">
        <p14:creationId xmlns:p14="http://schemas.microsoft.com/office/powerpoint/2010/main" val="35599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2393950" y="2641600"/>
            <a:ext cx="4997450" cy="965200"/>
            <a:chOff x="548" y="1664"/>
            <a:chExt cx="3148" cy="608"/>
          </a:xfrm>
        </p:grpSpPr>
        <p:graphicFrame>
          <p:nvGraphicFramePr>
            <p:cNvPr id="40975" name="Object 3"/>
            <p:cNvGraphicFramePr>
              <a:graphicFrameLocks noChangeAspect="1"/>
            </p:cNvGraphicFramePr>
            <p:nvPr/>
          </p:nvGraphicFramePr>
          <p:xfrm>
            <a:off x="548" y="1888"/>
            <a:ext cx="106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7" name="公式" r:id="rId3" imgW="1688367" imgH="406224" progId="Equation.3">
                    <p:embed/>
                  </p:oleObj>
                </mc:Choice>
                <mc:Fallback>
                  <p:oleObj name="公式" r:id="rId3" imgW="1688367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1888"/>
                          <a:ext cx="106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4"/>
            <p:cNvGraphicFramePr>
              <a:graphicFrameLocks noChangeAspect="1"/>
            </p:cNvGraphicFramePr>
            <p:nvPr/>
          </p:nvGraphicFramePr>
          <p:xfrm>
            <a:off x="1864" y="1664"/>
            <a:ext cx="183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98" name="公式" r:id="rId5" imgW="2908300" imgH="965200" progId="Equation.3">
                    <p:embed/>
                  </p:oleObj>
                </mc:Choice>
                <mc:Fallback>
                  <p:oleObj name="公式" r:id="rId5" imgW="29083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664"/>
                          <a:ext cx="183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3048000" y="3683000"/>
          <a:ext cx="351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9" name="公式" r:id="rId7" imgW="3517900" imgH="965200" progId="Equation.3">
                  <p:embed/>
                </p:oleObj>
              </mc:Choice>
              <mc:Fallback>
                <p:oleObj name="公式" r:id="rId7" imgW="35179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83000"/>
                        <a:ext cx="351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6616700" y="3683000"/>
          <a:ext cx="2679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0" name="公式" r:id="rId9" imgW="2679700" imgH="965200" progId="Equation.3">
                  <p:embed/>
                </p:oleObj>
              </mc:Choice>
              <mc:Fallback>
                <p:oleObj name="公式" r:id="rId9" imgW="2679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683000"/>
                        <a:ext cx="2679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400300" y="685800"/>
            <a:ext cx="4648200" cy="965200"/>
            <a:chOff x="552" y="432"/>
            <a:chExt cx="2928" cy="608"/>
          </a:xfrm>
        </p:grpSpPr>
        <p:graphicFrame>
          <p:nvGraphicFramePr>
            <p:cNvPr id="40973" name="Object 8"/>
            <p:cNvGraphicFramePr>
              <a:graphicFrameLocks noChangeAspect="1"/>
            </p:cNvGraphicFramePr>
            <p:nvPr/>
          </p:nvGraphicFramePr>
          <p:xfrm>
            <a:off x="552" y="609"/>
            <a:ext cx="104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1" name="公式" r:id="rId11" imgW="1662978" imgH="406224" progId="Equation.3">
                    <p:embed/>
                  </p:oleObj>
                </mc:Choice>
                <mc:Fallback>
                  <p:oleObj name="公式" r:id="rId11" imgW="1662978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609"/>
                          <a:ext cx="104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9"/>
            <p:cNvGraphicFramePr>
              <a:graphicFrameLocks noChangeAspect="1"/>
            </p:cNvGraphicFramePr>
            <p:nvPr/>
          </p:nvGraphicFramePr>
          <p:xfrm>
            <a:off x="1928" y="432"/>
            <a:ext cx="155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2" name="公式" r:id="rId13" imgW="2463800" imgH="965200" progId="Equation.3">
                    <p:embed/>
                  </p:oleObj>
                </mc:Choice>
                <mc:Fallback>
                  <p:oleObj name="公式" r:id="rId13" imgW="2463800" imgH="965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432"/>
                          <a:ext cx="1552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971800" y="1346200"/>
            <a:ext cx="6445250" cy="1308100"/>
            <a:chOff x="912" y="848"/>
            <a:chExt cx="4060" cy="824"/>
          </a:xfrm>
        </p:grpSpPr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912" y="1092"/>
            <a:ext cx="1992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3" name="公式" r:id="rId15" imgW="3162300" imgH="889000" progId="Equation.3">
                    <p:embed/>
                  </p:oleObj>
                </mc:Choice>
                <mc:Fallback>
                  <p:oleObj name="公式" r:id="rId15" imgW="31623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92"/>
                          <a:ext cx="1992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2892" y="848"/>
            <a:ext cx="208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4" name="公式" r:id="rId17" imgW="3302000" imgH="1308100" progId="Equation.3">
                    <p:embed/>
                  </p:oleObj>
                </mc:Choice>
                <mc:Fallback>
                  <p:oleObj name="公式" r:id="rId17" imgW="3302000" imgH="1308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848"/>
                          <a:ext cx="208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2611041" y="4644103"/>
            <a:ext cx="6429375" cy="1109663"/>
            <a:chOff x="702" y="3178"/>
            <a:chExt cx="4050" cy="699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702" y="3364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对于</a:t>
              </a:r>
            </a:p>
          </p:txBody>
        </p:sp>
        <p:graphicFrame>
          <p:nvGraphicFramePr>
            <p:cNvPr id="40969" name="Object 15"/>
            <p:cNvGraphicFramePr>
              <a:graphicFrameLocks noChangeAspect="1"/>
            </p:cNvGraphicFramePr>
            <p:nvPr/>
          </p:nvGraphicFramePr>
          <p:xfrm>
            <a:off x="1273" y="3178"/>
            <a:ext cx="1463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05" name="Equation" r:id="rId19" imgW="1041120" imgH="431640" progId="Equation.DSMT4">
                    <p:embed/>
                  </p:oleObj>
                </mc:Choice>
                <mc:Fallback>
                  <p:oleObj name="Equation" r:id="rId19" imgW="10411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3178"/>
                          <a:ext cx="1463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2832" y="3360"/>
              <a:ext cx="19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可得递推公式如下</a:t>
              </a:r>
              <a:r>
                <a:rPr lang="zh-CN" altLang="en-US" sz="24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355224" y="4883336"/>
            <a:ext cx="760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这三类积分均可积出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且原函数都是初等函数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086849" y="5616152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929959" y="5612045"/>
            <a:ext cx="5415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有理函数的原函数都是初等函数</a:t>
            </a:r>
            <a:r>
              <a:rPr kumimoji="1" lang="en-US" altLang="zh-CN" sz="2800" b="1" dirty="0">
                <a:solidFill>
                  <a:srgbClr val="15122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895636"/>
              </p:ext>
            </p:extLst>
          </p:nvPr>
        </p:nvGraphicFramePr>
        <p:xfrm>
          <a:off x="2063552" y="698241"/>
          <a:ext cx="3574040" cy="10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9" name="Equation" r:id="rId3" imgW="1574640" imgH="444240" progId="Equation.DSMT4">
                  <p:embed/>
                </p:oleObj>
              </mc:Choice>
              <mc:Fallback>
                <p:oleObj name="Equation" r:id="rId3" imgW="1574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698241"/>
                        <a:ext cx="3574040" cy="10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416190"/>
              </p:ext>
            </p:extLst>
          </p:nvPr>
        </p:nvGraphicFramePr>
        <p:xfrm>
          <a:off x="5628586" y="741437"/>
          <a:ext cx="3338728" cy="103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0" name="Equation" r:id="rId5" imgW="1777680" imgH="444240" progId="Equation.DSMT4">
                  <p:embed/>
                </p:oleObj>
              </mc:Choice>
              <mc:Fallback>
                <p:oleObj name="Equation" r:id="rId5" imgW="1777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8586" y="741437"/>
                        <a:ext cx="3338728" cy="1035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563312"/>
              </p:ext>
            </p:extLst>
          </p:nvPr>
        </p:nvGraphicFramePr>
        <p:xfrm>
          <a:off x="2434691" y="1630972"/>
          <a:ext cx="4903869" cy="107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1" name="Equation" r:id="rId7" imgW="2438280" imgH="431640" progId="Equation.DSMT4">
                  <p:embed/>
                </p:oleObj>
              </mc:Choice>
              <mc:Fallback>
                <p:oleObj name="Equation" r:id="rId7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691" y="1630972"/>
                        <a:ext cx="4903869" cy="107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91997"/>
              </p:ext>
            </p:extLst>
          </p:nvPr>
        </p:nvGraphicFramePr>
        <p:xfrm>
          <a:off x="2355224" y="2735448"/>
          <a:ext cx="4983336" cy="106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2" name="Equation" r:id="rId9" imgW="2565360" imgH="431640" progId="Equation.DSMT4">
                  <p:embed/>
                </p:oleObj>
              </mc:Choice>
              <mc:Fallback>
                <p:oleObj name="Equation" r:id="rId9" imgW="2565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224" y="2735448"/>
                        <a:ext cx="4983336" cy="106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905000" y="3886201"/>
            <a:ext cx="175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整理得：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505200" y="3733800"/>
          <a:ext cx="531495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43" name="Equation" r:id="rId11" imgW="2692080" imgH="431640" progId="Equation.DSMT4">
                  <p:embed/>
                </p:oleObj>
              </mc:Choice>
              <mc:Fallback>
                <p:oleObj name="Equation" r:id="rId11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33800"/>
                        <a:ext cx="531495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08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362200" y="124551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   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006369"/>
              </p:ext>
            </p:extLst>
          </p:nvPr>
        </p:nvGraphicFramePr>
        <p:xfrm>
          <a:off x="4511824" y="1042741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8" name="公式" r:id="rId3" imgW="2159000" imgH="965200" progId="Equation.3">
                  <p:embed/>
                </p:oleObj>
              </mc:Choice>
              <mc:Fallback>
                <p:oleObj name="公式" r:id="rId3" imgW="2159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042741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37859"/>
              </p:ext>
            </p:extLst>
          </p:nvPr>
        </p:nvGraphicFramePr>
        <p:xfrm>
          <a:off x="3124200" y="2374107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9" name="公式" r:id="rId5" imgW="2057400" imgH="965200" progId="Equation.3">
                  <p:embed/>
                </p:oleObj>
              </mc:Choice>
              <mc:Fallback>
                <p:oleObj name="公式" r:id="rId5" imgW="2057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74107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35591"/>
              </p:ext>
            </p:extLst>
          </p:nvPr>
        </p:nvGraphicFramePr>
        <p:xfrm>
          <a:off x="5224710" y="2384821"/>
          <a:ext cx="425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0" name="公式" r:id="rId7" imgW="4254500" imgH="1016000" progId="Equation.3">
                  <p:embed/>
                </p:oleObj>
              </mc:Choice>
              <mc:Fallback>
                <p:oleObj name="公式" r:id="rId7" imgW="42545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710" y="2384821"/>
                        <a:ext cx="425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0062"/>
              </p:ext>
            </p:extLst>
          </p:nvPr>
        </p:nvGraphicFramePr>
        <p:xfrm>
          <a:off x="3215680" y="3556278"/>
          <a:ext cx="5080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公式" r:id="rId9" imgW="5080000" imgH="965200" progId="Equation.3">
                  <p:embed/>
                </p:oleObj>
              </mc:Choice>
              <mc:Fallback>
                <p:oleObj name="公式" r:id="rId9" imgW="5080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56278"/>
                        <a:ext cx="5080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43966"/>
              </p:ext>
            </p:extLst>
          </p:nvPr>
        </p:nvGraphicFramePr>
        <p:xfrm>
          <a:off x="3124200" y="4581128"/>
          <a:ext cx="447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公式" r:id="rId11" imgW="4470400" imgH="889000" progId="Equation.3">
                  <p:embed/>
                </p:oleObj>
              </mc:Choice>
              <mc:Fallback>
                <p:oleObj name="公式" r:id="rId11" imgW="4470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81128"/>
                        <a:ext cx="4470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2362200" y="259715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465751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59000" y="9969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  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59000" y="2305844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4292600" y="774700"/>
          <a:ext cx="3200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2" name="公式" r:id="rId3" imgW="3200400" imgH="965200" progId="Equation.3">
                  <p:embed/>
                </p:oleObj>
              </mc:Choice>
              <mc:Fallback>
                <p:oleObj name="公式" r:id="rId3" imgW="32004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774700"/>
                        <a:ext cx="3200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043594"/>
              </p:ext>
            </p:extLst>
          </p:nvPr>
        </p:nvGraphicFramePr>
        <p:xfrm>
          <a:off x="5892800" y="1739900"/>
          <a:ext cx="4267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公式" r:id="rId5" imgW="4267200" imgH="1308100" progId="Equation.3">
                  <p:embed/>
                </p:oleObj>
              </mc:Choice>
              <mc:Fallback>
                <p:oleObj name="公式" r:id="rId5" imgW="4267200" imgH="1308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1739900"/>
                        <a:ext cx="4267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8414"/>
              </p:ext>
            </p:extLst>
          </p:nvPr>
        </p:nvGraphicFramePr>
        <p:xfrm>
          <a:off x="2794000" y="20828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4" name="公式" r:id="rId7" imgW="3098800" imgH="965200" progId="Equation.3">
                  <p:embed/>
                </p:oleObj>
              </mc:Choice>
              <mc:Fallback>
                <p:oleObj name="公式" r:id="rId7" imgW="3098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82800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931969"/>
              </p:ext>
            </p:extLst>
          </p:nvPr>
        </p:nvGraphicFramePr>
        <p:xfrm>
          <a:off x="2844800" y="3378200"/>
          <a:ext cx="64150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5" name="公式" r:id="rId9" imgW="6413500" imgH="889000" progId="Equation.3">
                  <p:embed/>
                </p:oleObj>
              </mc:Choice>
              <mc:Fallback>
                <p:oleObj name="公式" r:id="rId9" imgW="641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378200"/>
                        <a:ext cx="64150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18582"/>
              </p:ext>
            </p:extLst>
          </p:nvPr>
        </p:nvGraphicFramePr>
        <p:xfrm>
          <a:off x="2844800" y="4597400"/>
          <a:ext cx="68849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公式" r:id="rId11" imgW="6883400" imgH="889000" progId="Equation.3">
                  <p:embed/>
                </p:oleObj>
              </mc:Choice>
              <mc:Fallback>
                <p:oleObj name="公式" r:id="rId11" imgW="6883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597400"/>
                        <a:ext cx="68849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086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362200" y="9096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362200" y="22098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426246"/>
              </p:ext>
            </p:extLst>
          </p:nvPr>
        </p:nvGraphicFramePr>
        <p:xfrm>
          <a:off x="4394994" y="594924"/>
          <a:ext cx="3427431" cy="129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6" name="Equation" r:id="rId3" imgW="1346040" imgH="507960" progId="Equation.DSMT4">
                  <p:embed/>
                </p:oleObj>
              </mc:Choice>
              <mc:Fallback>
                <p:oleObj name="Equation" r:id="rId3" imgW="134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994" y="594924"/>
                        <a:ext cx="3427431" cy="129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3105150" y="1995488"/>
            <a:ext cx="1441450" cy="747712"/>
            <a:chOff x="1056" y="1257"/>
            <a:chExt cx="908" cy="471"/>
          </a:xfrm>
        </p:grpSpPr>
        <p:sp>
          <p:nvSpPr>
            <p:cNvPr id="45068" name="Text Box 6"/>
            <p:cNvSpPr txBox="1">
              <a:spLocks noChangeArrowheads="1"/>
            </p:cNvSpPr>
            <p:nvPr/>
          </p:nvSpPr>
          <p:spPr bwMode="auto">
            <a:xfrm>
              <a:off x="1056" y="140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45069" name="Object 7"/>
            <p:cNvGraphicFramePr>
              <a:graphicFrameLocks noChangeAspect="1"/>
            </p:cNvGraphicFramePr>
            <p:nvPr/>
          </p:nvGraphicFramePr>
          <p:xfrm>
            <a:off x="1388" y="1257"/>
            <a:ext cx="576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7" name="公式" r:id="rId5" imgW="914400" imgH="673100" progId="Equation.3">
                    <p:embed/>
                  </p:oleObj>
                </mc:Choice>
                <mc:Fallback>
                  <p:oleObj name="公式" r:id="rId5" imgW="914400" imgH="673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" y="1257"/>
                          <a:ext cx="576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4572000" y="2332038"/>
          <a:ext cx="1930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8" name="公式" r:id="rId7" imgW="1930400" imgH="393700" progId="Equation.3">
                  <p:embed/>
                </p:oleObj>
              </mc:Choice>
              <mc:Fallback>
                <p:oleObj name="公式" r:id="rId7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32038"/>
                        <a:ext cx="1930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7080250" y="2074863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9" name="公式" r:id="rId9" imgW="1473200" imgH="889000" progId="Equation.3">
                  <p:embed/>
                </p:oleObj>
              </mc:Choice>
              <mc:Fallback>
                <p:oleObj name="公式" r:id="rId9" imgW="1473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2074863"/>
                        <a:ext cx="147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19081"/>
              </p:ext>
            </p:extLst>
          </p:nvPr>
        </p:nvGraphicFramePr>
        <p:xfrm>
          <a:off x="2825676" y="2947079"/>
          <a:ext cx="3220674" cy="124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0" name="Equation" r:id="rId11" imgW="1307880" imgH="507960" progId="Equation.DSMT4">
                  <p:embed/>
                </p:oleObj>
              </mc:Choice>
              <mc:Fallback>
                <p:oleObj name="Equation" r:id="rId11" imgW="13078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676" y="2947079"/>
                        <a:ext cx="3220674" cy="1249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6019800" y="2971800"/>
          <a:ext cx="331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1" name="公式" r:id="rId13" imgW="3314700" imgH="889000" progId="Equation.3">
                  <p:embed/>
                </p:oleObj>
              </mc:Choice>
              <mc:Fallback>
                <p:oleObj name="公式" r:id="rId13" imgW="3314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331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647950" y="4368800"/>
          <a:ext cx="328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2" name="公式" r:id="rId15" imgW="3289300" imgH="965200" progId="Equation.3">
                  <p:embed/>
                </p:oleObj>
              </mc:Choice>
              <mc:Fallback>
                <p:oleObj name="公式" r:id="rId15" imgW="3289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368800"/>
                        <a:ext cx="328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918200" y="4419600"/>
          <a:ext cx="378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" name="公式" r:id="rId17" imgW="3784600" imgH="965200" progId="Equation.3">
                  <p:embed/>
                </p:oleObj>
              </mc:Choice>
              <mc:Fallback>
                <p:oleObj name="公式" r:id="rId17" imgW="3784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419600"/>
                        <a:ext cx="378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38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425700" y="3200400"/>
          <a:ext cx="73294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公式" r:id="rId3" imgW="7327900" imgH="889000" progId="Equation.3">
                  <p:embed/>
                </p:oleObj>
              </mc:Choice>
              <mc:Fallback>
                <p:oleObj name="公式" r:id="rId3" imgW="7327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200400"/>
                        <a:ext cx="73294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32050" y="1136650"/>
          <a:ext cx="379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公式" r:id="rId5" imgW="3797300" imgH="965200" progId="Equation.3">
                  <p:embed/>
                </p:oleObj>
              </mc:Choice>
              <mc:Fallback>
                <p:oleObj name="公式" r:id="rId5" imgW="3797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1136650"/>
                        <a:ext cx="379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432050" y="4273550"/>
          <a:ext cx="7723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公式" r:id="rId7" imgW="7721600" imgH="939800" progId="Equation.3">
                  <p:embed/>
                </p:oleObj>
              </mc:Choice>
              <mc:Fallback>
                <p:oleObj name="公式" r:id="rId7" imgW="7721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273550"/>
                        <a:ext cx="77231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438400" y="2133600"/>
          <a:ext cx="344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8" name="公式" r:id="rId9" imgW="3441700" imgH="889000" progId="Equation.3">
                  <p:embed/>
                </p:oleObj>
              </mc:Choice>
              <mc:Fallback>
                <p:oleObj name="公式" r:id="rId9" imgW="344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344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867400" y="2076450"/>
          <a:ext cx="356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9" name="公式" r:id="rId11" imgW="3568700" imgH="927100" progId="Equation.3">
                  <p:embed/>
                </p:oleObj>
              </mc:Choice>
              <mc:Fallback>
                <p:oleObj name="公式" r:id="rId11" imgW="3568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76450"/>
                        <a:ext cx="356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4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423592" y="1291650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（三）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92564" y="1291650"/>
          <a:ext cx="1562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8" name="公式" r:id="rId3" imgW="1562100" imgH="571500" progId="Equation.3">
                  <p:embed/>
                </p:oleObj>
              </mc:Choice>
              <mc:Fallback>
                <p:oleObj name="公式" r:id="rId3" imgW="1562100" imgH="571500" progId="Equation.3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4" y="1291650"/>
                        <a:ext cx="1562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5663952" y="1315472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9" name="公式" r:id="rId5" imgW="2679700" imgH="571500" progId="Equation.3">
                  <p:embed/>
                </p:oleObj>
              </mc:Choice>
              <mc:Fallback>
                <p:oleObj name="公式" r:id="rId5" imgW="2679700" imgH="571500" progId="Equation.3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315472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160716" y="2774224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0" name="公式" r:id="rId7" imgW="2997200" imgH="571500" progId="Equation.3">
                  <p:embed/>
                </p:oleObj>
              </mc:Choice>
              <mc:Fallback>
                <p:oleObj name="公式" r:id="rId7" imgW="2997200" imgH="571500" progId="Equation.3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6" y="2774224"/>
                        <a:ext cx="2997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3094041" y="5000165"/>
          <a:ext cx="2517979" cy="55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" name="Equation" r:id="rId9" imgW="1028700" imgH="228600" progId="Equation.DSMT4">
                  <p:embed/>
                </p:oleObj>
              </mc:Choice>
              <mc:Fallback>
                <p:oleObj name="Equation" r:id="rId9" imgW="1028700" imgH="2286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41" y="5000165"/>
                        <a:ext cx="2517979" cy="559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3160716" y="1959912"/>
          <a:ext cx="3378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Equation" r:id="rId11" imgW="1371600" imgH="292100" progId="Equation.DSMT4">
                  <p:embed/>
                </p:oleObj>
              </mc:Choice>
              <mc:Fallback>
                <p:oleObj name="Equation" r:id="rId11" imgW="1371600" imgH="29210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6" y="1959912"/>
                        <a:ext cx="33782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116264" y="3539248"/>
          <a:ext cx="15001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Equation" r:id="rId13" imgW="761669" imgH="266584" progId="Equation.DSMT4">
                  <p:embed/>
                </p:oleObj>
              </mc:Choice>
              <mc:Fallback>
                <p:oleObj name="Equation" r:id="rId13" imgW="761669" imgH="266584" progId="Equation.DSMT4">
                  <p:embed/>
                  <p:pic>
                    <p:nvPicPr>
                      <p:cNvPr id="36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4" y="3539248"/>
                        <a:ext cx="15001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622870" y="3578740"/>
          <a:ext cx="1416300" cy="692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Equation" r:id="rId15" imgW="596900" imgH="292100" progId="Equation.DSMT4">
                  <p:embed/>
                </p:oleObj>
              </mc:Choice>
              <mc:Fallback>
                <p:oleObj name="Equation" r:id="rId15" imgW="596900" imgH="292100" progId="Equation.DSMT4">
                  <p:embed/>
                  <p:pic>
                    <p:nvPicPr>
                      <p:cNvPr id="36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70" y="3578740"/>
                        <a:ext cx="1416300" cy="692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3094041" y="4296139"/>
          <a:ext cx="1633807" cy="49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5" name="Equation" r:id="rId17" imgW="672808" imgH="203112" progId="Equation.DSMT4">
                  <p:embed/>
                </p:oleObj>
              </mc:Choice>
              <mc:Fallback>
                <p:oleObj name="Equation" r:id="rId17" imgW="672808" imgH="203112" progId="Equation.DSMT4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41" y="4296139"/>
                        <a:ext cx="1633807" cy="491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85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6914" y="72538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417434"/>
              </p:ext>
            </p:extLst>
          </p:nvPr>
        </p:nvGraphicFramePr>
        <p:xfrm>
          <a:off x="2834485" y="499904"/>
          <a:ext cx="2016224" cy="93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485" y="499904"/>
                        <a:ext cx="2016224" cy="93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62690" y="160094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解法一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820635"/>
              </p:ext>
            </p:extLst>
          </p:nvPr>
        </p:nvGraphicFramePr>
        <p:xfrm>
          <a:off x="3296444" y="1407778"/>
          <a:ext cx="3813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5" imgW="1752480" imgH="444240" progId="Equation.DSMT4">
                  <p:embed/>
                </p:oleObj>
              </mc:Choice>
              <mc:Fallback>
                <p:oleObj name="Equation" r:id="rId5" imgW="1752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6444" y="1407778"/>
                        <a:ext cx="3813175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60189"/>
              </p:ext>
            </p:extLst>
          </p:nvPr>
        </p:nvGraphicFramePr>
        <p:xfrm>
          <a:off x="7097807" y="1434821"/>
          <a:ext cx="2387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7" imgW="1180800" imgH="444240" progId="Equation.DSMT4">
                  <p:embed/>
                </p:oleObj>
              </mc:Choice>
              <mc:Fallback>
                <p:oleObj name="Equation" r:id="rId7" imgW="1180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7807" y="1434821"/>
                        <a:ext cx="2387600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836500"/>
              </p:ext>
            </p:extLst>
          </p:nvPr>
        </p:nvGraphicFramePr>
        <p:xfrm>
          <a:off x="1867577" y="2331758"/>
          <a:ext cx="36179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0" name="Equation" r:id="rId9" imgW="1790640" imgH="469800" progId="Equation.DSMT4">
                  <p:embed/>
                </p:oleObj>
              </mc:Choice>
              <mc:Fallback>
                <p:oleObj name="Equation" r:id="rId9" imgW="17906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67577" y="2331758"/>
                        <a:ext cx="3617912" cy="94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898595"/>
              </p:ext>
            </p:extLst>
          </p:nvPr>
        </p:nvGraphicFramePr>
        <p:xfrm>
          <a:off x="5342594" y="2455374"/>
          <a:ext cx="3794745" cy="8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1" name="Equation" r:id="rId11" imgW="1866600" imgH="406080" progId="Equation.DSMT4">
                  <p:embed/>
                </p:oleObj>
              </mc:Choice>
              <mc:Fallback>
                <p:oleObj name="Equation" r:id="rId11" imgW="1866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2594" y="2455374"/>
                        <a:ext cx="3794745" cy="8257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49910"/>
              </p:ext>
            </p:extLst>
          </p:nvPr>
        </p:nvGraphicFramePr>
        <p:xfrm>
          <a:off x="1887211" y="3246066"/>
          <a:ext cx="2539173" cy="872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2" name="Equation" r:id="rId13" imgW="1218960" imgH="419040" progId="Equation.DSMT4">
                  <p:embed/>
                </p:oleObj>
              </mc:Choice>
              <mc:Fallback>
                <p:oleObj name="Equation" r:id="rId13" imgW="1218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87211" y="3246066"/>
                        <a:ext cx="2539173" cy="872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762690" y="431349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423525"/>
              </p:ext>
            </p:extLst>
          </p:nvPr>
        </p:nvGraphicFramePr>
        <p:xfrm>
          <a:off x="3296444" y="4017297"/>
          <a:ext cx="44481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3" name="Equation" r:id="rId15" imgW="2044440" imgH="444240" progId="Equation.DSMT4">
                  <p:embed/>
                </p:oleObj>
              </mc:Choice>
              <mc:Fallback>
                <p:oleObj name="Equation" r:id="rId15" imgW="20444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96444" y="4017297"/>
                        <a:ext cx="4448175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79637"/>
              </p:ext>
            </p:extLst>
          </p:nvPr>
        </p:nvGraphicFramePr>
        <p:xfrm>
          <a:off x="1867577" y="5016646"/>
          <a:ext cx="2458178" cy="92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" name="Equation" r:id="rId17" imgW="1117440" imgH="419040" progId="Equation.DSMT4">
                  <p:embed/>
                </p:oleObj>
              </mc:Choice>
              <mc:Fallback>
                <p:oleObj name="Equation" r:id="rId17" imgW="1117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67577" y="5016646"/>
                        <a:ext cx="2458178" cy="921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88657"/>
              </p:ext>
            </p:extLst>
          </p:nvPr>
        </p:nvGraphicFramePr>
        <p:xfrm>
          <a:off x="4376625" y="5081573"/>
          <a:ext cx="3775671" cy="8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5" name="Equation" r:id="rId19" imgW="1790640" imgH="406080" progId="Equation.DSMT4">
                  <p:embed/>
                </p:oleObj>
              </mc:Choice>
              <mc:Fallback>
                <p:oleObj name="Equation" r:id="rId19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76625" y="5081573"/>
                        <a:ext cx="3775671" cy="85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6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48720" y="7936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08747"/>
              </p:ext>
            </p:extLst>
          </p:nvPr>
        </p:nvGraphicFramePr>
        <p:xfrm>
          <a:off x="3553500" y="597167"/>
          <a:ext cx="1440160" cy="921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3" imgW="634680" imgH="406080" progId="Equation.DSMT4">
                  <p:embed/>
                </p:oleObj>
              </mc:Choice>
              <mc:Fallback>
                <p:oleObj name="Equation" r:id="rId3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3500" y="597167"/>
                        <a:ext cx="1440160" cy="921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84826"/>
              </p:ext>
            </p:extLst>
          </p:nvPr>
        </p:nvGraphicFramePr>
        <p:xfrm>
          <a:off x="5164596" y="582530"/>
          <a:ext cx="2197097" cy="901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4" name="Equation" r:id="rId5" imgW="990360" imgH="406080" progId="Equation.DSMT4">
                  <p:embed/>
                </p:oleObj>
              </mc:Choice>
              <mc:Fallback>
                <p:oleObj name="Equation" r:id="rId5" imgW="990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4596" y="582530"/>
                        <a:ext cx="2197097" cy="901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279642"/>
              </p:ext>
            </p:extLst>
          </p:nvPr>
        </p:nvGraphicFramePr>
        <p:xfrm>
          <a:off x="2148830" y="1442200"/>
          <a:ext cx="46672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7" imgW="2145960" imgH="444240" progId="Equation.DSMT4">
                  <p:embed/>
                </p:oleObj>
              </mc:Choice>
              <mc:Fallback>
                <p:oleObj name="Equation" r:id="rId7" imgW="2145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48830" y="1442200"/>
                        <a:ext cx="466725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500435"/>
              </p:ext>
            </p:extLst>
          </p:nvPr>
        </p:nvGraphicFramePr>
        <p:xfrm>
          <a:off x="6816080" y="1426649"/>
          <a:ext cx="2161143" cy="98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9" imgW="977760" imgH="444240" progId="Equation.DSMT4">
                  <p:embed/>
                </p:oleObj>
              </mc:Choice>
              <mc:Fallback>
                <p:oleObj name="Equation" r:id="rId9" imgW="977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6080" y="1426649"/>
                        <a:ext cx="2161143" cy="98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815165"/>
              </p:ext>
            </p:extLst>
          </p:nvPr>
        </p:nvGraphicFramePr>
        <p:xfrm>
          <a:off x="2059014" y="2404599"/>
          <a:ext cx="28178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11" imgW="1269720" imgH="406080" progId="Equation.DSMT4">
                  <p:embed/>
                </p:oleObj>
              </mc:Choice>
              <mc:Fallback>
                <p:oleObj name="Equation" r:id="rId11" imgW="1269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9014" y="2404599"/>
                        <a:ext cx="2817812" cy="900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89611"/>
              </p:ext>
            </p:extLst>
          </p:nvPr>
        </p:nvGraphicFramePr>
        <p:xfrm>
          <a:off x="4821212" y="2350308"/>
          <a:ext cx="30162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Equation" r:id="rId13" imgW="1358640" imgH="406080" progId="Equation.DSMT4">
                  <p:embed/>
                </p:oleObj>
              </mc:Choice>
              <mc:Fallback>
                <p:oleObj name="Equation" r:id="rId13" imgW="1358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21212" y="2350308"/>
                        <a:ext cx="3016250" cy="90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3100"/>
              </p:ext>
            </p:extLst>
          </p:nvPr>
        </p:nvGraphicFramePr>
        <p:xfrm>
          <a:off x="2059014" y="3133279"/>
          <a:ext cx="3919400" cy="88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9" name="Equation" r:id="rId15" imgW="1790640" imgH="406080" progId="Equation.DSMT4">
                  <p:embed/>
                </p:oleObj>
              </mc:Choice>
              <mc:Fallback>
                <p:oleObj name="Equation" r:id="rId1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9014" y="3133279"/>
                        <a:ext cx="3919400" cy="889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1415480" y="4061249"/>
            <a:ext cx="9361040" cy="2176063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1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26629" y="4229559"/>
            <a:ext cx="9412595" cy="1709580"/>
            <a:chOff x="1626629" y="4229559"/>
            <a:chExt cx="9412595" cy="1709580"/>
          </a:xfrm>
        </p:grpSpPr>
        <p:sp>
          <p:nvSpPr>
            <p:cNvPr id="11" name="文本框 10"/>
            <p:cNvSpPr txBox="1"/>
            <p:nvPr/>
          </p:nvSpPr>
          <p:spPr>
            <a:xfrm>
              <a:off x="1626629" y="4229559"/>
              <a:ext cx="78582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注：</a:t>
              </a:r>
              <a:r>
                <a:rPr lang="zh-CN" altLang="en-US" sz="2800" b="1" dirty="0"/>
                <a:t>理论上讲，有理函数的积分总是可以积出来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43032" y="4866326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定的方法，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526450" y="4861359"/>
              <a:ext cx="4512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因此，求有理函数的积分，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5538" y="4866326"/>
              <a:ext cx="280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往往会遇上困难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11546" y="5415919"/>
              <a:ext cx="4512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应先分析被积函数的特点，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23595" y="5415919"/>
              <a:ext cx="35157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再用灵活的方法处理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266616" y="4229559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但按固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2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362200" y="1524001"/>
            <a:ext cx="351777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三角有理式的定义：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362200" y="2133600"/>
            <a:ext cx="7086600" cy="946150"/>
            <a:chOff x="768" y="1440"/>
            <a:chExt cx="4464" cy="596"/>
          </a:xfrm>
        </p:grpSpPr>
        <p:sp>
          <p:nvSpPr>
            <p:cNvPr id="47113" name="Text Box 4"/>
            <p:cNvSpPr txBox="1">
              <a:spLocks noChangeArrowheads="1"/>
            </p:cNvSpPr>
            <p:nvPr/>
          </p:nvSpPr>
          <p:spPr bwMode="auto">
            <a:xfrm>
              <a:off x="768" y="1440"/>
              <a:ext cx="44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15122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kumimoji="1" lang="zh-CN" altLang="en-US" sz="2800" b="1" dirty="0">
                  <a:solidFill>
                    <a:srgbClr val="151226"/>
                  </a:solidFill>
                  <a:latin typeface="宋体" panose="02010600030101010101" pitchFamily="2" charset="-122"/>
                </a:rPr>
                <a:t>由三角函数和常数经过有限次四则运算构成的函数称之．一般记为</a:t>
              </a:r>
            </a:p>
          </p:txBody>
        </p:sp>
        <p:graphicFrame>
          <p:nvGraphicFramePr>
            <p:cNvPr id="47114" name="Object 5"/>
            <p:cNvGraphicFramePr>
              <a:graphicFrameLocks noChangeAspect="1"/>
            </p:cNvGraphicFramePr>
            <p:nvPr/>
          </p:nvGraphicFramePr>
          <p:xfrm>
            <a:off x="3552" y="1776"/>
            <a:ext cx="140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59" name="公式" r:id="rId3" imgW="2222500" imgH="406400" progId="Equation.3">
                    <p:embed/>
                  </p:oleObj>
                </mc:Choice>
                <mc:Fallback>
                  <p:oleObj name="公式" r:id="rId3" imgW="22225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76"/>
                          <a:ext cx="140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667000" y="3505200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0" name="公式" r:id="rId5" imgW="3302000" imgH="889000" progId="Equation.3">
                  <p:embed/>
                </p:oleObj>
              </mc:Choice>
              <mc:Fallback>
                <p:oleObj name="公式" r:id="rId5" imgW="3302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330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6019800" y="3105150"/>
          <a:ext cx="1422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1" name="公式" r:id="rId7" imgW="1422400" imgH="1778000" progId="Equation.3">
                  <p:embed/>
                </p:oleObj>
              </mc:Choice>
              <mc:Fallback>
                <p:oleObj name="公式" r:id="rId7" imgW="14224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105150"/>
                        <a:ext cx="14224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7531100" y="3086100"/>
          <a:ext cx="1993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2" name="公式" r:id="rId9" imgW="1993900" imgH="1778000" progId="Equation.3">
                  <p:embed/>
                </p:oleObj>
              </mc:Choice>
              <mc:Fallback>
                <p:oleObj name="公式" r:id="rId9" imgW="19939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3086100"/>
                        <a:ext cx="1993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509389"/>
              </p:ext>
            </p:extLst>
          </p:nvPr>
        </p:nvGraphicFramePr>
        <p:xfrm>
          <a:off x="2927648" y="4819650"/>
          <a:ext cx="356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3" name="公式" r:id="rId11" imgW="3568700" imgH="889000" progId="Equation.3">
                  <p:embed/>
                </p:oleObj>
              </mc:Choice>
              <mc:Fallback>
                <p:oleObj name="公式" r:id="rId11" imgW="3568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4819650"/>
                        <a:ext cx="3568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2279576" y="691215"/>
            <a:ext cx="6398096" cy="80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三角函数有理式的不定积分</a:t>
            </a:r>
          </a:p>
        </p:txBody>
      </p:sp>
    </p:spTree>
    <p:extLst>
      <p:ext uri="{BB962C8B-B14F-4D97-AF65-F5344CB8AC3E}">
        <p14:creationId xmlns:p14="http://schemas.microsoft.com/office/powerpoint/2010/main" val="317735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438400" y="762000"/>
          <a:ext cx="2743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公式" r:id="rId3" imgW="2743200" imgH="1778000" progId="Equation.3">
                  <p:embed/>
                </p:oleObj>
              </mc:Choice>
              <mc:Fallback>
                <p:oleObj name="公式" r:id="rId3" imgW="27432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2743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5200650" y="762000"/>
          <a:ext cx="1993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公式" r:id="rId5" imgW="1993900" imgH="1778000" progId="Equation.3">
                  <p:embed/>
                </p:oleObj>
              </mc:Choice>
              <mc:Fallback>
                <p:oleObj name="公式" r:id="rId5" imgW="19939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762000"/>
                        <a:ext cx="1993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438400" y="2514600"/>
            <a:ext cx="1981200" cy="990600"/>
            <a:chOff x="960" y="1584"/>
            <a:chExt cx="1248" cy="624"/>
          </a:xfrm>
        </p:grpSpPr>
        <p:sp>
          <p:nvSpPr>
            <p:cNvPr id="48141" name="Rectangle 5" descr="90%"/>
            <p:cNvSpPr>
              <a:spLocks noChangeArrowheads="1"/>
            </p:cNvSpPr>
            <p:nvPr/>
          </p:nvSpPr>
          <p:spPr bwMode="auto">
            <a:xfrm>
              <a:off x="960" y="1584"/>
              <a:ext cx="124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pct90">
                    <a:fgClr>
                      <a:srgbClr val="99FFCC"/>
                    </a:fgClr>
                    <a:bgClr>
                      <a:srgbClr val="FFFFFF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7C8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Text Box 6"/>
            <p:cNvSpPr txBox="1">
              <a:spLocks noChangeArrowheads="1"/>
            </p:cNvSpPr>
            <p:nvPr/>
          </p:nvSpPr>
          <p:spPr bwMode="auto">
            <a:xfrm>
              <a:off x="972" y="172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966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151226"/>
                  </a:solidFill>
                  <a:latin typeface="Times New Roman" panose="02020603050405020304" pitchFamily="18" charset="0"/>
                </a:rPr>
                <a:t>令</a:t>
              </a:r>
            </a:p>
          </p:txBody>
        </p:sp>
        <p:graphicFrame>
          <p:nvGraphicFramePr>
            <p:cNvPr id="48143" name="Object 7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6" name="公式" r:id="rId7" imgW="1473200" imgH="889000" progId="Equation.3">
                    <p:embed/>
                  </p:oleObj>
                </mc:Choice>
                <mc:Fallback>
                  <p:oleObj name="公式" r:id="rId7" imgW="1473200" imgH="889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1612"/>
                          <a:ext cx="9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99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501900" y="3721100"/>
          <a:ext cx="222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公式" r:id="rId9" imgW="2222500" imgH="914400" progId="Equation.3">
                  <p:embed/>
                </p:oleObj>
              </mc:Choice>
              <mc:Fallback>
                <p:oleObj name="公式" r:id="rId9" imgW="22225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21100"/>
                        <a:ext cx="2222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914900" y="3689350"/>
          <a:ext cx="2247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8" name="公式" r:id="rId11" imgW="2247900" imgH="977900" progId="Equation.3">
                  <p:embed/>
                </p:oleObj>
              </mc:Choice>
              <mc:Fallback>
                <p:oleObj name="公式" r:id="rId11" imgW="22479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3689350"/>
                        <a:ext cx="2247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4718050" y="2870200"/>
          <a:ext cx="218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公式" r:id="rId13" imgW="2184400" imgH="330200" progId="Equation.3">
                  <p:embed/>
                </p:oleObj>
              </mc:Choice>
              <mc:Fallback>
                <p:oleObj name="公式" r:id="rId13" imgW="21844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870200"/>
                        <a:ext cx="218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7429500" y="3759200"/>
          <a:ext cx="2171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公式" r:id="rId15" imgW="2171700" imgH="889000" progId="Equation.3">
                  <p:embed/>
                </p:oleObj>
              </mc:Choice>
              <mc:Fallback>
                <p:oleObj name="公式" r:id="rId15" imgW="2171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3759200"/>
                        <a:ext cx="2171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6067"/>
              </p:ext>
            </p:extLst>
          </p:nvPr>
        </p:nvGraphicFramePr>
        <p:xfrm>
          <a:off x="2508622" y="5181600"/>
          <a:ext cx="3034928" cy="60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name="公式" r:id="rId17" imgW="3200400" imgH="635000" progId="Equation.3">
                  <p:embed/>
                </p:oleObj>
              </mc:Choice>
              <mc:Fallback>
                <p:oleObj name="公式" r:id="rId17" imgW="32004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622" y="5181600"/>
                        <a:ext cx="3034928" cy="60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14186"/>
              </p:ext>
            </p:extLst>
          </p:nvPr>
        </p:nvGraphicFramePr>
        <p:xfrm>
          <a:off x="5543550" y="5001111"/>
          <a:ext cx="4057650" cy="96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" name="公式" r:id="rId19" imgW="4394200" imgH="1041400" progId="Equation.3">
                  <p:embed/>
                </p:oleObj>
              </mc:Choice>
              <mc:Fallback>
                <p:oleObj name="公式" r:id="rId19" imgW="43942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001111"/>
                        <a:ext cx="4057650" cy="961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7032104" y="2774973"/>
            <a:ext cx="272149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万能置换公式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2438400" y="3581400"/>
            <a:ext cx="7315200" cy="1219200"/>
          </a:xfrm>
          <a:prstGeom prst="rect">
            <a:avLst/>
          </a:prstGeom>
          <a:noFill/>
          <a:ln w="38100">
            <a:solidFill>
              <a:srgbClr val="FF7C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2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  <p:bldP spid="522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28186"/>
              </p:ext>
            </p:extLst>
          </p:nvPr>
        </p:nvGraphicFramePr>
        <p:xfrm>
          <a:off x="4511959" y="636322"/>
          <a:ext cx="3015681" cy="91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7" name="Equation" r:id="rId3" imgW="1333440" imgH="406080" progId="Equation.DSMT4">
                  <p:embed/>
                </p:oleObj>
              </mc:Choice>
              <mc:Fallback>
                <p:oleObj name="Equation" r:id="rId3" imgW="1333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959" y="636322"/>
                        <a:ext cx="3015681" cy="919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415097" y="178435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880100" y="16002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8" name="公式" r:id="rId5" imgW="2197100" imgH="889000" progId="Equation.3">
                  <p:embed/>
                </p:oleObj>
              </mc:Choice>
              <mc:Fallback>
                <p:oleObj name="公式" r:id="rId5" imgW="2197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600200"/>
                        <a:ext cx="219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149600" y="2514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9" name="公式" r:id="rId7" imgW="2108200" imgH="927100" progId="Equation.3">
                  <p:embed/>
                </p:oleObj>
              </mc:Choice>
              <mc:Fallback>
                <p:oleObj name="公式" r:id="rId7" imgW="2108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5146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5708650" y="2571750"/>
          <a:ext cx="226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0" name="公式" r:id="rId9" imgW="2260600" imgH="889000" progId="Equation.3">
                  <p:embed/>
                </p:oleObj>
              </mc:Choice>
              <mc:Fallback>
                <p:oleObj name="公式" r:id="rId9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2571750"/>
                        <a:ext cx="226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200400" y="178435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由万能置换公式</a:t>
            </a:r>
          </a:p>
        </p:txBody>
      </p:sp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073400" y="3657600"/>
          <a:ext cx="3086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1" name="公式" r:id="rId11" imgW="3086100" imgH="889000" progId="Equation.3">
                  <p:embed/>
                </p:oleObj>
              </mc:Choice>
              <mc:Fallback>
                <p:oleObj name="公式" r:id="rId11" imgW="3086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3657600"/>
                        <a:ext cx="3086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6197600" y="3657600"/>
          <a:ext cx="309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2" name="公式" r:id="rId13" imgW="3098800" imgH="965200" progId="Equation.3">
                  <p:embed/>
                </p:oleObj>
              </mc:Choice>
              <mc:Fallback>
                <p:oleObj name="公式" r:id="rId13" imgW="3098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657600"/>
                        <a:ext cx="309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997200" y="4789488"/>
          <a:ext cx="38481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3" name="公式" r:id="rId15" imgW="3838745" imgH="990471" progId="Equation.3">
                  <p:embed/>
                </p:oleObj>
              </mc:Choice>
              <mc:Fallback>
                <p:oleObj name="公式" r:id="rId15" imgW="3838745" imgH="9904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789488"/>
                        <a:ext cx="38481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5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590800" y="1131888"/>
          <a:ext cx="3606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公式" r:id="rId3" imgW="3606800" imgH="1003300" progId="Equation.3">
                  <p:embed/>
                </p:oleObj>
              </mc:Choice>
              <mc:Fallback>
                <p:oleObj name="公式" r:id="rId3" imgW="36068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31888"/>
                        <a:ext cx="3606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6324600" y="1219200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公式" r:id="rId5" imgW="1841500" imgH="889000" progId="Equation.3">
                  <p:embed/>
                </p:oleObj>
              </mc:Choice>
              <mc:Fallback>
                <p:oleObj name="公式" r:id="rId5" imgW="1841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19200"/>
                        <a:ext cx="1841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8229600" y="1219200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公式" r:id="rId7" imgW="1663700" imgH="889000" progId="Equation.3">
                  <p:embed/>
                </p:oleObj>
              </mc:Choice>
              <mc:Fallback>
                <p:oleObj name="公式" r:id="rId7" imgW="1663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219200"/>
                        <a:ext cx="166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2565400" y="2590800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公式" r:id="rId9" imgW="1637589" imgH="304668" progId="Equation.3">
                  <p:embed/>
                </p:oleObj>
              </mc:Choice>
              <mc:Fallback>
                <p:oleObj name="公式" r:id="rId9" imgW="163758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590800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476750" y="2324100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0" name="公式" r:id="rId11" imgW="2057400" imgH="889000" progId="Equation.3">
                  <p:embed/>
                </p:oleObj>
              </mc:Choice>
              <mc:Fallback>
                <p:oleObj name="公式" r:id="rId11" imgW="2057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324100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6553200" y="2628901"/>
          <a:ext cx="2311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1" name="公式" r:id="rId13" imgW="2311400" imgH="406400" progId="Equation.3">
                  <p:embed/>
                </p:oleObj>
              </mc:Choice>
              <mc:Fallback>
                <p:oleObj name="公式" r:id="rId13" imgW="2311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28901"/>
                        <a:ext cx="2311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784600" y="3302000"/>
          <a:ext cx="2044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2" name="公式" r:id="rId15" imgW="2038401" imgH="876133" progId="Equation.3">
                  <p:embed/>
                </p:oleObj>
              </mc:Choice>
              <mc:Fallback>
                <p:oleObj name="公式" r:id="rId15" imgW="2038401" imgH="8761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3302000"/>
                        <a:ext cx="2044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2743200" y="2895600"/>
            <a:ext cx="0" cy="1752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2590800" y="4343400"/>
          <a:ext cx="60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公式" r:id="rId17" imgW="609600" imgH="889000" progId="Equation.3">
                  <p:embed/>
                </p:oleObj>
              </mc:Choice>
              <mc:Fallback>
                <p:oleObj name="公式" r:id="rId17" imgW="609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609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3352800" y="4387850"/>
          <a:ext cx="176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公式" r:id="rId19" imgW="1765300" imgH="889000" progId="Equation.3">
                  <p:embed/>
                </p:oleObj>
              </mc:Choice>
              <mc:Fallback>
                <p:oleObj name="公式" r:id="rId19" imgW="1765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387850"/>
                        <a:ext cx="176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5111750" y="4413250"/>
          <a:ext cx="300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5" name="公式" r:id="rId21" imgW="3009900" imgH="889000" progId="Equation.3">
                  <p:embed/>
                </p:oleObj>
              </mc:Choice>
              <mc:Fallback>
                <p:oleObj name="公式" r:id="rId21" imgW="3009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413250"/>
                        <a:ext cx="3009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91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362200" y="8524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18596"/>
              </p:ext>
            </p:extLst>
          </p:nvPr>
        </p:nvGraphicFramePr>
        <p:xfrm>
          <a:off x="4551685" y="669927"/>
          <a:ext cx="1566540" cy="849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8" name="Equation" r:id="rId3" imgW="749160" imgH="406080" progId="Equation.DSMT4">
                  <p:embed/>
                </p:oleObj>
              </mc:Choice>
              <mc:Fallback>
                <p:oleObj name="Equation" r:id="rId3" imgW="74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685" y="669927"/>
                        <a:ext cx="1566540" cy="849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362200" y="178435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  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53224"/>
              </p:ext>
            </p:extLst>
          </p:nvPr>
        </p:nvGraphicFramePr>
        <p:xfrm>
          <a:off x="3926561" y="1667838"/>
          <a:ext cx="1443278" cy="80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39" name="公式" r:id="rId5" imgW="1600200" imgH="889000" progId="Equation.3">
                  <p:embed/>
                </p:oleObj>
              </mc:Choice>
              <mc:Fallback>
                <p:oleObj name="公式" r:id="rId5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6561" y="1667838"/>
                        <a:ext cx="1443278" cy="80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26336"/>
              </p:ext>
            </p:extLst>
          </p:nvPr>
        </p:nvGraphicFramePr>
        <p:xfrm>
          <a:off x="5591944" y="1656065"/>
          <a:ext cx="1986707" cy="80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0" name="公式" r:id="rId7" imgW="2197100" imgH="889000" progId="Equation.3">
                  <p:embed/>
                </p:oleObj>
              </mc:Choice>
              <mc:Fallback>
                <p:oleObj name="公式" r:id="rId7" imgW="2197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1656065"/>
                        <a:ext cx="1986707" cy="803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71820"/>
              </p:ext>
            </p:extLst>
          </p:nvPr>
        </p:nvGraphicFramePr>
        <p:xfrm>
          <a:off x="7784795" y="1638880"/>
          <a:ext cx="2127630" cy="836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" name="公式" r:id="rId9" imgW="2260600" imgH="889000" progId="Equation.3">
                  <p:embed/>
                </p:oleObj>
              </mc:Choice>
              <mc:Fallback>
                <p:oleObj name="公式" r:id="rId9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4795" y="1638880"/>
                        <a:ext cx="2127630" cy="836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49754"/>
              </p:ext>
            </p:extLst>
          </p:nvPr>
        </p:nvGraphicFramePr>
        <p:xfrm>
          <a:off x="2783632" y="2617921"/>
          <a:ext cx="1459156" cy="810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name="公式" r:id="rId11" imgW="1600200" imgH="889000" progId="Equation.3">
                  <p:embed/>
                </p:oleObj>
              </mc:Choice>
              <mc:Fallback>
                <p:oleObj name="公式" r:id="rId11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617921"/>
                        <a:ext cx="1459156" cy="810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998204"/>
              </p:ext>
            </p:extLst>
          </p:nvPr>
        </p:nvGraphicFramePr>
        <p:xfrm>
          <a:off x="4387850" y="2617921"/>
          <a:ext cx="3460750" cy="86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3" name="公式" r:id="rId13" imgW="3695700" imgH="927100" progId="Equation.3">
                  <p:embed/>
                </p:oleObj>
              </mc:Choice>
              <mc:Fallback>
                <p:oleObj name="公式" r:id="rId13" imgW="3695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617921"/>
                        <a:ext cx="3460750" cy="868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69285"/>
              </p:ext>
            </p:extLst>
          </p:nvPr>
        </p:nvGraphicFramePr>
        <p:xfrm>
          <a:off x="2404715" y="3615203"/>
          <a:ext cx="3966269" cy="83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公式" r:id="rId15" imgW="4419600" imgH="927100" progId="Equation.3">
                  <p:embed/>
                </p:oleObj>
              </mc:Choice>
              <mc:Fallback>
                <p:oleObj name="公式" r:id="rId15" imgW="44196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715" y="3615203"/>
                        <a:ext cx="3966269" cy="832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72010"/>
              </p:ext>
            </p:extLst>
          </p:nvPr>
        </p:nvGraphicFramePr>
        <p:xfrm>
          <a:off x="2362200" y="4425586"/>
          <a:ext cx="7244727" cy="14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5" name="公式" r:id="rId17" imgW="8166100" imgH="1600200" progId="Equation.3">
                  <p:embed/>
                </p:oleObj>
              </mc:Choice>
              <mc:Fallback>
                <p:oleObj name="公式" r:id="rId17" imgW="81661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25586"/>
                        <a:ext cx="7244727" cy="14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7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362200" y="9906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 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810000" y="99060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修改万能置换公式</a:t>
            </a:r>
            <a:r>
              <a:rPr kumimoji="1" lang="en-US" altLang="zh-CN" sz="2800" b="1">
                <a:solidFill>
                  <a:srgbClr val="151226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524750" y="1123951"/>
          <a:ext cx="1447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6" name="公式" r:id="rId3" imgW="1438402" imgH="295404" progId="Equation.3">
                  <p:embed/>
                </p:oleObj>
              </mc:Choice>
              <mc:Fallback>
                <p:oleObj name="公式" r:id="rId3" imgW="1438402" imgH="2954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1123951"/>
                        <a:ext cx="1447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010400" y="990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令</a:t>
            </a: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3290889" y="1657350"/>
          <a:ext cx="24336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公式" r:id="rId5" imgW="2476500" imgH="927100" progId="Equation.3">
                  <p:embed/>
                </p:oleObj>
              </mc:Choice>
              <mc:Fallback>
                <p:oleObj name="公式" r:id="rId5" imgW="2476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9" y="1657350"/>
                        <a:ext cx="2433637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129338" y="1676400"/>
          <a:ext cx="2220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公式" r:id="rId7" imgW="2260600" imgH="889000" progId="Equation.3">
                  <p:embed/>
                </p:oleObj>
              </mc:Choice>
              <mc:Fallback>
                <p:oleObj name="公式" r:id="rId7" imgW="226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1676400"/>
                        <a:ext cx="2220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2514600" y="27432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公式" r:id="rId9" imgW="1600200" imgH="889000" progId="Equation.3">
                  <p:embed/>
                </p:oleObj>
              </mc:Choice>
              <mc:Fallback>
                <p:oleObj name="公式" r:id="rId9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194176" y="2755900"/>
          <a:ext cx="37306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公式" r:id="rId11" imgW="3797300" imgH="1511300" progId="Equation.3">
                  <p:embed/>
                </p:oleObj>
              </mc:Choice>
              <mc:Fallback>
                <p:oleObj name="公式" r:id="rId11" imgW="37973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6" y="2755900"/>
                        <a:ext cx="37306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7988300" y="2743200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公式" r:id="rId13" imgW="1841500" imgH="927100" progId="Equation.3">
                  <p:embed/>
                </p:oleObj>
              </mc:Choice>
              <mc:Fallback>
                <p:oleObj name="公式" r:id="rId13" imgW="18415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743200"/>
                        <a:ext cx="1841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2438400" y="4495800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2" name="公式" r:id="rId15" imgW="2425700" imgH="889000" progId="Equation.3">
                  <p:embed/>
                </p:oleObj>
              </mc:Choice>
              <mc:Fallback>
                <p:oleObj name="公式" r:id="rId15" imgW="24257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914900" y="45085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3" name="公式" r:id="rId17" imgW="3619500" imgH="889000" progId="Equation.3">
                  <p:embed/>
                </p:oleObj>
              </mc:Choice>
              <mc:Fallback>
                <p:oleObj name="公式" r:id="rId17" imgW="361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5085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28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2207568" y="4077072"/>
            <a:ext cx="7920880" cy="2176063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 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151226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kumimoji="1" lang="zh-CN" altLang="en-US" sz="2800" b="1" dirty="0">
              <a:solidFill>
                <a:srgbClr val="15122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9213" y="85883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151226"/>
                </a:solidFill>
                <a:latin typeface="Times New Roman" panose="02020603050405020304" pitchFamily="18" charset="0"/>
              </a:rPr>
              <a:t>可以不用万能置换公式</a:t>
            </a:r>
            <a:r>
              <a:rPr kumimoji="1" lang="en-US" altLang="zh-CN" sz="2800" b="1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2895600" y="1524000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公式" r:id="rId4" imgW="1600200" imgH="889000" progId="Equation.3">
                  <p:embed/>
                </p:oleObj>
              </mc:Choice>
              <mc:Fallback>
                <p:oleObj name="公式" r:id="rId4" imgW="1600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524000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572000" y="1727201"/>
          <a:ext cx="3505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公式" r:id="rId6" imgW="3505200" imgH="533400" progId="Equation.3">
                  <p:embed/>
                </p:oleObj>
              </mc:Choice>
              <mc:Fallback>
                <p:oleObj name="公式" r:id="rId6" imgW="35052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27201"/>
                        <a:ext cx="3505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749550" y="2616201"/>
          <a:ext cx="4584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公式" r:id="rId8" imgW="4584700" imgH="546100" progId="Equation.3">
                  <p:embed/>
                </p:oleObj>
              </mc:Choice>
              <mc:Fallback>
                <p:oleObj name="公式" r:id="rId8" imgW="4584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616201"/>
                        <a:ext cx="4584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964238" y="2590800"/>
            <a:ext cx="14478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6986588" y="3048000"/>
          <a:ext cx="1974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10" imgW="787320" imgH="203040" progId="Equation.DSMT4">
                  <p:embed/>
                </p:oleObj>
              </mc:Choice>
              <mc:Fallback>
                <p:oleObj name="Equation" r:id="rId10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48000"/>
                        <a:ext cx="19748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2738438" y="33020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2" name="公式" r:id="rId12" imgW="3619500" imgH="889000" progId="Equation.3">
                  <p:embed/>
                </p:oleObj>
              </mc:Choice>
              <mc:Fallback>
                <p:oleObj name="公式" r:id="rId12" imgW="361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33020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2398948" y="4467352"/>
            <a:ext cx="99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238500" y="4459389"/>
            <a:ext cx="6477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比较以上三种解法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便知万能置换不一定是最佳方法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故三角有理式的计算中先考虑其它手段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不得已才用万能置换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3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7347" grpId="0" autoUpdateAnimBg="0"/>
      <p:bldP spid="57351" grpId="0" animBg="1"/>
      <p:bldP spid="57354" grpId="0" autoUpdateAnimBg="0"/>
      <p:bldP spid="5735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029211" y="714086"/>
            <a:ext cx="499057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,-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)=-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时，令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sin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07568" y="1559896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8374" name="Object 6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2694870"/>
              </p:ext>
            </p:extLst>
          </p:nvPr>
        </p:nvGraphicFramePr>
        <p:xfrm>
          <a:off x="4295800" y="1295809"/>
          <a:ext cx="2667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7" name="Equation" r:id="rId3" imgW="1180588" imgH="418918" progId="Equation.DSMT4">
                  <p:embed/>
                </p:oleObj>
              </mc:Choice>
              <mc:Fallback>
                <p:oleObj name="Equation" r:id="rId3" imgW="1180588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1295809"/>
                        <a:ext cx="2667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8015396"/>
              </p:ext>
            </p:extLst>
          </p:nvPr>
        </p:nvGraphicFramePr>
        <p:xfrm>
          <a:off x="3029211" y="2395537"/>
          <a:ext cx="2133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5" imgW="901440" imgH="215640" progId="Equation.DSMT4">
                  <p:embed/>
                </p:oleObj>
              </mc:Choice>
              <mc:Fallback>
                <p:oleObj name="Equation" r:id="rId5" imgW="901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9211" y="2395537"/>
                        <a:ext cx="2133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2207568" y="234028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58383" name="Object 1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58234879"/>
              </p:ext>
            </p:extLst>
          </p:nvPr>
        </p:nvGraphicFramePr>
        <p:xfrm>
          <a:off x="2939627" y="2924944"/>
          <a:ext cx="5582123" cy="25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Equation" r:id="rId7" imgW="2247840" imgH="1028520" progId="Equation.DSMT4">
                  <p:embed/>
                </p:oleObj>
              </mc:Choice>
              <mc:Fallback>
                <p:oleObj name="Equation" r:id="rId7" imgW="2247840" imgH="1028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27" y="2924944"/>
                        <a:ext cx="5582123" cy="25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08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58373" grpId="0"/>
      <p:bldP spid="583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431026" y="1041319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918872" y="827230"/>
          <a:ext cx="172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公式" r:id="rId3" imgW="1727200" imgH="889000" progId="Equation.3">
                  <p:embed/>
                </p:oleObj>
              </mc:Choice>
              <mc:Fallback>
                <p:oleObj name="公式" r:id="rId3" imgW="1727200" imgH="8890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72" y="827230"/>
                        <a:ext cx="172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2460625" y="2157555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407990" y="1923744"/>
          <a:ext cx="4483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3" name="公式" r:id="rId5" imgW="4483100" imgH="889000" progId="Equation.3">
                  <p:embed/>
                </p:oleObj>
              </mc:Choice>
              <mc:Fallback>
                <p:oleObj name="公式" r:id="rId5" imgW="4483100" imgH="889000" progId="Equation.3">
                  <p:embed/>
                  <p:pic>
                    <p:nvPicPr>
                      <p:cNvPr id="378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990" y="1923744"/>
                        <a:ext cx="4483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3257550" y="3059702"/>
          <a:ext cx="162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4" name="公式" r:id="rId7" imgW="1625600" imgH="889000" progId="Equation.3">
                  <p:embed/>
                </p:oleObj>
              </mc:Choice>
              <mc:Fallback>
                <p:oleObj name="公式" r:id="rId7" imgW="1625600" imgH="889000" progId="Equation.3">
                  <p:embed/>
                  <p:pic>
                    <p:nvPicPr>
                      <p:cNvPr id="37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059702"/>
                        <a:ext cx="162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015880" y="3076627"/>
          <a:ext cx="374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5" name="公式" r:id="rId9" imgW="3746500" imgH="889000" progId="Equation.3">
                  <p:embed/>
                </p:oleObj>
              </mc:Choice>
              <mc:Fallback>
                <p:oleObj name="公式" r:id="rId9" imgW="3746500" imgH="889000" progId="Equation.3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076627"/>
                        <a:ext cx="374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3244850" y="412115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公式" r:id="rId11" imgW="1422400" imgH="889000" progId="Equation.3">
                  <p:embed/>
                </p:oleObj>
              </mc:Choice>
              <mc:Fallback>
                <p:oleObj name="公式" r:id="rId11" imgW="1422400" imgH="8890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121150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744372" y="4110601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name="公式" r:id="rId13" imgW="1803400" imgH="889000" progId="Equation.3">
                  <p:embed/>
                </p:oleObj>
              </mc:Choice>
              <mc:Fallback>
                <p:oleObj name="公式" r:id="rId13" imgW="1803400" imgH="889000" progId="Equation.3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372" y="4110601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6606698" y="4121150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8" name="公式" r:id="rId15" imgW="2895600" imgH="889000" progId="Equation.3">
                  <p:embed/>
                </p:oleObj>
              </mc:Choice>
              <mc:Fallback>
                <p:oleObj name="公式" r:id="rId15" imgW="2895600" imgH="88900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698" y="4121150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4070350" y="5289550"/>
          <a:ext cx="2146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9" name="公式" r:id="rId17" imgW="2146300" imgH="571500" progId="Equation.3">
                  <p:embed/>
                </p:oleObj>
              </mc:Choice>
              <mc:Fallback>
                <p:oleObj name="公式" r:id="rId17" imgW="2146300" imgH="571500" progId="Equation.3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5289550"/>
                        <a:ext cx="2146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6242050" y="5105400"/>
          <a:ext cx="302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19" imgW="3022600" imgH="889000" progId="Equation.3">
                  <p:embed/>
                </p:oleObj>
              </mc:Choice>
              <mc:Fallback>
                <p:oleObj name="公式" r:id="rId19" imgW="3022600" imgH="889000" progId="Equation.3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5105400"/>
                        <a:ext cx="302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2482850" y="52720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一般地</a:t>
            </a:r>
          </a:p>
        </p:txBody>
      </p:sp>
    </p:spTree>
    <p:extLst>
      <p:ext uri="{BB962C8B-B14F-4D97-AF65-F5344CB8AC3E}">
        <p14:creationId xmlns:p14="http://schemas.microsoft.com/office/powerpoint/2010/main" val="30917904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901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209800" y="871289"/>
            <a:ext cx="6416675" cy="57943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当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(-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)=-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时</a:t>
            </a:r>
            <a:r>
              <a:rPr lang="zh-CN" altLang="en-US" sz="3200" dirty="0"/>
              <a:t>，令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cos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endParaRPr lang="en-US" altLang="zh-CN" sz="3200" b="1" i="1" dirty="0">
              <a:latin typeface="Times New Roman" panose="02020603050405020304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11123" y="1605507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770999"/>
              </p:ext>
            </p:extLst>
          </p:nvPr>
        </p:nvGraphicFramePr>
        <p:xfrm>
          <a:off x="4471689" y="1339602"/>
          <a:ext cx="2514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689" y="1339602"/>
                        <a:ext cx="25146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05087039"/>
              </p:ext>
            </p:extLst>
          </p:nvPr>
        </p:nvGraphicFramePr>
        <p:xfrm>
          <a:off x="3076345" y="2419102"/>
          <a:ext cx="2743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5" imgW="1079032" imgH="215806" progId="Equation.DSMT4">
                  <p:embed/>
                </p:oleObj>
              </mc:Choice>
              <mc:Fallback>
                <p:oleObj name="Equation" r:id="rId5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345" y="2419102"/>
                        <a:ext cx="2743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209800" y="2434182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349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67396244"/>
              </p:ext>
            </p:extLst>
          </p:nvPr>
        </p:nvGraphicFramePr>
        <p:xfrm>
          <a:off x="2950823" y="2996952"/>
          <a:ext cx="5716587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7" imgW="2616120" imgH="1244520" progId="Equation.DSMT4">
                  <p:embed/>
                </p:oleObj>
              </mc:Choice>
              <mc:Fallback>
                <p:oleObj name="Equation" r:id="rId7" imgW="2616120" imgH="1244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823" y="2996952"/>
                        <a:ext cx="5716587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8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/>
      <p:bldP spid="6349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41527" y="341314"/>
            <a:ext cx="5350618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当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</a:rPr>
              <a:t>,-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u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时，令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tan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209800" y="10668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267200" y="8382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5" name="Equation" r:id="rId3" imgW="1205977" imgH="406224" progId="Equation.DSMT4">
                  <p:embed/>
                </p:oleObj>
              </mc:Choice>
              <mc:Fallback>
                <p:oleObj name="Equation" r:id="rId3" imgW="120597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8382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1908175"/>
          <a:ext cx="2667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6" name="Equation" r:id="rId5" imgW="1091726" imgH="215806" progId="Equation.DSMT4">
                  <p:embed/>
                </p:oleObj>
              </mc:Choice>
              <mc:Fallback>
                <p:oleObj name="Equation" r:id="rId5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08175"/>
                        <a:ext cx="2667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209800" y="1905001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4519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706367172"/>
              </p:ext>
            </p:extLst>
          </p:nvPr>
        </p:nvGraphicFramePr>
        <p:xfrm>
          <a:off x="2514600" y="2514601"/>
          <a:ext cx="7772400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7" name="Equation" r:id="rId7" imgW="3238200" imgH="1282680" progId="Equation.DSMT4">
                  <p:embed/>
                </p:oleObj>
              </mc:Choice>
              <mc:Fallback>
                <p:oleObj name="Equation" r:id="rId7" imgW="3238200" imgH="1282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1"/>
                        <a:ext cx="7772400" cy="307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86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/>
      <p:bldP spid="645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3"/>
          <p:cNvSpPr txBox="1">
            <a:spLocks noChangeArrowheads="1"/>
          </p:cNvSpPr>
          <p:nvPr/>
        </p:nvSpPr>
        <p:spPr bwMode="auto">
          <a:xfrm>
            <a:off x="2892379" y="602349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51226"/>
                </a:solidFill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57347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35843643"/>
              </p:ext>
            </p:extLst>
          </p:nvPr>
        </p:nvGraphicFramePr>
        <p:xfrm>
          <a:off x="5105400" y="434376"/>
          <a:ext cx="335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4" name="Equation" r:id="rId3" imgW="1586811" imgH="406224" progId="Equation.DSMT4">
                  <p:embed/>
                </p:oleObj>
              </mc:Choice>
              <mc:Fallback>
                <p:oleObj name="Equation" r:id="rId3" imgW="158681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76"/>
                        <a:ext cx="33528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00875199"/>
              </p:ext>
            </p:extLst>
          </p:nvPr>
        </p:nvGraphicFramePr>
        <p:xfrm>
          <a:off x="3048000" y="1149350"/>
          <a:ext cx="4114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5" name="Equation" r:id="rId5" imgW="2082600" imgH="406080" progId="Equation.DSMT4">
                  <p:embed/>
                </p:oleObj>
              </mc:Choice>
              <mc:Fallback>
                <p:oleObj name="Equation" r:id="rId5" imgW="2082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9350"/>
                        <a:ext cx="4114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43200" y="1914526"/>
          <a:ext cx="5181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Equation" r:id="rId7" imgW="2387520" imgH="406080" progId="Equation.DSMT4">
                  <p:embed/>
                </p:oleObj>
              </mc:Choice>
              <mc:Fallback>
                <p:oleObj name="Equation" r:id="rId7" imgW="2387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14526"/>
                        <a:ext cx="5181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133600" y="1295401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5548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590800" y="3028950"/>
          <a:ext cx="5105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Equation" r:id="rId9" imgW="2247900" imgH="635000" progId="Equation.DSMT4">
                  <p:embed/>
                </p:oleObj>
              </mc:Choice>
              <mc:Fallback>
                <p:oleObj name="Equation" r:id="rId9" imgW="22479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28950"/>
                        <a:ext cx="51054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3395664" y="4479925"/>
          <a:ext cx="52149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Equation" r:id="rId11" imgW="2730240" imgH="406080" progId="Equation.DSMT4">
                  <p:embed/>
                </p:oleObj>
              </mc:Choice>
              <mc:Fallback>
                <p:oleObj name="Equation" r:id="rId11" imgW="2730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4" y="4479925"/>
                        <a:ext cx="52149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3352801" y="5486401"/>
          <a:ext cx="53578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Equation" r:id="rId13" imgW="2743200" imgH="406080" progId="Equation.DSMT4">
                  <p:embed/>
                </p:oleObj>
              </mc:Choice>
              <mc:Fallback>
                <p:oleObj name="Equation" r:id="rId13" imgW="2743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486401"/>
                        <a:ext cx="53578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286001" y="4343401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233208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438400" y="9286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810000" y="717550"/>
          <a:ext cx="259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6" name="公式" r:id="rId3" imgW="2590800" imgH="965200" progId="Equation.3">
                  <p:embed/>
                </p:oleObj>
              </mc:Choice>
              <mc:Fallback>
                <p:oleObj name="公式" r:id="rId3" imgW="2590800" imgH="9652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17550"/>
                        <a:ext cx="259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482850" y="1995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327400" y="18288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7" name="公式" r:id="rId5" imgW="2489200" imgH="965200" progId="Equation.3">
                  <p:embed/>
                </p:oleObj>
              </mc:Choice>
              <mc:Fallback>
                <p:oleObj name="公式" r:id="rId5" imgW="2489200" imgH="96520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828800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842000" y="1892300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8" name="公式" r:id="rId7" imgW="2971800" imgH="889000" progId="Equation.3">
                  <p:embed/>
                </p:oleObj>
              </mc:Choice>
              <mc:Fallback>
                <p:oleObj name="公式" r:id="rId7" imgW="2971800" imgH="88900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892300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3314700" y="2997200"/>
          <a:ext cx="397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89" name="公式" r:id="rId9" imgW="3975100" imgH="889000" progId="Equation.3">
                  <p:embed/>
                </p:oleObj>
              </mc:Choice>
              <mc:Fallback>
                <p:oleObj name="公式" r:id="rId9" imgW="3975100" imgH="889000" progId="Equation.3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997200"/>
                        <a:ext cx="397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4165600" y="416560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公式" r:id="rId11" imgW="1952686" imgH="314171" progId="Equation.3">
                  <p:embed/>
                </p:oleObj>
              </mc:Choice>
              <mc:Fallback>
                <p:oleObj name="公式" r:id="rId11" imgW="1952686" imgH="314171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165600"/>
                        <a:ext cx="196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3479800" y="3581400"/>
            <a:ext cx="0" cy="1524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327400" y="4724400"/>
          <a:ext cx="148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1" name="公式" r:id="rId13" imgW="1485900" imgH="889000" progId="Equation.3">
                  <p:embed/>
                </p:oleObj>
              </mc:Choice>
              <mc:Fallback>
                <p:oleObj name="公式" r:id="rId13" imgW="1485900" imgH="889000" progId="Equation.3">
                  <p:embed/>
                  <p:pic>
                    <p:nvPicPr>
                      <p:cNvPr id="3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4724400"/>
                        <a:ext cx="148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4940300" y="4749800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公式" r:id="rId15" imgW="1803400" imgH="889000" progId="Equation.3">
                  <p:embed/>
                </p:oleObj>
              </mc:Choice>
              <mc:Fallback>
                <p:oleObj name="公式" r:id="rId15" imgW="1803400" imgH="889000" progId="Equation.3">
                  <p:embed/>
                  <p:pic>
                    <p:nvPicPr>
                      <p:cNvPr id="38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749800"/>
                        <a:ext cx="1803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6750050" y="4800600"/>
          <a:ext cx="325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公式" r:id="rId17" imgW="3251200" imgH="889000" progId="Equation.3">
                  <p:embed/>
                </p:oleObj>
              </mc:Choice>
              <mc:Fallback>
                <p:oleObj name="公式" r:id="rId17" imgW="3251200" imgH="889000" progId="Equation.3">
                  <p:embed/>
                  <p:pic>
                    <p:nvPicPr>
                      <p:cNvPr id="389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4800600"/>
                        <a:ext cx="325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5628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  <p:bldP spid="389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30.0"/>
  <p:tag name="PROBLEMHASREMARK" val="True"/>
  <p:tag name="PROBLEMREMARK" val="解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1149</Words>
  <Application>Microsoft Office PowerPoint</Application>
  <PresentationFormat>宽屏</PresentationFormat>
  <Paragraphs>271</Paragraphs>
  <Slides>82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82</vt:i4>
      </vt:variant>
    </vt:vector>
  </HeadingPairs>
  <TitlesOfParts>
    <vt:vector size="97" baseType="lpstr">
      <vt:lpstr>等线</vt:lpstr>
      <vt:lpstr>黑体</vt:lpstr>
      <vt:lpstr>华文楷体</vt:lpstr>
      <vt:lpstr>华文行楷</vt:lpstr>
      <vt:lpstr>宋体</vt:lpstr>
      <vt:lpstr>Microsoft Yahei</vt:lpstr>
      <vt:lpstr>Arial</vt:lpstr>
      <vt:lpstr>Calibri</vt:lpstr>
      <vt:lpstr>Symbol</vt:lpstr>
      <vt:lpstr>Times New Roman</vt:lpstr>
      <vt:lpstr>Office 主题</vt:lpstr>
      <vt:lpstr>公式</vt:lpstr>
      <vt:lpstr>Document</vt:lpstr>
      <vt:lpstr>文档</vt:lpstr>
      <vt:lpstr>Equation</vt:lpstr>
      <vt:lpstr>§2   积分法</vt:lpstr>
      <vt:lpstr>2.1、第一换元法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2.2、第二类换元法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2.3、分部积分法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2.4、有理函数的积分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112</cp:revision>
  <dcterms:created xsi:type="dcterms:W3CDTF">2009-06-13T01:14:34Z</dcterms:created>
  <dcterms:modified xsi:type="dcterms:W3CDTF">2021-12-05T15:18:05Z</dcterms:modified>
</cp:coreProperties>
</file>