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1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30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6" r:id="rId45"/>
    <p:sldId id="307" r:id="rId46"/>
    <p:sldId id="310" r:id="rId47"/>
    <p:sldId id="308" r:id="rId48"/>
    <p:sldId id="309" r:id="rId4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Relationship Id="rId14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14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3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12" Type="http://schemas.openxmlformats.org/officeDocument/2006/relationships/image" Target="../media/image152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5" Type="http://schemas.openxmlformats.org/officeDocument/2006/relationships/image" Target="../media/image155.wmf"/><Relationship Id="rId10" Type="http://schemas.openxmlformats.org/officeDocument/2006/relationships/image" Target="../media/image150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Relationship Id="rId14" Type="http://schemas.openxmlformats.org/officeDocument/2006/relationships/image" Target="../media/image15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12" Type="http://schemas.openxmlformats.org/officeDocument/2006/relationships/image" Target="../media/image159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11" Type="http://schemas.openxmlformats.org/officeDocument/2006/relationships/image" Target="../media/image175.wmf"/><Relationship Id="rId5" Type="http://schemas.openxmlformats.org/officeDocument/2006/relationships/image" Target="../media/image169.wmf"/><Relationship Id="rId10" Type="http://schemas.openxmlformats.org/officeDocument/2006/relationships/image" Target="../media/image174.wmf"/><Relationship Id="rId4" Type="http://schemas.openxmlformats.org/officeDocument/2006/relationships/image" Target="../media/image168.wmf"/><Relationship Id="rId9" Type="http://schemas.openxmlformats.org/officeDocument/2006/relationships/image" Target="../media/image17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image" Target="../media/image188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12" Type="http://schemas.openxmlformats.org/officeDocument/2006/relationships/image" Target="../media/image187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11" Type="http://schemas.openxmlformats.org/officeDocument/2006/relationships/image" Target="../media/image186.wmf"/><Relationship Id="rId5" Type="http://schemas.openxmlformats.org/officeDocument/2006/relationships/image" Target="../media/image180.wmf"/><Relationship Id="rId10" Type="http://schemas.openxmlformats.org/officeDocument/2006/relationships/image" Target="../media/image185.wmf"/><Relationship Id="rId4" Type="http://schemas.openxmlformats.org/officeDocument/2006/relationships/image" Target="../media/image179.wmf"/><Relationship Id="rId9" Type="http://schemas.openxmlformats.org/officeDocument/2006/relationships/image" Target="../media/image184.wmf"/><Relationship Id="rId14" Type="http://schemas.openxmlformats.org/officeDocument/2006/relationships/image" Target="../media/image18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171.wmf"/><Relationship Id="rId7" Type="http://schemas.openxmlformats.org/officeDocument/2006/relationships/image" Target="../media/image209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10" Type="http://schemas.openxmlformats.org/officeDocument/2006/relationships/image" Target="../media/image212.emf"/><Relationship Id="rId4" Type="http://schemas.openxmlformats.org/officeDocument/2006/relationships/image" Target="../media/image206.wmf"/><Relationship Id="rId9" Type="http://schemas.openxmlformats.org/officeDocument/2006/relationships/image" Target="../media/image21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image" Target="../media/image224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12" Type="http://schemas.openxmlformats.org/officeDocument/2006/relationships/image" Target="../media/image20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11" Type="http://schemas.openxmlformats.org/officeDocument/2006/relationships/image" Target="../media/image223.wmf"/><Relationship Id="rId5" Type="http://schemas.openxmlformats.org/officeDocument/2006/relationships/image" Target="../media/image217.wmf"/><Relationship Id="rId10" Type="http://schemas.openxmlformats.org/officeDocument/2006/relationships/image" Target="../media/image222.wmf"/><Relationship Id="rId4" Type="http://schemas.openxmlformats.org/officeDocument/2006/relationships/image" Target="../media/image216.wmf"/><Relationship Id="rId9" Type="http://schemas.openxmlformats.org/officeDocument/2006/relationships/image" Target="../media/image22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4" Type="http://schemas.openxmlformats.org/officeDocument/2006/relationships/image" Target="../media/image22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Relationship Id="rId9" Type="http://schemas.openxmlformats.org/officeDocument/2006/relationships/image" Target="../media/image23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e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image" Target="../media/image263.wmf"/><Relationship Id="rId3" Type="http://schemas.openxmlformats.org/officeDocument/2006/relationships/image" Target="../media/image253.wmf"/><Relationship Id="rId7" Type="http://schemas.openxmlformats.org/officeDocument/2006/relationships/image" Target="../media/image257.wmf"/><Relationship Id="rId12" Type="http://schemas.openxmlformats.org/officeDocument/2006/relationships/image" Target="../media/image262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11" Type="http://schemas.openxmlformats.org/officeDocument/2006/relationships/image" Target="../media/image261.wmf"/><Relationship Id="rId5" Type="http://schemas.openxmlformats.org/officeDocument/2006/relationships/image" Target="../media/image255.wmf"/><Relationship Id="rId10" Type="http://schemas.openxmlformats.org/officeDocument/2006/relationships/image" Target="../media/image260.wmf"/><Relationship Id="rId4" Type="http://schemas.openxmlformats.org/officeDocument/2006/relationships/image" Target="../media/image254.wmf"/><Relationship Id="rId9" Type="http://schemas.openxmlformats.org/officeDocument/2006/relationships/image" Target="../media/image25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3" Type="http://schemas.openxmlformats.org/officeDocument/2006/relationships/image" Target="../media/image266.wmf"/><Relationship Id="rId7" Type="http://schemas.openxmlformats.org/officeDocument/2006/relationships/image" Target="../media/image270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Relationship Id="rId6" Type="http://schemas.openxmlformats.org/officeDocument/2006/relationships/image" Target="../media/image269.wmf"/><Relationship Id="rId11" Type="http://schemas.openxmlformats.org/officeDocument/2006/relationships/image" Target="../media/image274.wmf"/><Relationship Id="rId5" Type="http://schemas.openxmlformats.org/officeDocument/2006/relationships/image" Target="../media/image268.wmf"/><Relationship Id="rId10" Type="http://schemas.openxmlformats.org/officeDocument/2006/relationships/image" Target="../media/image273.wmf"/><Relationship Id="rId4" Type="http://schemas.openxmlformats.org/officeDocument/2006/relationships/image" Target="../media/image267.wmf"/><Relationship Id="rId9" Type="http://schemas.openxmlformats.org/officeDocument/2006/relationships/image" Target="../media/image27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81.wmf"/><Relationship Id="rId11" Type="http://schemas.openxmlformats.org/officeDocument/2006/relationships/image" Target="../media/image286.wmf"/><Relationship Id="rId5" Type="http://schemas.openxmlformats.org/officeDocument/2006/relationships/image" Target="../media/image280.wmf"/><Relationship Id="rId10" Type="http://schemas.openxmlformats.org/officeDocument/2006/relationships/image" Target="../media/image285.wmf"/><Relationship Id="rId4" Type="http://schemas.openxmlformats.org/officeDocument/2006/relationships/image" Target="../media/image279.wmf"/><Relationship Id="rId9" Type="http://schemas.openxmlformats.org/officeDocument/2006/relationships/image" Target="../media/image284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3" Type="http://schemas.openxmlformats.org/officeDocument/2006/relationships/image" Target="../media/image289.wmf"/><Relationship Id="rId7" Type="http://schemas.openxmlformats.org/officeDocument/2006/relationships/image" Target="../media/image293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Relationship Id="rId9" Type="http://schemas.openxmlformats.org/officeDocument/2006/relationships/image" Target="../media/image29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7" Type="http://schemas.openxmlformats.org/officeDocument/2006/relationships/image" Target="../media/image302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6" Type="http://schemas.openxmlformats.org/officeDocument/2006/relationships/image" Target="../media/image301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7" Type="http://schemas.openxmlformats.org/officeDocument/2006/relationships/image" Target="../media/image309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6" Type="http://schemas.openxmlformats.org/officeDocument/2006/relationships/image" Target="../media/image308.wmf"/><Relationship Id="rId5" Type="http://schemas.openxmlformats.org/officeDocument/2006/relationships/image" Target="../media/image307.wmf"/><Relationship Id="rId4" Type="http://schemas.openxmlformats.org/officeDocument/2006/relationships/image" Target="../media/image306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3" Type="http://schemas.openxmlformats.org/officeDocument/2006/relationships/image" Target="../media/image312.wmf"/><Relationship Id="rId7" Type="http://schemas.openxmlformats.org/officeDocument/2006/relationships/image" Target="../media/image316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Relationship Id="rId6" Type="http://schemas.openxmlformats.org/officeDocument/2006/relationships/image" Target="../media/image315.wmf"/><Relationship Id="rId5" Type="http://schemas.openxmlformats.org/officeDocument/2006/relationships/image" Target="../media/image314.wmf"/><Relationship Id="rId10" Type="http://schemas.openxmlformats.org/officeDocument/2006/relationships/image" Target="../media/image319.wmf"/><Relationship Id="rId4" Type="http://schemas.openxmlformats.org/officeDocument/2006/relationships/image" Target="../media/image313.wmf"/><Relationship Id="rId9" Type="http://schemas.openxmlformats.org/officeDocument/2006/relationships/image" Target="../media/image318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image" Target="../media/image332.wmf"/><Relationship Id="rId3" Type="http://schemas.openxmlformats.org/officeDocument/2006/relationships/image" Target="../media/image322.wmf"/><Relationship Id="rId7" Type="http://schemas.openxmlformats.org/officeDocument/2006/relationships/image" Target="../media/image326.wmf"/><Relationship Id="rId12" Type="http://schemas.openxmlformats.org/officeDocument/2006/relationships/image" Target="../media/image331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Relationship Id="rId6" Type="http://schemas.openxmlformats.org/officeDocument/2006/relationships/image" Target="../media/image325.wmf"/><Relationship Id="rId11" Type="http://schemas.openxmlformats.org/officeDocument/2006/relationships/image" Target="../media/image330.wmf"/><Relationship Id="rId5" Type="http://schemas.openxmlformats.org/officeDocument/2006/relationships/image" Target="../media/image324.wmf"/><Relationship Id="rId10" Type="http://schemas.openxmlformats.org/officeDocument/2006/relationships/image" Target="../media/image329.wmf"/><Relationship Id="rId4" Type="http://schemas.openxmlformats.org/officeDocument/2006/relationships/image" Target="../media/image323.wmf"/><Relationship Id="rId9" Type="http://schemas.openxmlformats.org/officeDocument/2006/relationships/image" Target="../media/image328.wmf"/><Relationship Id="rId14" Type="http://schemas.openxmlformats.org/officeDocument/2006/relationships/image" Target="../media/image333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3" Type="http://schemas.openxmlformats.org/officeDocument/2006/relationships/image" Target="../media/image336.wmf"/><Relationship Id="rId7" Type="http://schemas.openxmlformats.org/officeDocument/2006/relationships/image" Target="../media/image339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6" Type="http://schemas.openxmlformats.org/officeDocument/2006/relationships/image" Target="../media/image338.wmf"/><Relationship Id="rId5" Type="http://schemas.openxmlformats.org/officeDocument/2006/relationships/image" Target="../media/image337.wmf"/><Relationship Id="rId4" Type="http://schemas.openxmlformats.org/officeDocument/2006/relationships/image" Target="../media/image313.wmf"/><Relationship Id="rId9" Type="http://schemas.openxmlformats.org/officeDocument/2006/relationships/image" Target="../media/image341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3" Type="http://schemas.openxmlformats.org/officeDocument/2006/relationships/image" Target="../media/image344.wmf"/><Relationship Id="rId7" Type="http://schemas.openxmlformats.org/officeDocument/2006/relationships/image" Target="../media/image348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Relationship Id="rId6" Type="http://schemas.openxmlformats.org/officeDocument/2006/relationships/image" Target="../media/image347.wmf"/><Relationship Id="rId11" Type="http://schemas.openxmlformats.org/officeDocument/2006/relationships/image" Target="../media/image352.wmf"/><Relationship Id="rId5" Type="http://schemas.openxmlformats.org/officeDocument/2006/relationships/image" Target="../media/image346.wmf"/><Relationship Id="rId10" Type="http://schemas.openxmlformats.org/officeDocument/2006/relationships/image" Target="../media/image351.wmf"/><Relationship Id="rId4" Type="http://schemas.openxmlformats.org/officeDocument/2006/relationships/image" Target="../media/image345.wmf"/><Relationship Id="rId9" Type="http://schemas.openxmlformats.org/officeDocument/2006/relationships/image" Target="../media/image35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C2EFB-E6F0-4526-A71E-3BEE9C081B90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1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2BE09-8C73-4457-A371-3873537BDDE5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1448D-29A4-4B5A-A1FB-C0E0D1E623C7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0535B-51D9-4416-B211-B3BB98FF063D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495A7-53D1-44F9-884C-BA1A7F958395}" type="datetime1">
              <a:rPr lang="zh-CN" altLang="en-US" smtClean="0"/>
              <a:t>2021/11/29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8EE3C-0D10-4908-84C6-E211F20AC9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59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ADE81-2927-435C-8051-5F13762E8A3B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81E09-A857-47F6-BC36-F8DD6429A8AF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86AA5-5D50-477F-BFCF-A058DB5BCA5E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06AA3-E9F6-44BF-B6AB-0401B510568C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EF9EF-B1A3-4837-BA2F-2929D6FE3F72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4F5CA-CD45-41A9-80C2-26AC791AB410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5563F-BC05-4AFF-AA5F-48E7B39BDEAD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C3DB5-1475-4CBB-85DD-27D40825D991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2A518D-839F-46DB-AA15-B3E2C89EDDDC}" type="datetime1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emf"/><Relationship Id="rId5" Type="http://schemas.openxmlformats.org/officeDocument/2006/relationships/oleObject" Target="../embeddings/Microsoft_Word_97_-_2003___2.doc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Microsoft_Word_97_-_2003___4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60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7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7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05.wmf"/><Relationship Id="rId26" Type="http://schemas.openxmlformats.org/officeDocument/2006/relationships/image" Target="../media/image109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29" Type="http://schemas.openxmlformats.org/officeDocument/2006/relationships/oleObject" Target="../embeddings/oleObject105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108.wmf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28" Type="http://schemas.openxmlformats.org/officeDocument/2006/relationships/image" Target="../media/image110.wmf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Relationship Id="rId27" Type="http://schemas.openxmlformats.org/officeDocument/2006/relationships/oleObject" Target="../embeddings/oleObject104.bin"/><Relationship Id="rId30" Type="http://schemas.openxmlformats.org/officeDocument/2006/relationships/image" Target="../media/image11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Microsoft_Word_97_-_2003___6.doc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1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15.bin"/><Relationship Id="rId25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2.bin"/><Relationship Id="rId24" Type="http://schemas.openxmlformats.org/officeDocument/2006/relationships/oleObject" Target="../embeddings/oleObject119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image" Target="../media/image124.wmf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20.wmf"/><Relationship Id="rId22" Type="http://schemas.openxmlformats.org/officeDocument/2006/relationships/oleObject" Target="../embeddings/oleObject11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8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wmf"/><Relationship Id="rId18" Type="http://schemas.openxmlformats.org/officeDocument/2006/relationships/oleObject" Target="../embeddings/oleObject143.bin"/><Relationship Id="rId26" Type="http://schemas.openxmlformats.org/officeDocument/2006/relationships/oleObject" Target="../embeddings/oleObject147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49.wmf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147.wmf"/><Relationship Id="rId25" Type="http://schemas.openxmlformats.org/officeDocument/2006/relationships/image" Target="../media/image151.wmf"/><Relationship Id="rId33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2.bin"/><Relationship Id="rId20" Type="http://schemas.openxmlformats.org/officeDocument/2006/relationships/oleObject" Target="../embeddings/oleObject144.bin"/><Relationship Id="rId29" Type="http://schemas.openxmlformats.org/officeDocument/2006/relationships/image" Target="../media/image153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44.wmf"/><Relationship Id="rId24" Type="http://schemas.openxmlformats.org/officeDocument/2006/relationships/oleObject" Target="../embeddings/oleObject146.bin"/><Relationship Id="rId32" Type="http://schemas.openxmlformats.org/officeDocument/2006/relationships/oleObject" Target="../embeddings/oleObject150.bin"/><Relationship Id="rId5" Type="http://schemas.openxmlformats.org/officeDocument/2006/relationships/image" Target="../media/image141.wmf"/><Relationship Id="rId15" Type="http://schemas.openxmlformats.org/officeDocument/2006/relationships/image" Target="../media/image146.wmf"/><Relationship Id="rId23" Type="http://schemas.openxmlformats.org/officeDocument/2006/relationships/image" Target="../media/image150.wmf"/><Relationship Id="rId28" Type="http://schemas.openxmlformats.org/officeDocument/2006/relationships/oleObject" Target="../embeddings/oleObject148.bin"/><Relationship Id="rId10" Type="http://schemas.openxmlformats.org/officeDocument/2006/relationships/oleObject" Target="../embeddings/oleObject139.bin"/><Relationship Id="rId19" Type="http://schemas.openxmlformats.org/officeDocument/2006/relationships/image" Target="../media/image148.wmf"/><Relationship Id="rId31" Type="http://schemas.openxmlformats.org/officeDocument/2006/relationships/image" Target="../media/image154.w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43.wmf"/><Relationship Id="rId14" Type="http://schemas.openxmlformats.org/officeDocument/2006/relationships/oleObject" Target="../embeddings/oleObject141.bin"/><Relationship Id="rId22" Type="http://schemas.openxmlformats.org/officeDocument/2006/relationships/oleObject" Target="../embeddings/oleObject145.bin"/><Relationship Id="rId27" Type="http://schemas.openxmlformats.org/officeDocument/2006/relationships/image" Target="../media/image152.wmf"/><Relationship Id="rId30" Type="http://schemas.openxmlformats.org/officeDocument/2006/relationships/oleObject" Target="../embeddings/oleObject149.bin"/><Relationship Id="rId8" Type="http://schemas.openxmlformats.org/officeDocument/2006/relationships/oleObject" Target="../embeddings/oleObject13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63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wmf"/><Relationship Id="rId20" Type="http://schemas.openxmlformats.org/officeDocument/2006/relationships/image" Target="../media/image16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6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72.wmf"/><Relationship Id="rId26" Type="http://schemas.openxmlformats.org/officeDocument/2006/relationships/image" Target="../media/image159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75.w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70.wmf"/><Relationship Id="rId22" Type="http://schemas.openxmlformats.org/officeDocument/2006/relationships/image" Target="../media/image17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image" Target="../media/image180.wmf"/><Relationship Id="rId18" Type="http://schemas.openxmlformats.org/officeDocument/2006/relationships/oleObject" Target="../embeddings/oleObject180.bin"/><Relationship Id="rId26" Type="http://schemas.openxmlformats.org/officeDocument/2006/relationships/oleObject" Target="../embeddings/oleObject184.bin"/><Relationship Id="rId3" Type="http://schemas.openxmlformats.org/officeDocument/2006/relationships/oleObject" Target="../embeddings/oleObject172.bin"/><Relationship Id="rId21" Type="http://schemas.openxmlformats.org/officeDocument/2006/relationships/image" Target="../media/image184.wmf"/><Relationship Id="rId7" Type="http://schemas.openxmlformats.org/officeDocument/2006/relationships/oleObject" Target="../embeddings/oleObject174.bin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82.wmf"/><Relationship Id="rId25" Type="http://schemas.openxmlformats.org/officeDocument/2006/relationships/image" Target="../media/image1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9.bin"/><Relationship Id="rId20" Type="http://schemas.openxmlformats.org/officeDocument/2006/relationships/oleObject" Target="../embeddings/oleObject181.bin"/><Relationship Id="rId29" Type="http://schemas.openxmlformats.org/officeDocument/2006/relationships/image" Target="../media/image188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7.wmf"/><Relationship Id="rId11" Type="http://schemas.openxmlformats.org/officeDocument/2006/relationships/image" Target="../media/image179.wmf"/><Relationship Id="rId24" Type="http://schemas.openxmlformats.org/officeDocument/2006/relationships/oleObject" Target="../embeddings/oleObject183.bin"/><Relationship Id="rId5" Type="http://schemas.openxmlformats.org/officeDocument/2006/relationships/oleObject" Target="../embeddings/oleObject173.bin"/><Relationship Id="rId15" Type="http://schemas.openxmlformats.org/officeDocument/2006/relationships/image" Target="../media/image181.wmf"/><Relationship Id="rId23" Type="http://schemas.openxmlformats.org/officeDocument/2006/relationships/image" Target="../media/image185.wmf"/><Relationship Id="rId28" Type="http://schemas.openxmlformats.org/officeDocument/2006/relationships/oleObject" Target="../embeddings/oleObject185.bin"/><Relationship Id="rId10" Type="http://schemas.openxmlformats.org/officeDocument/2006/relationships/oleObject" Target="../embeddings/oleObject176.bin"/><Relationship Id="rId19" Type="http://schemas.openxmlformats.org/officeDocument/2006/relationships/image" Target="../media/image183.wmf"/><Relationship Id="rId31" Type="http://schemas.openxmlformats.org/officeDocument/2006/relationships/image" Target="../media/image18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75.bin"/><Relationship Id="rId14" Type="http://schemas.openxmlformats.org/officeDocument/2006/relationships/oleObject" Target="../embeddings/oleObject178.bin"/><Relationship Id="rId22" Type="http://schemas.openxmlformats.org/officeDocument/2006/relationships/oleObject" Target="../embeddings/oleObject182.bin"/><Relationship Id="rId27" Type="http://schemas.openxmlformats.org/officeDocument/2006/relationships/image" Target="../media/image187.wmf"/><Relationship Id="rId30" Type="http://schemas.openxmlformats.org/officeDocument/2006/relationships/oleObject" Target="../embeddings/oleObject18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97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195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9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2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19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210.wmf"/><Relationship Id="rId3" Type="http://schemas.openxmlformats.org/officeDocument/2006/relationships/oleObject" Target="../embeddings/oleObject201.bin"/><Relationship Id="rId21" Type="http://schemas.openxmlformats.org/officeDocument/2006/relationships/oleObject" Target="../embeddings/Microsoft_Word_97_-_2003___7.doc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207.wmf"/><Relationship Id="rId1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wmf"/><Relationship Id="rId20" Type="http://schemas.openxmlformats.org/officeDocument/2006/relationships/image" Target="../media/image211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10" Type="http://schemas.openxmlformats.org/officeDocument/2006/relationships/image" Target="../media/image206.wmf"/><Relationship Id="rId19" Type="http://schemas.openxmlformats.org/officeDocument/2006/relationships/oleObject" Target="../embeddings/oleObject209.bin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208.wmf"/><Relationship Id="rId22" Type="http://schemas.openxmlformats.org/officeDocument/2006/relationships/image" Target="../media/image21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20.wmf"/><Relationship Id="rId26" Type="http://schemas.openxmlformats.org/officeDocument/2006/relationships/image" Target="../media/image209.wmf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17.wmf"/><Relationship Id="rId17" Type="http://schemas.openxmlformats.org/officeDocument/2006/relationships/oleObject" Target="../embeddings/oleObject217.bin"/><Relationship Id="rId25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9.wmf"/><Relationship Id="rId20" Type="http://schemas.openxmlformats.org/officeDocument/2006/relationships/image" Target="../media/image221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223.wmf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0.bin"/><Relationship Id="rId28" Type="http://schemas.openxmlformats.org/officeDocument/2006/relationships/image" Target="../media/image224.wmf"/><Relationship Id="rId10" Type="http://schemas.openxmlformats.org/officeDocument/2006/relationships/image" Target="../media/image216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18.wmf"/><Relationship Id="rId22" Type="http://schemas.openxmlformats.org/officeDocument/2006/relationships/image" Target="../media/image222.wmf"/><Relationship Id="rId27" Type="http://schemas.openxmlformats.org/officeDocument/2006/relationships/oleObject" Target="../embeddings/oleObject22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2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236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20" Type="http://schemas.openxmlformats.org/officeDocument/2006/relationships/image" Target="../media/image237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235.bin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3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241.bin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0" Type="http://schemas.openxmlformats.org/officeDocument/2006/relationships/image" Target="../media/image241.wmf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4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3" Type="http://schemas.openxmlformats.org/officeDocument/2006/relationships/oleObject" Target="../embeddings/Microsoft_Word_97_-_2003___8.doc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4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247.wmf"/><Relationship Id="rId4" Type="http://schemas.openxmlformats.org/officeDocument/2006/relationships/image" Target="../media/image244.emf"/><Relationship Id="rId9" Type="http://schemas.openxmlformats.org/officeDocument/2006/relationships/oleObject" Target="../embeddings/oleObject24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47.bin"/><Relationship Id="rId4" Type="http://schemas.openxmlformats.org/officeDocument/2006/relationships/image" Target="../media/image24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58.wmf"/><Relationship Id="rId26" Type="http://schemas.openxmlformats.org/officeDocument/2006/relationships/image" Target="../media/image262.w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255.bin"/><Relationship Id="rId25" Type="http://schemas.openxmlformats.org/officeDocument/2006/relationships/oleObject" Target="../embeddings/oleObject2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7.wmf"/><Relationship Id="rId20" Type="http://schemas.openxmlformats.org/officeDocument/2006/relationships/image" Target="../media/image259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252.bin"/><Relationship Id="rId24" Type="http://schemas.openxmlformats.org/officeDocument/2006/relationships/image" Target="../media/image261.wmf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58.bin"/><Relationship Id="rId28" Type="http://schemas.openxmlformats.org/officeDocument/2006/relationships/image" Target="../media/image263.wmf"/><Relationship Id="rId10" Type="http://schemas.openxmlformats.org/officeDocument/2006/relationships/image" Target="../media/image254.w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56.wmf"/><Relationship Id="rId22" Type="http://schemas.openxmlformats.org/officeDocument/2006/relationships/image" Target="../media/image260.wmf"/><Relationship Id="rId27" Type="http://schemas.openxmlformats.org/officeDocument/2006/relationships/oleObject" Target="../embeddings/oleObject26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271.wmf"/><Relationship Id="rId3" Type="http://schemas.openxmlformats.org/officeDocument/2006/relationships/oleObject" Target="../embeddings/oleObject261.bin"/><Relationship Id="rId21" Type="http://schemas.openxmlformats.org/officeDocument/2006/relationships/oleObject" Target="../embeddings/oleObject270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68.wmf"/><Relationship Id="rId17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0.wmf"/><Relationship Id="rId20" Type="http://schemas.openxmlformats.org/officeDocument/2006/relationships/image" Target="../media/image272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265.bin"/><Relationship Id="rId24" Type="http://schemas.openxmlformats.org/officeDocument/2006/relationships/image" Target="../media/image274.wmf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23" Type="http://schemas.openxmlformats.org/officeDocument/2006/relationships/oleObject" Target="../embeddings/oleObject271.bin"/><Relationship Id="rId10" Type="http://schemas.openxmlformats.org/officeDocument/2006/relationships/image" Target="../media/image267.wmf"/><Relationship Id="rId19" Type="http://schemas.openxmlformats.org/officeDocument/2006/relationships/oleObject" Target="../embeddings/oleObject269.bin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69.wmf"/><Relationship Id="rId22" Type="http://schemas.openxmlformats.org/officeDocument/2006/relationships/image" Target="../media/image27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27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oleObject" Target="../embeddings/oleObject278.bin"/><Relationship Id="rId18" Type="http://schemas.openxmlformats.org/officeDocument/2006/relationships/image" Target="../media/image283.wmf"/><Relationship Id="rId3" Type="http://schemas.openxmlformats.org/officeDocument/2006/relationships/oleObject" Target="../embeddings/oleObject273.bin"/><Relationship Id="rId21" Type="http://schemas.openxmlformats.org/officeDocument/2006/relationships/oleObject" Target="../embeddings/oleObject282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80.wmf"/><Relationship Id="rId17" Type="http://schemas.openxmlformats.org/officeDocument/2006/relationships/oleObject" Target="../embeddings/oleObject2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2.wmf"/><Relationship Id="rId20" Type="http://schemas.openxmlformats.org/officeDocument/2006/relationships/image" Target="../media/image284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77.wmf"/><Relationship Id="rId11" Type="http://schemas.openxmlformats.org/officeDocument/2006/relationships/oleObject" Target="../embeddings/oleObject277.bin"/><Relationship Id="rId24" Type="http://schemas.openxmlformats.org/officeDocument/2006/relationships/image" Target="../media/image286.wmf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23" Type="http://schemas.openxmlformats.org/officeDocument/2006/relationships/oleObject" Target="../embeddings/oleObject283.bin"/><Relationship Id="rId10" Type="http://schemas.openxmlformats.org/officeDocument/2006/relationships/image" Target="../media/image279.wmf"/><Relationship Id="rId19" Type="http://schemas.openxmlformats.org/officeDocument/2006/relationships/oleObject" Target="../embeddings/oleObject281.bin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81.wmf"/><Relationship Id="rId22" Type="http://schemas.openxmlformats.org/officeDocument/2006/relationships/image" Target="../media/image28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94.w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91.wmf"/><Relationship Id="rId1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3.wmf"/><Relationship Id="rId20" Type="http://schemas.openxmlformats.org/officeDocument/2006/relationships/image" Target="../media/image295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290.wmf"/><Relationship Id="rId19" Type="http://schemas.openxmlformats.org/officeDocument/2006/relationships/oleObject" Target="../embeddings/oleObject292.bin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9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13" Type="http://schemas.openxmlformats.org/officeDocument/2006/relationships/oleObject" Target="../embeddings/oleObject298.bin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3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2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97.wmf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10" Type="http://schemas.openxmlformats.org/officeDocument/2006/relationships/image" Target="../media/image299.w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30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oleObject" Target="../embeddings/oleObject305.bin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30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9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04.wmf"/><Relationship Id="rId11" Type="http://schemas.openxmlformats.org/officeDocument/2006/relationships/oleObject" Target="../embeddings/oleObject304.bin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06.bin"/><Relationship Id="rId10" Type="http://schemas.openxmlformats.org/officeDocument/2006/relationships/image" Target="../media/image306.wmf"/><Relationship Id="rId4" Type="http://schemas.openxmlformats.org/officeDocument/2006/relationships/image" Target="../media/image303.w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30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317.wmf"/><Relationship Id="rId3" Type="http://schemas.openxmlformats.org/officeDocument/2006/relationships/oleObject" Target="../embeddings/oleObject307.bin"/><Relationship Id="rId21" Type="http://schemas.openxmlformats.org/officeDocument/2006/relationships/oleObject" Target="../embeddings/oleObject316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314.wmf"/><Relationship Id="rId17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6.wmf"/><Relationship Id="rId20" Type="http://schemas.openxmlformats.org/officeDocument/2006/relationships/image" Target="../media/image318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11.wmf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10" Type="http://schemas.openxmlformats.org/officeDocument/2006/relationships/image" Target="../media/image313.wmf"/><Relationship Id="rId19" Type="http://schemas.openxmlformats.org/officeDocument/2006/relationships/oleObject" Target="../embeddings/oleObject315.bin"/><Relationship Id="rId4" Type="http://schemas.openxmlformats.org/officeDocument/2006/relationships/image" Target="../media/image310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315.wmf"/><Relationship Id="rId22" Type="http://schemas.openxmlformats.org/officeDocument/2006/relationships/image" Target="../media/image31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13" Type="http://schemas.openxmlformats.org/officeDocument/2006/relationships/oleObject" Target="../embeddings/oleObject322.bin"/><Relationship Id="rId18" Type="http://schemas.openxmlformats.org/officeDocument/2006/relationships/image" Target="../media/image327.wmf"/><Relationship Id="rId26" Type="http://schemas.openxmlformats.org/officeDocument/2006/relationships/image" Target="../media/image331.wmf"/><Relationship Id="rId3" Type="http://schemas.openxmlformats.org/officeDocument/2006/relationships/oleObject" Target="../embeddings/oleObject317.bin"/><Relationship Id="rId21" Type="http://schemas.openxmlformats.org/officeDocument/2006/relationships/oleObject" Target="../embeddings/oleObject326.bin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324.wmf"/><Relationship Id="rId17" Type="http://schemas.openxmlformats.org/officeDocument/2006/relationships/oleObject" Target="../embeddings/oleObject324.bin"/><Relationship Id="rId25" Type="http://schemas.openxmlformats.org/officeDocument/2006/relationships/oleObject" Target="../embeddings/oleObject3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6.wmf"/><Relationship Id="rId20" Type="http://schemas.openxmlformats.org/officeDocument/2006/relationships/image" Target="../media/image328.wmf"/><Relationship Id="rId29" Type="http://schemas.openxmlformats.org/officeDocument/2006/relationships/oleObject" Target="../embeddings/oleObject330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21.wmf"/><Relationship Id="rId11" Type="http://schemas.openxmlformats.org/officeDocument/2006/relationships/oleObject" Target="../embeddings/oleObject321.bin"/><Relationship Id="rId24" Type="http://schemas.openxmlformats.org/officeDocument/2006/relationships/image" Target="../media/image330.wmf"/><Relationship Id="rId5" Type="http://schemas.openxmlformats.org/officeDocument/2006/relationships/oleObject" Target="../embeddings/oleObject318.bin"/><Relationship Id="rId15" Type="http://schemas.openxmlformats.org/officeDocument/2006/relationships/oleObject" Target="../embeddings/oleObject323.bin"/><Relationship Id="rId23" Type="http://schemas.openxmlformats.org/officeDocument/2006/relationships/oleObject" Target="../embeddings/oleObject327.bin"/><Relationship Id="rId28" Type="http://schemas.openxmlformats.org/officeDocument/2006/relationships/image" Target="../media/image332.wmf"/><Relationship Id="rId10" Type="http://schemas.openxmlformats.org/officeDocument/2006/relationships/image" Target="../media/image323.wmf"/><Relationship Id="rId19" Type="http://schemas.openxmlformats.org/officeDocument/2006/relationships/oleObject" Target="../embeddings/oleObject325.bin"/><Relationship Id="rId4" Type="http://schemas.openxmlformats.org/officeDocument/2006/relationships/image" Target="../media/image320.wmf"/><Relationship Id="rId9" Type="http://schemas.openxmlformats.org/officeDocument/2006/relationships/oleObject" Target="../embeddings/oleObject320.bin"/><Relationship Id="rId14" Type="http://schemas.openxmlformats.org/officeDocument/2006/relationships/image" Target="../media/image325.wmf"/><Relationship Id="rId22" Type="http://schemas.openxmlformats.org/officeDocument/2006/relationships/image" Target="../media/image329.wmf"/><Relationship Id="rId27" Type="http://schemas.openxmlformats.org/officeDocument/2006/relationships/oleObject" Target="../embeddings/oleObject329.bin"/><Relationship Id="rId30" Type="http://schemas.openxmlformats.org/officeDocument/2006/relationships/image" Target="../media/image33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oleObject" Target="../embeddings/oleObject336.bin"/><Relationship Id="rId18" Type="http://schemas.openxmlformats.org/officeDocument/2006/relationships/image" Target="../media/image340.wmf"/><Relationship Id="rId3" Type="http://schemas.openxmlformats.org/officeDocument/2006/relationships/oleObject" Target="../embeddings/oleObject331.bin"/><Relationship Id="rId7" Type="http://schemas.openxmlformats.org/officeDocument/2006/relationships/oleObject" Target="../embeddings/oleObject333.bin"/><Relationship Id="rId12" Type="http://schemas.openxmlformats.org/officeDocument/2006/relationships/image" Target="../media/image337.wmf"/><Relationship Id="rId17" Type="http://schemas.openxmlformats.org/officeDocument/2006/relationships/oleObject" Target="../embeddings/oleObject3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9.wmf"/><Relationship Id="rId20" Type="http://schemas.openxmlformats.org/officeDocument/2006/relationships/image" Target="../media/image341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35.wmf"/><Relationship Id="rId11" Type="http://schemas.openxmlformats.org/officeDocument/2006/relationships/oleObject" Target="../embeddings/oleObject335.bin"/><Relationship Id="rId5" Type="http://schemas.openxmlformats.org/officeDocument/2006/relationships/oleObject" Target="../embeddings/oleObject332.bin"/><Relationship Id="rId15" Type="http://schemas.openxmlformats.org/officeDocument/2006/relationships/oleObject" Target="../embeddings/oleObject337.bin"/><Relationship Id="rId10" Type="http://schemas.openxmlformats.org/officeDocument/2006/relationships/image" Target="../media/image313.wmf"/><Relationship Id="rId19" Type="http://schemas.openxmlformats.org/officeDocument/2006/relationships/oleObject" Target="../embeddings/oleObject339.bin"/><Relationship Id="rId4" Type="http://schemas.openxmlformats.org/officeDocument/2006/relationships/image" Target="../media/image334.wmf"/><Relationship Id="rId9" Type="http://schemas.openxmlformats.org/officeDocument/2006/relationships/oleObject" Target="../embeddings/oleObject334.bin"/><Relationship Id="rId14" Type="http://schemas.openxmlformats.org/officeDocument/2006/relationships/image" Target="../media/image33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oleObject" Target="../embeddings/oleObject345.bin"/><Relationship Id="rId18" Type="http://schemas.openxmlformats.org/officeDocument/2006/relationships/image" Target="../media/image349.wmf"/><Relationship Id="rId3" Type="http://schemas.openxmlformats.org/officeDocument/2006/relationships/oleObject" Target="../embeddings/oleObject340.bin"/><Relationship Id="rId21" Type="http://schemas.openxmlformats.org/officeDocument/2006/relationships/oleObject" Target="../embeddings/oleObject349.bin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46.wmf"/><Relationship Id="rId17" Type="http://schemas.openxmlformats.org/officeDocument/2006/relationships/oleObject" Target="../embeddings/oleObject3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8.wmf"/><Relationship Id="rId20" Type="http://schemas.openxmlformats.org/officeDocument/2006/relationships/image" Target="../media/image350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43.wmf"/><Relationship Id="rId11" Type="http://schemas.openxmlformats.org/officeDocument/2006/relationships/oleObject" Target="../embeddings/oleObject344.bin"/><Relationship Id="rId24" Type="http://schemas.openxmlformats.org/officeDocument/2006/relationships/image" Target="../media/image352.wmf"/><Relationship Id="rId5" Type="http://schemas.openxmlformats.org/officeDocument/2006/relationships/oleObject" Target="../embeddings/oleObject341.bin"/><Relationship Id="rId15" Type="http://schemas.openxmlformats.org/officeDocument/2006/relationships/oleObject" Target="../embeddings/oleObject346.bin"/><Relationship Id="rId23" Type="http://schemas.openxmlformats.org/officeDocument/2006/relationships/oleObject" Target="../embeddings/oleObject350.bin"/><Relationship Id="rId10" Type="http://schemas.openxmlformats.org/officeDocument/2006/relationships/image" Target="../media/image345.wmf"/><Relationship Id="rId19" Type="http://schemas.openxmlformats.org/officeDocument/2006/relationships/oleObject" Target="../embeddings/oleObject348.bin"/><Relationship Id="rId4" Type="http://schemas.openxmlformats.org/officeDocument/2006/relationships/image" Target="../media/image342.wmf"/><Relationship Id="rId9" Type="http://schemas.openxmlformats.org/officeDocument/2006/relationships/oleObject" Target="../embeddings/oleObject343.bin"/><Relationship Id="rId14" Type="http://schemas.openxmlformats.org/officeDocument/2006/relationships/image" Target="../media/image347.wmf"/><Relationship Id="rId22" Type="http://schemas.openxmlformats.org/officeDocument/2006/relationships/image" Target="../media/image35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9736" y="2492896"/>
            <a:ext cx="4906888" cy="978024"/>
          </a:xfrm>
          <a:ln w="60325" cmpd="thickThin">
            <a:solidFill>
              <a:srgbClr val="FF0000"/>
            </a:solidFill>
          </a:ln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第三节、定积分的计算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AFB-9D3F-4C35-906A-8E91BE352314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0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69379" y="1430190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61376"/>
              </p:ext>
            </p:extLst>
          </p:nvPr>
        </p:nvGraphicFramePr>
        <p:xfrm>
          <a:off x="2063750" y="1446213"/>
          <a:ext cx="53990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Document" r:id="rId3" imgW="5274753" imgH="1189123" progId="Word.Document.8">
                  <p:embed/>
                </p:oleObj>
              </mc:Choice>
              <mc:Fallback>
                <p:oleObj name="Document" r:id="rId3" imgW="5274753" imgH="11891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446213"/>
                        <a:ext cx="539908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28792"/>
              </p:ext>
            </p:extLst>
          </p:nvPr>
        </p:nvGraphicFramePr>
        <p:xfrm>
          <a:off x="2052993" y="2626308"/>
          <a:ext cx="741997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Document" r:id="rId5" imgW="7521030" imgH="1189049" progId="Word.Document.8">
                  <p:embed/>
                </p:oleObj>
              </mc:Choice>
              <mc:Fallback>
                <p:oleObj name="Document" r:id="rId5" imgW="7521030" imgH="11890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993" y="2626308"/>
                        <a:ext cx="7419975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492763"/>
              </p:ext>
            </p:extLst>
          </p:nvPr>
        </p:nvGraphicFramePr>
        <p:xfrm>
          <a:off x="2083949" y="3741239"/>
          <a:ext cx="7358062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Document" r:id="rId7" imgW="7460908" imgH="1477761" progId="Word.Document.8">
                  <p:embed/>
                </p:oleObj>
              </mc:Choice>
              <mc:Fallback>
                <p:oleObj name="Document" r:id="rId7" imgW="7460908" imgH="14777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949" y="3741239"/>
                        <a:ext cx="7358062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881202"/>
              </p:ext>
            </p:extLst>
          </p:nvPr>
        </p:nvGraphicFramePr>
        <p:xfrm>
          <a:off x="2575191" y="4941168"/>
          <a:ext cx="72548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Document" r:id="rId9" imgW="7256421" imgH="990694" progId="Word.Document.8">
                  <p:embed/>
                </p:oleObj>
              </mc:Choice>
              <mc:Fallback>
                <p:oleObj name="Document" r:id="rId9" imgW="7256421" imgH="9906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191" y="4941168"/>
                        <a:ext cx="72548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xfrm>
            <a:off x="2387236" y="592138"/>
            <a:ext cx="4032448" cy="850900"/>
          </a:xfrm>
        </p:spPr>
        <p:txBody>
          <a:bodyPr/>
          <a:lstStyle/>
          <a:p>
            <a:pPr algn="l" eaLnBrk="1" hangingPunct="1"/>
            <a:r>
              <a:rPr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换元积分法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7150-5C3E-4439-B216-5F65A4C7C30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7139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362200" y="9906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200400" y="1066800"/>
          <a:ext cx="502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6" name="文档" r:id="rId3" imgW="4801749" imgH="445713" progId="Word.Document.8">
                  <p:embed/>
                </p:oleObj>
              </mc:Choice>
              <mc:Fallback>
                <p:oleObj name="文档" r:id="rId3" imgW="4801749" imgH="4457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066800"/>
                        <a:ext cx="502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149600" y="1739900"/>
          <a:ext cx="3873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" name="公式" r:id="rId5" imgW="3873500" imgH="685800" progId="Equation.3">
                  <p:embed/>
                </p:oleObj>
              </mc:Choice>
              <mc:Fallback>
                <p:oleObj name="公式" r:id="rId5" imgW="38735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739900"/>
                        <a:ext cx="3873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200400" y="2667001"/>
          <a:ext cx="2717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8" name="公式" r:id="rId7" imgW="2717800" imgH="406400" progId="Equation.3">
                  <p:embed/>
                </p:oleObj>
              </mc:Choice>
              <mc:Fallback>
                <p:oleObj name="公式" r:id="rId7" imgW="2717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67001"/>
                        <a:ext cx="2717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124200" y="3327400"/>
          <a:ext cx="234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" name="公式" r:id="rId9" imgW="2349500" imgH="889000" progId="Equation.3">
                  <p:embed/>
                </p:oleObj>
              </mc:Choice>
              <mc:Fallback>
                <p:oleObj name="公式" r:id="rId9" imgW="2349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27400"/>
                        <a:ext cx="234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5562600" y="3582988"/>
          <a:ext cx="1892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0" name="公式" r:id="rId11" imgW="1892300" imgH="431800" progId="Equation.3">
                  <p:embed/>
                </p:oleObj>
              </mc:Choice>
              <mc:Fallback>
                <p:oleObj name="公式" r:id="rId11" imgW="189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582988"/>
                        <a:ext cx="1892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7461250" y="3582988"/>
          <a:ext cx="2324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1" name="公式" r:id="rId13" imgW="2324100" imgH="431800" progId="Equation.3">
                  <p:embed/>
                </p:oleObj>
              </mc:Choice>
              <mc:Fallback>
                <p:oleObj name="公式" r:id="rId13" imgW="232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3582988"/>
                        <a:ext cx="2324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011304"/>
              </p:ext>
            </p:extLst>
          </p:nvPr>
        </p:nvGraphicFramePr>
        <p:xfrm>
          <a:off x="3969267" y="4972844"/>
          <a:ext cx="5367093" cy="840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2" name="Equation" r:id="rId15" imgW="2108160" imgH="330120" progId="Equation.DSMT4">
                  <p:embed/>
                </p:oleObj>
              </mc:Choice>
              <mc:Fallback>
                <p:oleObj name="Equation" r:id="rId15" imgW="2108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9267" y="4972844"/>
                        <a:ext cx="5367093" cy="840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3246439" y="4478338"/>
          <a:ext cx="67087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" name="文档" r:id="rId17" imgW="6314440" imgH="472440" progId="Word.Document.8">
                  <p:embed/>
                </p:oleObj>
              </mc:Choice>
              <mc:Fallback>
                <p:oleObj name="文档" r:id="rId17" imgW="6314440" imgH="472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9" y="4478338"/>
                        <a:ext cx="67087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2888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978150" y="1066800"/>
          <a:ext cx="34607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" name="文档" r:id="rId3" imgW="3439160" imgH="447040" progId="Word.Document.8">
                  <p:embed/>
                </p:oleObj>
              </mc:Choice>
              <mc:Fallback>
                <p:oleObj name="文档" r:id="rId3" imgW="3439160" imgH="447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1066800"/>
                        <a:ext cx="34607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073400" y="1919289"/>
          <a:ext cx="19304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" name="公式" r:id="rId5" imgW="1930400" imgH="393700" progId="Equation.3">
                  <p:embed/>
                </p:oleObj>
              </mc:Choice>
              <mc:Fallback>
                <p:oleObj name="公式" r:id="rId5" imgW="193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919289"/>
                        <a:ext cx="19304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181600" y="1919289"/>
          <a:ext cx="31369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公式" r:id="rId7" imgW="3136900" imgH="393700" progId="Equation.3">
                  <p:embed/>
                </p:oleObj>
              </mc:Choice>
              <mc:Fallback>
                <p:oleObj name="公式" r:id="rId7" imgW="3136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19289"/>
                        <a:ext cx="31369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200650" y="2749551"/>
          <a:ext cx="2197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公式" r:id="rId9" imgW="2197100" imgH="393700" progId="Equation.3">
                  <p:embed/>
                </p:oleObj>
              </mc:Choice>
              <mc:Fallback>
                <p:oleObj name="公式" r:id="rId9" imgW="2197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2749551"/>
                        <a:ext cx="21971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819400" y="3352800"/>
          <a:ext cx="3771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" name="公式" r:id="rId11" imgW="3771900" imgH="660400" progId="Equation.3">
                  <p:embed/>
                </p:oleObj>
              </mc:Choice>
              <mc:Fallback>
                <p:oleObj name="公式" r:id="rId11" imgW="3771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3771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6667500" y="3505200"/>
          <a:ext cx="236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" name="公式" r:id="rId13" imgW="2362200" imgH="419100" progId="Equation.3">
                  <p:embed/>
                </p:oleObj>
              </mc:Choice>
              <mc:Fallback>
                <p:oleObj name="公式" r:id="rId13" imgW="2362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3505200"/>
                        <a:ext cx="236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4387850" y="4197350"/>
          <a:ext cx="2857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0" name="公式" r:id="rId15" imgW="2857500" imgH="698500" progId="Equation.3">
                  <p:embed/>
                </p:oleObj>
              </mc:Choice>
              <mc:Fallback>
                <p:oleObj name="公式" r:id="rId15" imgW="2857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4197350"/>
                        <a:ext cx="2857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2600326" y="5197476"/>
          <a:ext cx="55292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" name="文档" r:id="rId17" imgW="5448228" imgH="380897" progId="Word.Document.8">
                  <p:embed/>
                </p:oleObj>
              </mc:Choice>
              <mc:Fallback>
                <p:oleObj name="文档" r:id="rId17" imgW="5448228" imgH="3808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6" y="5197476"/>
                        <a:ext cx="55292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3415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919536" y="897392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应用换元公式时应注意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764608"/>
              </p:ext>
            </p:extLst>
          </p:nvPr>
        </p:nvGraphicFramePr>
        <p:xfrm>
          <a:off x="2635424" y="2812731"/>
          <a:ext cx="6938590" cy="192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文档" r:id="rId3" imgW="6362119" imgH="1773739" progId="Word.Document.8">
                  <p:embed/>
                </p:oleObj>
              </mc:Choice>
              <mc:Fallback>
                <p:oleObj name="文档" r:id="rId3" imgW="6362119" imgH="17737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424" y="2812731"/>
                        <a:ext cx="6938590" cy="192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950862" y="2786422"/>
            <a:ext cx="78529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smtClean="0">
                <a:latin typeface="Times New Roman" panose="02020603050405020304" pitchFamily="18" charset="0"/>
              </a:rPr>
              <a:t>(2)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23403" y="1733849"/>
            <a:ext cx="7700988" cy="1052573"/>
            <a:chOff x="1923403" y="1733849"/>
            <a:chExt cx="7700988" cy="1052573"/>
          </a:xfrm>
        </p:grpSpPr>
        <p:sp>
          <p:nvSpPr>
            <p:cNvPr id="15363" name="Text Box 3"/>
            <p:cNvSpPr txBox="1">
              <a:spLocks noChangeArrowheads="1"/>
            </p:cNvSpPr>
            <p:nvPr/>
          </p:nvSpPr>
          <p:spPr bwMode="auto">
            <a:xfrm>
              <a:off x="1923403" y="1733849"/>
              <a:ext cx="713284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dirty="0" smtClean="0">
                  <a:latin typeface="Times New Roman" panose="02020603050405020304" pitchFamily="18" charset="0"/>
                </a:rPr>
                <a:t>(1)</a:t>
              </a:r>
              <a:endParaRPr kumimoji="1"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6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8374676"/>
                </p:ext>
              </p:extLst>
            </p:nvPr>
          </p:nvGraphicFramePr>
          <p:xfrm>
            <a:off x="2585048" y="1779703"/>
            <a:ext cx="7039343" cy="1006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5" name="文档" r:id="rId5" imgW="6729997" imgH="875224" progId="Word.Document.8">
                    <p:embed/>
                  </p:oleObj>
                </mc:Choice>
                <mc:Fallback>
                  <p:oleObj name="文档" r:id="rId5" imgW="6729997" imgH="87522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5048" y="1779703"/>
                          <a:ext cx="7039343" cy="1006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5354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23592" y="1340768"/>
            <a:ext cx="4056451" cy="581143"/>
          </a:xfrm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三角代换和根式代换</a:t>
            </a:r>
          </a:p>
        </p:txBody>
      </p:sp>
      <p:graphicFrame>
        <p:nvGraphicFramePr>
          <p:cNvPr id="1433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931418"/>
              </p:ext>
            </p:extLst>
          </p:nvPr>
        </p:nvGraphicFramePr>
        <p:xfrm>
          <a:off x="2423592" y="2204864"/>
          <a:ext cx="7205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Document" r:id="rId3" imgW="6358548" imgH="1582159" progId="Word.Document.8">
                  <p:embed/>
                </p:oleObj>
              </mc:Choice>
              <mc:Fallback>
                <p:oleObj name="Document" r:id="rId3" imgW="6358548" imgH="15821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204864"/>
                        <a:ext cx="7205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AFB-9D3F-4C35-906A-8E91BE352314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0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544148"/>
              </p:ext>
            </p:extLst>
          </p:nvPr>
        </p:nvGraphicFramePr>
        <p:xfrm>
          <a:off x="3152621" y="722087"/>
          <a:ext cx="5345566" cy="79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Equation" r:id="rId3" imgW="2133360" imgH="342720" progId="Equation.DSMT4">
                  <p:embed/>
                </p:oleObj>
              </mc:Choice>
              <mc:Fallback>
                <p:oleObj name="Equation" r:id="rId3" imgW="2133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621" y="722087"/>
                        <a:ext cx="5345566" cy="79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17868"/>
              </p:ext>
            </p:extLst>
          </p:nvPr>
        </p:nvGraphicFramePr>
        <p:xfrm>
          <a:off x="3011149" y="1279905"/>
          <a:ext cx="4020955" cy="9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公式" r:id="rId5" imgW="1701800" imgH="406400" progId="Equation.3">
                  <p:embed/>
                </p:oleObj>
              </mc:Choice>
              <mc:Fallback>
                <p:oleObj name="公式" r:id="rId5" imgW="170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149" y="1279905"/>
                        <a:ext cx="4020955" cy="96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00470"/>
              </p:ext>
            </p:extLst>
          </p:nvPr>
        </p:nvGraphicFramePr>
        <p:xfrm>
          <a:off x="2876085" y="2022521"/>
          <a:ext cx="5329491" cy="90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公式" r:id="rId7" imgW="2349500" imgH="406400" progId="Equation.3">
                  <p:embed/>
                </p:oleObj>
              </mc:Choice>
              <mc:Fallback>
                <p:oleObj name="公式" r:id="rId7" imgW="2349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085" y="2022521"/>
                        <a:ext cx="5329491" cy="90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983265"/>
              </p:ext>
            </p:extLst>
          </p:nvPr>
        </p:nvGraphicFramePr>
        <p:xfrm>
          <a:off x="2366638" y="2803136"/>
          <a:ext cx="5309976" cy="65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公式" r:id="rId9" imgW="2272314" imgH="266584" progId="Equation.3">
                  <p:embed/>
                </p:oleObj>
              </mc:Choice>
              <mc:Fallback>
                <p:oleObj name="公式" r:id="rId9" imgW="2272314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638" y="2803136"/>
                        <a:ext cx="5309976" cy="650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716548"/>
              </p:ext>
            </p:extLst>
          </p:nvPr>
        </p:nvGraphicFramePr>
        <p:xfrm>
          <a:off x="2354946" y="3905890"/>
          <a:ext cx="4677158" cy="819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公式" r:id="rId11" imgW="1904174" imgH="355446" progId="Equation.3">
                  <p:embed/>
                </p:oleObj>
              </mc:Choice>
              <mc:Fallback>
                <p:oleObj name="公式" r:id="rId11" imgW="1904174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946" y="3905890"/>
                        <a:ext cx="4677158" cy="819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6442"/>
              </p:ext>
            </p:extLst>
          </p:nvPr>
        </p:nvGraphicFramePr>
        <p:xfrm>
          <a:off x="2975573" y="4596747"/>
          <a:ext cx="6532283" cy="94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公式" r:id="rId13" imgW="2946400" imgH="419100" progId="Equation.3">
                  <p:embed/>
                </p:oleObj>
              </mc:Choice>
              <mc:Fallback>
                <p:oleObj name="公式" r:id="rId13" imgW="2946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573" y="4596747"/>
                        <a:ext cx="6532283" cy="945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204734" y="147208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228497" y="3442843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于是由换元公式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文本框 1"/>
          <p:cNvSpPr txBox="1"/>
          <p:nvPr/>
        </p:nvSpPr>
        <p:spPr>
          <a:xfrm>
            <a:off x="2228497" y="889172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081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21981" y="777237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计算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98700" y="1614488"/>
            <a:ext cx="977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709438"/>
              </p:ext>
            </p:extLst>
          </p:nvPr>
        </p:nvGraphicFramePr>
        <p:xfrm>
          <a:off x="4295774" y="461964"/>
          <a:ext cx="2613025" cy="105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0" name="Equation" r:id="rId3" imgW="1104900" imgH="444500" progId="Equation.DSMT4">
                  <p:embed/>
                </p:oleObj>
              </mc:Choice>
              <mc:Fallback>
                <p:oleObj name="Equation" r:id="rId3" imgW="1104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4" y="461964"/>
                        <a:ext cx="2613025" cy="1050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156868" y="16875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78909"/>
              </p:ext>
            </p:extLst>
          </p:nvPr>
        </p:nvGraphicFramePr>
        <p:xfrm>
          <a:off x="3748549" y="1709674"/>
          <a:ext cx="1555364" cy="52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1" name="Equation" r:id="rId5" imgW="596880" imgH="203040" progId="Equation.DSMT4">
                  <p:embed/>
                </p:oleObj>
              </mc:Choice>
              <mc:Fallback>
                <p:oleObj name="Equation" r:id="rId5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549" y="1709674"/>
                        <a:ext cx="1555364" cy="529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975641"/>
              </p:ext>
            </p:extLst>
          </p:nvPr>
        </p:nvGraphicFramePr>
        <p:xfrm>
          <a:off x="3547544" y="2444626"/>
          <a:ext cx="8080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2" name="Equation" r:id="rId7" imgW="355138" imgH="177569" progId="Equation.DSMT4">
                  <p:embed/>
                </p:oleObj>
              </mc:Choice>
              <mc:Fallback>
                <p:oleObj name="Equation" r:id="rId7" imgW="355138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544" y="2444626"/>
                        <a:ext cx="8080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645665"/>
              </p:ext>
            </p:extLst>
          </p:nvPr>
        </p:nvGraphicFramePr>
        <p:xfrm>
          <a:off x="4432300" y="2192647"/>
          <a:ext cx="1397551" cy="912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3" name="Equation" r:id="rId9" imgW="622030" imgH="406224" progId="Equation.DSMT4">
                  <p:embed/>
                </p:oleObj>
              </mc:Choice>
              <mc:Fallback>
                <p:oleObj name="Equation" r:id="rId9" imgW="62203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2192647"/>
                        <a:ext cx="1397551" cy="912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878700"/>
              </p:ext>
            </p:extLst>
          </p:nvPr>
        </p:nvGraphicFramePr>
        <p:xfrm>
          <a:off x="5983288" y="2168525"/>
          <a:ext cx="925512" cy="95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4" name="Equation" r:id="rId11" imgW="393359" imgH="406048" progId="Equation.DSMT4">
                  <p:embed/>
                </p:oleObj>
              </mc:Choice>
              <mc:Fallback>
                <p:oleObj name="Equation" r:id="rId11" imgW="393359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2168525"/>
                        <a:ext cx="925512" cy="955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511244"/>
              </p:ext>
            </p:extLst>
          </p:nvPr>
        </p:nvGraphicFramePr>
        <p:xfrm>
          <a:off x="6908800" y="2168525"/>
          <a:ext cx="1275432" cy="90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5" name="Equation" r:id="rId13" imgW="571252" imgH="406224" progId="Equation.DSMT4">
                  <p:embed/>
                </p:oleObj>
              </mc:Choice>
              <mc:Fallback>
                <p:oleObj name="Equation" r:id="rId13" imgW="57125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2168525"/>
                        <a:ext cx="1275432" cy="902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816960"/>
              </p:ext>
            </p:extLst>
          </p:nvPr>
        </p:nvGraphicFramePr>
        <p:xfrm>
          <a:off x="5499720" y="1730634"/>
          <a:ext cx="2053624" cy="52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6" name="Equation" r:id="rId15" imgW="787320" imgH="203040" progId="Equation.DSMT4">
                  <p:embed/>
                </p:oleObj>
              </mc:Choice>
              <mc:Fallback>
                <p:oleObj name="Equation" r:id="rId15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720" y="1730634"/>
                        <a:ext cx="2053624" cy="529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057400" y="332014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461344"/>
              </p:ext>
            </p:extLst>
          </p:nvPr>
        </p:nvGraphicFramePr>
        <p:xfrm>
          <a:off x="2927648" y="3019297"/>
          <a:ext cx="6408712" cy="2132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7" name="Equation" r:id="rId17" imgW="2590800" imgH="914400" progId="Equation.DSMT4">
                  <p:embed/>
                </p:oleObj>
              </mc:Choice>
              <mc:Fallback>
                <p:oleObj name="Equation" r:id="rId17" imgW="2590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3019297"/>
                        <a:ext cx="6408712" cy="2132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045317" y="5025805"/>
            <a:ext cx="1967136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明显换元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8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7413" grpId="0" autoUpdateAnimBg="0"/>
      <p:bldP spid="17420" grpId="0" autoUpdateAnimBg="0"/>
      <p:bldP spid="184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7895" name="Object 7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83318094"/>
              </p:ext>
            </p:extLst>
          </p:nvPr>
        </p:nvGraphicFramePr>
        <p:xfrm>
          <a:off x="3503712" y="463128"/>
          <a:ext cx="3963988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Equation" r:id="rId3" imgW="1459866" imgH="482391" progId="Equation.DSMT4">
                  <p:embed/>
                </p:oleObj>
              </mc:Choice>
              <mc:Fallback>
                <p:oleObj name="Equation" r:id="rId3" imgW="1459866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463128"/>
                        <a:ext cx="3963988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134350" y="2584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0" y="2584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419479" y="1970009"/>
            <a:ext cx="990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147076"/>
              </p:ext>
            </p:extLst>
          </p:nvPr>
        </p:nvGraphicFramePr>
        <p:xfrm>
          <a:off x="3691099" y="1772816"/>
          <a:ext cx="5625507" cy="3482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name="Equation" r:id="rId7" imgW="2311200" imgH="1422360" progId="Equation.DSMT4">
                  <p:embed/>
                </p:oleObj>
              </mc:Choice>
              <mc:Fallback>
                <p:oleObj name="Equation" r:id="rId7" imgW="231120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099" y="1772816"/>
                        <a:ext cx="5625507" cy="3482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14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7909" name="Object 21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80156724"/>
              </p:ext>
            </p:extLst>
          </p:nvPr>
        </p:nvGraphicFramePr>
        <p:xfrm>
          <a:off x="3287688" y="5085184"/>
          <a:ext cx="47371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3" name="Equation" r:id="rId9" imgW="1917360" imgH="457200" progId="Equation.DSMT4">
                  <p:embed/>
                </p:oleObj>
              </mc:Choice>
              <mc:Fallback>
                <p:oleObj name="Equation" r:id="rId9" imgW="1917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5085184"/>
                        <a:ext cx="47371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Box 1"/>
          <p:cNvSpPr txBox="1">
            <a:spLocks noChangeArrowheads="1"/>
          </p:cNvSpPr>
          <p:nvPr/>
        </p:nvSpPr>
        <p:spPr bwMode="auto">
          <a:xfrm>
            <a:off x="2419479" y="825872"/>
            <a:ext cx="823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EE3C-0D10-4908-84C6-E211F20AC9D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3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490038"/>
              </p:ext>
            </p:extLst>
          </p:nvPr>
        </p:nvGraphicFramePr>
        <p:xfrm>
          <a:off x="4077494" y="654844"/>
          <a:ext cx="29178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Equation" r:id="rId3" imgW="952087" imgH="342751" progId="Equation.DSMT4">
                  <p:embed/>
                </p:oleObj>
              </mc:Choice>
              <mc:Fallback>
                <p:oleObj name="Equation" r:id="rId3" imgW="952087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494" y="654844"/>
                        <a:ext cx="29178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186114" y="1752600"/>
          <a:ext cx="20716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5" name="公式" r:id="rId5" imgW="952087" imgH="266584" progId="Equation.3">
                  <p:embed/>
                </p:oleObj>
              </mc:Choice>
              <mc:Fallback>
                <p:oleObj name="公式" r:id="rId5" imgW="952087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4" y="1752600"/>
                        <a:ext cx="20716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638800" y="1828801"/>
          <a:ext cx="271303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" name="公式" r:id="rId7" imgW="1130300" imgH="228600" progId="Equation.3">
                  <p:embed/>
                </p:oleObj>
              </mc:Choice>
              <mc:Fallback>
                <p:oleObj name="公式" r:id="rId7" imgW="1130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828801"/>
                        <a:ext cx="271303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409825" y="3429000"/>
          <a:ext cx="46482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" name="公式" r:id="rId9" imgW="1790700" imgH="419100" progId="Equation.3">
                  <p:embed/>
                </p:oleObj>
              </mc:Choice>
              <mc:Fallback>
                <p:oleObj name="公式" r:id="rId9" imgW="1790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429000"/>
                        <a:ext cx="46482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362201" y="4724401"/>
          <a:ext cx="64357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8" name="公式" r:id="rId11" imgW="2794000" imgH="393700" progId="Equation.3">
                  <p:embed/>
                </p:oleObj>
              </mc:Choice>
              <mc:Fallback>
                <p:oleObj name="公式" r:id="rId11" imgW="2794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724401"/>
                        <a:ext cx="64357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362201" y="1798227"/>
            <a:ext cx="596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endParaRPr kumimoji="1" lang="en-US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430463" y="2667000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于是由换元公式得</a:t>
            </a:r>
          </a:p>
        </p:txBody>
      </p:sp>
      <p:sp>
        <p:nvSpPr>
          <p:cNvPr id="20489" name="TextBox 1"/>
          <p:cNvSpPr txBox="1">
            <a:spLocks noChangeArrowheads="1"/>
          </p:cNvSpPr>
          <p:nvPr/>
        </p:nvSpPr>
        <p:spPr bwMode="auto">
          <a:xfrm>
            <a:off x="2362201" y="811106"/>
            <a:ext cx="15763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="1" dirty="0" smtClean="0"/>
              <a:t>   </a:t>
            </a:r>
            <a:r>
              <a:rPr lang="zh-CN" altLang="en-US" b="1" dirty="0"/>
              <a:t>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114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163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174796" y="654049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当分母的阶较高时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可采用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倒代换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54171"/>
              </p:ext>
            </p:extLst>
          </p:nvPr>
        </p:nvGraphicFramePr>
        <p:xfrm>
          <a:off x="7608168" y="469105"/>
          <a:ext cx="96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8" name="公式" r:id="rId3" imgW="965200" imgH="889000" progId="Equation.3">
                  <p:embed/>
                </p:oleObj>
              </mc:Choice>
              <mc:Fallback>
                <p:oleObj name="公式" r:id="rId3" imgW="965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168" y="469105"/>
                        <a:ext cx="96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754313" y="1984375"/>
            <a:ext cx="1371600" cy="889000"/>
            <a:chOff x="1056" y="1632"/>
            <a:chExt cx="864" cy="560"/>
          </a:xfrm>
        </p:grpSpPr>
        <p:sp>
          <p:nvSpPr>
            <p:cNvPr id="21519" name="Text Box 10"/>
            <p:cNvSpPr txBox="1">
              <a:spLocks noChangeArrowheads="1"/>
            </p:cNvSpPr>
            <p:nvPr/>
          </p:nvSpPr>
          <p:spPr bwMode="auto">
            <a:xfrm>
              <a:off x="1056" y="173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21520" name="Object 11"/>
            <p:cNvGraphicFramePr>
              <a:graphicFrameLocks noChangeAspect="1"/>
            </p:cNvGraphicFramePr>
            <p:nvPr/>
          </p:nvGraphicFramePr>
          <p:xfrm>
            <a:off x="1392" y="1632"/>
            <a:ext cx="5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89" name="公式" r:id="rId5" imgW="838200" imgH="889000" progId="Equation.3">
                    <p:embed/>
                  </p:oleObj>
                </mc:Choice>
                <mc:Fallback>
                  <p:oleObj name="公式" r:id="rId5" imgW="838200" imgH="889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632"/>
                          <a:ext cx="52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09801" y="2166939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406900" y="2005013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0" name="公式" r:id="rId7" imgW="2324100" imgH="889000" progId="Equation.3">
                  <p:embed/>
                </p:oleObj>
              </mc:Choice>
              <mc:Fallback>
                <p:oleObj name="公式" r:id="rId7" imgW="2324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2005013"/>
                        <a:ext cx="232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161240"/>
              </p:ext>
            </p:extLst>
          </p:nvPr>
        </p:nvGraphicFramePr>
        <p:xfrm>
          <a:off x="2230438" y="2814613"/>
          <a:ext cx="2156906" cy="96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1" name="Equation" r:id="rId9" imgW="965200" imgH="431800" progId="Equation.DSMT4">
                  <p:embed/>
                </p:oleObj>
              </mc:Choice>
              <mc:Fallback>
                <p:oleObj name="Equation" r:id="rId9" imgW="965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814613"/>
                        <a:ext cx="2156906" cy="96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113872"/>
              </p:ext>
            </p:extLst>
          </p:nvPr>
        </p:nvGraphicFramePr>
        <p:xfrm>
          <a:off x="4345175" y="2788161"/>
          <a:ext cx="3379415" cy="1533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2" name="Equation" r:id="rId11" imgW="1511300" imgH="685800" progId="Equation.DSMT4">
                  <p:embed/>
                </p:oleObj>
              </mc:Choice>
              <mc:Fallback>
                <p:oleObj name="Equation" r:id="rId11" imgW="15113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175" y="2788161"/>
                        <a:ext cx="3379415" cy="1533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466182"/>
              </p:ext>
            </p:extLst>
          </p:nvPr>
        </p:nvGraphicFramePr>
        <p:xfrm>
          <a:off x="7724590" y="2776512"/>
          <a:ext cx="1905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3" name="Equation" r:id="rId13" imgW="812447" imgH="444307" progId="Equation.DSMT4">
                  <p:embed/>
                </p:oleObj>
              </mc:Choice>
              <mc:Fallback>
                <p:oleObj name="Equation" r:id="rId13" imgW="812447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590" y="2776512"/>
                        <a:ext cx="1905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230438" y="4052889"/>
          <a:ext cx="23225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4" name="Equation" r:id="rId15" imgW="990170" imgH="431613" progId="Equation.DSMT4">
                  <p:embed/>
                </p:oleObj>
              </mc:Choice>
              <mc:Fallback>
                <p:oleObj name="Equation" r:id="rId15" imgW="99017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4052889"/>
                        <a:ext cx="232251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419601" y="4114801"/>
          <a:ext cx="30972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" name="Equation" r:id="rId17" imgW="1320227" imgH="431613" progId="Equation.DSMT4">
                  <p:embed/>
                </p:oleObj>
              </mc:Choice>
              <mc:Fallback>
                <p:oleObj name="Equation" r:id="rId17" imgW="132022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4114801"/>
                        <a:ext cx="309721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806137"/>
              </p:ext>
            </p:extLst>
          </p:nvPr>
        </p:nvGraphicFramePr>
        <p:xfrm>
          <a:off x="2876045" y="5209099"/>
          <a:ext cx="2177543" cy="904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6" name="Equation" r:id="rId19" imgW="977760" imgH="406080" progId="Equation.DSMT4">
                  <p:embed/>
                </p:oleObj>
              </mc:Choice>
              <mc:Fallback>
                <p:oleObj name="Equation" r:id="rId19" imgW="977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045" y="5209099"/>
                        <a:ext cx="2177543" cy="904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91689"/>
              </p:ext>
            </p:extLst>
          </p:nvPr>
        </p:nvGraphicFramePr>
        <p:xfrm>
          <a:off x="5077420" y="5235808"/>
          <a:ext cx="265906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7" name="Equation" r:id="rId21" imgW="1231560" imgH="406080" progId="Equation.DSMT4">
                  <p:embed/>
                </p:oleObj>
              </mc:Choice>
              <mc:Fallback>
                <p:oleObj name="Equation" r:id="rId21" imgW="1231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420" y="5235808"/>
                        <a:ext cx="2659062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209801" y="1046695"/>
            <a:ext cx="4013881" cy="997260"/>
            <a:chOff x="2209801" y="1046695"/>
            <a:chExt cx="4013881" cy="997260"/>
          </a:xfrm>
        </p:grpSpPr>
        <p:graphicFrame>
          <p:nvGraphicFramePr>
            <p:cNvPr id="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2501764"/>
                </p:ext>
              </p:extLst>
            </p:nvPr>
          </p:nvGraphicFramePr>
          <p:xfrm>
            <a:off x="3995130" y="1046695"/>
            <a:ext cx="2228552" cy="997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8" name="Equation" r:id="rId23" imgW="965200" imgH="431800" progId="Equation.DSMT4">
                    <p:embed/>
                  </p:oleObj>
                </mc:Choice>
                <mc:Fallback>
                  <p:oleObj name="Equation" r:id="rId23" imgW="9652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130" y="1046695"/>
                          <a:ext cx="2228552" cy="997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"/>
            <p:cNvSpPr txBox="1">
              <a:spLocks noChangeArrowheads="1"/>
            </p:cNvSpPr>
            <p:nvPr/>
          </p:nvSpPr>
          <p:spPr bwMode="auto">
            <a:xfrm>
              <a:off x="2209801" y="1282841"/>
              <a:ext cx="1576387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rgbClr val="FF0000"/>
                  </a:solidFill>
                </a:rPr>
                <a:t>例</a:t>
              </a:r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b="1" dirty="0" smtClean="0"/>
                <a:t>   </a:t>
              </a:r>
              <a:r>
                <a:rPr lang="zh-CN" altLang="en-US" b="1" dirty="0"/>
                <a:t>求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8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9194" y="639203"/>
            <a:ext cx="3888432" cy="977108"/>
          </a:xfrm>
        </p:spPr>
        <p:txBody>
          <a:bodyPr/>
          <a:lstStyle/>
          <a:p>
            <a:pPr algn="l" eaLnBrk="1" hangingPunct="1"/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凑微分积分法</a:t>
            </a:r>
          </a:p>
        </p:txBody>
      </p:sp>
      <p:graphicFrame>
        <p:nvGraphicFramePr>
          <p:cNvPr id="3075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586164"/>
              </p:ext>
            </p:extLst>
          </p:nvPr>
        </p:nvGraphicFramePr>
        <p:xfrm>
          <a:off x="4400550" y="1972190"/>
          <a:ext cx="22320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3" imgW="1143000" imgH="342900" progId="Equation.DSMT4">
                  <p:embed/>
                </p:oleObj>
              </mc:Choice>
              <mc:Fallback>
                <p:oleObj name="Equation" r:id="rId3" imgW="11430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1972190"/>
                        <a:ext cx="22320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544387" y="2075892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计算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07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24412"/>
              </p:ext>
            </p:extLst>
          </p:nvPr>
        </p:nvGraphicFramePr>
        <p:xfrm>
          <a:off x="4635501" y="3501008"/>
          <a:ext cx="17621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5" imgW="761669" imgH="495085" progId="Equation.DSMT4">
                  <p:embed/>
                </p:oleObj>
              </mc:Choice>
              <mc:Fallback>
                <p:oleObj name="Equation" r:id="rId5" imgW="761669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1" y="3501008"/>
                        <a:ext cx="17621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566988" y="393382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计算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45CD-C86B-48D4-829F-F0E1BCAACD9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7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1523680" y="750187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800" b="1" dirty="0" smtClean="0"/>
              <a:t>  </a:t>
            </a:r>
            <a:r>
              <a:rPr lang="zh-CN" altLang="en-US" sz="2800" b="1" dirty="0"/>
              <a:t>计算</a:t>
            </a:r>
          </a:p>
        </p:txBody>
      </p:sp>
      <p:graphicFrame>
        <p:nvGraphicFramePr>
          <p:cNvPr id="2253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289441"/>
              </p:ext>
            </p:extLst>
          </p:nvPr>
        </p:nvGraphicFramePr>
        <p:xfrm>
          <a:off x="3549579" y="439786"/>
          <a:ext cx="24288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7" name="Equation" r:id="rId3" imgW="1002865" imgH="482391" progId="Equation.DSMT4">
                  <p:embed/>
                </p:oleObj>
              </mc:Choice>
              <mc:Fallback>
                <p:oleObj name="Equation" r:id="rId3" imgW="1002865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579" y="439786"/>
                        <a:ext cx="242887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99799" y="1491329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614161" y="1486825"/>
            <a:ext cx="3325813" cy="568325"/>
            <a:chOff x="1066800" y="1486382"/>
            <a:chExt cx="3326180" cy="568225"/>
          </a:xfrm>
        </p:grpSpPr>
        <p:sp>
          <p:nvSpPr>
            <p:cNvPr id="22550" name="TextBox 4"/>
            <p:cNvSpPr txBox="1">
              <a:spLocks noChangeArrowheads="1"/>
            </p:cNvSpPr>
            <p:nvPr/>
          </p:nvSpPr>
          <p:spPr bwMode="auto">
            <a:xfrm>
              <a:off x="1066800" y="1508885"/>
              <a:ext cx="12618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做变换</a:t>
              </a:r>
            </a:p>
          </p:txBody>
        </p:sp>
        <p:graphicFrame>
          <p:nvGraphicFramePr>
            <p:cNvPr id="22551" name="对象 5"/>
            <p:cNvGraphicFramePr>
              <a:graphicFrameLocks noChangeAspect="1"/>
            </p:cNvGraphicFramePr>
            <p:nvPr/>
          </p:nvGraphicFramePr>
          <p:xfrm>
            <a:off x="2209800" y="1486382"/>
            <a:ext cx="2183180" cy="568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8" name="Equation" r:id="rId5" imgW="927100" imgH="241300" progId="Equation.DSMT4">
                    <p:embed/>
                  </p:oleObj>
                </mc:Choice>
                <mc:Fallback>
                  <p:oleObj name="Equation" r:id="rId5" imgW="9271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1486382"/>
                          <a:ext cx="2183180" cy="568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020503" y="1524112"/>
            <a:ext cx="4006850" cy="525462"/>
            <a:chOff x="4572000" y="1522413"/>
            <a:chExt cx="4006850" cy="524807"/>
          </a:xfrm>
        </p:grpSpPr>
        <p:graphicFrame>
          <p:nvGraphicFramePr>
            <p:cNvPr id="22548" name="对象 6"/>
            <p:cNvGraphicFramePr>
              <a:graphicFrameLocks noChangeAspect="1"/>
            </p:cNvGraphicFramePr>
            <p:nvPr/>
          </p:nvGraphicFramePr>
          <p:xfrm>
            <a:off x="5157788" y="1522413"/>
            <a:ext cx="3421062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9" name="Equation" r:id="rId7" imgW="1536700" imgH="228600" progId="Equation.DSMT4">
                    <p:embed/>
                  </p:oleObj>
                </mc:Choice>
                <mc:Fallback>
                  <p:oleObj name="Equation" r:id="rId7" imgW="15367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7788" y="1522413"/>
                          <a:ext cx="3421062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9" name="TextBox 7"/>
            <p:cNvSpPr txBox="1">
              <a:spLocks noChangeArrowheads="1"/>
            </p:cNvSpPr>
            <p:nvPr/>
          </p:nvSpPr>
          <p:spPr bwMode="auto">
            <a:xfrm>
              <a:off x="4572000" y="15240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则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735292" y="2024127"/>
            <a:ext cx="2955925" cy="917575"/>
            <a:chOff x="621714" y="2005728"/>
            <a:chExt cx="2956259" cy="917575"/>
          </a:xfrm>
        </p:grpSpPr>
        <p:sp>
          <p:nvSpPr>
            <p:cNvPr id="22545" name="TextBox 10"/>
            <p:cNvSpPr txBox="1">
              <a:spLocks noChangeArrowheads="1"/>
            </p:cNvSpPr>
            <p:nvPr/>
          </p:nvSpPr>
          <p:spPr bwMode="auto">
            <a:xfrm>
              <a:off x="621714" y="2209800"/>
              <a:ext cx="29562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当         时，        </a:t>
              </a:r>
            </a:p>
          </p:txBody>
        </p:sp>
        <p:graphicFrame>
          <p:nvGraphicFramePr>
            <p:cNvPr id="22546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4750424"/>
                </p:ext>
              </p:extLst>
            </p:nvPr>
          </p:nvGraphicFramePr>
          <p:xfrm>
            <a:off x="1043352" y="2005728"/>
            <a:ext cx="885825" cy="917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0" name="Equation" r:id="rId9" imgW="393480" imgH="406080" progId="Equation.DSMT4">
                    <p:embed/>
                  </p:oleObj>
                </mc:Choice>
                <mc:Fallback>
                  <p:oleObj name="Equation" r:id="rId9" imgW="39348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352" y="2005728"/>
                          <a:ext cx="885825" cy="917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对象 12"/>
            <p:cNvGraphicFramePr>
              <a:graphicFrameLocks noChangeAspect="1"/>
            </p:cNvGraphicFramePr>
            <p:nvPr/>
          </p:nvGraphicFramePr>
          <p:xfrm>
            <a:off x="2461406" y="2032876"/>
            <a:ext cx="916643" cy="862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1" name="Equation" r:id="rId11" imgW="431613" imgH="406224" progId="Equation.DSMT4">
                    <p:embed/>
                  </p:oleObj>
                </mc:Choice>
                <mc:Fallback>
                  <p:oleObj name="Equation" r:id="rId11" imgW="431613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406" y="2032876"/>
                          <a:ext cx="916643" cy="8627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605852" y="2028905"/>
            <a:ext cx="2957512" cy="917575"/>
            <a:chOff x="621714" y="2005728"/>
            <a:chExt cx="2956259" cy="917575"/>
          </a:xfrm>
        </p:grpSpPr>
        <p:sp>
          <p:nvSpPr>
            <p:cNvPr id="22542" name="TextBox 15"/>
            <p:cNvSpPr txBox="1">
              <a:spLocks noChangeArrowheads="1"/>
            </p:cNvSpPr>
            <p:nvPr/>
          </p:nvSpPr>
          <p:spPr bwMode="auto">
            <a:xfrm>
              <a:off x="621714" y="2209800"/>
              <a:ext cx="29562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当         时，        </a:t>
              </a:r>
            </a:p>
          </p:txBody>
        </p:sp>
        <p:graphicFrame>
          <p:nvGraphicFramePr>
            <p:cNvPr id="22543" name="对象 16"/>
            <p:cNvGraphicFramePr>
              <a:graphicFrameLocks noChangeAspect="1"/>
            </p:cNvGraphicFramePr>
            <p:nvPr/>
          </p:nvGraphicFramePr>
          <p:xfrm>
            <a:off x="1043352" y="2005728"/>
            <a:ext cx="885825" cy="917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2" name="Equation" r:id="rId13" imgW="393359" imgH="406048" progId="Equation.DSMT4">
                    <p:embed/>
                  </p:oleObj>
                </mc:Choice>
                <mc:Fallback>
                  <p:oleObj name="Equation" r:id="rId13" imgW="393359" imgH="406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352" y="2005728"/>
                          <a:ext cx="885825" cy="917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对象 17"/>
            <p:cNvGraphicFramePr>
              <a:graphicFrameLocks noChangeAspect="1"/>
            </p:cNvGraphicFramePr>
            <p:nvPr/>
          </p:nvGraphicFramePr>
          <p:xfrm>
            <a:off x="2470505" y="2040048"/>
            <a:ext cx="916643" cy="862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3" name="Equation" r:id="rId15" imgW="431613" imgH="406224" progId="Equation.DSMT4">
                    <p:embed/>
                  </p:oleObj>
                </mc:Choice>
                <mc:Fallback>
                  <p:oleObj name="Equation" r:id="rId15" imgW="431613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0505" y="2040048"/>
                          <a:ext cx="916643" cy="8627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44255" y="2256903"/>
            <a:ext cx="126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所以，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600374"/>
              </p:ext>
            </p:extLst>
          </p:nvPr>
        </p:nvGraphicFramePr>
        <p:xfrm>
          <a:off x="1453428" y="2830762"/>
          <a:ext cx="6241503" cy="112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4" name="Equation" r:id="rId17" imgW="2679700" imgH="482600" progId="Equation.DSMT4">
                  <p:embed/>
                </p:oleObj>
              </mc:Choice>
              <mc:Fallback>
                <p:oleObj name="Equation" r:id="rId17" imgW="2679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428" y="2830762"/>
                        <a:ext cx="6241503" cy="1123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902684"/>
              </p:ext>
            </p:extLst>
          </p:nvPr>
        </p:nvGraphicFramePr>
        <p:xfrm>
          <a:off x="7623146" y="2941702"/>
          <a:ext cx="1387351" cy="88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5" name="Equation" r:id="rId19" imgW="596900" imgH="381000" progId="Equation.DSMT4">
                  <p:embed/>
                </p:oleObj>
              </mc:Choice>
              <mc:Fallback>
                <p:oleObj name="Equation" r:id="rId19" imgW="596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3146" y="2941702"/>
                        <a:ext cx="1387351" cy="885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055773"/>
              </p:ext>
            </p:extLst>
          </p:nvPr>
        </p:nvGraphicFramePr>
        <p:xfrm>
          <a:off x="8965565" y="2868868"/>
          <a:ext cx="1963831" cy="952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6" name="Equation" r:id="rId21" imgW="863225" imgH="418918" progId="Equation.DSMT4">
                  <p:embed/>
                </p:oleObj>
              </mc:Choice>
              <mc:Fallback>
                <p:oleObj name="Equation" r:id="rId21" imgW="863225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5565" y="2868868"/>
                        <a:ext cx="1963831" cy="952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Box 22"/>
          <p:cNvSpPr txBox="1">
            <a:spLocks noChangeArrowheads="1"/>
          </p:cNvSpPr>
          <p:nvPr/>
        </p:nvSpPr>
        <p:spPr bwMode="auto">
          <a:xfrm>
            <a:off x="6055667" y="755310"/>
            <a:ext cx="16273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</a:rPr>
              <a:t>上海交大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092015"/>
              </p:ext>
            </p:extLst>
          </p:nvPr>
        </p:nvGraphicFramePr>
        <p:xfrm>
          <a:off x="2599744" y="4114643"/>
          <a:ext cx="5693710" cy="1133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7" name="Equation" r:id="rId23" imgW="2616120" imgH="520560" progId="Equation.DSMT4">
                  <p:embed/>
                </p:oleObj>
              </mc:Choice>
              <mc:Fallback>
                <p:oleObj name="Equation" r:id="rId23" imgW="26161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744" y="4114643"/>
                        <a:ext cx="5693710" cy="1133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823408"/>
              </p:ext>
            </p:extLst>
          </p:nvPr>
        </p:nvGraphicFramePr>
        <p:xfrm>
          <a:off x="2462636" y="5208528"/>
          <a:ext cx="40084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8" name="Equation" r:id="rId25" imgW="1841400" imgH="380880" progId="Equation.DSMT4">
                  <p:embed/>
                </p:oleObj>
              </mc:Choice>
              <mc:Fallback>
                <p:oleObj name="Equation" r:id="rId25" imgW="1841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636" y="5208528"/>
                        <a:ext cx="40084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483886"/>
              </p:ext>
            </p:extLst>
          </p:nvPr>
        </p:nvGraphicFramePr>
        <p:xfrm>
          <a:off x="6549561" y="5179953"/>
          <a:ext cx="22669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9" name="Equation" r:id="rId27" imgW="1041120" imgH="393480" progId="Equation.DSMT4">
                  <p:embed/>
                </p:oleObj>
              </mc:Choice>
              <mc:Fallback>
                <p:oleObj name="Equation" r:id="rId27" imgW="1041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9561" y="5179953"/>
                        <a:ext cx="22669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28710" y="43497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另</a:t>
            </a: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628636"/>
              </p:ext>
            </p:extLst>
          </p:nvPr>
        </p:nvGraphicFramePr>
        <p:xfrm>
          <a:off x="8894998" y="5179953"/>
          <a:ext cx="1007556" cy="85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0" name="Equation" r:id="rId29" imgW="495000" imgH="419040" progId="Equation.DSMT4">
                  <p:embed/>
                </p:oleObj>
              </mc:Choice>
              <mc:Fallback>
                <p:oleObj name="Equation" r:id="rId29" imgW="495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4998" y="5179953"/>
                        <a:ext cx="1007556" cy="851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5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767552"/>
              </p:ext>
            </p:extLst>
          </p:nvPr>
        </p:nvGraphicFramePr>
        <p:xfrm>
          <a:off x="2281238" y="1233488"/>
          <a:ext cx="7173912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Document" r:id="rId3" imgW="7087575" imgH="2773727" progId="Word.Document.8">
                  <p:embed/>
                </p:oleObj>
              </mc:Choice>
              <mc:Fallback>
                <p:oleObj name="Document" r:id="rId3" imgW="7087575" imgH="27737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1233488"/>
                        <a:ext cx="7173912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1238" y="42036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984571"/>
              </p:ext>
            </p:extLst>
          </p:nvPr>
        </p:nvGraphicFramePr>
        <p:xfrm>
          <a:off x="3366120" y="4141364"/>
          <a:ext cx="565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0" name="公式" r:id="rId5" imgW="5651500" imgH="685800" progId="Equation.3">
                  <p:embed/>
                </p:oleObj>
              </mc:Choice>
              <mc:Fallback>
                <p:oleObj name="公式" r:id="rId5" imgW="56515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120" y="4141364"/>
                        <a:ext cx="5651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183797"/>
              </p:ext>
            </p:extLst>
          </p:nvPr>
        </p:nvGraphicFramePr>
        <p:xfrm>
          <a:off x="2927648" y="4827164"/>
          <a:ext cx="57150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1" name="文档" r:id="rId7" imgW="5275031" imgH="790336" progId="Word.Document.8">
                  <p:embed/>
                </p:oleObj>
              </mc:Choice>
              <mc:Fallback>
                <p:oleObj name="文档" r:id="rId7" imgW="5275031" imgH="790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4827164"/>
                        <a:ext cx="57150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Box 2"/>
          <p:cNvSpPr txBox="1">
            <a:spLocks noChangeArrowheads="1"/>
          </p:cNvSpPr>
          <p:nvPr/>
        </p:nvSpPr>
        <p:spPr bwMode="auto">
          <a:xfrm>
            <a:off x="3366120" y="527132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对称性方法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5922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976275"/>
              </p:ext>
            </p:extLst>
          </p:nvPr>
        </p:nvGraphicFramePr>
        <p:xfrm>
          <a:off x="2844800" y="1675607"/>
          <a:ext cx="1955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8" name="公式" r:id="rId3" imgW="1955800" imgH="660400" progId="Equation.3">
                  <p:embed/>
                </p:oleObj>
              </mc:Choice>
              <mc:Fallback>
                <p:oleObj name="公式" r:id="rId3" imgW="19558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675607"/>
                        <a:ext cx="1955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624614"/>
              </p:ext>
            </p:extLst>
          </p:nvPr>
        </p:nvGraphicFramePr>
        <p:xfrm>
          <a:off x="4821150" y="1675607"/>
          <a:ext cx="217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9" name="公式" r:id="rId5" imgW="2171700" imgH="660400" progId="Equation.3">
                  <p:embed/>
                </p:oleObj>
              </mc:Choice>
              <mc:Fallback>
                <p:oleObj name="公式" r:id="rId5" imgW="2171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150" y="1675607"/>
                        <a:ext cx="2171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621269"/>
              </p:ext>
            </p:extLst>
          </p:nvPr>
        </p:nvGraphicFramePr>
        <p:xfrm>
          <a:off x="6959600" y="1626312"/>
          <a:ext cx="172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0" name="公式" r:id="rId7" imgW="1727200" imgH="685800" progId="Equation.3">
                  <p:embed/>
                </p:oleObj>
              </mc:Choice>
              <mc:Fallback>
                <p:oleObj name="公式" r:id="rId7" imgW="1727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1626312"/>
                        <a:ext cx="1727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317443"/>
              </p:ext>
            </p:extLst>
          </p:nvPr>
        </p:nvGraphicFramePr>
        <p:xfrm>
          <a:off x="2657577" y="2691625"/>
          <a:ext cx="35623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1" name="文档" r:id="rId9" imgW="3427851" imgH="459497" progId="Word.Document.8">
                  <p:embed/>
                </p:oleObj>
              </mc:Choice>
              <mc:Fallback>
                <p:oleObj name="文档" r:id="rId9" imgW="3427851" imgH="459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577" y="2691625"/>
                        <a:ext cx="35623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27852"/>
              </p:ext>
            </p:extLst>
          </p:nvPr>
        </p:nvGraphicFramePr>
        <p:xfrm>
          <a:off x="6159500" y="2700322"/>
          <a:ext cx="2146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2" name="公式" r:id="rId11" imgW="2145369" imgH="406224" progId="Equation.3">
                  <p:embed/>
                </p:oleObj>
              </mc:Choice>
              <mc:Fallback>
                <p:oleObj name="公式" r:id="rId11" imgW="214536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700322"/>
                        <a:ext cx="21463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654807"/>
              </p:ext>
            </p:extLst>
          </p:nvPr>
        </p:nvGraphicFramePr>
        <p:xfrm>
          <a:off x="3223419" y="3260693"/>
          <a:ext cx="5643562" cy="671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3" name="公式" r:id="rId13" imgW="5549900" imgH="660400" progId="Equation.3">
                  <p:embed/>
                </p:oleObj>
              </mc:Choice>
              <mc:Fallback>
                <p:oleObj name="公式" r:id="rId13" imgW="5549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419" y="3260693"/>
                        <a:ext cx="5643562" cy="671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01864"/>
              </p:ext>
            </p:extLst>
          </p:nvPr>
        </p:nvGraphicFramePr>
        <p:xfrm>
          <a:off x="4965700" y="3948164"/>
          <a:ext cx="1993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4" name="公式" r:id="rId15" imgW="1993900" imgH="685800" progId="Equation.3">
                  <p:embed/>
                </p:oleObj>
              </mc:Choice>
              <mc:Fallback>
                <p:oleObj name="公式" r:id="rId15" imgW="19939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3948164"/>
                        <a:ext cx="1993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572578"/>
              </p:ext>
            </p:extLst>
          </p:nvPr>
        </p:nvGraphicFramePr>
        <p:xfrm>
          <a:off x="2667000" y="4728369"/>
          <a:ext cx="34925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5" name="文档" r:id="rId17" imgW="3257837" imgH="445713" progId="Word.Document.8">
                  <p:embed/>
                </p:oleObj>
              </mc:Choice>
              <mc:Fallback>
                <p:oleObj name="文档" r:id="rId17" imgW="3257837" imgH="4457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8369"/>
                        <a:ext cx="34925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499041"/>
              </p:ext>
            </p:extLst>
          </p:nvPr>
        </p:nvGraphicFramePr>
        <p:xfrm>
          <a:off x="6229350" y="4728369"/>
          <a:ext cx="2374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6" name="公式" r:id="rId19" imgW="2373870" imgH="406224" progId="Equation.3">
                  <p:embed/>
                </p:oleObj>
              </mc:Choice>
              <mc:Fallback>
                <p:oleObj name="公式" r:id="rId19" imgW="237387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728369"/>
                        <a:ext cx="23749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355834"/>
              </p:ext>
            </p:extLst>
          </p:nvPr>
        </p:nvGraphicFramePr>
        <p:xfrm>
          <a:off x="3200400" y="5214938"/>
          <a:ext cx="55514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7" name="公式" r:id="rId21" imgW="5549900" imgH="660400" progId="Equation.3">
                  <p:embed/>
                </p:oleObj>
              </mc:Choice>
              <mc:Fallback>
                <p:oleObj name="公式" r:id="rId21" imgW="5549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14938"/>
                        <a:ext cx="55514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625065"/>
              </p:ext>
            </p:extLst>
          </p:nvPr>
        </p:nvGraphicFramePr>
        <p:xfrm>
          <a:off x="8731692" y="5380038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8" name="公式" r:id="rId22" imgW="609600" imgH="330200" progId="Equation.3">
                  <p:embed/>
                </p:oleObj>
              </mc:Choice>
              <mc:Fallback>
                <p:oleObj name="公式" r:id="rId22" imgW="609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692" y="5380038"/>
                        <a:ext cx="609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812361"/>
              </p:ext>
            </p:extLst>
          </p:nvPr>
        </p:nvGraphicFramePr>
        <p:xfrm>
          <a:off x="2816732" y="699219"/>
          <a:ext cx="57150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9" name="文档" r:id="rId24" imgW="5275031" imgH="790336" progId="Word.Document.8">
                  <p:embed/>
                </p:oleObj>
              </mc:Choice>
              <mc:Fallback>
                <p:oleObj name="文档" r:id="rId24" imgW="5275031" imgH="790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732" y="699219"/>
                        <a:ext cx="57150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4744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991350" y="4679950"/>
            <a:ext cx="2286000" cy="762000"/>
          </a:xfrm>
          <a:prstGeom prst="rect">
            <a:avLst/>
          </a:prstGeom>
          <a:solidFill>
            <a:srgbClr val="93FFD3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721600" y="1968500"/>
            <a:ext cx="1752600" cy="1066800"/>
          </a:xfrm>
          <a:prstGeom prst="rect">
            <a:avLst/>
          </a:prstGeom>
          <a:solidFill>
            <a:srgbClr val="FFE7E7"/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950200" y="29591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奇函数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673600" y="1968500"/>
            <a:ext cx="1752600" cy="1066800"/>
          </a:xfrm>
          <a:prstGeom prst="rect">
            <a:avLst/>
          </a:prstGeom>
          <a:solidFill>
            <a:srgbClr val="97FF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362200" y="9017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计算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387600" y="2211388"/>
            <a:ext cx="96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4070350" y="692150"/>
          <a:ext cx="308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0" name="公式" r:id="rId3" imgW="3086100" imgH="965200" progId="Equation.3">
                  <p:embed/>
                </p:oleObj>
              </mc:Choice>
              <mc:Fallback>
                <p:oleObj name="公式" r:id="rId3" imgW="3086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692150"/>
                        <a:ext cx="308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073400" y="21971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3917950" y="1981200"/>
          <a:ext cx="298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1" name="公式" r:id="rId5" imgW="2984500" imgH="977900" progId="Equation.3">
                  <p:embed/>
                </p:oleObj>
              </mc:Choice>
              <mc:Fallback>
                <p:oleObj name="公式" r:id="rId5" imgW="29845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1981200"/>
                        <a:ext cx="2984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6959600" y="2012950"/>
          <a:ext cx="2971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2" name="公式" r:id="rId7" imgW="2971800" imgH="939800" progId="Equation.3">
                  <p:embed/>
                </p:oleObj>
              </mc:Choice>
              <mc:Fallback>
                <p:oleObj name="公式" r:id="rId7" imgW="29718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2012950"/>
                        <a:ext cx="2971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902200" y="2971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偶函数</a:t>
            </a: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2844800" y="3492500"/>
          <a:ext cx="3086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3" name="公式" r:id="rId9" imgW="3086100" imgH="977900" progId="Equation.3">
                  <p:embed/>
                </p:oleObj>
              </mc:Choice>
              <mc:Fallback>
                <p:oleObj name="公式" r:id="rId9" imgW="30861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492500"/>
                        <a:ext cx="3086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5937250" y="3492500"/>
          <a:ext cx="3759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4" name="公式" r:id="rId11" imgW="3759200" imgH="1041400" progId="Equation.3">
                  <p:embed/>
                </p:oleObj>
              </mc:Choice>
              <mc:Fallback>
                <p:oleObj name="公式" r:id="rId11" imgW="37592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3492500"/>
                        <a:ext cx="3759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2844800" y="4749800"/>
          <a:ext cx="3289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5" name="公式" r:id="rId13" imgW="3289300" imgH="660400" progId="Equation.3">
                  <p:embed/>
                </p:oleObj>
              </mc:Choice>
              <mc:Fallback>
                <p:oleObj name="公式" r:id="rId13" imgW="3289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749800"/>
                        <a:ext cx="3289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6197600" y="4756150"/>
          <a:ext cx="3022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6" name="公式" r:id="rId15" imgW="3022600" imgH="660400" progId="Equation.3">
                  <p:embed/>
                </p:oleObj>
              </mc:Choice>
              <mc:Fallback>
                <p:oleObj name="公式" r:id="rId15" imgW="3022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4756150"/>
                        <a:ext cx="3022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803638"/>
              </p:ext>
            </p:extLst>
          </p:nvPr>
        </p:nvGraphicFramePr>
        <p:xfrm>
          <a:off x="2816493" y="5605565"/>
          <a:ext cx="1253857" cy="344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7" name="公式" r:id="rId17" imgW="1104900" imgH="304800" progId="Equation.3">
                  <p:embed/>
                </p:oleObj>
              </mc:Choice>
              <mc:Fallback>
                <p:oleObj name="公式" r:id="rId17" imgW="11049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493" y="5605565"/>
                        <a:ext cx="1253857" cy="344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7124700" y="5411788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单位圆的面积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7464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3" grpId="0" animBg="1"/>
      <p:bldP spid="20484" grpId="0" autoUpdateAnimBg="0"/>
      <p:bldP spid="20485" grpId="0" animBg="1"/>
      <p:bldP spid="20487" grpId="0" autoUpdateAnimBg="0"/>
      <p:bldP spid="20489" grpId="0" autoUpdateAnimBg="0"/>
      <p:bldP spid="20492" grpId="0" autoUpdateAnimBg="0"/>
      <p:bldP spid="2049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3126582" y="744845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计算积分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566550"/>
              </p:ext>
            </p:extLst>
          </p:nvPr>
        </p:nvGraphicFramePr>
        <p:xfrm>
          <a:off x="4971421" y="581819"/>
          <a:ext cx="29654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" name="Equation" r:id="rId3" imgW="1320227" imgH="330057" progId="Equation.DSMT4">
                  <p:embed/>
                </p:oleObj>
              </mc:Choice>
              <mc:Fallback>
                <p:oleObj name="Equation" r:id="rId3" imgW="1320227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421" y="581819"/>
                        <a:ext cx="29654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57600" y="1371600"/>
          <a:ext cx="3367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3" name="Equation" r:id="rId5" imgW="1472561" imgH="266584" progId="Equation.DSMT4">
                  <p:embed/>
                </p:oleObj>
              </mc:Choice>
              <mc:Fallback>
                <p:oleObj name="Equation" r:id="rId5" imgW="147256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371600"/>
                        <a:ext cx="33670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55939" y="2166938"/>
          <a:ext cx="35702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4" name="Equation" r:id="rId7" imgW="1562100" imgH="266700" progId="Equation.DSMT4">
                  <p:embed/>
                </p:oleObj>
              </mc:Choice>
              <mc:Fallback>
                <p:oleObj name="Equation" r:id="rId7" imgW="15621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9" y="2166938"/>
                        <a:ext cx="35702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881780"/>
              </p:ext>
            </p:extLst>
          </p:nvPr>
        </p:nvGraphicFramePr>
        <p:xfrm>
          <a:off x="6629400" y="1951039"/>
          <a:ext cx="26670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5" name="Equation" r:id="rId9" imgW="1206360" imgH="495000" progId="Equation.DSMT4">
                  <p:embed/>
                </p:oleObj>
              </mc:Choice>
              <mc:Fallback>
                <p:oleObj name="Equation" r:id="rId9" imgW="1206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951039"/>
                        <a:ext cx="26670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22664" y="2819400"/>
          <a:ext cx="4092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6" name="Equation" r:id="rId11" imgW="1790700" imgH="266700" progId="Equation.DSMT4">
                  <p:embed/>
                </p:oleObj>
              </mc:Choice>
              <mc:Fallback>
                <p:oleObj name="Equation" r:id="rId11" imgW="1790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4" y="2819400"/>
                        <a:ext cx="4092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01986"/>
              </p:ext>
            </p:extLst>
          </p:nvPr>
        </p:nvGraphicFramePr>
        <p:xfrm>
          <a:off x="4211638" y="3470892"/>
          <a:ext cx="35814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7" name="Equation" r:id="rId13" imgW="1549400" imgH="330200" progId="Equation.DSMT4">
                  <p:embed/>
                </p:oleObj>
              </mc:Choice>
              <mc:Fallback>
                <p:oleObj name="Equation" r:id="rId13" imgW="1549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470892"/>
                        <a:ext cx="35814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91135" y="1518983"/>
            <a:ext cx="615553" cy="44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24189" y="1481139"/>
            <a:ext cx="542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设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435226" y="2209801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则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414588" y="3581401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由对称性，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453797" y="4311651"/>
            <a:ext cx="1989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更一般地，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210845" y="4306513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若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222612" y="4307306"/>
            <a:ext cx="5445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则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024189" y="5029200"/>
          <a:ext cx="55975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8" name="Equation" r:id="rId15" imgW="2425700" imgH="330200" progId="Equation.DSMT4">
                  <p:embed/>
                </p:oleObj>
              </mc:Choice>
              <mc:Fallback>
                <p:oleObj name="Equation" r:id="rId15" imgW="2425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9" y="5029200"/>
                        <a:ext cx="55975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946684"/>
              </p:ext>
            </p:extLst>
          </p:nvPr>
        </p:nvGraphicFramePr>
        <p:xfrm>
          <a:off x="4786313" y="4276372"/>
          <a:ext cx="24320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9" name="Equation" r:id="rId17" imgW="939392" imgH="203112" progId="Equation.DSMT4">
                  <p:embed/>
                </p:oleObj>
              </mc:Choice>
              <mc:Fallback>
                <p:oleObj name="Equation" r:id="rId17" imgW="93939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4276372"/>
                        <a:ext cx="24320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168165" y="747220"/>
            <a:ext cx="740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39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9496" y="721660"/>
            <a:ext cx="740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295286" y="721005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计算积分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34246"/>
              </p:ext>
            </p:extLst>
          </p:nvPr>
        </p:nvGraphicFramePr>
        <p:xfrm>
          <a:off x="3868738" y="488950"/>
          <a:ext cx="25749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2" name="Equation" r:id="rId4" imgW="1193760" imgH="457200" progId="Equation.DSMT4">
                  <p:embed/>
                </p:oleObj>
              </mc:Choice>
              <mc:Fallback>
                <p:oleObj name="Equation" r:id="rId4" imgW="1193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8738" y="488950"/>
                        <a:ext cx="257492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76803" y="16284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115115"/>
              </p:ext>
            </p:extLst>
          </p:nvPr>
        </p:nvGraphicFramePr>
        <p:xfrm>
          <a:off x="4251428" y="1461783"/>
          <a:ext cx="944740" cy="51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3" name="Equation" r:id="rId6" imgW="444240" imgH="241200" progId="Equation.DSMT4">
                  <p:embed/>
                </p:oleObj>
              </mc:Choice>
              <mc:Fallback>
                <p:oleObj name="Equation" r:id="rId6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1428" y="1461783"/>
                        <a:ext cx="944740" cy="513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51391" y="311496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424194"/>
              </p:ext>
            </p:extLst>
          </p:nvPr>
        </p:nvGraphicFramePr>
        <p:xfrm>
          <a:off x="5910461" y="3495949"/>
          <a:ext cx="18415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4" name="Equation" r:id="rId8" imgW="888840" imgH="457200" progId="Equation.DSMT4">
                  <p:embed/>
                </p:oleObj>
              </mc:Choice>
              <mc:Fallback>
                <p:oleObj name="Equation" r:id="rId8" imgW="888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10461" y="3495949"/>
                        <a:ext cx="1841500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387750" y="494424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710845"/>
              </p:ext>
            </p:extLst>
          </p:nvPr>
        </p:nvGraphicFramePr>
        <p:xfrm>
          <a:off x="2622458" y="5093571"/>
          <a:ext cx="11779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5" name="Equation" r:id="rId10" imgW="545760" imgH="406080" progId="Equation.DSMT4">
                  <p:embed/>
                </p:oleObj>
              </mc:Choice>
              <mc:Fallback>
                <p:oleObj name="Equation" r:id="rId10" imgW="545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22458" y="5093571"/>
                        <a:ext cx="1177925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285586"/>
              </p:ext>
            </p:extLst>
          </p:nvPr>
        </p:nvGraphicFramePr>
        <p:xfrm>
          <a:off x="1802022" y="1396344"/>
          <a:ext cx="24923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6" name="Equation" r:id="rId12" imgW="1155600" imgH="457200" progId="Equation.DSMT4">
                  <p:embed/>
                </p:oleObj>
              </mc:Choice>
              <mc:Fallback>
                <p:oleObj name="Equation" r:id="rId12" imgW="1155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2022" y="1396344"/>
                        <a:ext cx="249237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04165"/>
              </p:ext>
            </p:extLst>
          </p:nvPr>
        </p:nvGraphicFramePr>
        <p:xfrm>
          <a:off x="5105916" y="1396343"/>
          <a:ext cx="26304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7" name="Equation" r:id="rId14" imgW="1218960" imgH="457200" progId="Equation.DSMT4">
                  <p:embed/>
                </p:oleObj>
              </mc:Choice>
              <mc:Fallback>
                <p:oleObj name="Equation" r:id="rId14" imgW="1218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05916" y="1396343"/>
                        <a:ext cx="2630488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242522"/>
              </p:ext>
            </p:extLst>
          </p:nvPr>
        </p:nvGraphicFramePr>
        <p:xfrm>
          <a:off x="2134116" y="2250465"/>
          <a:ext cx="18065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8" name="Equation" r:id="rId16" imgW="838080" imgH="457200" progId="Equation.DSMT4">
                  <p:embed/>
                </p:oleObj>
              </mc:Choice>
              <mc:Fallback>
                <p:oleObj name="Equation" r:id="rId16" imgW="838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34116" y="2250465"/>
                        <a:ext cx="180657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689635"/>
              </p:ext>
            </p:extLst>
          </p:nvPr>
        </p:nvGraphicFramePr>
        <p:xfrm>
          <a:off x="3872122" y="2250464"/>
          <a:ext cx="19431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9" name="Equation" r:id="rId18" imgW="901440" imgH="457200" progId="Equation.DSMT4">
                  <p:embed/>
                </p:oleObj>
              </mc:Choice>
              <mc:Fallback>
                <p:oleObj name="Equation" r:id="rId18" imgW="901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72122" y="2250464"/>
                        <a:ext cx="1943100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81103"/>
              </p:ext>
            </p:extLst>
          </p:nvPr>
        </p:nvGraphicFramePr>
        <p:xfrm>
          <a:off x="1387750" y="3476105"/>
          <a:ext cx="45735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0" name="Equation" r:id="rId20" imgW="2120760" imgH="457200" progId="Equation.DSMT4">
                  <p:embed/>
                </p:oleObj>
              </mc:Choice>
              <mc:Fallback>
                <p:oleObj name="Equation" r:id="rId20" imgW="2120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87750" y="3476105"/>
                        <a:ext cx="4573588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90139"/>
              </p:ext>
            </p:extLst>
          </p:nvPr>
        </p:nvGraphicFramePr>
        <p:xfrm>
          <a:off x="2214283" y="4284712"/>
          <a:ext cx="27368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1" name="Equation" r:id="rId22" imgW="1320480" imgH="419040" progId="Equation.DSMT4">
                  <p:embed/>
                </p:oleObj>
              </mc:Choice>
              <mc:Fallback>
                <p:oleObj name="Equation" r:id="rId22" imgW="1320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14283" y="4284712"/>
                        <a:ext cx="2736850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682925"/>
              </p:ext>
            </p:extLst>
          </p:nvPr>
        </p:nvGraphicFramePr>
        <p:xfrm>
          <a:off x="8135938" y="1657350"/>
          <a:ext cx="32607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2" name="Equation" r:id="rId24" imgW="1511280" imgH="457200" progId="Equation.DSMT4">
                  <p:embed/>
                </p:oleObj>
              </mc:Choice>
              <mc:Fallback>
                <p:oleObj name="Equation" r:id="rId24" imgW="1511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135938" y="1657350"/>
                        <a:ext cx="326072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502319"/>
              </p:ext>
            </p:extLst>
          </p:nvPr>
        </p:nvGraphicFramePr>
        <p:xfrm>
          <a:off x="8135938" y="720725"/>
          <a:ext cx="30686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3" name="Equation" r:id="rId26" imgW="1422360" imgH="457200" progId="Equation.DSMT4">
                  <p:embed/>
                </p:oleObj>
              </mc:Choice>
              <mc:Fallback>
                <p:oleObj name="Equation" r:id="rId26" imgW="1422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135938" y="720725"/>
                        <a:ext cx="3068637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093042"/>
              </p:ext>
            </p:extLst>
          </p:nvPr>
        </p:nvGraphicFramePr>
        <p:xfrm>
          <a:off x="8127825" y="2531555"/>
          <a:ext cx="34226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4" name="Equation" r:id="rId28" imgW="1587240" imgH="469800" progId="Equation.DSMT4">
                  <p:embed/>
                </p:oleObj>
              </mc:Choice>
              <mc:Fallback>
                <p:oleObj name="Equation" r:id="rId28" imgW="1587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7825" y="2531555"/>
                        <a:ext cx="342265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405792"/>
              </p:ext>
            </p:extLst>
          </p:nvPr>
        </p:nvGraphicFramePr>
        <p:xfrm>
          <a:off x="8107654" y="3581400"/>
          <a:ext cx="39465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5" name="Equation" r:id="rId30" imgW="1828800" imgH="444240" progId="Equation.DSMT4">
                  <p:embed/>
                </p:oleObj>
              </mc:Choice>
              <mc:Fallback>
                <p:oleObj name="Equation" r:id="rId30" imgW="1828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107654" y="3581400"/>
                        <a:ext cx="3946525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471339"/>
              </p:ext>
            </p:extLst>
          </p:nvPr>
        </p:nvGraphicFramePr>
        <p:xfrm>
          <a:off x="8127825" y="4718893"/>
          <a:ext cx="3179763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6" name="Equation" r:id="rId32" imgW="1473120" imgH="647640" progId="Equation.DSMT4">
                  <p:embed/>
                </p:oleObj>
              </mc:Choice>
              <mc:Fallback>
                <p:oleObj name="Equation" r:id="rId32" imgW="147312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8127825" y="4718893"/>
                        <a:ext cx="3179763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7896200" y="488950"/>
            <a:ext cx="0" cy="56738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32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824844" y="556580"/>
            <a:ext cx="6356350" cy="750888"/>
            <a:chOff x="2532844" y="5966721"/>
            <a:chExt cx="6356423" cy="751683"/>
          </a:xfrm>
        </p:grpSpPr>
        <p:graphicFrame>
          <p:nvGraphicFramePr>
            <p:cNvPr id="27664" name="对象 1"/>
            <p:cNvGraphicFramePr>
              <a:graphicFrameLocks noChangeAspect="1"/>
            </p:cNvGraphicFramePr>
            <p:nvPr/>
          </p:nvGraphicFramePr>
          <p:xfrm>
            <a:off x="2532844" y="5966721"/>
            <a:ext cx="2976304" cy="751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25" name="Equation" r:id="rId3" imgW="1308100" imgH="330200" progId="Equation.DSMT4">
                    <p:embed/>
                  </p:oleObj>
                </mc:Choice>
                <mc:Fallback>
                  <p:oleObj name="Equation" r:id="rId3" imgW="13081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844" y="5966721"/>
                          <a:ext cx="2976304" cy="751683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TextBox 2"/>
            <p:cNvSpPr txBox="1">
              <a:spLocks noChangeArrowheads="1"/>
            </p:cNvSpPr>
            <p:nvPr/>
          </p:nvSpPr>
          <p:spPr bwMode="auto">
            <a:xfrm>
              <a:off x="5715000" y="6139933"/>
              <a:ext cx="317426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solidFill>
                    <a:srgbClr val="0000CC"/>
                  </a:solidFill>
                </a:rPr>
                <a:t>清华大学冬令营试题</a:t>
              </a: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82826" y="3657600"/>
            <a:ext cx="3206750" cy="527050"/>
            <a:chOff x="2282826" y="3657600"/>
            <a:chExt cx="3206750" cy="527050"/>
          </a:xfrm>
        </p:grpSpPr>
        <p:sp>
          <p:nvSpPr>
            <p:cNvPr id="27651" name="TextBox 4"/>
            <p:cNvSpPr txBox="1">
              <a:spLocks noChangeArrowheads="1"/>
            </p:cNvSpPr>
            <p:nvPr/>
          </p:nvSpPr>
          <p:spPr bwMode="auto">
            <a:xfrm>
              <a:off x="2282826" y="3657600"/>
              <a:ext cx="54292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若</a:t>
              </a:r>
            </a:p>
          </p:txBody>
        </p:sp>
        <p:graphicFrame>
          <p:nvGraphicFramePr>
            <p:cNvPr id="27652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1583163"/>
                </p:ext>
              </p:extLst>
            </p:nvPr>
          </p:nvGraphicFramePr>
          <p:xfrm>
            <a:off x="2827339" y="3657600"/>
            <a:ext cx="2662237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26" name="Equation" r:id="rId5" imgW="1028254" imgH="203112" progId="Equation.DSMT4">
                    <p:embed/>
                  </p:oleObj>
                </mc:Choice>
                <mc:Fallback>
                  <p:oleObj name="Equation" r:id="rId5" imgW="1028254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339" y="3657600"/>
                          <a:ext cx="2662237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925152"/>
              </p:ext>
            </p:extLst>
          </p:nvPr>
        </p:nvGraphicFramePr>
        <p:xfrm>
          <a:off x="2824844" y="1377807"/>
          <a:ext cx="37576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7" name="Equation" r:id="rId7" imgW="1536700" imgH="330200" progId="Equation.DSMT4">
                  <p:embed/>
                </p:oleObj>
              </mc:Choice>
              <mc:Fallback>
                <p:oleObj name="Equation" r:id="rId7" imgW="1536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844" y="1377807"/>
                        <a:ext cx="3757613" cy="8064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7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8" name="Equation" r:id="rId9" imgW="437454" imgH="680484" progId="Equation.DSMT4">
                  <p:embed/>
                </p:oleObj>
              </mc:Choice>
              <mc:Fallback>
                <p:oleObj name="Equation" r:id="rId9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8"/>
          <p:cNvGraphicFramePr>
            <a:graphicFrameLocks noChangeAspect="1"/>
          </p:cNvGraphicFramePr>
          <p:nvPr/>
        </p:nvGraphicFramePr>
        <p:xfrm>
          <a:off x="5605463" y="3478213"/>
          <a:ext cx="37274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9" name="Equation" r:id="rId11" imgW="1524000" imgH="330200" progId="Equation.DSMT4">
                  <p:embed/>
                </p:oleObj>
              </mc:Choice>
              <mc:Fallback>
                <p:oleObj name="Equation" r:id="rId11" imgW="1524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3478213"/>
                        <a:ext cx="3727450" cy="8064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725915"/>
              </p:ext>
            </p:extLst>
          </p:nvPr>
        </p:nvGraphicFramePr>
        <p:xfrm>
          <a:off x="2824844" y="2265362"/>
          <a:ext cx="37258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0" name="Equation" r:id="rId13" imgW="1524000" imgH="330200" progId="Equation.DSMT4">
                  <p:embed/>
                </p:oleObj>
              </mc:Choice>
              <mc:Fallback>
                <p:oleObj name="Equation" r:id="rId13" imgW="1524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844" y="2265362"/>
                        <a:ext cx="3725862" cy="8064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对象 10"/>
          <p:cNvGraphicFramePr>
            <a:graphicFrameLocks noChangeAspect="1"/>
          </p:cNvGraphicFramePr>
          <p:nvPr/>
        </p:nvGraphicFramePr>
        <p:xfrm>
          <a:off x="3048000" y="3200400"/>
          <a:ext cx="1885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1" name="Equation" r:id="rId15" imgW="571004" imgH="126890" progId="Equation.DSMT4">
                  <p:embed/>
                </p:oleObj>
              </mc:Choice>
              <mc:Fallback>
                <p:oleObj name="Equation" r:id="rId15" imgW="571004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00400"/>
                        <a:ext cx="1885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8" name="组合 6"/>
          <p:cNvGrpSpPr>
            <a:grpSpLocks/>
          </p:cNvGrpSpPr>
          <p:nvPr/>
        </p:nvGrpSpPr>
        <p:grpSpPr bwMode="auto">
          <a:xfrm>
            <a:off x="1681551" y="4538602"/>
            <a:ext cx="8239125" cy="762000"/>
            <a:chOff x="381047" y="5336232"/>
            <a:chExt cx="8238587" cy="762000"/>
          </a:xfrm>
        </p:grpSpPr>
        <p:graphicFrame>
          <p:nvGraphicFramePr>
            <p:cNvPr id="27661" name="对象 2"/>
            <p:cNvGraphicFramePr>
              <a:graphicFrameLocks noChangeAspect="1"/>
            </p:cNvGraphicFramePr>
            <p:nvPr/>
          </p:nvGraphicFramePr>
          <p:xfrm>
            <a:off x="2515933" y="5336232"/>
            <a:ext cx="4425461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32" name="Equation" r:id="rId17" imgW="1917700" imgH="330200" progId="Equation.DSMT4">
                    <p:embed/>
                  </p:oleObj>
                </mc:Choice>
                <mc:Fallback>
                  <p:oleObj name="Equation" r:id="rId17" imgW="19177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933" y="5336232"/>
                          <a:ext cx="4425461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2" name="TextBox 3"/>
            <p:cNvSpPr txBox="1">
              <a:spLocks noChangeArrowheads="1"/>
            </p:cNvSpPr>
            <p:nvPr/>
          </p:nvSpPr>
          <p:spPr bwMode="auto">
            <a:xfrm>
              <a:off x="381047" y="5455622"/>
              <a:ext cx="21466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</a:rPr>
                <a:t>练习</a:t>
              </a:r>
              <a:r>
                <a:rPr lang="zh-CN" altLang="en-US" sz="2800" b="1"/>
                <a:t> 计算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endParaRPr lang="zh-CN" altLang="en-US" sz="2800" b="1"/>
            </a:p>
          </p:txBody>
        </p:sp>
        <p:sp>
          <p:nvSpPr>
            <p:cNvPr id="27663" name="TextBox 5"/>
            <p:cNvSpPr txBox="1">
              <a:spLocks noChangeArrowheads="1"/>
            </p:cNvSpPr>
            <p:nvPr/>
          </p:nvSpPr>
          <p:spPr bwMode="auto">
            <a:xfrm>
              <a:off x="6998677" y="5517177"/>
              <a:ext cx="1620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天津大学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766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934903"/>
              </p:ext>
            </p:extLst>
          </p:nvPr>
        </p:nvGraphicFramePr>
        <p:xfrm>
          <a:off x="3211367" y="5300602"/>
          <a:ext cx="3445165" cy="786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3" name="Equation" r:id="rId19" imgW="1447560" imgH="330120" progId="Equation.DSMT4">
                  <p:embed/>
                </p:oleObj>
              </mc:Choice>
              <mc:Fallback>
                <p:oleObj name="Equation" r:id="rId19" imgW="1447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367" y="5300602"/>
                        <a:ext cx="3445165" cy="786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81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276600" y="4800601"/>
          <a:ext cx="1955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6" name="公式" r:id="rId3" imgW="1955800" imgH="723900" progId="Equation.3">
                  <p:embed/>
                </p:oleObj>
              </mc:Choice>
              <mc:Fallback>
                <p:oleObj name="公式" r:id="rId3" imgW="19558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00601"/>
                        <a:ext cx="19558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334000" y="4724400"/>
          <a:ext cx="3213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7" name="公式" r:id="rId5" imgW="3213100" imgH="939800" progId="Equation.3">
                  <p:embed/>
                </p:oleObj>
              </mc:Choice>
              <mc:Fallback>
                <p:oleObj name="公式" r:id="rId5" imgW="32131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213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357563" y="5638801"/>
          <a:ext cx="2120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8" name="公式" r:id="rId7" imgW="2120900" imgH="723900" progId="Equation.3">
                  <p:embed/>
                </p:oleObj>
              </mc:Choice>
              <mc:Fallback>
                <p:oleObj name="公式" r:id="rId7" imgW="21209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5638801"/>
                        <a:ext cx="2120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5486400" y="5638801"/>
          <a:ext cx="2374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9" name="公式" r:id="rId9" imgW="2374900" imgH="723900" progId="Equation.3">
                  <p:embed/>
                </p:oleObj>
              </mc:Choice>
              <mc:Fallback>
                <p:oleObj name="公式" r:id="rId9" imgW="23749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638801"/>
                        <a:ext cx="2374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65450" y="35052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(1)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038600" y="3352800"/>
          <a:ext cx="129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0" name="公式" r:id="rId11" imgW="1295400" imgH="838200" progId="Equation.3">
                  <p:embed/>
                </p:oleObj>
              </mc:Choice>
              <mc:Fallback>
                <p:oleObj name="公式" r:id="rId11" imgW="1295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52800"/>
                        <a:ext cx="1295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638800" y="3581400"/>
          <a:ext cx="1816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1" name="公式" r:id="rId13" imgW="1816100" imgH="368300" progId="Equation.3">
                  <p:embed/>
                </p:oleObj>
              </mc:Choice>
              <mc:Fallback>
                <p:oleObj name="公式" r:id="rId13" imgW="18161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81400"/>
                        <a:ext cx="1816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56000" y="4267200"/>
          <a:ext cx="83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2" name="公式" r:id="rId15" imgW="838200" imgH="330200" progId="Equation.3">
                  <p:embed/>
                </p:oleObj>
              </mc:Choice>
              <mc:Fallback>
                <p:oleObj name="公式" r:id="rId15" imgW="838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4267200"/>
                        <a:ext cx="838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724400" y="3992563"/>
          <a:ext cx="132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3" name="公式" r:id="rId17" imgW="1320800" imgH="838200" progId="Equation.3">
                  <p:embed/>
                </p:oleObj>
              </mc:Choice>
              <mc:Fallback>
                <p:oleObj name="公式" r:id="rId17" imgW="1320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992563"/>
                        <a:ext cx="132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248400" y="3962400"/>
          <a:ext cx="85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4" name="公式" r:id="rId19" imgW="850900" imgH="838200" progId="Equation.3">
                  <p:embed/>
                </p:oleObj>
              </mc:Choice>
              <mc:Fallback>
                <p:oleObj name="公式" r:id="rId19" imgW="850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962400"/>
                        <a:ext cx="850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239000" y="4191000"/>
          <a:ext cx="1244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5" name="公式" r:id="rId21" imgW="1244600" imgH="368300" progId="Equation.3">
                  <p:embed/>
                </p:oleObj>
              </mc:Choice>
              <mc:Fallback>
                <p:oleObj name="公式" r:id="rId21" imgW="12446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191000"/>
                        <a:ext cx="1244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46288" y="3490914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解</a:t>
            </a:r>
          </a:p>
        </p:txBody>
      </p:sp>
      <p:sp>
        <p:nvSpPr>
          <p:cNvPr id="28686" name="TextBox 13"/>
          <p:cNvSpPr txBox="1">
            <a:spLocks noChangeArrowheads="1"/>
          </p:cNvSpPr>
          <p:nvPr/>
        </p:nvSpPr>
        <p:spPr bwMode="auto">
          <a:xfrm>
            <a:off x="3405905" y="446279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一些特殊代换举例</a:t>
            </a:r>
          </a:p>
        </p:txBody>
      </p:sp>
      <p:graphicFrame>
        <p:nvGraphicFramePr>
          <p:cNvPr id="28687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799371"/>
              </p:ext>
            </p:extLst>
          </p:nvPr>
        </p:nvGraphicFramePr>
        <p:xfrm>
          <a:off x="2028826" y="1066801"/>
          <a:ext cx="6302375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6" name="Equation" r:id="rId23" imgW="2908300" imgH="1054100" progId="Equation.DSMT4">
                  <p:embed/>
                </p:oleObj>
              </mc:Choice>
              <mc:Fallback>
                <p:oleObj name="Equation" r:id="rId23" imgW="2908300" imgH="1054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6" y="1066801"/>
                        <a:ext cx="6302375" cy="228282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对象 10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7" name="Equation" r:id="rId25" imgW="437454" imgH="680484" progId="Equation.DSMT4">
                  <p:embed/>
                </p:oleObj>
              </mc:Choice>
              <mc:Fallback>
                <p:oleObj name="Equation" r:id="rId25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TextBox 11"/>
          <p:cNvSpPr txBox="1">
            <a:spLocks noChangeArrowheads="1"/>
          </p:cNvSpPr>
          <p:nvPr/>
        </p:nvSpPr>
        <p:spPr bwMode="auto">
          <a:xfrm>
            <a:off x="8648700" y="5664200"/>
            <a:ext cx="2655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(2),(3)</a:t>
            </a:r>
            <a:r>
              <a:rPr lang="zh-CN" altLang="en-US" sz="2800" b="1" dirty="0"/>
              <a:t>类似证明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2381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/>
      <p:bldP spid="2868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1665806" y="823522"/>
            <a:ext cx="15648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b="1" dirty="0" smtClean="0"/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69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38891"/>
              </p:ext>
            </p:extLst>
          </p:nvPr>
        </p:nvGraphicFramePr>
        <p:xfrm>
          <a:off x="3215680" y="732707"/>
          <a:ext cx="32337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5" name="Equation" r:id="rId3" imgW="1574800" imgH="342900" progId="Equation.DSMT4">
                  <p:embed/>
                </p:oleObj>
              </mc:Choice>
              <mc:Fallback>
                <p:oleObj name="Equation" r:id="rId3" imgW="15748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732707"/>
                        <a:ext cx="323373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444286"/>
              </p:ext>
            </p:extLst>
          </p:nvPr>
        </p:nvGraphicFramePr>
        <p:xfrm>
          <a:off x="6449418" y="732707"/>
          <a:ext cx="32623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6" name="Equation" r:id="rId5" imgW="1586811" imgH="406224" progId="Equation.DSMT4">
                  <p:embed/>
                </p:oleObj>
              </mc:Choice>
              <mc:Fallback>
                <p:oleObj name="Equation" r:id="rId5" imgW="158681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9418" y="732707"/>
                        <a:ext cx="326231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363187"/>
              </p:ext>
            </p:extLst>
          </p:nvPr>
        </p:nvGraphicFramePr>
        <p:xfrm>
          <a:off x="2448232" y="1563122"/>
          <a:ext cx="57404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7" name="Equation" r:id="rId7" imgW="2794000" imgH="406400" progId="Equation.DSMT4">
                  <p:embed/>
                </p:oleObj>
              </mc:Choice>
              <mc:Fallback>
                <p:oleObj name="Equation" r:id="rId7" imgW="279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232" y="1563122"/>
                        <a:ext cx="57404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548138"/>
              </p:ext>
            </p:extLst>
          </p:nvPr>
        </p:nvGraphicFramePr>
        <p:xfrm>
          <a:off x="2448232" y="2318908"/>
          <a:ext cx="57404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8" name="Equation" r:id="rId9" imgW="2794000" imgH="406400" progId="Equation.DSMT4">
                  <p:embed/>
                </p:oleObj>
              </mc:Choice>
              <mc:Fallback>
                <p:oleObj name="Equation" r:id="rId9" imgW="279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232" y="2318908"/>
                        <a:ext cx="57404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9682"/>
              </p:ext>
            </p:extLst>
          </p:nvPr>
        </p:nvGraphicFramePr>
        <p:xfrm>
          <a:off x="2448232" y="3207408"/>
          <a:ext cx="31035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9" name="Equation" r:id="rId10" imgW="1511300" imgH="444500" progId="Equation.DSMT4">
                  <p:embed/>
                </p:oleObj>
              </mc:Choice>
              <mc:Fallback>
                <p:oleObj name="Equation" r:id="rId10" imgW="15113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232" y="3207408"/>
                        <a:ext cx="310356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78445"/>
              </p:ext>
            </p:extLst>
          </p:nvPr>
        </p:nvGraphicFramePr>
        <p:xfrm>
          <a:off x="5513864" y="3228562"/>
          <a:ext cx="36242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0" name="Equation" r:id="rId12" imgW="1764534" imgH="444307" progId="Equation.DSMT4">
                  <p:embed/>
                </p:oleObj>
              </mc:Choice>
              <mc:Fallback>
                <p:oleObj name="Equation" r:id="rId12" imgW="1764534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64" y="3228562"/>
                        <a:ext cx="362426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604262"/>
              </p:ext>
            </p:extLst>
          </p:nvPr>
        </p:nvGraphicFramePr>
        <p:xfrm>
          <a:off x="9138127" y="3255033"/>
          <a:ext cx="9191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1" name="Equation" r:id="rId14" imgW="431613" imgH="406224" progId="Equation.DSMT4">
                  <p:embed/>
                </p:oleObj>
              </mc:Choice>
              <mc:Fallback>
                <p:oleObj name="Equation" r:id="rId14" imgW="43161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8127" y="3255033"/>
                        <a:ext cx="91916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297436"/>
              </p:ext>
            </p:extLst>
          </p:nvPr>
        </p:nvGraphicFramePr>
        <p:xfrm>
          <a:off x="2057400" y="4268306"/>
          <a:ext cx="25908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2" name="Equation" r:id="rId16" imgW="1244600" imgH="419100" progId="Equation.DSMT4">
                  <p:embed/>
                </p:oleObj>
              </mc:Choice>
              <mc:Fallback>
                <p:oleObj name="Equation" r:id="rId16" imgW="1244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68306"/>
                        <a:ext cx="25908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580999"/>
              </p:ext>
            </p:extLst>
          </p:nvPr>
        </p:nvGraphicFramePr>
        <p:xfrm>
          <a:off x="4648200" y="4268305"/>
          <a:ext cx="24574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3" name="Equation" r:id="rId18" imgW="1180588" imgH="418918" progId="Equation.DSMT4">
                  <p:embed/>
                </p:oleObj>
              </mc:Choice>
              <mc:Fallback>
                <p:oleObj name="Equation" r:id="rId18" imgW="1180588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268305"/>
                        <a:ext cx="24574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898810"/>
              </p:ext>
            </p:extLst>
          </p:nvPr>
        </p:nvGraphicFramePr>
        <p:xfrm>
          <a:off x="7091364" y="4241317"/>
          <a:ext cx="261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4" name="Equation" r:id="rId20" imgW="1308100" imgH="419100" progId="Equation.DSMT4">
                  <p:embed/>
                </p:oleObj>
              </mc:Choice>
              <mc:Fallback>
                <p:oleObj name="Equation" r:id="rId20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4" y="4241317"/>
                        <a:ext cx="261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925574"/>
              </p:ext>
            </p:extLst>
          </p:nvPr>
        </p:nvGraphicFramePr>
        <p:xfrm>
          <a:off x="9741465" y="4263520"/>
          <a:ext cx="7159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5" name="Equation" r:id="rId22" imgW="342603" imgH="406048" progId="Equation.DSMT4">
                  <p:embed/>
                </p:oleObj>
              </mc:Choice>
              <mc:Fallback>
                <p:oleObj name="Equation" r:id="rId22" imgW="342603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1465" y="4263520"/>
                        <a:ext cx="7159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843052"/>
              </p:ext>
            </p:extLst>
          </p:nvPr>
        </p:nvGraphicFramePr>
        <p:xfrm>
          <a:off x="2083730" y="5141430"/>
          <a:ext cx="24590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6" name="Equation" r:id="rId24" imgW="1180588" imgH="406224" progId="Equation.DSMT4">
                  <p:embed/>
                </p:oleObj>
              </mc:Choice>
              <mc:Fallback>
                <p:oleObj name="Equation" r:id="rId24" imgW="118058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730" y="5141430"/>
                        <a:ext cx="245903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903765"/>
              </p:ext>
            </p:extLst>
          </p:nvPr>
        </p:nvGraphicFramePr>
        <p:xfrm>
          <a:off x="4490107" y="5163809"/>
          <a:ext cx="23002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7" name="Equation" r:id="rId26" imgW="1104421" imgH="406224" progId="Equation.DSMT4">
                  <p:embed/>
                </p:oleObj>
              </mc:Choice>
              <mc:Fallback>
                <p:oleObj name="Equation" r:id="rId26" imgW="110442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0107" y="5163809"/>
                        <a:ext cx="23002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556739"/>
              </p:ext>
            </p:extLst>
          </p:nvPr>
        </p:nvGraphicFramePr>
        <p:xfrm>
          <a:off x="6743973" y="5147544"/>
          <a:ext cx="23256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8" name="Equation" r:id="rId28" imgW="1117600" imgH="419100" progId="Equation.DSMT4">
                  <p:embed/>
                </p:oleObj>
              </mc:Choice>
              <mc:Fallback>
                <p:oleObj name="Equation" r:id="rId28" imgW="1117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973" y="5147544"/>
                        <a:ext cx="23256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995142"/>
              </p:ext>
            </p:extLst>
          </p:nvPr>
        </p:nvGraphicFramePr>
        <p:xfrm>
          <a:off x="8991601" y="5161037"/>
          <a:ext cx="7159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9" name="Equation" r:id="rId30" imgW="342603" imgH="406048" progId="Equation.DSMT4">
                  <p:embed/>
                </p:oleObj>
              </mc:Choice>
              <mc:Fallback>
                <p:oleObj name="Equation" r:id="rId30" imgW="342603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5161037"/>
                        <a:ext cx="7159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32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1883780" y="707845"/>
            <a:ext cx="8846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23" name="组合 5"/>
          <p:cNvGrpSpPr>
            <a:grpSpLocks/>
          </p:cNvGrpSpPr>
          <p:nvPr/>
        </p:nvGrpSpPr>
        <p:grpSpPr bwMode="auto">
          <a:xfrm>
            <a:off x="2678113" y="712591"/>
            <a:ext cx="5627687" cy="523875"/>
            <a:chOff x="1447800" y="559161"/>
            <a:chExt cx="5628464" cy="523220"/>
          </a:xfrm>
        </p:grpSpPr>
        <p:sp>
          <p:nvSpPr>
            <p:cNvPr id="30741" name="TextBox 2"/>
            <p:cNvSpPr txBox="1">
              <a:spLocks noChangeArrowheads="1"/>
            </p:cNvSpPr>
            <p:nvPr/>
          </p:nvSpPr>
          <p:spPr bwMode="auto">
            <a:xfrm>
              <a:off x="1447800" y="559161"/>
              <a:ext cx="56284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设         在                        上连续，</a:t>
              </a:r>
            </a:p>
          </p:txBody>
        </p:sp>
        <p:graphicFrame>
          <p:nvGraphicFramePr>
            <p:cNvPr id="30742" name="对象 3"/>
            <p:cNvGraphicFramePr>
              <a:graphicFrameLocks noChangeAspect="1"/>
            </p:cNvGraphicFramePr>
            <p:nvPr/>
          </p:nvGraphicFramePr>
          <p:xfrm>
            <a:off x="1905000" y="584922"/>
            <a:ext cx="901644" cy="497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3" name="Equation" r:id="rId3" imgW="368140" imgH="203112" progId="Equation.DSMT4">
                    <p:embed/>
                  </p:oleObj>
                </mc:Choice>
                <mc:Fallback>
                  <p:oleObj name="Equation" r:id="rId3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584922"/>
                          <a:ext cx="901644" cy="497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3" name="对象 4"/>
            <p:cNvGraphicFramePr>
              <a:graphicFrameLocks noChangeAspect="1"/>
            </p:cNvGraphicFramePr>
            <p:nvPr/>
          </p:nvGraphicFramePr>
          <p:xfrm>
            <a:off x="3200400" y="576746"/>
            <a:ext cx="2220493" cy="473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4" name="Equation" r:id="rId5" imgW="952087" imgH="203112" progId="Equation.DSMT4">
                    <p:embed/>
                  </p:oleObj>
                </mc:Choice>
                <mc:Fallback>
                  <p:oleObj name="Equation" r:id="rId5" imgW="95208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576746"/>
                          <a:ext cx="2220493" cy="473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4" name="组合 8"/>
          <p:cNvGrpSpPr>
            <a:grpSpLocks/>
          </p:cNvGrpSpPr>
          <p:nvPr/>
        </p:nvGrpSpPr>
        <p:grpSpPr bwMode="auto">
          <a:xfrm>
            <a:off x="1853959" y="1418124"/>
            <a:ext cx="5724525" cy="715962"/>
            <a:chOff x="609600" y="1219200"/>
            <a:chExt cx="5723792" cy="716460"/>
          </a:xfrm>
        </p:grpSpPr>
        <p:graphicFrame>
          <p:nvGraphicFramePr>
            <p:cNvPr id="30739" name="对象 6"/>
            <p:cNvGraphicFramePr>
              <a:graphicFrameLocks noChangeAspect="1"/>
            </p:cNvGraphicFramePr>
            <p:nvPr/>
          </p:nvGraphicFramePr>
          <p:xfrm>
            <a:off x="1676400" y="1219200"/>
            <a:ext cx="4656992" cy="716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5" name="Equation" r:id="rId7" imgW="2146300" imgH="330200" progId="Equation.DSMT4">
                    <p:embed/>
                  </p:oleObj>
                </mc:Choice>
                <mc:Fallback>
                  <p:oleObj name="Equation" r:id="rId7" imgW="21463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1219200"/>
                          <a:ext cx="4656992" cy="716460"/>
                        </a:xfrm>
                        <a:prstGeom prst="rect">
                          <a:avLst/>
                        </a:prstGeom>
                        <a:solidFill>
                          <a:srgbClr val="0099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0" name="TextBox 7"/>
            <p:cNvSpPr txBox="1">
              <a:spLocks noChangeArrowheads="1"/>
            </p:cNvSpPr>
            <p:nvPr/>
          </p:nvSpPr>
          <p:spPr bwMode="auto">
            <a:xfrm>
              <a:off x="609600" y="1316687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证明</a:t>
              </a:r>
            </a:p>
          </p:txBody>
        </p:sp>
      </p:grpSp>
      <p:grpSp>
        <p:nvGrpSpPr>
          <p:cNvPr id="30725" name="组合 11"/>
          <p:cNvGrpSpPr>
            <a:grpSpLocks/>
          </p:cNvGrpSpPr>
          <p:nvPr/>
        </p:nvGrpSpPr>
        <p:grpSpPr bwMode="auto">
          <a:xfrm>
            <a:off x="7578484" y="1400175"/>
            <a:ext cx="3049496" cy="812800"/>
            <a:chOff x="611147" y="1922185"/>
            <a:chExt cx="3049324" cy="812800"/>
          </a:xfrm>
        </p:grpSpPr>
        <p:sp>
          <p:nvSpPr>
            <p:cNvPr id="30737" name="TextBox 9"/>
            <p:cNvSpPr txBox="1">
              <a:spLocks noChangeArrowheads="1"/>
            </p:cNvSpPr>
            <p:nvPr/>
          </p:nvSpPr>
          <p:spPr bwMode="auto">
            <a:xfrm>
              <a:off x="611147" y="2057400"/>
              <a:ext cx="12618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并计算</a:t>
              </a:r>
            </a:p>
          </p:txBody>
        </p:sp>
        <p:graphicFrame>
          <p:nvGraphicFramePr>
            <p:cNvPr id="30738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5370725"/>
                </p:ext>
              </p:extLst>
            </p:nvPr>
          </p:nvGraphicFramePr>
          <p:xfrm>
            <a:off x="1755471" y="1922185"/>
            <a:ext cx="19050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6" name="Equation" r:id="rId9" imgW="952087" imgH="406224" progId="Equation.DSMT4">
                    <p:embed/>
                  </p:oleObj>
                </mc:Choice>
                <mc:Fallback>
                  <p:oleObj name="Equation" r:id="rId9" imgW="952087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471" y="1922185"/>
                          <a:ext cx="1905000" cy="812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883780" y="2253792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2768670" y="2259428"/>
            <a:ext cx="5449887" cy="1090612"/>
            <a:chOff x="1153339" y="2862590"/>
            <a:chExt cx="5449250" cy="1089630"/>
          </a:xfrm>
        </p:grpSpPr>
        <p:grpSp>
          <p:nvGrpSpPr>
            <p:cNvPr id="30733" name="组合 18"/>
            <p:cNvGrpSpPr>
              <a:grpSpLocks/>
            </p:cNvGrpSpPr>
            <p:nvPr/>
          </p:nvGrpSpPr>
          <p:grpSpPr bwMode="auto">
            <a:xfrm>
              <a:off x="1371599" y="2862590"/>
              <a:ext cx="5230990" cy="523220"/>
              <a:chOff x="1371599" y="2862590"/>
              <a:chExt cx="5230990" cy="523220"/>
            </a:xfrm>
          </p:grpSpPr>
          <p:sp>
            <p:nvSpPr>
              <p:cNvPr id="30735" name="TextBox 13"/>
              <p:cNvSpPr txBox="1">
                <a:spLocks noChangeArrowheads="1"/>
              </p:cNvSpPr>
              <p:nvPr/>
            </p:nvSpPr>
            <p:spPr bwMode="auto">
              <a:xfrm>
                <a:off x="1371599" y="2862590"/>
                <a:ext cx="90281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b="1"/>
                  <a:t>因为</a:t>
                </a:r>
              </a:p>
            </p:txBody>
          </p:sp>
          <p:graphicFrame>
            <p:nvGraphicFramePr>
              <p:cNvPr id="30736" name="对象 14"/>
              <p:cNvGraphicFramePr>
                <a:graphicFrameLocks noChangeAspect="1"/>
              </p:cNvGraphicFramePr>
              <p:nvPr/>
            </p:nvGraphicFramePr>
            <p:xfrm>
              <a:off x="2206489" y="2907323"/>
              <a:ext cx="4396100" cy="478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57" name="Equation" r:id="rId11" imgW="1866090" imgH="203112" progId="Equation.DSMT4">
                      <p:embed/>
                    </p:oleObj>
                  </mc:Choice>
                  <mc:Fallback>
                    <p:oleObj name="Equation" r:id="rId11" imgW="1866090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6489" y="2907323"/>
                            <a:ext cx="4396100" cy="478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34" name="矩形 16"/>
            <p:cNvSpPr>
              <a:spLocks noChangeArrowheads="1"/>
            </p:cNvSpPr>
            <p:nvPr/>
          </p:nvSpPr>
          <p:spPr bwMode="auto">
            <a:xfrm>
              <a:off x="1153339" y="3429000"/>
              <a:ext cx="3251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</a:rPr>
                <a:t>分别为偶、奇函数，</a:t>
              </a: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997118" y="2786707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92946"/>
              </p:ext>
            </p:extLst>
          </p:nvPr>
        </p:nvGraphicFramePr>
        <p:xfrm>
          <a:off x="2146300" y="3296088"/>
          <a:ext cx="69151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8" name="Equation" r:id="rId13" imgW="3225800" imgH="406400" progId="Equation.DSMT4">
                  <p:embed/>
                </p:oleObj>
              </mc:Choice>
              <mc:Fallback>
                <p:oleObj name="Equation" r:id="rId13" imgW="3225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296088"/>
                        <a:ext cx="69151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67704"/>
              </p:ext>
            </p:extLst>
          </p:nvPr>
        </p:nvGraphicFramePr>
        <p:xfrm>
          <a:off x="3647728" y="4035987"/>
          <a:ext cx="66182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9" name="Equation" r:id="rId15" imgW="3149600" imgH="406400" progId="Equation.DSMT4">
                  <p:embed/>
                </p:oleObj>
              </mc:Choice>
              <mc:Fallback>
                <p:oleObj name="Equation" r:id="rId15" imgW="31496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4035987"/>
                        <a:ext cx="661828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75297"/>
              </p:ext>
            </p:extLst>
          </p:nvPr>
        </p:nvGraphicFramePr>
        <p:xfrm>
          <a:off x="3647728" y="4804697"/>
          <a:ext cx="48863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0" name="Equation" r:id="rId17" imgW="2171700" imgH="406400" progId="Equation.DSMT4">
                  <p:embed/>
                </p:oleObj>
              </mc:Choice>
              <mc:Fallback>
                <p:oleObj name="Equation" r:id="rId17" imgW="2171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4804697"/>
                        <a:ext cx="48863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193229"/>
              </p:ext>
            </p:extLst>
          </p:nvPr>
        </p:nvGraphicFramePr>
        <p:xfrm>
          <a:off x="3659560" y="5597514"/>
          <a:ext cx="292576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" name="Equation" r:id="rId19" imgW="1473200" imgH="330200" progId="Equation.DSMT4">
                  <p:embed/>
                </p:oleObj>
              </mc:Choice>
              <mc:Fallback>
                <p:oleObj name="Equation" r:id="rId19" imgW="1473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560" y="5597514"/>
                        <a:ext cx="2925762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208213" y="1058068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计算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872735"/>
              </p:ext>
            </p:extLst>
          </p:nvPr>
        </p:nvGraphicFramePr>
        <p:xfrm>
          <a:off x="3976019" y="952967"/>
          <a:ext cx="25400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3" imgW="2540000" imgH="723900" progId="Equation.DSMT4">
                  <p:embed/>
                </p:oleObj>
              </mc:Choice>
              <mc:Fallback>
                <p:oleObj name="Equation" r:id="rId3" imgW="25400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019" y="952967"/>
                        <a:ext cx="25400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043239" y="2060575"/>
          <a:ext cx="544512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5" imgW="2387600" imgH="889000" progId="Equation.DSMT4">
                  <p:embed/>
                </p:oleObj>
              </mc:Choice>
              <mc:Fallback>
                <p:oleObj name="Equation" r:id="rId5" imgW="23876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9" y="2060575"/>
                        <a:ext cx="5445125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208213" y="2276475"/>
            <a:ext cx="1079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424114" y="4292600"/>
            <a:ext cx="813638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凑微分是第一类换元积分法，特点是不要明显地换元，也就不要更换积分的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上下限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  <a:endParaRPr kumimoji="1"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7932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50604"/>
              </p:ext>
            </p:extLst>
          </p:nvPr>
        </p:nvGraphicFramePr>
        <p:xfrm>
          <a:off x="2567608" y="1052736"/>
          <a:ext cx="605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3" name="Equation" r:id="rId3" imgW="2857500" imgH="431800" progId="Equation.DSMT4">
                  <p:embed/>
                </p:oleObj>
              </mc:Choice>
              <mc:Fallback>
                <p:oleObj name="Equation" r:id="rId3" imgW="2857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1052736"/>
                        <a:ext cx="60515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653870"/>
              </p:ext>
            </p:extLst>
          </p:nvPr>
        </p:nvGraphicFramePr>
        <p:xfrm>
          <a:off x="2995022" y="2078436"/>
          <a:ext cx="3971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4" name="Equation" r:id="rId5" imgW="1764534" imgH="406224" progId="Equation.DSMT4">
                  <p:embed/>
                </p:oleObj>
              </mc:Choice>
              <mc:Fallback>
                <p:oleObj name="Equation" r:id="rId5" imgW="176453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022" y="2078436"/>
                        <a:ext cx="3971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62514"/>
              </p:ext>
            </p:extLst>
          </p:nvPr>
        </p:nvGraphicFramePr>
        <p:xfrm>
          <a:off x="2995022" y="3069036"/>
          <a:ext cx="37147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5" name="Equation" r:id="rId7" imgW="1651000" imgH="406400" progId="Equation.DSMT4">
                  <p:embed/>
                </p:oleObj>
              </mc:Choice>
              <mc:Fallback>
                <p:oleObj name="Equation" r:id="rId7" imgW="1651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022" y="3069036"/>
                        <a:ext cx="37147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309553"/>
              </p:ext>
            </p:extLst>
          </p:nvPr>
        </p:nvGraphicFramePr>
        <p:xfrm>
          <a:off x="2949778" y="4059636"/>
          <a:ext cx="2209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name="Equation" r:id="rId9" imgW="964781" imgH="406224" progId="Equation.DSMT4">
                  <p:embed/>
                </p:oleObj>
              </mc:Choice>
              <mc:Fallback>
                <p:oleObj name="Equation" r:id="rId9" imgW="96478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778" y="4059636"/>
                        <a:ext cx="22098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694196"/>
              </p:ext>
            </p:extLst>
          </p:nvPr>
        </p:nvGraphicFramePr>
        <p:xfrm>
          <a:off x="2995022" y="5013176"/>
          <a:ext cx="21193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name="Equation" r:id="rId11" imgW="926698" imgH="266584" progId="Equation.DSMT4">
                  <p:embed/>
                </p:oleObj>
              </mc:Choice>
              <mc:Fallback>
                <p:oleObj name="Equation" r:id="rId11" imgW="92669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022" y="5013176"/>
                        <a:ext cx="21193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835572"/>
              </p:ext>
            </p:extLst>
          </p:nvPr>
        </p:nvGraphicFramePr>
        <p:xfrm>
          <a:off x="3646488" y="3584575"/>
          <a:ext cx="1270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2" name="公式" r:id="rId3" imgW="1270000" imgH="279400" progId="Equation.3">
                  <p:embed/>
                </p:oleObj>
              </mc:Choice>
              <mc:Fallback>
                <p:oleObj name="公式" r:id="rId3" imgW="12700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3584575"/>
                        <a:ext cx="1270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917358"/>
              </p:ext>
            </p:extLst>
          </p:nvPr>
        </p:nvGraphicFramePr>
        <p:xfrm>
          <a:off x="5014452" y="3556000"/>
          <a:ext cx="1930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3" name="公式" r:id="rId5" imgW="1930400" imgH="406400" progId="Equation.3">
                  <p:embed/>
                </p:oleObj>
              </mc:Choice>
              <mc:Fallback>
                <p:oleObj name="公式" r:id="rId5" imgW="1930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452" y="3556000"/>
                        <a:ext cx="1930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724150" y="4267200"/>
          <a:ext cx="83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4" name="公式" r:id="rId7" imgW="838200" imgH="330200" progId="Equation.3">
                  <p:embed/>
                </p:oleObj>
              </mc:Choice>
              <mc:Fallback>
                <p:oleObj name="公式" r:id="rId7" imgW="838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267200"/>
                        <a:ext cx="838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810000" y="4267200"/>
          <a:ext cx="1257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5" name="公式" r:id="rId9" imgW="1257300" imgH="330200" progId="Equation.3">
                  <p:embed/>
                </p:oleObj>
              </mc:Choice>
              <mc:Fallback>
                <p:oleObj name="公式" r:id="rId9" imgW="12573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67200"/>
                        <a:ext cx="1257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5638800" y="4343400"/>
          <a:ext cx="825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6" name="公式" r:id="rId11" imgW="825500" imgH="228600" progId="Equation.3">
                  <p:embed/>
                </p:oleObj>
              </mc:Choice>
              <mc:Fallback>
                <p:oleObj name="公式" r:id="rId11" imgW="82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343400"/>
                        <a:ext cx="825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6705600" y="4267201"/>
          <a:ext cx="1295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7" name="公式" r:id="rId13" imgW="1295400" imgH="393700" progId="Equation.3">
                  <p:embed/>
                </p:oleObj>
              </mc:Choice>
              <mc:Fallback>
                <p:oleObj name="公式" r:id="rId13" imgW="1295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267201"/>
                        <a:ext cx="1295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598738" y="4800600"/>
          <a:ext cx="209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8" name="公式" r:id="rId15" imgW="2095500" imgH="698500" progId="Equation.3">
                  <p:embed/>
                </p:oleObj>
              </mc:Choice>
              <mc:Fallback>
                <p:oleObj name="公式" r:id="rId15" imgW="2095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4800600"/>
                        <a:ext cx="2095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4876800" y="4800600"/>
          <a:ext cx="3860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9" name="公式" r:id="rId17" imgW="3860800" imgH="698500" progId="Equation.3">
                  <p:embed/>
                </p:oleObj>
              </mc:Choice>
              <mc:Fallback>
                <p:oleObj name="公式" r:id="rId17" imgW="3860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00600"/>
                        <a:ext cx="3860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5029200" y="5562600"/>
          <a:ext cx="3098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0" name="公式" r:id="rId19" imgW="3098800" imgH="698500" progId="Equation.3">
                  <p:embed/>
                </p:oleObj>
              </mc:Choice>
              <mc:Fallback>
                <p:oleObj name="公式" r:id="rId19" imgW="3098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562600"/>
                        <a:ext cx="3098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969011" y="3464718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3278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441041"/>
              </p:ext>
            </p:extLst>
          </p:nvPr>
        </p:nvGraphicFramePr>
        <p:xfrm>
          <a:off x="1991544" y="803148"/>
          <a:ext cx="7054850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1" name="Document" r:id="rId21" imgW="7027812" imgH="2638371" progId="Word.Document.8">
                  <p:embed/>
                </p:oleObj>
              </mc:Choice>
              <mc:Fallback>
                <p:oleObj name="Document" r:id="rId21" imgW="7027812" imgH="26383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803148"/>
                        <a:ext cx="7054850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TextBox 2"/>
          <p:cNvSpPr txBox="1">
            <a:spLocks noChangeArrowheads="1"/>
          </p:cNvSpPr>
          <p:nvPr/>
        </p:nvSpPr>
        <p:spPr bwMode="auto">
          <a:xfrm>
            <a:off x="2057401" y="3438525"/>
            <a:ext cx="5445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65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1" grpId="0"/>
      <p:bldP spid="327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794250" y="692150"/>
          <a:ext cx="2298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6" name="公式" r:id="rId3" imgW="2298700" imgH="698500" progId="Equation.3">
                  <p:embed/>
                </p:oleObj>
              </mc:Choice>
              <mc:Fallback>
                <p:oleObj name="公式" r:id="rId3" imgW="22987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692150"/>
                        <a:ext cx="2298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7270750" y="685800"/>
          <a:ext cx="2095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7" name="公式" r:id="rId5" imgW="2095500" imgH="698500" progId="Equation.3">
                  <p:embed/>
                </p:oleObj>
              </mc:Choice>
              <mc:Fallback>
                <p:oleObj name="公式" r:id="rId5" imgW="2095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685800"/>
                        <a:ext cx="2095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597150" y="1511300"/>
          <a:ext cx="2463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8" name="公式" r:id="rId7" imgW="2463800" imgH="698500" progId="Equation.3">
                  <p:embed/>
                </p:oleObj>
              </mc:Choice>
              <mc:Fallback>
                <p:oleObj name="公式" r:id="rId7" imgW="2463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1511300"/>
                        <a:ext cx="2463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181600" y="1504950"/>
          <a:ext cx="2463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9" name="公式" r:id="rId9" imgW="2463800" imgH="698500" progId="Equation.3">
                  <p:embed/>
                </p:oleObj>
              </mc:Choice>
              <mc:Fallback>
                <p:oleObj name="公式" r:id="rId9" imgW="2463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04950"/>
                        <a:ext cx="2463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997200" y="2184400"/>
          <a:ext cx="511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0" name="公式" r:id="rId11" imgW="5118100" imgH="838200" progId="Equation.3">
                  <p:embed/>
                </p:oleObj>
              </mc:Choice>
              <mc:Fallback>
                <p:oleObj name="公式" r:id="rId11" imgW="5118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184400"/>
                        <a:ext cx="5118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559050" y="3282950"/>
          <a:ext cx="218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1" name="公式" r:id="rId13" imgW="2184400" imgH="850900" progId="Equation.3">
                  <p:embed/>
                </p:oleObj>
              </mc:Choice>
              <mc:Fallback>
                <p:oleObj name="公式" r:id="rId13" imgW="21844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282950"/>
                        <a:ext cx="218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4876800" y="3282950"/>
          <a:ext cx="274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2" name="公式" r:id="rId15" imgW="2743200" imgH="850900" progId="Equation.3">
                  <p:embed/>
                </p:oleObj>
              </mc:Choice>
              <mc:Fallback>
                <p:oleObj name="公式" r:id="rId15" imgW="27432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82950"/>
                        <a:ext cx="2743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2628900" y="4349750"/>
          <a:ext cx="3810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3" name="公式" r:id="rId17" imgW="3810000" imgH="850900" progId="Equation.3">
                  <p:embed/>
                </p:oleObj>
              </mc:Choice>
              <mc:Fallback>
                <p:oleObj name="公式" r:id="rId17" imgW="38100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349750"/>
                        <a:ext cx="3810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6667500" y="4356100"/>
          <a:ext cx="3136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4" name="公式" r:id="rId19" imgW="3136900" imgH="838200" progId="Equation.3">
                  <p:embed/>
                </p:oleObj>
              </mc:Choice>
              <mc:Fallback>
                <p:oleObj name="公式" r:id="rId19" imgW="3136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4356100"/>
                        <a:ext cx="3136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4864100" y="5270500"/>
          <a:ext cx="82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5" name="公式" r:id="rId21" imgW="825500" imgH="889000" progId="Equation.3">
                  <p:embed/>
                </p:oleObj>
              </mc:Choice>
              <mc:Fallback>
                <p:oleObj name="公式" r:id="rId21" imgW="825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5270500"/>
                        <a:ext cx="82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2616200" y="5346700"/>
          <a:ext cx="212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6" name="公式" r:id="rId23" imgW="2120900" imgH="838200" progId="Equation.3">
                  <p:embed/>
                </p:oleObj>
              </mc:Choice>
              <mc:Fallback>
                <p:oleObj name="公式" r:id="rId23" imgW="2120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5346700"/>
                        <a:ext cx="2120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2546350" y="692150"/>
          <a:ext cx="2095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7" name="公式" r:id="rId25" imgW="2095500" imgH="698500" progId="Equation.3">
                  <p:embed/>
                </p:oleObj>
              </mc:Choice>
              <mc:Fallback>
                <p:oleObj name="公式" r:id="rId25" imgW="2095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692150"/>
                        <a:ext cx="2095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6153"/>
              </p:ext>
            </p:extLst>
          </p:nvPr>
        </p:nvGraphicFramePr>
        <p:xfrm>
          <a:off x="6299200" y="5291138"/>
          <a:ext cx="3873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8" name="Equation" r:id="rId27" imgW="1638000" imgH="419040" progId="Equation.DSMT4">
                  <p:embed/>
                </p:oleObj>
              </mc:Choice>
              <mc:Fallback>
                <p:oleObj name="Equation" r:id="rId27" imgW="1638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5291138"/>
                        <a:ext cx="3873500" cy="990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3968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645523"/>
              </p:ext>
            </p:extLst>
          </p:nvPr>
        </p:nvGraphicFramePr>
        <p:xfrm>
          <a:off x="2567608" y="816774"/>
          <a:ext cx="6172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" name="公式" r:id="rId3" imgW="2145369" imgH="215806" progId="Equation.3">
                  <p:embed/>
                </p:oleObj>
              </mc:Choice>
              <mc:Fallback>
                <p:oleObj name="公式" r:id="rId3" imgW="214536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816774"/>
                        <a:ext cx="6172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908987"/>
              </p:ext>
            </p:extLst>
          </p:nvPr>
        </p:nvGraphicFramePr>
        <p:xfrm>
          <a:off x="2423592" y="1523654"/>
          <a:ext cx="6688088" cy="2085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7" name="公式" r:id="rId5" imgW="2273300" imgH="825500" progId="Equation.3">
                  <p:embed/>
                </p:oleObj>
              </mc:Choice>
              <mc:Fallback>
                <p:oleObj name="公式" r:id="rId5" imgW="22733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1523654"/>
                        <a:ext cx="6688088" cy="208548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06012"/>
              </p:ext>
            </p:extLst>
          </p:nvPr>
        </p:nvGraphicFramePr>
        <p:xfrm>
          <a:off x="3849469" y="5157192"/>
          <a:ext cx="4221088" cy="85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8" name="公式" r:id="rId7" imgW="1739900" imgH="355600" progId="Equation.3">
                  <p:embed/>
                </p:oleObj>
              </mc:Choice>
              <mc:Fallback>
                <p:oleObj name="公式" r:id="rId7" imgW="1739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469" y="5157192"/>
                        <a:ext cx="4221088" cy="857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96121"/>
              </p:ext>
            </p:extLst>
          </p:nvPr>
        </p:nvGraphicFramePr>
        <p:xfrm>
          <a:off x="2871073" y="3858715"/>
          <a:ext cx="6177880" cy="1176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9" name="Equation" r:id="rId9" imgW="2413000" imgH="482600" progId="Equation.DSMT4">
                  <p:embed/>
                </p:oleObj>
              </mc:Choice>
              <mc:Fallback>
                <p:oleObj name="Equation" r:id="rId9" imgW="2413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073" y="3858715"/>
                        <a:ext cx="6177880" cy="1176739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77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1995032" y="939905"/>
            <a:ext cx="14857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800" b="1" dirty="0"/>
              <a:t>求</a:t>
            </a:r>
          </a:p>
        </p:txBody>
      </p:sp>
      <p:graphicFrame>
        <p:nvGraphicFramePr>
          <p:cNvPr id="3584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264673"/>
              </p:ext>
            </p:extLst>
          </p:nvPr>
        </p:nvGraphicFramePr>
        <p:xfrm>
          <a:off x="3453549" y="844883"/>
          <a:ext cx="30670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6" name="Equation" r:id="rId3" imgW="1371600" imgH="380880" progId="Equation.DSMT4">
                  <p:embed/>
                </p:oleObj>
              </mc:Choice>
              <mc:Fallback>
                <p:oleObj name="Equation" r:id="rId3" imgW="1371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549" y="844883"/>
                        <a:ext cx="30670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81200" y="1780433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36775" y="2403853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所以，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189138"/>
              </p:ext>
            </p:extLst>
          </p:nvPr>
        </p:nvGraphicFramePr>
        <p:xfrm>
          <a:off x="2253457" y="2951232"/>
          <a:ext cx="3129116" cy="868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7" name="Equation" r:id="rId5" imgW="1371600" imgH="380880" progId="Equation.DSMT4">
                  <p:embed/>
                </p:oleObj>
              </mc:Choice>
              <mc:Fallback>
                <p:oleObj name="Equation" r:id="rId5" imgW="1371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457" y="2951232"/>
                        <a:ext cx="3129116" cy="868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6580"/>
              </p:ext>
            </p:extLst>
          </p:nvPr>
        </p:nvGraphicFramePr>
        <p:xfrm>
          <a:off x="5382573" y="2961788"/>
          <a:ext cx="30670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8" name="Equation" r:id="rId7" imgW="1371600" imgH="330120" progId="Equation.DSMT4">
                  <p:embed/>
                </p:oleObj>
              </mc:Choice>
              <mc:Fallback>
                <p:oleObj name="Equation" r:id="rId7" imgW="1371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573" y="2961788"/>
                        <a:ext cx="30670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505348"/>
              </p:ext>
            </p:extLst>
          </p:nvPr>
        </p:nvGraphicFramePr>
        <p:xfrm>
          <a:off x="2511426" y="3792949"/>
          <a:ext cx="3422650" cy="753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9" name="Equation" r:id="rId9" imgW="1498320" imgH="330120" progId="Equation.DSMT4">
                  <p:embed/>
                </p:oleObj>
              </mc:Choice>
              <mc:Fallback>
                <p:oleObj name="Equation" r:id="rId9" imgW="1498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6" y="3792949"/>
                        <a:ext cx="3422650" cy="753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67209"/>
              </p:ext>
            </p:extLst>
          </p:nvPr>
        </p:nvGraphicFramePr>
        <p:xfrm>
          <a:off x="5888295" y="3819352"/>
          <a:ext cx="29257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0" name="Equation" r:id="rId11" imgW="1307880" imgH="330120" progId="Equation.DSMT4">
                  <p:embed/>
                </p:oleObj>
              </mc:Choice>
              <mc:Fallback>
                <p:oleObj name="Equation" r:id="rId11" imgW="1307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295" y="3819352"/>
                        <a:ext cx="292576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119798"/>
              </p:ext>
            </p:extLst>
          </p:nvPr>
        </p:nvGraphicFramePr>
        <p:xfrm>
          <a:off x="2423592" y="4546873"/>
          <a:ext cx="1635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1" name="Equation" r:id="rId13" imgW="698400" imgH="215640" progId="Equation.DSMT4">
                  <p:embed/>
                </p:oleObj>
              </mc:Choice>
              <mc:Fallback>
                <p:oleObj name="Equation" r:id="rId13" imgW="698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4546873"/>
                        <a:ext cx="16351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424737"/>
              </p:ext>
            </p:extLst>
          </p:nvPr>
        </p:nvGraphicFramePr>
        <p:xfrm>
          <a:off x="2770188" y="5302640"/>
          <a:ext cx="30099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2" name="Equation" r:id="rId15" imgW="1346040" imgH="330120" progId="Equation.DSMT4">
                  <p:embed/>
                </p:oleObj>
              </mc:Choice>
              <mc:Fallback>
                <p:oleObj name="Equation" r:id="rId15" imgW="1346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5302640"/>
                        <a:ext cx="30099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659094"/>
              </p:ext>
            </p:extLst>
          </p:nvPr>
        </p:nvGraphicFramePr>
        <p:xfrm>
          <a:off x="5934076" y="5270500"/>
          <a:ext cx="29813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3" name="Equation" r:id="rId17" imgW="1333440" imgH="330120" progId="Equation.DSMT4">
                  <p:embed/>
                </p:oleObj>
              </mc:Choice>
              <mc:Fallback>
                <p:oleObj name="Equation" r:id="rId17" imgW="1333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6" y="5270500"/>
                        <a:ext cx="29813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15401" y="5454650"/>
            <a:ext cx="1620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CC"/>
                </a:solidFill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</a:rPr>
              <a:t>天津大学</a:t>
            </a:r>
            <a:r>
              <a:rPr lang="en-US" altLang="zh-CN" sz="2400" b="1" dirty="0">
                <a:solidFill>
                  <a:srgbClr val="0000CC"/>
                </a:solidFill>
              </a:rPr>
              <a:t>)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16083"/>
              </p:ext>
            </p:extLst>
          </p:nvPr>
        </p:nvGraphicFramePr>
        <p:xfrm>
          <a:off x="2592682" y="1780433"/>
          <a:ext cx="7943676" cy="591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4" name="Equation" r:id="rId19" imgW="3238200" imgH="241200" progId="Equation.DSMT4">
                  <p:embed/>
                </p:oleObj>
              </mc:Choice>
              <mc:Fallback>
                <p:oleObj name="Equation" r:id="rId19" imgW="3238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92682" y="1780433"/>
                        <a:ext cx="7943676" cy="591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5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317921"/>
              </p:ext>
            </p:extLst>
          </p:nvPr>
        </p:nvGraphicFramePr>
        <p:xfrm>
          <a:off x="2636179" y="517763"/>
          <a:ext cx="6434431" cy="770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4" name="Equation" r:id="rId3" imgW="2755800" imgH="330120" progId="Equation.DSMT4">
                  <p:embed/>
                </p:oleObj>
              </mc:Choice>
              <mc:Fallback>
                <p:oleObj name="Equation" r:id="rId3" imgW="2755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179" y="517763"/>
                        <a:ext cx="6434431" cy="77084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910146"/>
              </p:ext>
            </p:extLst>
          </p:nvPr>
        </p:nvGraphicFramePr>
        <p:xfrm>
          <a:off x="3210177" y="1336764"/>
          <a:ext cx="5286434" cy="75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5" name="Equation" r:id="rId5" imgW="2323800" imgH="330120" progId="Equation.DSMT4">
                  <p:embed/>
                </p:oleObj>
              </mc:Choice>
              <mc:Fallback>
                <p:oleObj name="Equation" r:id="rId5" imgW="2323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177" y="1336764"/>
                        <a:ext cx="5286434" cy="75098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22830"/>
              </p:ext>
            </p:extLst>
          </p:nvPr>
        </p:nvGraphicFramePr>
        <p:xfrm>
          <a:off x="2783632" y="2384644"/>
          <a:ext cx="52752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6" name="Equation" r:id="rId7" imgW="2286000" imgH="330120" progId="Equation.DSMT4">
                  <p:embed/>
                </p:oleObj>
              </mc:Choice>
              <mc:Fallback>
                <p:oleObj name="Equation" r:id="rId7" imgW="2286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2384644"/>
                        <a:ext cx="52752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562537"/>
              </p:ext>
            </p:extLst>
          </p:nvPr>
        </p:nvGraphicFramePr>
        <p:xfrm>
          <a:off x="3384770" y="3183781"/>
          <a:ext cx="3687687" cy="79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7" name="Equation" r:id="rId9" imgW="1523880" imgH="330120" progId="Equation.DSMT4">
                  <p:embed/>
                </p:oleObj>
              </mc:Choice>
              <mc:Fallback>
                <p:oleObj name="Equation" r:id="rId9" imgW="1523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770" y="3183781"/>
                        <a:ext cx="3687687" cy="79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658673"/>
              </p:ext>
            </p:extLst>
          </p:nvPr>
        </p:nvGraphicFramePr>
        <p:xfrm>
          <a:off x="3384770" y="3982918"/>
          <a:ext cx="3232469" cy="915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8" name="Equation" r:id="rId11" imgW="1434960" imgH="406080" progId="Equation.DSMT4">
                  <p:embed/>
                </p:oleObj>
              </mc:Choice>
              <mc:Fallback>
                <p:oleObj name="Equation" r:id="rId11" imgW="1434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770" y="3982918"/>
                        <a:ext cx="3232469" cy="915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399562"/>
              </p:ext>
            </p:extLst>
          </p:nvPr>
        </p:nvGraphicFramePr>
        <p:xfrm>
          <a:off x="3370263" y="4967288"/>
          <a:ext cx="31226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9" name="Equation" r:id="rId13" imgW="1409400" imgH="406080" progId="Equation.DSMT4">
                  <p:embed/>
                </p:oleObj>
              </mc:Choice>
              <mc:Fallback>
                <p:oleObj name="Equation" r:id="rId13" imgW="1409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4967288"/>
                        <a:ext cx="31226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05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86613"/>
              </p:ext>
            </p:extLst>
          </p:nvPr>
        </p:nvGraphicFramePr>
        <p:xfrm>
          <a:off x="2457450" y="1501775"/>
          <a:ext cx="697230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2" name="Document" r:id="rId3" imgW="7138336" imgH="1479561" progId="Word.Document.8">
                  <p:embed/>
                </p:oleObj>
              </mc:Choice>
              <mc:Fallback>
                <p:oleObj name="Document" r:id="rId3" imgW="7138336" imgH="14795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1501775"/>
                        <a:ext cx="6972300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3994026" y="2790032"/>
            <a:ext cx="3771900" cy="519112"/>
            <a:chOff x="2112" y="1977"/>
            <a:chExt cx="2376" cy="327"/>
          </a:xfrm>
        </p:grpSpPr>
        <p:sp>
          <p:nvSpPr>
            <p:cNvPr id="37898" name="Rectangle 4"/>
            <p:cNvSpPr>
              <a:spLocks noChangeArrowheads="1"/>
            </p:cNvSpPr>
            <p:nvPr/>
          </p:nvSpPr>
          <p:spPr bwMode="auto">
            <a:xfrm>
              <a:off x="2112" y="1977"/>
              <a:ext cx="23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cs typeface="Tahoma" panose="020B0604030504040204" pitchFamily="34" charset="0"/>
                </a:rPr>
                <a:t>定积分的分部积分公式</a:t>
              </a:r>
            </a:p>
          </p:txBody>
        </p:sp>
        <p:sp>
          <p:nvSpPr>
            <p:cNvPr id="37899" name="Line 5"/>
            <p:cNvSpPr>
              <a:spLocks noChangeShapeType="1"/>
            </p:cNvSpPr>
            <p:nvPr/>
          </p:nvSpPr>
          <p:spPr bwMode="auto">
            <a:xfrm>
              <a:off x="2208" y="2016"/>
              <a:ext cx="216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457450" y="3627437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推导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39394"/>
              </p:ext>
            </p:extLst>
          </p:nvPr>
        </p:nvGraphicFramePr>
        <p:xfrm>
          <a:off x="3791744" y="3559636"/>
          <a:ext cx="248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3" name="公式" r:id="rId5" imgW="2489200" imgH="571500" progId="Equation.3">
                  <p:embed/>
                </p:oleObj>
              </mc:Choice>
              <mc:Fallback>
                <p:oleObj name="公式" r:id="rId5" imgW="2489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3559636"/>
                        <a:ext cx="2489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070611"/>
              </p:ext>
            </p:extLst>
          </p:nvPr>
        </p:nvGraphicFramePr>
        <p:xfrm>
          <a:off x="6692900" y="3467894"/>
          <a:ext cx="274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4" name="公式" r:id="rId7" imgW="2743200" imgH="787400" progId="Equation.3">
                  <p:embed/>
                </p:oleObj>
              </mc:Choice>
              <mc:Fallback>
                <p:oleObj name="公式" r:id="rId7" imgW="27432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3467894"/>
                        <a:ext cx="2743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153066"/>
              </p:ext>
            </p:extLst>
          </p:nvPr>
        </p:nvGraphicFramePr>
        <p:xfrm>
          <a:off x="3511426" y="4270247"/>
          <a:ext cx="4064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5" name="公式" r:id="rId9" imgW="4064000" imgH="685800" progId="Equation.3">
                  <p:embed/>
                </p:oleObj>
              </mc:Choice>
              <mc:Fallback>
                <p:oleObj name="公式" r:id="rId9" imgW="40640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426" y="4270247"/>
                        <a:ext cx="4064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641953"/>
              </p:ext>
            </p:extLst>
          </p:nvPr>
        </p:nvGraphicFramePr>
        <p:xfrm>
          <a:off x="3650907" y="5095688"/>
          <a:ext cx="365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6" name="公式" r:id="rId11" imgW="3657600" imgH="787400" progId="Equation.3">
                  <p:embed/>
                </p:oleObj>
              </mc:Choice>
              <mc:Fallback>
                <p:oleObj name="公式" r:id="rId11" imgW="36576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907" y="5095688"/>
                        <a:ext cx="3657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11"/>
          <p:cNvSpPr>
            <a:spLocks noGrp="1" noChangeArrowheads="1"/>
          </p:cNvSpPr>
          <p:nvPr>
            <p:ph type="title"/>
          </p:nvPr>
        </p:nvSpPr>
        <p:spPr>
          <a:xfrm>
            <a:off x="1894744" y="691009"/>
            <a:ext cx="3985232" cy="715515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九、分部积分公式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7150-5C3E-4439-B216-5F65A4C7C309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0533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424113" y="90805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16299"/>
              </p:ext>
            </p:extLst>
          </p:nvPr>
        </p:nvGraphicFramePr>
        <p:xfrm>
          <a:off x="4151314" y="761613"/>
          <a:ext cx="1512638" cy="855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Equation" r:id="rId3" imgW="583920" imgH="330120" progId="Equation.DSMT4">
                  <p:embed/>
                </p:oleObj>
              </mc:Choice>
              <mc:Fallback>
                <p:oleObj name="Equation" r:id="rId3" imgW="583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761613"/>
                        <a:ext cx="1512638" cy="855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424113" y="2958433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597399"/>
              </p:ext>
            </p:extLst>
          </p:nvPr>
        </p:nvGraphicFramePr>
        <p:xfrm>
          <a:off x="4079776" y="2780928"/>
          <a:ext cx="202831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name="Equation" r:id="rId5" imgW="774360" imgH="330120" progId="Equation.DSMT4">
                  <p:embed/>
                </p:oleObj>
              </mc:Choice>
              <mc:Fallback>
                <p:oleObj name="Equation" r:id="rId5" imgW="774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6" y="2780928"/>
                        <a:ext cx="2028313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521904" y="4365104"/>
            <a:ext cx="81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若被积函数是幂函数和正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余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弦函数或幂函数和指数函数的乘积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就考虑设幂函数为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使其降幂一次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假定幂指数是正整数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0902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514600" y="9144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279900" y="750888"/>
          <a:ext cx="19685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3" name="公式" r:id="rId3" imgW="1968500" imgH="723900" progId="Equation.3">
                  <p:embed/>
                </p:oleObj>
              </mc:Choice>
              <mc:Fallback>
                <p:oleObj name="公式" r:id="rId3" imgW="19685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750888"/>
                        <a:ext cx="19685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514600" y="16002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352800" y="163512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4065588" y="1711326"/>
          <a:ext cx="1993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4" name="公式" r:id="rId5" imgW="1993900" imgH="393700" progId="Equation.3">
                  <p:embed/>
                </p:oleObj>
              </mc:Choice>
              <mc:Fallback>
                <p:oleObj name="公式" r:id="rId5" imgW="1993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1711326"/>
                        <a:ext cx="19939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6457950" y="1722438"/>
          <a:ext cx="1282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5" name="公式" r:id="rId7" imgW="1282700" imgH="393700" progId="Equation.3">
                  <p:embed/>
                </p:oleObj>
              </mc:Choice>
              <mc:Fallback>
                <p:oleObj name="公式" r:id="rId7" imgW="128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1722438"/>
                        <a:ext cx="1282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4141788" y="2219325"/>
          <a:ext cx="2146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6" name="公式" r:id="rId9" imgW="2146300" imgH="939800" progId="Equation.3">
                  <p:embed/>
                </p:oleObj>
              </mc:Choice>
              <mc:Fallback>
                <p:oleObj name="公式" r:id="rId9" imgW="21463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2219325"/>
                        <a:ext cx="2146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6731000" y="2544763"/>
          <a:ext cx="9398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7" name="公式" r:id="rId11" imgW="939392" imgH="317362" progId="Equation.3">
                  <p:embed/>
                </p:oleObj>
              </mc:Choice>
              <mc:Fallback>
                <p:oleObj name="公式" r:id="rId11" imgW="939392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2544763"/>
                        <a:ext cx="9398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895600" y="3235325"/>
          <a:ext cx="1993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" name="公式" r:id="rId13" imgW="1993900" imgH="698500" progId="Equation.3">
                  <p:embed/>
                </p:oleObj>
              </mc:Choice>
              <mc:Fallback>
                <p:oleObj name="公式" r:id="rId13" imgW="19939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35325"/>
                        <a:ext cx="1993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4978400" y="3286125"/>
          <a:ext cx="2260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9" name="公式" r:id="rId15" imgW="2260600" imgH="596900" progId="Equation.3">
                  <p:embed/>
                </p:oleObj>
              </mc:Choice>
              <mc:Fallback>
                <p:oleObj name="公式" r:id="rId15" imgW="22606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286125"/>
                        <a:ext cx="2260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7302500" y="3159125"/>
          <a:ext cx="184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0" name="公式" r:id="rId17" imgW="1841500" imgH="939800" progId="Equation.3">
                  <p:embed/>
                </p:oleObj>
              </mc:Choice>
              <mc:Fallback>
                <p:oleObj name="公式" r:id="rId17" imgW="18415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3159125"/>
                        <a:ext cx="1841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2940050" y="4133850"/>
          <a:ext cx="93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1" name="公式" r:id="rId19" imgW="939800" imgH="838200" progId="Equation.3">
                  <p:embed/>
                </p:oleObj>
              </mc:Choice>
              <mc:Fallback>
                <p:oleObj name="公式" r:id="rId19" imgW="939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4133850"/>
                        <a:ext cx="939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4038600" y="4106863"/>
          <a:ext cx="3479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2" name="公式" r:id="rId21" imgW="3479800" imgH="939800" progId="Equation.3">
                  <p:embed/>
                </p:oleObj>
              </mc:Choice>
              <mc:Fallback>
                <p:oleObj name="公式" r:id="rId21" imgW="34798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06863"/>
                        <a:ext cx="3479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2938463" y="5191125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3" name="公式" r:id="rId23" imgW="685800" imgH="838200" progId="Equation.3">
                  <p:embed/>
                </p:oleObj>
              </mc:Choice>
              <mc:Fallback>
                <p:oleObj name="公式" r:id="rId23" imgW="685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5191125"/>
                        <a:ext cx="68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3733800" y="5245100"/>
          <a:ext cx="1714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4" name="公式" r:id="rId25" imgW="1714500" imgH="660400" progId="Equation.3">
                  <p:embed/>
                </p:oleObj>
              </mc:Choice>
              <mc:Fallback>
                <p:oleObj name="公式" r:id="rId25" imgW="17145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45100"/>
                        <a:ext cx="1714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5715000" y="5172075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5" name="公式" r:id="rId27" imgW="2070100" imgH="850900" progId="Equation.3">
                  <p:embed/>
                </p:oleObj>
              </mc:Choice>
              <mc:Fallback>
                <p:oleObj name="公式" r:id="rId27" imgW="20701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172075"/>
                        <a:ext cx="207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429001" y="2355851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032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7" grpId="0" autoUpdateAnimBg="0"/>
      <p:bldP spid="2869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424113" y="71901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   计算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462654" y="1554161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940468"/>
              </p:ext>
            </p:extLst>
          </p:nvPr>
        </p:nvGraphicFramePr>
        <p:xfrm>
          <a:off x="4099282" y="530644"/>
          <a:ext cx="1636678" cy="81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4" name="Equation" r:id="rId3" imgW="660113" imgH="330057" progId="Equation.DSMT4">
                  <p:embed/>
                </p:oleObj>
              </mc:Choice>
              <mc:Fallback>
                <p:oleObj name="Equation" r:id="rId3" imgW="660113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282" y="530644"/>
                        <a:ext cx="1636678" cy="819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745327"/>
              </p:ext>
            </p:extLst>
          </p:nvPr>
        </p:nvGraphicFramePr>
        <p:xfrm>
          <a:off x="3280926" y="1394478"/>
          <a:ext cx="1581212" cy="838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5" name="Equation" r:id="rId5" imgW="622030" imgH="330057" progId="Equation.DSMT4">
                  <p:embed/>
                </p:oleObj>
              </mc:Choice>
              <mc:Fallback>
                <p:oleObj name="Equation" r:id="rId5" imgW="622030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926" y="1394478"/>
                        <a:ext cx="1581212" cy="838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62456"/>
              </p:ext>
            </p:extLst>
          </p:nvPr>
        </p:nvGraphicFramePr>
        <p:xfrm>
          <a:off x="4862138" y="1398697"/>
          <a:ext cx="37449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6" name="Equation" r:id="rId7" imgW="1562100" imgH="330200" progId="Equation.DSMT4">
                  <p:embed/>
                </p:oleObj>
              </mc:Choice>
              <mc:Fallback>
                <p:oleObj name="Equation" r:id="rId7" imgW="1562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138" y="1398697"/>
                        <a:ext cx="37449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10062"/>
              </p:ext>
            </p:extLst>
          </p:nvPr>
        </p:nvGraphicFramePr>
        <p:xfrm>
          <a:off x="3818688" y="2119905"/>
          <a:ext cx="1630450" cy="78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7" name="Equation" r:id="rId9" imgW="685800" imgH="330200" progId="Equation.DSMT4">
                  <p:embed/>
                </p:oleObj>
              </mc:Choice>
              <mc:Fallback>
                <p:oleObj name="Equation" r:id="rId9" imgW="685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688" y="2119905"/>
                        <a:ext cx="1630450" cy="785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929659"/>
              </p:ext>
            </p:extLst>
          </p:nvPr>
        </p:nvGraphicFramePr>
        <p:xfrm>
          <a:off x="5445125" y="2329228"/>
          <a:ext cx="6223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8" name="Equation" r:id="rId11" imgW="279158" imgH="177646" progId="Equation.DSMT4">
                  <p:embed/>
                </p:oleObj>
              </mc:Choice>
              <mc:Fallback>
                <p:oleObj name="Equation" r:id="rId11" imgW="279158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5" y="2329228"/>
                        <a:ext cx="6223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425541" y="2904438"/>
            <a:ext cx="4457700" cy="830263"/>
            <a:chOff x="876300" y="3425149"/>
            <a:chExt cx="4457700" cy="831614"/>
          </a:xfrm>
        </p:grpSpPr>
        <p:sp>
          <p:nvSpPr>
            <p:cNvPr id="40976" name="Text Box 2"/>
            <p:cNvSpPr txBox="1">
              <a:spLocks noChangeArrowheads="1"/>
            </p:cNvSpPr>
            <p:nvPr/>
          </p:nvSpPr>
          <p:spPr bwMode="auto">
            <a:xfrm>
              <a:off x="876300" y="3581400"/>
              <a:ext cx="22098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    计算</a:t>
              </a:r>
            </a:p>
          </p:txBody>
        </p:sp>
        <p:graphicFrame>
          <p:nvGraphicFramePr>
            <p:cNvPr id="40977" name="对象 6"/>
            <p:cNvGraphicFramePr>
              <a:graphicFrameLocks noChangeAspect="1"/>
            </p:cNvGraphicFramePr>
            <p:nvPr/>
          </p:nvGraphicFramePr>
          <p:xfrm>
            <a:off x="2743200" y="3425149"/>
            <a:ext cx="2590800" cy="83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49" name="Equation" r:id="rId13" imgW="1028700" imgH="330200" progId="Equation.DSMT4">
                    <p:embed/>
                  </p:oleObj>
                </mc:Choice>
                <mc:Fallback>
                  <p:oleObj name="Equation" r:id="rId13" imgW="10287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3425149"/>
                          <a:ext cx="2590800" cy="831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427324" y="3761381"/>
            <a:ext cx="71634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695266"/>
              </p:ext>
            </p:extLst>
          </p:nvPr>
        </p:nvGraphicFramePr>
        <p:xfrm>
          <a:off x="3344704" y="3525481"/>
          <a:ext cx="4829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0" name="Equation" r:id="rId15" imgW="2145369" imgH="406224" progId="Equation.DSMT4">
                  <p:embed/>
                </p:oleObj>
              </mc:Choice>
              <mc:Fallback>
                <p:oleObj name="Equation" r:id="rId15" imgW="214536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704" y="3525481"/>
                        <a:ext cx="48291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54066"/>
              </p:ext>
            </p:extLst>
          </p:nvPr>
        </p:nvGraphicFramePr>
        <p:xfrm>
          <a:off x="3274846" y="4320424"/>
          <a:ext cx="4489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1" name="Equation" r:id="rId17" imgW="2057400" imgH="419100" progId="Equation.DSMT4">
                  <p:embed/>
                </p:oleObj>
              </mc:Choice>
              <mc:Fallback>
                <p:oleObj name="Equation" r:id="rId17" imgW="2057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846" y="4320424"/>
                        <a:ext cx="4489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232789"/>
              </p:ext>
            </p:extLst>
          </p:nvPr>
        </p:nvGraphicFramePr>
        <p:xfrm>
          <a:off x="3258077" y="5141174"/>
          <a:ext cx="3376171" cy="95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2" name="Equation" r:id="rId19" imgW="1574640" imgH="444240" progId="Equation.DSMT4">
                  <p:embed/>
                </p:oleObj>
              </mc:Choice>
              <mc:Fallback>
                <p:oleObj name="Equation" r:id="rId19" imgW="1574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8077" y="5141174"/>
                        <a:ext cx="3376171" cy="952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80282"/>
              </p:ext>
            </p:extLst>
          </p:nvPr>
        </p:nvGraphicFramePr>
        <p:xfrm>
          <a:off x="6574354" y="5172808"/>
          <a:ext cx="1659420" cy="84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3" name="Equation" r:id="rId21" imgW="799753" imgH="406224" progId="Equation.DSMT4">
                  <p:embed/>
                </p:oleObj>
              </mc:Choice>
              <mc:Fallback>
                <p:oleObj name="Equation" r:id="rId21" imgW="79975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4354" y="5172808"/>
                        <a:ext cx="1659420" cy="84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141704"/>
              </p:ext>
            </p:extLst>
          </p:nvPr>
        </p:nvGraphicFramePr>
        <p:xfrm>
          <a:off x="8233774" y="5172808"/>
          <a:ext cx="1174804" cy="81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4" name="Equation" r:id="rId23" imgW="583947" imgH="406224" progId="Equation.DSMT4">
                  <p:embed/>
                </p:oleObj>
              </mc:Choice>
              <mc:Fallback>
                <p:oleObj name="Equation" r:id="rId23" imgW="58394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3774" y="5172808"/>
                        <a:ext cx="1174804" cy="817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8635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87352" y="126876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计算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063552" y="2862658"/>
            <a:ext cx="57606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781300" y="28813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原式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310042"/>
              </p:ext>
            </p:extLst>
          </p:nvPr>
        </p:nvGraphicFramePr>
        <p:xfrm>
          <a:off x="3647728" y="2458718"/>
          <a:ext cx="5862586" cy="2382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2374560" imgH="965160" progId="Equation.DSMT4">
                  <p:embed/>
                </p:oleObj>
              </mc:Choice>
              <mc:Fallback>
                <p:oleObj name="Equation" r:id="rId3" imgW="23745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2458718"/>
                        <a:ext cx="5862586" cy="2382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43523"/>
              </p:ext>
            </p:extLst>
          </p:nvPr>
        </p:nvGraphicFramePr>
        <p:xfrm>
          <a:off x="3756314" y="899161"/>
          <a:ext cx="1831279" cy="118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5" imgW="761669" imgH="495085" progId="Equation.DSMT4">
                  <p:embed/>
                </p:oleObj>
              </mc:Choice>
              <mc:Fallback>
                <p:oleObj name="Equation" r:id="rId5" imgW="761669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314" y="899161"/>
                        <a:ext cx="1831279" cy="1189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2715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438400" y="8382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计算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445867" y="1576980"/>
            <a:ext cx="63326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11192"/>
              </p:ext>
            </p:extLst>
          </p:nvPr>
        </p:nvGraphicFramePr>
        <p:xfrm>
          <a:off x="4151784" y="620688"/>
          <a:ext cx="1520106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3" imgW="672840" imgH="406080" progId="Equation.DSMT4">
                  <p:embed/>
                </p:oleObj>
              </mc:Choice>
              <mc:Fallback>
                <p:oleObj name="Equation" r:id="rId3" imgW="672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620688"/>
                        <a:ext cx="1520106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38400" y="4221088"/>
            <a:ext cx="7402016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若被积函数是幂函数和对数函数或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幂函数和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反三角函数的乘积，就考虑设对数函数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或反三角函数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8370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5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2154238" y="455705"/>
            <a:ext cx="1907369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/>
              <a:t>  </a:t>
            </a:r>
            <a:r>
              <a:rPr lang="zh-CN" altLang="en-US" sz="2800" b="1" dirty="0"/>
              <a:t>计算</a:t>
            </a:r>
          </a:p>
        </p:txBody>
      </p:sp>
      <p:graphicFrame>
        <p:nvGraphicFramePr>
          <p:cNvPr id="4301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34732"/>
              </p:ext>
            </p:extLst>
          </p:nvPr>
        </p:nvGraphicFramePr>
        <p:xfrm>
          <a:off x="4367808" y="405224"/>
          <a:ext cx="19050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1" name="Equation" r:id="rId3" imgW="914400" imgH="330200" progId="Equation.DSMT4">
                  <p:embed/>
                </p:oleObj>
              </mc:Choice>
              <mc:Fallback>
                <p:oleObj name="Equation" r:id="rId3" imgW="914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405224"/>
                        <a:ext cx="19050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423173"/>
              </p:ext>
            </p:extLst>
          </p:nvPr>
        </p:nvGraphicFramePr>
        <p:xfrm>
          <a:off x="2426306" y="1060041"/>
          <a:ext cx="51054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2" name="Equation" r:id="rId5" imgW="2362200" imgH="406400" progId="Equation.DSMT4">
                  <p:embed/>
                </p:oleObj>
              </mc:Choice>
              <mc:Fallback>
                <p:oleObj name="Equation" r:id="rId5" imgW="23622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306" y="1060041"/>
                        <a:ext cx="51054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239870"/>
              </p:ext>
            </p:extLst>
          </p:nvPr>
        </p:nvGraphicFramePr>
        <p:xfrm>
          <a:off x="3271044" y="1877604"/>
          <a:ext cx="38496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3" name="Equation" r:id="rId7" imgW="1930400" imgH="406400" progId="Equation.DSMT4">
                  <p:embed/>
                </p:oleObj>
              </mc:Choice>
              <mc:Fallback>
                <p:oleObj name="Equation" r:id="rId7" imgW="1930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044" y="1877604"/>
                        <a:ext cx="38496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81201" y="2590800"/>
          <a:ext cx="38766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4" name="Equation" r:id="rId9" imgW="1866900" imgH="330200" progId="Equation.DSMT4">
                  <p:embed/>
                </p:oleObj>
              </mc:Choice>
              <mc:Fallback>
                <p:oleObj name="Equation" r:id="rId9" imgW="1866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2590800"/>
                        <a:ext cx="38766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Box 6"/>
          <p:cNvSpPr txBox="1">
            <a:spLocks noChangeArrowheads="1"/>
          </p:cNvSpPr>
          <p:nvPr/>
        </p:nvSpPr>
        <p:spPr bwMode="auto">
          <a:xfrm>
            <a:off x="6461737" y="517086"/>
            <a:ext cx="1317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</a:rPr>
              <a:t>中科院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715000" y="2590800"/>
          <a:ext cx="39830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5" name="Equation" r:id="rId11" imgW="1917700" imgH="330200" progId="Equation.DSMT4">
                  <p:embed/>
                </p:oleObj>
              </mc:Choice>
              <mc:Fallback>
                <p:oleObj name="Equation" r:id="rId11" imgW="1917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39830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57400" y="3352800"/>
          <a:ext cx="31384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6" name="Equation" r:id="rId13" imgW="1511300" imgH="330200" progId="Equation.DSMT4">
                  <p:embed/>
                </p:oleObj>
              </mc:Choice>
              <mc:Fallback>
                <p:oleObj name="Equation" r:id="rId13" imgW="1511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31384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105400" y="3352800"/>
          <a:ext cx="51704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7" name="Equation" r:id="rId15" imgW="2489200" imgH="330200" progId="Equation.DSMT4">
                  <p:embed/>
                </p:oleObj>
              </mc:Choice>
              <mc:Fallback>
                <p:oleObj name="Equation" r:id="rId15" imgW="2489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0"/>
                        <a:ext cx="51704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084389" y="4038600"/>
          <a:ext cx="3432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8" name="Equation" r:id="rId17" imgW="1651000" imgH="330200" progId="Equation.DSMT4">
                  <p:embed/>
                </p:oleObj>
              </mc:Choice>
              <mc:Fallback>
                <p:oleObj name="Equation" r:id="rId17" imgW="1651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9" y="4038600"/>
                        <a:ext cx="34321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974851" y="4724400"/>
            <a:ext cx="4462463" cy="838200"/>
            <a:chOff x="451338" y="4724400"/>
            <a:chExt cx="4461975" cy="838200"/>
          </a:xfrm>
        </p:grpSpPr>
        <p:graphicFrame>
          <p:nvGraphicFramePr>
            <p:cNvPr id="43026" name="对象 11"/>
            <p:cNvGraphicFramePr>
              <a:graphicFrameLocks noChangeAspect="1"/>
            </p:cNvGraphicFramePr>
            <p:nvPr/>
          </p:nvGraphicFramePr>
          <p:xfrm>
            <a:off x="1455738" y="4724400"/>
            <a:ext cx="345757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9" name="Equation" r:id="rId19" imgW="1675673" imgH="406224" progId="Equation.DSMT4">
                    <p:embed/>
                  </p:oleObj>
                </mc:Choice>
                <mc:Fallback>
                  <p:oleObj name="Equation" r:id="rId19" imgW="1675673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738" y="4724400"/>
                          <a:ext cx="3457575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7" name="TextBox 13"/>
            <p:cNvSpPr txBox="1">
              <a:spLocks noChangeArrowheads="1"/>
            </p:cNvSpPr>
            <p:nvPr/>
          </p:nvSpPr>
          <p:spPr bwMode="auto">
            <a:xfrm>
              <a:off x="451338" y="4876800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所以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629401" y="4795838"/>
            <a:ext cx="2727325" cy="685800"/>
            <a:chOff x="5272566" y="4795510"/>
            <a:chExt cx="2727039" cy="685800"/>
          </a:xfrm>
        </p:grpSpPr>
        <p:graphicFrame>
          <p:nvGraphicFramePr>
            <p:cNvPr id="43024" name="对象 12"/>
            <p:cNvGraphicFramePr>
              <a:graphicFrameLocks noChangeAspect="1"/>
            </p:cNvGraphicFramePr>
            <p:nvPr/>
          </p:nvGraphicFramePr>
          <p:xfrm>
            <a:off x="5810443" y="4795510"/>
            <a:ext cx="2189162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0" name="Equation" r:id="rId21" imgW="1054100" imgH="330200" progId="Equation.DSMT4">
                    <p:embed/>
                  </p:oleObj>
                </mc:Choice>
                <mc:Fallback>
                  <p:oleObj name="Equation" r:id="rId21" imgW="10541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0443" y="4795510"/>
                          <a:ext cx="2189162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5" name="TextBox 14"/>
            <p:cNvSpPr txBox="1">
              <a:spLocks noChangeArrowheads="1"/>
            </p:cNvSpPr>
            <p:nvPr/>
          </p:nvSpPr>
          <p:spPr bwMode="auto">
            <a:xfrm>
              <a:off x="5272566" y="48768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又</a:t>
              </a:r>
            </a:p>
          </p:txBody>
        </p:sp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590800" y="5562600"/>
          <a:ext cx="685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1" name="Equation" r:id="rId23" imgW="3327400" imgH="406400" progId="Equation.DSMT4">
                  <p:embed/>
                </p:oleObj>
              </mc:Choice>
              <mc:Fallback>
                <p:oleObj name="Equation" r:id="rId23" imgW="3327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62600"/>
                        <a:ext cx="6858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881188" y="5715001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06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2442677" y="731156"/>
            <a:ext cx="14045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2800" b="1" dirty="0"/>
              <a:t>设</a:t>
            </a:r>
          </a:p>
        </p:txBody>
      </p:sp>
      <p:graphicFrame>
        <p:nvGraphicFramePr>
          <p:cNvPr id="4403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28888"/>
              </p:ext>
            </p:extLst>
          </p:nvPr>
        </p:nvGraphicFramePr>
        <p:xfrm>
          <a:off x="3994516" y="604838"/>
          <a:ext cx="23510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6" name="Equation" r:id="rId3" imgW="1206360" imgH="330120" progId="Equation.DSMT4">
                  <p:embed/>
                </p:oleObj>
              </mc:Choice>
              <mc:Fallback>
                <p:oleObj name="Equation" r:id="rId3" imgW="1206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516" y="604838"/>
                        <a:ext cx="2351087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08237" y="1470397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证明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38624"/>
              </p:ext>
            </p:extLst>
          </p:nvPr>
        </p:nvGraphicFramePr>
        <p:xfrm>
          <a:off x="3503712" y="1315953"/>
          <a:ext cx="31702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7" name="Equation" r:id="rId5" imgW="1536480" imgH="406080" progId="Equation.DSMT4">
                  <p:embed/>
                </p:oleObj>
              </mc:Choice>
              <mc:Fallback>
                <p:oleObj name="Equation" r:id="rId5" imgW="1536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1315953"/>
                        <a:ext cx="31702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184568"/>
              </p:ext>
            </p:extLst>
          </p:nvPr>
        </p:nvGraphicFramePr>
        <p:xfrm>
          <a:off x="2567608" y="2215731"/>
          <a:ext cx="33893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8" name="Equation" r:id="rId7" imgW="1739880" imgH="330120" progId="Equation.DSMT4">
                  <p:embed/>
                </p:oleObj>
              </mc:Choice>
              <mc:Fallback>
                <p:oleObj name="Equation" r:id="rId7" imgW="1739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2215731"/>
                        <a:ext cx="33893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926338"/>
              </p:ext>
            </p:extLst>
          </p:nvPr>
        </p:nvGraphicFramePr>
        <p:xfrm>
          <a:off x="2886137" y="2892126"/>
          <a:ext cx="21272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9" name="Equation" r:id="rId9" imgW="1091880" imgH="330120" progId="Equation.DSMT4">
                  <p:embed/>
                </p:oleObj>
              </mc:Choice>
              <mc:Fallback>
                <p:oleObj name="Equation" r:id="rId9" imgW="1091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137" y="2892126"/>
                        <a:ext cx="21272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484421"/>
              </p:ext>
            </p:extLst>
          </p:nvPr>
        </p:nvGraphicFramePr>
        <p:xfrm>
          <a:off x="5018088" y="2892425"/>
          <a:ext cx="24003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0" name="Equation" r:id="rId11" imgW="1231560" imgH="330120" progId="Equation.DSMT4">
                  <p:embed/>
                </p:oleObj>
              </mc:Choice>
              <mc:Fallback>
                <p:oleObj name="Equation" r:id="rId11" imgW="1231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2892425"/>
                        <a:ext cx="24003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833693"/>
              </p:ext>
            </p:extLst>
          </p:nvPr>
        </p:nvGraphicFramePr>
        <p:xfrm>
          <a:off x="2891311" y="3820024"/>
          <a:ext cx="844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1" name="Equation" r:id="rId13" imgW="393480" imgH="228600" progId="Equation.DSMT4">
                  <p:embed/>
                </p:oleObj>
              </mc:Choice>
              <mc:Fallback>
                <p:oleObj name="Equation" r:id="rId13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311" y="3820024"/>
                        <a:ext cx="8445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466729"/>
              </p:ext>
            </p:extLst>
          </p:nvPr>
        </p:nvGraphicFramePr>
        <p:xfrm>
          <a:off x="3847229" y="3572347"/>
          <a:ext cx="5106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2" name="Equation" r:id="rId15" imgW="2476440" imgH="406080" progId="Equation.DSMT4">
                  <p:embed/>
                </p:oleObj>
              </mc:Choice>
              <mc:Fallback>
                <p:oleObj name="Equation" r:id="rId15" imgW="2476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7229" y="3572347"/>
                        <a:ext cx="51069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30503"/>
              </p:ext>
            </p:extLst>
          </p:nvPr>
        </p:nvGraphicFramePr>
        <p:xfrm>
          <a:off x="2886137" y="4496417"/>
          <a:ext cx="17208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3" name="Equation" r:id="rId17" imgW="876240" imgH="406080" progId="Equation.DSMT4">
                  <p:embed/>
                </p:oleObj>
              </mc:Choice>
              <mc:Fallback>
                <p:oleObj name="Equation" r:id="rId17" imgW="876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137" y="4496417"/>
                        <a:ext cx="172085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854476"/>
              </p:ext>
            </p:extLst>
          </p:nvPr>
        </p:nvGraphicFramePr>
        <p:xfrm>
          <a:off x="2979838" y="5270350"/>
          <a:ext cx="36941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4" name="Equation" r:id="rId19" imgW="1790640" imgH="406080" progId="Equation.DSMT4">
                  <p:embed/>
                </p:oleObj>
              </mc:Choice>
              <mc:Fallback>
                <p:oleObj name="Equation" r:id="rId19" imgW="1790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838" y="5270350"/>
                        <a:ext cx="36941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TextBox 15"/>
          <p:cNvSpPr txBox="1">
            <a:spLocks noChangeArrowheads="1"/>
          </p:cNvSpPr>
          <p:nvPr/>
        </p:nvSpPr>
        <p:spPr bwMode="auto">
          <a:xfrm>
            <a:off x="6492890" y="695474"/>
            <a:ext cx="1620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CC"/>
                </a:solidFill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</a:rPr>
              <a:t>华东师大</a:t>
            </a:r>
            <a:r>
              <a:rPr lang="en-US" altLang="zh-CN" sz="2400" b="1" dirty="0">
                <a:solidFill>
                  <a:srgbClr val="0000CC"/>
                </a:solidFill>
              </a:rPr>
              <a:t>)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1503643" y="2275262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证明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2442677" y="731156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b="1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08237" y="1470397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937973"/>
              </p:ext>
            </p:extLst>
          </p:nvPr>
        </p:nvGraphicFramePr>
        <p:xfrm>
          <a:off x="2457291" y="3688573"/>
          <a:ext cx="3227731" cy="501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3" name="Equation" r:id="rId3" imgW="1473120" imgH="228600" progId="Equation.DSMT4">
                  <p:embed/>
                </p:oleObj>
              </mc:Choice>
              <mc:Fallback>
                <p:oleObj name="Equation" r:id="rId3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291" y="3688573"/>
                        <a:ext cx="3227731" cy="501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117903"/>
              </p:ext>
            </p:extLst>
          </p:nvPr>
        </p:nvGraphicFramePr>
        <p:xfrm>
          <a:off x="2567172" y="4217226"/>
          <a:ext cx="3117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4" name="Equation" r:id="rId5" imgW="1511280" imgH="406080" progId="Equation.DSMT4">
                  <p:embed/>
                </p:oleObj>
              </mc:Choice>
              <mc:Fallback>
                <p:oleObj name="Equation" r:id="rId5" imgW="1511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172" y="4217226"/>
                        <a:ext cx="31178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71983"/>
              </p:ext>
            </p:extLst>
          </p:nvPr>
        </p:nvGraphicFramePr>
        <p:xfrm>
          <a:off x="4262264" y="564960"/>
          <a:ext cx="3953963" cy="77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5" name="Equation" r:id="rId7" imgW="1942920" imgH="380880" progId="Equation.DSMT4">
                  <p:embed/>
                </p:oleObj>
              </mc:Choice>
              <mc:Fallback>
                <p:oleObj name="Equation" r:id="rId7" imgW="1942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2264" y="564960"/>
                        <a:ext cx="3953963" cy="77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428268" y="7168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计算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487366"/>
              </p:ext>
            </p:extLst>
          </p:nvPr>
        </p:nvGraphicFramePr>
        <p:xfrm>
          <a:off x="3119438" y="1344613"/>
          <a:ext cx="470376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6" name="Equation" r:id="rId9" imgW="2311200" imgH="380880" progId="Equation.DSMT4">
                  <p:embed/>
                </p:oleObj>
              </mc:Choice>
              <mc:Fallback>
                <p:oleObj name="Equation" r:id="rId9" imgW="2311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19438" y="1344613"/>
                        <a:ext cx="4703762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828930"/>
              </p:ext>
            </p:extLst>
          </p:nvPr>
        </p:nvGraphicFramePr>
        <p:xfrm>
          <a:off x="2430463" y="2117725"/>
          <a:ext cx="61023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7" name="Equation" r:id="rId11" imgW="2882880" imgH="380880" progId="Equation.DSMT4">
                  <p:embed/>
                </p:oleObj>
              </mc:Choice>
              <mc:Fallback>
                <p:oleObj name="Equation" r:id="rId11" imgW="2882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0463" y="2117725"/>
                        <a:ext cx="61023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697176"/>
              </p:ext>
            </p:extLst>
          </p:nvPr>
        </p:nvGraphicFramePr>
        <p:xfrm>
          <a:off x="2457291" y="2828733"/>
          <a:ext cx="4260517" cy="77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8" name="Equation" r:id="rId13" imgW="2082600" imgH="380880" progId="Equation.DSMT4">
                  <p:embed/>
                </p:oleObj>
              </mc:Choice>
              <mc:Fallback>
                <p:oleObj name="Equation" r:id="rId13" imgW="2082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57291" y="2828733"/>
                        <a:ext cx="4260517" cy="77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003814"/>
              </p:ext>
            </p:extLst>
          </p:nvPr>
        </p:nvGraphicFramePr>
        <p:xfrm>
          <a:off x="2563032" y="4941168"/>
          <a:ext cx="5535319" cy="89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9" name="Equation" r:id="rId15" imgW="2603160" imgH="419040" progId="Equation.DSMT4">
                  <p:embed/>
                </p:oleObj>
              </mc:Choice>
              <mc:Fallback>
                <p:oleObj name="Equation" r:id="rId15" imgW="2603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63032" y="4941168"/>
                        <a:ext cx="5535319" cy="891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2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71989"/>
              </p:ext>
            </p:extLst>
          </p:nvPr>
        </p:nvGraphicFramePr>
        <p:xfrm>
          <a:off x="1271464" y="764704"/>
          <a:ext cx="2088232" cy="455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2" name="Equation" r:id="rId3" imgW="990360" imgH="215640" progId="Equation.DSMT4">
                  <p:embed/>
                </p:oleObj>
              </mc:Choice>
              <mc:Fallback>
                <p:oleObj name="Equation" r:id="rId3" imgW="990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1464" y="764704"/>
                        <a:ext cx="2088232" cy="455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412661"/>
              </p:ext>
            </p:extLst>
          </p:nvPr>
        </p:nvGraphicFramePr>
        <p:xfrm>
          <a:off x="2315580" y="1124744"/>
          <a:ext cx="3561573" cy="82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3" name="Equation" r:id="rId5" imgW="1752480" imgH="406080" progId="Equation.DSMT4">
                  <p:embed/>
                </p:oleObj>
              </mc:Choice>
              <mc:Fallback>
                <p:oleObj name="Equation" r:id="rId5" imgW="1752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5580" y="1124744"/>
                        <a:ext cx="3561573" cy="825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979341"/>
              </p:ext>
            </p:extLst>
          </p:nvPr>
        </p:nvGraphicFramePr>
        <p:xfrm>
          <a:off x="5775325" y="1087438"/>
          <a:ext cx="20145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4" name="Equation" r:id="rId7" imgW="965160" imgH="431640" progId="Equation.DSMT4">
                  <p:embed/>
                </p:oleObj>
              </mc:Choice>
              <mc:Fallback>
                <p:oleObj name="Equation" r:id="rId7" imgW="965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75325" y="1087438"/>
                        <a:ext cx="2014538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31426"/>
              </p:ext>
            </p:extLst>
          </p:nvPr>
        </p:nvGraphicFramePr>
        <p:xfrm>
          <a:off x="1271464" y="1988471"/>
          <a:ext cx="2489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5" name="Equation" r:id="rId9" imgW="1180800" imgH="215640" progId="Equation.DSMT4">
                  <p:embed/>
                </p:oleObj>
              </mc:Choice>
              <mc:Fallback>
                <p:oleObj name="Equation" r:id="rId9" imgW="1180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1464" y="1988471"/>
                        <a:ext cx="24892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331278"/>
              </p:ext>
            </p:extLst>
          </p:nvPr>
        </p:nvGraphicFramePr>
        <p:xfrm>
          <a:off x="2299796" y="2376335"/>
          <a:ext cx="3527375" cy="841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6" name="Equation" r:id="rId11" imgW="1701720" imgH="406080" progId="Equation.DSMT4">
                  <p:embed/>
                </p:oleObj>
              </mc:Choice>
              <mc:Fallback>
                <p:oleObj name="Equation" r:id="rId11" imgW="1701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99796" y="2376335"/>
                        <a:ext cx="3527375" cy="841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211340"/>
              </p:ext>
            </p:extLst>
          </p:nvPr>
        </p:nvGraphicFramePr>
        <p:xfrm>
          <a:off x="5807075" y="2347913"/>
          <a:ext cx="16176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7" name="Equation" r:id="rId13" imgW="774360" imgH="431640" progId="Equation.DSMT4">
                  <p:embed/>
                </p:oleObj>
              </mc:Choice>
              <mc:Fallback>
                <p:oleObj name="Equation" r:id="rId13" imgW="774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07075" y="2347913"/>
                        <a:ext cx="1617663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784482"/>
              </p:ext>
            </p:extLst>
          </p:nvPr>
        </p:nvGraphicFramePr>
        <p:xfrm>
          <a:off x="2320823" y="3675332"/>
          <a:ext cx="6848475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8" name="Equation" r:id="rId15" imgW="3365280" imgH="901440" progId="Equation.DSMT4">
                  <p:embed/>
                </p:oleObj>
              </mc:Choice>
              <mc:Fallback>
                <p:oleObj name="Equation" r:id="rId15" imgW="33652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20823" y="3675332"/>
                        <a:ext cx="6848475" cy="183673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1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1504" y="692696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5600" y="692696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/>
              <a:t>有连续的二阶导函数，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62955"/>
              </p:ext>
            </p:extLst>
          </p:nvPr>
        </p:nvGraphicFramePr>
        <p:xfrm>
          <a:off x="7248128" y="745094"/>
          <a:ext cx="1800200" cy="47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2" name="Equation" r:id="rId3" imgW="825480" imgH="215640" progId="Equation.DSMT4">
                  <p:embed/>
                </p:oleObj>
              </mc:Choice>
              <mc:Fallback>
                <p:oleObj name="Equation" r:id="rId3" imgW="825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8128" y="745094"/>
                        <a:ext cx="1800200" cy="470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71627"/>
              </p:ext>
            </p:extLst>
          </p:nvPr>
        </p:nvGraphicFramePr>
        <p:xfrm>
          <a:off x="1775520" y="1340767"/>
          <a:ext cx="4320480" cy="75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3" name="Equation" r:id="rId5" imgW="1879560" imgH="330120" progId="Equation.DSMT4">
                  <p:embed/>
                </p:oleObj>
              </mc:Choice>
              <mc:Fallback>
                <p:oleObj name="Equation" r:id="rId5" imgW="1879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5520" y="1340767"/>
                        <a:ext cx="4320480" cy="75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021448"/>
              </p:ext>
            </p:extLst>
          </p:nvPr>
        </p:nvGraphicFramePr>
        <p:xfrm>
          <a:off x="6228345" y="1484784"/>
          <a:ext cx="1238488" cy="48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4" name="Equation" r:id="rId7" imgW="545760" imgH="215640" progId="Equation.DSMT4">
                  <p:embed/>
                </p:oleObj>
              </mc:Choice>
              <mc:Fallback>
                <p:oleObj name="Equation" r:id="rId7" imgW="545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8345" y="1484784"/>
                        <a:ext cx="1238488" cy="489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631504" y="219670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383086"/>
              </p:ext>
            </p:extLst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5" name="Equation" r:id="rId9" imgW="914400" imgH="203040" progId="Equation.DSMT4">
                  <p:embed/>
                </p:oleObj>
              </mc:Choice>
              <mc:Fallback>
                <p:oleObj name="Equation" r:id="rId9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450265"/>
              </p:ext>
            </p:extLst>
          </p:nvPr>
        </p:nvGraphicFramePr>
        <p:xfrm>
          <a:off x="2341153" y="2060691"/>
          <a:ext cx="88725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6" name="Equation" r:id="rId11" imgW="3860640" imgH="330120" progId="Equation.DSMT4">
                  <p:embed/>
                </p:oleObj>
              </mc:Choice>
              <mc:Fallback>
                <p:oleObj name="Equation" r:id="rId11" imgW="3860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41153" y="2060691"/>
                        <a:ext cx="8872537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598749"/>
              </p:ext>
            </p:extLst>
          </p:nvPr>
        </p:nvGraphicFramePr>
        <p:xfrm>
          <a:off x="2246146" y="2789332"/>
          <a:ext cx="5602570" cy="766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7" name="Equation" r:id="rId13" imgW="2412720" imgH="330120" progId="Equation.DSMT4">
                  <p:embed/>
                </p:oleObj>
              </mc:Choice>
              <mc:Fallback>
                <p:oleObj name="Equation" r:id="rId13" imgW="24127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46146" y="2789332"/>
                        <a:ext cx="5602570" cy="766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762255"/>
              </p:ext>
            </p:extLst>
          </p:nvPr>
        </p:nvGraphicFramePr>
        <p:xfrm>
          <a:off x="2246146" y="3480974"/>
          <a:ext cx="5506038" cy="782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8" name="Equation" r:id="rId15" imgW="2323800" imgH="330120" progId="Equation.DSMT4">
                  <p:embed/>
                </p:oleObj>
              </mc:Choice>
              <mc:Fallback>
                <p:oleObj name="Equation" r:id="rId15" imgW="23238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46146" y="3480974"/>
                        <a:ext cx="5506038" cy="782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417745"/>
              </p:ext>
            </p:extLst>
          </p:nvPr>
        </p:nvGraphicFramePr>
        <p:xfrm>
          <a:off x="2825866" y="4173845"/>
          <a:ext cx="50228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9" name="Equation" r:id="rId17" imgW="2120760" imgH="330120" progId="Equation.DSMT4">
                  <p:embed/>
                </p:oleObj>
              </mc:Choice>
              <mc:Fallback>
                <p:oleObj name="Equation" r:id="rId17" imgW="2120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25866" y="4173845"/>
                        <a:ext cx="502285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783890"/>
              </p:ext>
            </p:extLst>
          </p:nvPr>
        </p:nvGraphicFramePr>
        <p:xfrm>
          <a:off x="2246146" y="4969816"/>
          <a:ext cx="2193670" cy="46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0" name="Equation" r:id="rId19" imgW="965160" imgH="203040" progId="Equation.DSMT4">
                  <p:embed/>
                </p:oleObj>
              </mc:Choice>
              <mc:Fallback>
                <p:oleObj name="Equation" r:id="rId19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46146" y="4969816"/>
                        <a:ext cx="2193670" cy="46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654145"/>
              </p:ext>
            </p:extLst>
          </p:nvPr>
        </p:nvGraphicFramePr>
        <p:xfrm>
          <a:off x="1775520" y="5357296"/>
          <a:ext cx="84074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1" name="Equation" r:id="rId21" imgW="3657600" imgH="330120" progId="Equation.DSMT4">
                  <p:embed/>
                </p:oleObj>
              </mc:Choice>
              <mc:Fallback>
                <p:oleObj name="Equation" r:id="rId21" imgW="3657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75520" y="5357296"/>
                        <a:ext cx="840740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7613375" y="1447680"/>
            <a:ext cx="1620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</a:rPr>
              <a:t>华东师大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16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991543" y="459036"/>
            <a:ext cx="2304257" cy="886419"/>
            <a:chOff x="1756162" y="459036"/>
            <a:chExt cx="2304257" cy="886419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5340890"/>
                </p:ext>
              </p:extLst>
            </p:nvPr>
          </p:nvGraphicFramePr>
          <p:xfrm>
            <a:off x="2567608" y="459036"/>
            <a:ext cx="1492811" cy="886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0" name="Equation" r:id="rId3" imgW="723600" imgH="431640" progId="Equation.DSMT4">
                    <p:embed/>
                  </p:oleObj>
                </mc:Choice>
                <mc:Fallback>
                  <p:oleObj name="Equation" r:id="rId3" imgW="723600" imgH="4316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608" y="459036"/>
                          <a:ext cx="1492811" cy="88641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756162" y="640636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95800" y="459036"/>
            <a:ext cx="3624667" cy="825500"/>
            <a:chOff x="4060419" y="435123"/>
            <a:chExt cx="3624667" cy="825500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3226661"/>
                </p:ext>
              </p:extLst>
            </p:nvPr>
          </p:nvGraphicFramePr>
          <p:xfrm>
            <a:off x="4859336" y="435123"/>
            <a:ext cx="282575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1" name="Equation" r:id="rId5" imgW="1384200" imgH="406080" progId="Equation.DSMT4">
                    <p:embed/>
                  </p:oleObj>
                </mc:Choice>
                <mc:Fallback>
                  <p:oleObj name="Equation" r:id="rId5" imgW="1384200" imgH="40608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9336" y="435123"/>
                          <a:ext cx="2825750" cy="8255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060419" y="586263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71982" y="640636"/>
            <a:ext cx="88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8040216" y="636389"/>
            <a:ext cx="26228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(2013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考研数学一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45959" y="14361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657988"/>
              </p:ext>
            </p:extLst>
          </p:nvPr>
        </p:nvGraphicFramePr>
        <p:xfrm>
          <a:off x="1810028" y="1241875"/>
          <a:ext cx="4971543" cy="920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2" name="Equation" r:id="rId7" imgW="2184120" imgH="406080" progId="Equation.DSMT4">
                  <p:embed/>
                </p:oleObj>
              </mc:Choice>
              <mc:Fallback>
                <p:oleObj name="Equation" r:id="rId7" imgW="2184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028" y="1241875"/>
                        <a:ext cx="4971543" cy="920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901901" y="143299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由分部积分法，</a:t>
            </a:r>
            <a:endParaRPr lang="zh-CN" altLang="en-US" sz="2800" b="1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152118"/>
              </p:ext>
            </p:extLst>
          </p:nvPr>
        </p:nvGraphicFramePr>
        <p:xfrm>
          <a:off x="1176112" y="2120203"/>
          <a:ext cx="36655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3" name="Equation" r:id="rId9" imgW="1777680" imgH="431640" progId="Equation.DSMT4">
                  <p:embed/>
                </p:oleObj>
              </mc:Choice>
              <mc:Fallback>
                <p:oleObj name="Equation" r:id="rId9" imgW="1777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112" y="2120203"/>
                        <a:ext cx="3665537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289984"/>
              </p:ext>
            </p:extLst>
          </p:nvPr>
        </p:nvGraphicFramePr>
        <p:xfrm>
          <a:off x="4854367" y="2147327"/>
          <a:ext cx="40068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4" name="Equation" r:id="rId11" imgW="1942920" imgH="355320" progId="Equation.DSMT4">
                  <p:embed/>
                </p:oleObj>
              </mc:Choice>
              <mc:Fallback>
                <p:oleObj name="Equation" r:id="rId11" imgW="19429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367" y="2147327"/>
                        <a:ext cx="4006850" cy="728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33445"/>
              </p:ext>
            </p:extLst>
          </p:nvPr>
        </p:nvGraphicFramePr>
        <p:xfrm>
          <a:off x="1308104" y="2915760"/>
          <a:ext cx="24622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5" name="Equation" r:id="rId13" imgW="1193760" imgH="431640" progId="Equation.DSMT4">
                  <p:embed/>
                </p:oleObj>
              </mc:Choice>
              <mc:Fallback>
                <p:oleObj name="Equation" r:id="rId13" imgW="1193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4" y="2915760"/>
                        <a:ext cx="2462212" cy="884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181256"/>
              </p:ext>
            </p:extLst>
          </p:nvPr>
        </p:nvGraphicFramePr>
        <p:xfrm>
          <a:off x="3770316" y="2977152"/>
          <a:ext cx="29083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6" name="Equation" r:id="rId15" imgW="1409400" imgH="330120" progId="Equation.DSMT4">
                  <p:embed/>
                </p:oleObj>
              </mc:Choice>
              <mc:Fallback>
                <p:oleObj name="Equation" r:id="rId15" imgW="1409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6" y="2977152"/>
                        <a:ext cx="2908300" cy="67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492949"/>
              </p:ext>
            </p:extLst>
          </p:nvPr>
        </p:nvGraphicFramePr>
        <p:xfrm>
          <a:off x="1443038" y="3590925"/>
          <a:ext cx="41656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7" name="Equation" r:id="rId17" imgW="2019240" imgH="431640" progId="Equation.DSMT4">
                  <p:embed/>
                </p:oleObj>
              </mc:Choice>
              <mc:Fallback>
                <p:oleObj name="Equation" r:id="rId17" imgW="2019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3590925"/>
                        <a:ext cx="4165600" cy="884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97697"/>
              </p:ext>
            </p:extLst>
          </p:nvPr>
        </p:nvGraphicFramePr>
        <p:xfrm>
          <a:off x="5624513" y="3563938"/>
          <a:ext cx="29876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8" name="Equation" r:id="rId19" imgW="1447560" imgH="431640" progId="Equation.DSMT4">
                  <p:embed/>
                </p:oleObj>
              </mc:Choice>
              <mc:Fallback>
                <p:oleObj name="Equation" r:id="rId19" imgW="144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3563938"/>
                        <a:ext cx="2987675" cy="884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032977"/>
              </p:ext>
            </p:extLst>
          </p:nvPr>
        </p:nvGraphicFramePr>
        <p:xfrm>
          <a:off x="1171982" y="4437123"/>
          <a:ext cx="3555866" cy="54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9" name="Equation" r:id="rId21" imgW="1574640" imgH="241200" progId="Equation.DSMT4">
                  <p:embed/>
                </p:oleObj>
              </mc:Choice>
              <mc:Fallback>
                <p:oleObj name="Equation" r:id="rId21" imgW="1574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982" y="4437123"/>
                        <a:ext cx="3555866" cy="5402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4683445" y="4440755"/>
            <a:ext cx="525245" cy="49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则</a:t>
            </a:r>
            <a:endParaRPr lang="zh-CN" altLang="en-US" sz="2600" b="1" dirty="0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622764"/>
              </p:ext>
            </p:extLst>
          </p:nvPr>
        </p:nvGraphicFramePr>
        <p:xfrm>
          <a:off x="1224530" y="4903806"/>
          <a:ext cx="31448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0" name="Equation" r:id="rId23" imgW="1523880" imgH="431640" progId="Equation.DSMT4">
                  <p:embed/>
                </p:oleObj>
              </mc:Choice>
              <mc:Fallback>
                <p:oleObj name="Equation" r:id="rId23" imgW="1523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530" y="4903806"/>
                        <a:ext cx="3144837" cy="884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875337"/>
              </p:ext>
            </p:extLst>
          </p:nvPr>
        </p:nvGraphicFramePr>
        <p:xfrm>
          <a:off x="4312842" y="4935709"/>
          <a:ext cx="22018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1" name="Equation" r:id="rId25" imgW="1066680" imgH="419040" progId="Equation.DSMT4">
                  <p:embed/>
                </p:oleObj>
              </mc:Choice>
              <mc:Fallback>
                <p:oleObj name="Equation" r:id="rId25" imgW="1066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842" y="4935709"/>
                        <a:ext cx="2201862" cy="85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483628"/>
              </p:ext>
            </p:extLst>
          </p:nvPr>
        </p:nvGraphicFramePr>
        <p:xfrm>
          <a:off x="6514704" y="4927581"/>
          <a:ext cx="33289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2" name="Equation" r:id="rId27" imgW="1612800" imgH="406080" progId="Equation.DSMT4">
                  <p:embed/>
                </p:oleObj>
              </mc:Choice>
              <mc:Fallback>
                <p:oleObj name="Equation" r:id="rId27" imgW="1612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704" y="4927581"/>
                        <a:ext cx="3328988" cy="831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293417"/>
              </p:ext>
            </p:extLst>
          </p:nvPr>
        </p:nvGraphicFramePr>
        <p:xfrm>
          <a:off x="2287361" y="5751303"/>
          <a:ext cx="37465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3" name="Equation" r:id="rId29" imgW="1815840" imgH="431640" progId="Equation.DSMT4">
                  <p:embed/>
                </p:oleObj>
              </mc:Choice>
              <mc:Fallback>
                <p:oleObj name="Equation" r:id="rId29" imgW="1815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361" y="5751303"/>
                        <a:ext cx="3746500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1235804" y="5932605"/>
            <a:ext cx="11897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/>
              <a:t>所以，</a:t>
            </a:r>
            <a:endParaRPr lang="zh-CN" altLang="en-US" sz="26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77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8" grpId="0"/>
      <p:bldP spid="3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1504" y="692696"/>
            <a:ext cx="88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5600" y="692696"/>
            <a:ext cx="5658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若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800" b="1" dirty="0" smtClean="0"/>
              <a:t>有连续的导函数，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06935"/>
              </p:ext>
            </p:extLst>
          </p:nvPr>
        </p:nvGraphicFramePr>
        <p:xfrm>
          <a:off x="7821613" y="711200"/>
          <a:ext cx="229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6" name="Equation" r:id="rId3" imgW="1054080" imgH="203040" progId="Equation.DSMT4">
                  <p:embed/>
                </p:oleObj>
              </mc:Choice>
              <mc:Fallback>
                <p:oleObj name="Equation" r:id="rId3" imgW="1054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1613" y="711200"/>
                        <a:ext cx="2298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111185"/>
              </p:ext>
            </p:extLst>
          </p:nvPr>
        </p:nvGraphicFramePr>
        <p:xfrm>
          <a:off x="1635303" y="1294023"/>
          <a:ext cx="30067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7" name="Equation" r:id="rId5" imgW="1307880" imgH="330120" progId="Equation.DSMT4">
                  <p:embed/>
                </p:oleObj>
              </mc:Choice>
              <mc:Fallback>
                <p:oleObj name="Equation" r:id="rId5" imgW="1307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5303" y="1294023"/>
                        <a:ext cx="300672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37999"/>
              </p:ext>
            </p:extLst>
          </p:nvPr>
        </p:nvGraphicFramePr>
        <p:xfrm>
          <a:off x="4874802" y="1199768"/>
          <a:ext cx="38052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8" name="Equation" r:id="rId7" imgW="1676160" imgH="406080" progId="Equation.DSMT4">
                  <p:embed/>
                </p:oleObj>
              </mc:Choice>
              <mc:Fallback>
                <p:oleObj name="Equation" r:id="rId7" imgW="1676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4802" y="1199768"/>
                        <a:ext cx="3805237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631504" y="217148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证明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9" name="Equation" r:id="rId9" imgW="914400" imgH="203040" progId="Equation.DSMT4">
                  <p:embed/>
                </p:oleObj>
              </mc:Choice>
              <mc:Fallback>
                <p:oleObj name="Equation" r:id="rId9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75605"/>
              </p:ext>
            </p:extLst>
          </p:nvPr>
        </p:nvGraphicFramePr>
        <p:xfrm>
          <a:off x="2246146" y="4739768"/>
          <a:ext cx="38687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0" name="Equation" r:id="rId11" imgW="1701720" imgH="406080" progId="Equation.DSMT4">
                  <p:embed/>
                </p:oleObj>
              </mc:Choice>
              <mc:Fallback>
                <p:oleObj name="Equation" r:id="rId11" imgW="1701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6146" y="4739768"/>
                        <a:ext cx="3868738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109142"/>
              </p:ext>
            </p:extLst>
          </p:nvPr>
        </p:nvGraphicFramePr>
        <p:xfrm>
          <a:off x="2649959" y="2060607"/>
          <a:ext cx="51022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1" name="Equation" r:id="rId13" imgW="2247840" imgH="330120" progId="Equation.DSMT4">
                  <p:embed/>
                </p:oleObj>
              </mc:Choice>
              <mc:Fallback>
                <p:oleObj name="Equation" r:id="rId13" imgW="2247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49959" y="2060607"/>
                        <a:ext cx="5102225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834484"/>
              </p:ext>
            </p:extLst>
          </p:nvPr>
        </p:nvGraphicFramePr>
        <p:xfrm>
          <a:off x="2246146" y="2723871"/>
          <a:ext cx="2553710" cy="97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2" name="Equation" r:id="rId15" imgW="1066680" imgH="406080" progId="Equation.DSMT4">
                  <p:embed/>
                </p:oleObj>
              </mc:Choice>
              <mc:Fallback>
                <p:oleObj name="Equation" r:id="rId15" imgW="1066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46146" y="2723871"/>
                        <a:ext cx="2553710" cy="974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71047"/>
              </p:ext>
            </p:extLst>
          </p:nvPr>
        </p:nvGraphicFramePr>
        <p:xfrm>
          <a:off x="2246146" y="3626530"/>
          <a:ext cx="4065878" cy="111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3" name="Equation" r:id="rId17" imgW="1752480" imgH="482400" progId="Equation.DSMT4">
                  <p:embed/>
                </p:oleObj>
              </mc:Choice>
              <mc:Fallback>
                <p:oleObj name="Equation" r:id="rId17" imgW="1752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46146" y="3626530"/>
                        <a:ext cx="4065878" cy="111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450286"/>
              </p:ext>
            </p:extLst>
          </p:nvPr>
        </p:nvGraphicFramePr>
        <p:xfrm>
          <a:off x="6149411" y="4734008"/>
          <a:ext cx="701196" cy="934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" name="Equation" r:id="rId19" imgW="304560" imgH="406080" progId="Equation.DSMT4">
                  <p:embed/>
                </p:oleObj>
              </mc:Choice>
              <mc:Fallback>
                <p:oleObj name="Equation" r:id="rId19" imgW="304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49411" y="4734008"/>
                        <a:ext cx="701196" cy="934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96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7488" y="76470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12127"/>
              </p:ext>
            </p:extLst>
          </p:nvPr>
        </p:nvGraphicFramePr>
        <p:xfrm>
          <a:off x="2423592" y="666273"/>
          <a:ext cx="7311594" cy="72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5" name="Equation" r:id="rId3" imgW="3352680" imgH="330120" progId="Equation.DSMT4">
                  <p:embed/>
                </p:oleObj>
              </mc:Choice>
              <mc:Fallback>
                <p:oleObj name="Equation" r:id="rId3" imgW="3352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3592" y="666273"/>
                        <a:ext cx="7311594" cy="720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910113"/>
              </p:ext>
            </p:extLst>
          </p:nvPr>
        </p:nvGraphicFramePr>
        <p:xfrm>
          <a:off x="1631505" y="1408737"/>
          <a:ext cx="2736304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6" name="Equation" r:id="rId5" imgW="1206360" imgH="215640" progId="Equation.DSMT4">
                  <p:embed/>
                </p:oleObj>
              </mc:Choice>
              <mc:Fallback>
                <p:oleObj name="Equation" r:id="rId5" imgW="1206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1505" y="1408737"/>
                        <a:ext cx="2736304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59496" y="19207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756400"/>
              </p:ext>
            </p:extLst>
          </p:nvPr>
        </p:nvGraphicFramePr>
        <p:xfrm>
          <a:off x="2213787" y="1830210"/>
          <a:ext cx="2815521" cy="73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7" name="Equation" r:id="rId7" imgW="1257120" imgH="330120" progId="Equation.DSMT4">
                  <p:embed/>
                </p:oleObj>
              </mc:Choice>
              <mc:Fallback>
                <p:oleObj name="Equation" r:id="rId7" imgW="1257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3787" y="1830210"/>
                        <a:ext cx="2815521" cy="739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402487"/>
              </p:ext>
            </p:extLst>
          </p:nvPr>
        </p:nvGraphicFramePr>
        <p:xfrm>
          <a:off x="5240775" y="1844824"/>
          <a:ext cx="3709148" cy="59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8" name="Equation" r:id="rId9" imgW="1650960" imgH="266400" progId="Equation.DSMT4">
                  <p:embed/>
                </p:oleObj>
              </mc:Choice>
              <mc:Fallback>
                <p:oleObj name="Equation" r:id="rId9" imgW="16509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40775" y="1844824"/>
                        <a:ext cx="3709148" cy="599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949923" y="188279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652795"/>
              </p:ext>
            </p:extLst>
          </p:nvPr>
        </p:nvGraphicFramePr>
        <p:xfrm>
          <a:off x="2845235" y="2491577"/>
          <a:ext cx="5616623" cy="61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9" name="Equation" r:id="rId11" imgW="2450880" imgH="266400" progId="Equation.DSMT4">
                  <p:embed/>
                </p:oleObj>
              </mc:Choice>
              <mc:Fallback>
                <p:oleObj name="Equation" r:id="rId11" imgW="2450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45235" y="2491577"/>
                        <a:ext cx="5616623" cy="611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59496" y="3118032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两边从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/>
              <a:t>到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/>
              <a:t>积分得，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471333"/>
              </p:ext>
            </p:extLst>
          </p:nvPr>
        </p:nvGraphicFramePr>
        <p:xfrm>
          <a:off x="1703512" y="3668824"/>
          <a:ext cx="8467217" cy="74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0" name="Equation" r:id="rId13" imgW="3759120" imgH="330120" progId="Equation.DSMT4">
                  <p:embed/>
                </p:oleObj>
              </mc:Choice>
              <mc:Fallback>
                <p:oleObj name="Equation" r:id="rId13" imgW="3759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03512" y="3668824"/>
                        <a:ext cx="8467217" cy="743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473440"/>
              </p:ext>
            </p:extLst>
          </p:nvPr>
        </p:nvGraphicFramePr>
        <p:xfrm>
          <a:off x="1631505" y="4443206"/>
          <a:ext cx="3888431" cy="92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1" name="Equation" r:id="rId15" imgW="1714320" imgH="406080" progId="Equation.DSMT4">
                  <p:embed/>
                </p:oleObj>
              </mc:Choice>
              <mc:Fallback>
                <p:oleObj name="Equation" r:id="rId15" imgW="1714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31505" y="4443206"/>
                        <a:ext cx="3888431" cy="921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207775"/>
              </p:ext>
            </p:extLst>
          </p:nvPr>
        </p:nvGraphicFramePr>
        <p:xfrm>
          <a:off x="5543014" y="4440138"/>
          <a:ext cx="5328592" cy="87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2" name="Equation" r:id="rId17" imgW="2476440" imgH="406080" progId="Equation.DSMT4">
                  <p:embed/>
                </p:oleObj>
              </mc:Choice>
              <mc:Fallback>
                <p:oleObj name="Equation" r:id="rId17" imgW="2476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43014" y="4440138"/>
                        <a:ext cx="5328592" cy="874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797687"/>
              </p:ext>
            </p:extLst>
          </p:nvPr>
        </p:nvGraphicFramePr>
        <p:xfrm>
          <a:off x="1621752" y="5343478"/>
          <a:ext cx="945855" cy="47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3" name="Equation" r:id="rId19" imgW="406080" imgH="203040" progId="Equation.DSMT4">
                  <p:embed/>
                </p:oleObj>
              </mc:Choice>
              <mc:Fallback>
                <p:oleObj name="Equation" r:id="rId19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21752" y="5343478"/>
                        <a:ext cx="945855" cy="472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249318"/>
              </p:ext>
            </p:extLst>
          </p:nvPr>
        </p:nvGraphicFramePr>
        <p:xfrm>
          <a:off x="2866099" y="5395548"/>
          <a:ext cx="3088832" cy="595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4" name="Equation" r:id="rId21" imgW="1384200" imgH="266400" progId="Equation.DSMT4">
                  <p:embed/>
                </p:oleObj>
              </mc:Choice>
              <mc:Fallback>
                <p:oleObj name="Equation" r:id="rId21" imgW="1384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66099" y="5395548"/>
                        <a:ext cx="3088832" cy="595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221669"/>
              </p:ext>
            </p:extLst>
          </p:nvPr>
        </p:nvGraphicFramePr>
        <p:xfrm>
          <a:off x="6082952" y="5239865"/>
          <a:ext cx="374173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5" name="Equation" r:id="rId23" imgW="1676160" imgH="406080" progId="Equation.DSMT4">
                  <p:embed/>
                </p:oleObj>
              </mc:Choice>
              <mc:Fallback>
                <p:oleObj name="Equation" r:id="rId23" imgW="1676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82952" y="5239865"/>
                        <a:ext cx="3741738" cy="90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96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2034780" y="762000"/>
            <a:ext cx="1865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</a:t>
            </a:r>
            <a:r>
              <a:rPr lang="zh-CN" altLang="en-US" sz="2800" b="1" dirty="0"/>
              <a:t>计算</a:t>
            </a:r>
          </a:p>
        </p:txBody>
      </p:sp>
      <p:graphicFrame>
        <p:nvGraphicFramePr>
          <p:cNvPr id="7171" name="对象 2"/>
          <p:cNvGraphicFramePr>
            <a:graphicFrameLocks noChangeAspect="1"/>
          </p:cNvGraphicFramePr>
          <p:nvPr/>
        </p:nvGraphicFramePr>
        <p:xfrm>
          <a:off x="4075113" y="660401"/>
          <a:ext cx="23749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Equation" r:id="rId3" imgW="1079500" imgH="330200" progId="Equation.DSMT4">
                  <p:embed/>
                </p:oleObj>
              </mc:Choice>
              <mc:Fallback>
                <p:oleObj name="Equation" r:id="rId3" imgW="1079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660401"/>
                        <a:ext cx="23749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727965"/>
              </p:ext>
            </p:extLst>
          </p:nvPr>
        </p:nvGraphicFramePr>
        <p:xfrm>
          <a:off x="3287688" y="1508557"/>
          <a:ext cx="47244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Equation" r:id="rId5" imgW="2273300" imgH="406400" progId="Equation.DSMT4">
                  <p:embed/>
                </p:oleObj>
              </mc:Choice>
              <mc:Fallback>
                <p:oleObj name="Equation" r:id="rId5" imgW="2273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1508557"/>
                        <a:ext cx="47244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515165"/>
              </p:ext>
            </p:extLst>
          </p:nvPr>
        </p:nvGraphicFramePr>
        <p:xfrm>
          <a:off x="2782888" y="2438400"/>
          <a:ext cx="45688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7" imgW="2197080" imgH="444240" progId="Equation.DSMT4">
                  <p:embed/>
                </p:oleObj>
              </mc:Choice>
              <mc:Fallback>
                <p:oleObj name="Equation" r:id="rId7" imgW="2197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438400"/>
                        <a:ext cx="45688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5"/>
          <p:cNvGraphicFramePr>
            <a:graphicFrameLocks noChangeAspect="1"/>
          </p:cNvGraphicFramePr>
          <p:nvPr/>
        </p:nvGraphicFramePr>
        <p:xfrm>
          <a:off x="2819401" y="3657600"/>
          <a:ext cx="39909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Equation" r:id="rId9" imgW="1790700" imgH="444500" progId="Equation.DSMT4">
                  <p:embed/>
                </p:oleObj>
              </mc:Choice>
              <mc:Fallback>
                <p:oleObj name="Equation" r:id="rId9" imgW="17907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657600"/>
                        <a:ext cx="39909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6"/>
          <p:cNvGraphicFramePr>
            <a:graphicFrameLocks noChangeAspect="1"/>
          </p:cNvGraphicFramePr>
          <p:nvPr/>
        </p:nvGraphicFramePr>
        <p:xfrm>
          <a:off x="2906714" y="4953000"/>
          <a:ext cx="9794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Equation" r:id="rId11" imgW="469900" imgH="228600" progId="Equation.DSMT4">
                  <p:embed/>
                </p:oleObj>
              </mc:Choice>
              <mc:Fallback>
                <p:oleObj name="Equation" r:id="rId11" imgW="46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4" y="4953000"/>
                        <a:ext cx="9794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91544" y="1600923"/>
            <a:ext cx="64807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45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780230" y="659607"/>
            <a:ext cx="16658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 smtClean="0"/>
              <a:t>  </a:t>
            </a:r>
            <a:r>
              <a:rPr lang="zh-CN" altLang="en-US" sz="2800" b="1" dirty="0"/>
              <a:t>计算</a:t>
            </a:r>
          </a:p>
        </p:txBody>
      </p:sp>
      <p:graphicFrame>
        <p:nvGraphicFramePr>
          <p:cNvPr id="819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91991"/>
              </p:ext>
            </p:extLst>
          </p:nvPr>
        </p:nvGraphicFramePr>
        <p:xfrm>
          <a:off x="4797994" y="490923"/>
          <a:ext cx="28051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994" y="490923"/>
                        <a:ext cx="2805113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09801" y="137160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21369"/>
              </p:ext>
            </p:extLst>
          </p:nvPr>
        </p:nvGraphicFramePr>
        <p:xfrm>
          <a:off x="2962587" y="1409700"/>
          <a:ext cx="6096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" name="Equation" r:id="rId5" imgW="2565400" imgH="228600" progId="Equation.DSMT4">
                  <p:embed/>
                </p:oleObj>
              </mc:Choice>
              <mc:Fallback>
                <p:oleObj name="Equation" r:id="rId5" imgW="256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587" y="1409700"/>
                        <a:ext cx="6096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09800" y="195262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44015"/>
              </p:ext>
            </p:extLst>
          </p:nvPr>
        </p:nvGraphicFramePr>
        <p:xfrm>
          <a:off x="2070100" y="2536825"/>
          <a:ext cx="80772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" name="Equation" r:id="rId7" imgW="3606480" imgH="330120" progId="Equation.DSMT4">
                  <p:embed/>
                </p:oleObj>
              </mc:Choice>
              <mc:Fallback>
                <p:oleObj name="Equation" r:id="rId7" imgW="3606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536825"/>
                        <a:ext cx="80772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672094"/>
              </p:ext>
            </p:extLst>
          </p:nvPr>
        </p:nvGraphicFramePr>
        <p:xfrm>
          <a:off x="2279576" y="3260325"/>
          <a:ext cx="70881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8" name="Equation" r:id="rId9" imgW="3073320" imgH="330120" progId="Equation.DSMT4">
                  <p:embed/>
                </p:oleObj>
              </mc:Choice>
              <mc:Fallback>
                <p:oleObj name="Equation" r:id="rId9" imgW="3073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260325"/>
                        <a:ext cx="70881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28391"/>
              </p:ext>
            </p:extLst>
          </p:nvPr>
        </p:nvGraphicFramePr>
        <p:xfrm>
          <a:off x="2312988" y="4030663"/>
          <a:ext cx="7834312" cy="921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9" name="Equation" r:id="rId11" imgW="3454200" imgH="406080" progId="Equation.DSMT4">
                  <p:embed/>
                </p:oleObj>
              </mc:Choice>
              <mc:Fallback>
                <p:oleObj name="Equation" r:id="rId11" imgW="3454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4030663"/>
                        <a:ext cx="7834312" cy="921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9499"/>
              </p:ext>
            </p:extLst>
          </p:nvPr>
        </p:nvGraphicFramePr>
        <p:xfrm>
          <a:off x="2295474" y="5013810"/>
          <a:ext cx="3046736" cy="862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" name="Equation" r:id="rId13" imgW="1434960" imgH="406080" progId="Equation.DSMT4">
                  <p:embed/>
                </p:oleObj>
              </mc:Choice>
              <mc:Fallback>
                <p:oleObj name="Equation" r:id="rId13" imgW="1434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474" y="5013810"/>
                        <a:ext cx="3046736" cy="862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821588"/>
              </p:ext>
            </p:extLst>
          </p:nvPr>
        </p:nvGraphicFramePr>
        <p:xfrm>
          <a:off x="5692775" y="5037138"/>
          <a:ext cx="29654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1" name="Equation" r:id="rId15" imgW="1409400" imgH="406080" progId="Equation.DSMT4">
                  <p:embed/>
                </p:oleObj>
              </mc:Choice>
              <mc:Fallback>
                <p:oleObj name="Equation" r:id="rId15" imgW="1409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5" y="5037138"/>
                        <a:ext cx="296545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5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2635599" y="653090"/>
            <a:ext cx="2225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dirty="0" smtClean="0"/>
              <a:t>    </a:t>
            </a:r>
            <a:r>
              <a:rPr lang="zh-CN" altLang="en-US" sz="2800" b="1" dirty="0"/>
              <a:t>求积分</a:t>
            </a:r>
          </a:p>
        </p:txBody>
      </p:sp>
      <p:graphicFrame>
        <p:nvGraphicFramePr>
          <p:cNvPr id="921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746592"/>
              </p:ext>
            </p:extLst>
          </p:nvPr>
        </p:nvGraphicFramePr>
        <p:xfrm>
          <a:off x="4861274" y="567871"/>
          <a:ext cx="1666774" cy="7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" name="Equation" r:id="rId3" imgW="736600" imgH="342900" progId="Equation.DSMT4">
                  <p:embed/>
                </p:oleObj>
              </mc:Choice>
              <mc:Fallback>
                <p:oleObj name="Equation" r:id="rId3" imgW="7366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274" y="567871"/>
                        <a:ext cx="1666774" cy="774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2119314" y="1311276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922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83104"/>
              </p:ext>
            </p:extLst>
          </p:nvPr>
        </p:nvGraphicFramePr>
        <p:xfrm>
          <a:off x="2971800" y="1311276"/>
          <a:ext cx="4492351" cy="756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name="Equation" r:id="rId5" imgW="1943100" imgH="342900" progId="Equation.DSMT4">
                  <p:embed/>
                </p:oleObj>
              </mc:Choice>
              <mc:Fallback>
                <p:oleObj name="Equation" r:id="rId5" imgW="19431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11276"/>
                        <a:ext cx="4492351" cy="756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10921"/>
              </p:ext>
            </p:extLst>
          </p:nvPr>
        </p:nvGraphicFramePr>
        <p:xfrm>
          <a:off x="2819400" y="2057401"/>
          <a:ext cx="3636640" cy="77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Equation" r:id="rId7" imgW="1612900" imgH="342900" progId="Equation.DSMT4">
                  <p:embed/>
                </p:oleObj>
              </mc:Choice>
              <mc:Fallback>
                <p:oleObj name="Equation" r:id="rId7" imgW="16129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1"/>
                        <a:ext cx="3636640" cy="77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415558"/>
              </p:ext>
            </p:extLst>
          </p:nvPr>
        </p:nvGraphicFramePr>
        <p:xfrm>
          <a:off x="2819400" y="2881739"/>
          <a:ext cx="5163807" cy="81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9" name="Equation" r:id="rId9" imgW="2171700" imgH="342900" progId="Equation.DSMT4">
                  <p:embed/>
                </p:oleObj>
              </mc:Choice>
              <mc:Fallback>
                <p:oleObj name="Equation" r:id="rId9" imgW="21717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81739"/>
                        <a:ext cx="5163807" cy="815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737442"/>
              </p:ext>
            </p:extLst>
          </p:nvPr>
        </p:nvGraphicFramePr>
        <p:xfrm>
          <a:off x="2819400" y="3748312"/>
          <a:ext cx="5287560" cy="904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" name="Equation" r:id="rId11" imgW="2373870" imgH="406224" progId="Equation.DSMT4">
                  <p:embed/>
                </p:oleObj>
              </mc:Choice>
              <mc:Fallback>
                <p:oleObj name="Equation" r:id="rId11" imgW="237387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48312"/>
                        <a:ext cx="5287560" cy="904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297307"/>
              </p:ext>
            </p:extLst>
          </p:nvPr>
        </p:nvGraphicFramePr>
        <p:xfrm>
          <a:off x="3719736" y="4941168"/>
          <a:ext cx="314219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Equation" r:id="rId13" imgW="1358310" imgH="342751" progId="Equation.DSMT4">
                  <p:embed/>
                </p:oleObj>
              </mc:Choice>
              <mc:Fallback>
                <p:oleObj name="Equation" r:id="rId13" imgW="1358310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736" y="4941168"/>
                        <a:ext cx="3142198" cy="7920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44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2085657" y="774093"/>
            <a:ext cx="1305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 smtClean="0"/>
              <a:t>  </a:t>
            </a:r>
            <a:r>
              <a:rPr lang="zh-CN" altLang="en-US" sz="2800" b="1" dirty="0"/>
              <a:t>设</a:t>
            </a:r>
          </a:p>
        </p:txBody>
      </p:sp>
      <p:graphicFrame>
        <p:nvGraphicFramePr>
          <p:cNvPr id="1024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88752"/>
              </p:ext>
            </p:extLst>
          </p:nvPr>
        </p:nvGraphicFramePr>
        <p:xfrm>
          <a:off x="3187382" y="638342"/>
          <a:ext cx="3684537" cy="84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4" name="Equation" r:id="rId3" imgW="1497950" imgH="342751" progId="Equation.DSMT4">
                  <p:embed/>
                </p:oleObj>
              </mc:Choice>
              <mc:Fallback>
                <p:oleObj name="Equation" r:id="rId3" imgW="1497950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382" y="638342"/>
                        <a:ext cx="3684537" cy="842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7035731" y="838491"/>
            <a:ext cx="903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计算</a:t>
            </a:r>
          </a:p>
        </p:txBody>
      </p:sp>
      <p:graphicFrame>
        <p:nvGraphicFramePr>
          <p:cNvPr id="1024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782247"/>
              </p:ext>
            </p:extLst>
          </p:nvPr>
        </p:nvGraphicFramePr>
        <p:xfrm>
          <a:off x="7832162" y="898689"/>
          <a:ext cx="13335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" name="Equation" r:id="rId5" imgW="609600" imgH="228600" progId="Equation.DSMT4">
                  <p:embed/>
                </p:oleObj>
              </mc:Choice>
              <mc:Fallback>
                <p:oleObj name="Equation" r:id="rId5" imgW="60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162" y="898689"/>
                        <a:ext cx="13335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2227139" y="1480626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并证明</a:t>
            </a:r>
          </a:p>
        </p:txBody>
      </p:sp>
      <p:graphicFrame>
        <p:nvGraphicFramePr>
          <p:cNvPr id="1024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520212"/>
              </p:ext>
            </p:extLst>
          </p:nvPr>
        </p:nvGraphicFramePr>
        <p:xfrm>
          <a:off x="3675107" y="1257173"/>
          <a:ext cx="3455044" cy="970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" name="Equation" r:id="rId7" imgW="1536700" imgH="431800" progId="Equation.DSMT4">
                  <p:embed/>
                </p:oleObj>
              </mc:Choice>
              <mc:Fallback>
                <p:oleObj name="Equation" r:id="rId7" imgW="1536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107" y="1257173"/>
                        <a:ext cx="3455044" cy="970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85657" y="2420888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331125"/>
              </p:ext>
            </p:extLst>
          </p:nvPr>
        </p:nvGraphicFramePr>
        <p:xfrm>
          <a:off x="2858171" y="2146365"/>
          <a:ext cx="5802300" cy="91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" name="Equation" r:id="rId9" imgW="2425700" imgH="381000" progId="Equation.DSMT4">
                  <p:embed/>
                </p:oleObj>
              </mc:Choice>
              <mc:Fallback>
                <p:oleObj name="Equation" r:id="rId9" imgW="2425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171" y="2146365"/>
                        <a:ext cx="5802300" cy="911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264969"/>
              </p:ext>
            </p:extLst>
          </p:nvPr>
        </p:nvGraphicFramePr>
        <p:xfrm>
          <a:off x="3052286" y="3016647"/>
          <a:ext cx="4123833" cy="81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" name="Equation" r:id="rId11" imgW="1739900" imgH="342900" progId="Equation.DSMT4">
                  <p:embed/>
                </p:oleObj>
              </mc:Choice>
              <mc:Fallback>
                <p:oleObj name="Equation" r:id="rId11" imgW="17399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286" y="3016647"/>
                        <a:ext cx="4123833" cy="811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073805"/>
              </p:ext>
            </p:extLst>
          </p:nvPr>
        </p:nvGraphicFramePr>
        <p:xfrm>
          <a:off x="3062933" y="3843837"/>
          <a:ext cx="3068975" cy="74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9" name="Equation" r:id="rId13" imgW="1409088" imgH="342751" progId="Equation.DSMT4">
                  <p:embed/>
                </p:oleObj>
              </mc:Choice>
              <mc:Fallback>
                <p:oleObj name="Equation" r:id="rId13" imgW="1409088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933" y="3843837"/>
                        <a:ext cx="3068975" cy="745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660969"/>
              </p:ext>
            </p:extLst>
          </p:nvPr>
        </p:nvGraphicFramePr>
        <p:xfrm>
          <a:off x="3068639" y="4526383"/>
          <a:ext cx="2403772" cy="1103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0" name="Equation" r:id="rId15" imgW="1079032" imgH="495085" progId="Equation.DSMT4">
                  <p:embed/>
                </p:oleObj>
              </mc:Choice>
              <mc:Fallback>
                <p:oleObj name="Equation" r:id="rId15" imgW="1079032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9" y="4526383"/>
                        <a:ext cx="2403772" cy="1103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116738"/>
              </p:ext>
            </p:extLst>
          </p:nvPr>
        </p:nvGraphicFramePr>
        <p:xfrm>
          <a:off x="5472411" y="4589690"/>
          <a:ext cx="1216718" cy="92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1" name="Equation" r:id="rId17" imgW="533169" imgH="406224" progId="Equation.DSMT4">
                  <p:embed/>
                </p:oleObj>
              </mc:Choice>
              <mc:Fallback>
                <p:oleObj name="Equation" r:id="rId17" imgW="53316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411" y="4589690"/>
                        <a:ext cx="1216718" cy="927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5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57400" y="790317"/>
            <a:ext cx="2338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因此，我们有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365439"/>
              </p:ext>
            </p:extLst>
          </p:nvPr>
        </p:nvGraphicFramePr>
        <p:xfrm>
          <a:off x="4520777" y="572731"/>
          <a:ext cx="2608312" cy="95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name="Equation" r:id="rId3" imgW="1104421" imgH="406224" progId="Equation.DSMT4">
                  <p:embed/>
                </p:oleObj>
              </mc:Choice>
              <mc:Fallback>
                <p:oleObj name="Equation" r:id="rId3" imgW="110442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777" y="572731"/>
                        <a:ext cx="2608312" cy="959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014933" y="1502077"/>
            <a:ext cx="3578225" cy="860425"/>
            <a:chOff x="685800" y="1279104"/>
            <a:chExt cx="3578224" cy="860612"/>
          </a:xfrm>
        </p:grpSpPr>
        <p:sp>
          <p:nvSpPr>
            <p:cNvPr id="11278" name="TextBox 3"/>
            <p:cNvSpPr txBox="1">
              <a:spLocks noChangeArrowheads="1"/>
            </p:cNvSpPr>
            <p:nvPr/>
          </p:nvSpPr>
          <p:spPr bwMode="auto">
            <a:xfrm>
              <a:off x="685800" y="1447800"/>
              <a:ext cx="35782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因为当               时，</a:t>
              </a:r>
            </a:p>
          </p:txBody>
        </p:sp>
        <p:graphicFrame>
          <p:nvGraphicFramePr>
            <p:cNvPr id="11279" name="对象 4"/>
            <p:cNvGraphicFramePr>
              <a:graphicFrameLocks noChangeAspect="1"/>
            </p:cNvGraphicFramePr>
            <p:nvPr/>
          </p:nvGraphicFramePr>
          <p:xfrm>
            <a:off x="1905000" y="1279104"/>
            <a:ext cx="1371600" cy="860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2" name="Equation" r:id="rId5" imgW="647419" imgH="406224" progId="Equation.DSMT4">
                    <p:embed/>
                  </p:oleObj>
                </mc:Choice>
                <mc:Fallback>
                  <p:oleObj name="Equation" r:id="rId5" imgW="647419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1279104"/>
                          <a:ext cx="1371600" cy="860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235659"/>
              </p:ext>
            </p:extLst>
          </p:nvPr>
        </p:nvGraphicFramePr>
        <p:xfrm>
          <a:off x="5560615" y="1741109"/>
          <a:ext cx="2087017" cy="499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Equation" r:id="rId7" imgW="850531" imgH="203112" progId="Equation.DSMT4">
                  <p:embed/>
                </p:oleObj>
              </mc:Choice>
              <mc:Fallback>
                <p:oleObj name="Equation" r:id="rId7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615" y="1741109"/>
                        <a:ext cx="2087017" cy="499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896200" y="1741109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所以，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605692"/>
              </p:ext>
            </p:extLst>
          </p:nvPr>
        </p:nvGraphicFramePr>
        <p:xfrm>
          <a:off x="3324225" y="2362502"/>
          <a:ext cx="4323407" cy="55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" name="Equation" r:id="rId9" imgW="1790700" imgH="228600" progId="Equation.DSMT4">
                  <p:embed/>
                </p:oleObj>
              </mc:Choice>
              <mc:Fallback>
                <p:oleObj name="Equation" r:id="rId9" imgW="179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2362502"/>
                        <a:ext cx="4323407" cy="551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32384" y="2904297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从而可得，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220833"/>
              </p:ext>
            </p:extLst>
          </p:nvPr>
        </p:nvGraphicFramePr>
        <p:xfrm>
          <a:off x="4079776" y="3286178"/>
          <a:ext cx="22812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" name="Equation" r:id="rId11" imgW="977900" imgH="228600" progId="Equation.DSMT4">
                  <p:embed/>
                </p:oleObj>
              </mc:Choice>
              <mc:Fallback>
                <p:oleObj name="Equation" r:id="rId11" imgW="97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6" y="3286178"/>
                        <a:ext cx="22812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057401" y="3767958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于是，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90275"/>
              </p:ext>
            </p:extLst>
          </p:nvPr>
        </p:nvGraphicFramePr>
        <p:xfrm>
          <a:off x="3784202" y="4224336"/>
          <a:ext cx="36179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" name="Equation" r:id="rId13" imgW="1625600" imgH="228600" progId="Equation.DSMT4">
                  <p:embed/>
                </p:oleObj>
              </mc:Choice>
              <mc:Fallback>
                <p:oleObj name="Equation" r:id="rId13" imgW="162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202" y="4224336"/>
                        <a:ext cx="36179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57400" y="5013176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亦即，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738072"/>
              </p:ext>
            </p:extLst>
          </p:nvPr>
        </p:nvGraphicFramePr>
        <p:xfrm>
          <a:off x="3808371" y="5024949"/>
          <a:ext cx="3254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" name="Equation" r:id="rId15" imgW="1536700" imgH="431800" progId="Equation.DSMT4">
                  <p:embed/>
                </p:oleObj>
              </mc:Choice>
              <mc:Fallback>
                <p:oleObj name="Equation" r:id="rId15" imgW="1536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371" y="5024949"/>
                        <a:ext cx="32543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03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517</Words>
  <Application>Microsoft Office PowerPoint</Application>
  <PresentationFormat>宽屏</PresentationFormat>
  <Paragraphs>202</Paragraphs>
  <Slides>48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方正姚体</vt:lpstr>
      <vt:lpstr>黑体</vt:lpstr>
      <vt:lpstr>华文楷体</vt:lpstr>
      <vt:lpstr>楷体_GB2312</vt:lpstr>
      <vt:lpstr>宋体</vt:lpstr>
      <vt:lpstr>Arial</vt:lpstr>
      <vt:lpstr>Calibri</vt:lpstr>
      <vt:lpstr>Tahoma</vt:lpstr>
      <vt:lpstr>Times New Roman</vt:lpstr>
      <vt:lpstr>Office 主题</vt:lpstr>
      <vt:lpstr>Equation</vt:lpstr>
      <vt:lpstr>MathType 6.0 Equation</vt:lpstr>
      <vt:lpstr>Document</vt:lpstr>
      <vt:lpstr>文档</vt:lpstr>
      <vt:lpstr>公式</vt:lpstr>
      <vt:lpstr>第三节、定积分的计算</vt:lpstr>
      <vt:lpstr>3.1 凑微分积分法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3.2、换元积分法</vt:lpstr>
      <vt:lpstr>PowerPoint 演示文稿</vt:lpstr>
      <vt:lpstr>PowerPoint 演示文稿</vt:lpstr>
      <vt:lpstr>PowerPoint 演示文稿</vt:lpstr>
      <vt:lpstr>三角代换和根式代换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九、分部积分公式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139</cp:revision>
  <dcterms:created xsi:type="dcterms:W3CDTF">2009-06-13T01:14:34Z</dcterms:created>
  <dcterms:modified xsi:type="dcterms:W3CDTF">2021-11-29T15:47:02Z</dcterms:modified>
</cp:coreProperties>
</file>