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5" r:id="rId55"/>
    <p:sldId id="316" r:id="rId56"/>
    <p:sldId id="317" r:id="rId57"/>
    <p:sldId id="318" r:id="rId58"/>
    <p:sldId id="319" r:id="rId59"/>
    <p:sldId id="320" r:id="rId60"/>
    <p:sldId id="321" r:id="rId61"/>
    <p:sldId id="322" r:id="rId62"/>
    <p:sldId id="323" r:id="rId63"/>
    <p:sldId id="324" r:id="rId64"/>
    <p:sldId id="326" r:id="rId65"/>
    <p:sldId id="325" r:id="rId66"/>
    <p:sldId id="327" r:id="rId67"/>
    <p:sldId id="328" r:id="rId68"/>
    <p:sldId id="329" r:id="rId69"/>
    <p:sldId id="330" r:id="rId70"/>
    <p:sldId id="331" r:id="rId71"/>
    <p:sldId id="332" r:id="rId7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100" d="100"/>
          <a:sy n="100" d="100"/>
        </p:scale>
        <p:origin x="60" y="2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10" Type="http://schemas.openxmlformats.org/officeDocument/2006/relationships/image" Target="../media/image59.wmf"/><Relationship Id="rId4" Type="http://schemas.openxmlformats.org/officeDocument/2006/relationships/image" Target="../media/image53.wmf"/><Relationship Id="rId9"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12" Type="http://schemas.openxmlformats.org/officeDocument/2006/relationships/image" Target="../media/image103.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11" Type="http://schemas.openxmlformats.org/officeDocument/2006/relationships/image" Target="../media/image102.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image" Target="../media/image112.emf"/><Relationship Id="rId7" Type="http://schemas.openxmlformats.org/officeDocument/2006/relationships/image" Target="../media/image116.e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wmf"/><Relationship Id="rId9" Type="http://schemas.openxmlformats.org/officeDocument/2006/relationships/image" Target="../media/image11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emf"/><Relationship Id="rId1" Type="http://schemas.openxmlformats.org/officeDocument/2006/relationships/image" Target="../media/image119.e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e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image" Target="../media/image138.wmf"/><Relationship Id="rId7" Type="http://schemas.openxmlformats.org/officeDocument/2006/relationships/image" Target="../media/image142.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10" Type="http://schemas.openxmlformats.org/officeDocument/2006/relationships/image" Target="../media/image145.wmf"/><Relationship Id="rId4" Type="http://schemas.openxmlformats.org/officeDocument/2006/relationships/image" Target="../media/image139.wmf"/><Relationship Id="rId9" Type="http://schemas.openxmlformats.org/officeDocument/2006/relationships/image" Target="../media/image14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5" Type="http://schemas.openxmlformats.org/officeDocument/2006/relationships/image" Target="../media/image154.wmf"/><Relationship Id="rId4" Type="http://schemas.openxmlformats.org/officeDocument/2006/relationships/image" Target="../media/image15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7.wmf"/><Relationship Id="rId7" Type="http://schemas.openxmlformats.org/officeDocument/2006/relationships/image" Target="../media/image161.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10" Type="http://schemas.openxmlformats.org/officeDocument/2006/relationships/image" Target="../media/image177.wmf"/><Relationship Id="rId4" Type="http://schemas.openxmlformats.org/officeDocument/2006/relationships/image" Target="../media/image171.wmf"/><Relationship Id="rId9" Type="http://schemas.openxmlformats.org/officeDocument/2006/relationships/image" Target="../media/image176.w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image" Target="../media/image180.wmf"/><Relationship Id="rId7" Type="http://schemas.openxmlformats.org/officeDocument/2006/relationships/image" Target="../media/image184.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5" Type="http://schemas.openxmlformats.org/officeDocument/2006/relationships/image" Target="../media/image182.wmf"/><Relationship Id="rId4" Type="http://schemas.openxmlformats.org/officeDocument/2006/relationships/image" Target="../media/image181.wmf"/><Relationship Id="rId9" Type="http://schemas.openxmlformats.org/officeDocument/2006/relationships/image" Target="../media/image186.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94.wmf"/><Relationship Id="rId3" Type="http://schemas.openxmlformats.org/officeDocument/2006/relationships/image" Target="../media/image189.wmf"/><Relationship Id="rId7" Type="http://schemas.openxmlformats.org/officeDocument/2006/relationships/image" Target="../media/image193.wmf"/><Relationship Id="rId12" Type="http://schemas.openxmlformats.org/officeDocument/2006/relationships/image" Target="../media/image198.wmf"/><Relationship Id="rId2" Type="http://schemas.openxmlformats.org/officeDocument/2006/relationships/image" Target="../media/image188.wmf"/><Relationship Id="rId1" Type="http://schemas.openxmlformats.org/officeDocument/2006/relationships/image" Target="../media/image187.wmf"/><Relationship Id="rId6" Type="http://schemas.openxmlformats.org/officeDocument/2006/relationships/image" Target="../media/image192.wmf"/><Relationship Id="rId11" Type="http://schemas.openxmlformats.org/officeDocument/2006/relationships/image" Target="../media/image197.wmf"/><Relationship Id="rId5" Type="http://schemas.openxmlformats.org/officeDocument/2006/relationships/image" Target="../media/image191.wmf"/><Relationship Id="rId10" Type="http://schemas.openxmlformats.org/officeDocument/2006/relationships/image" Target="../media/image196.wmf"/><Relationship Id="rId4" Type="http://schemas.openxmlformats.org/officeDocument/2006/relationships/image" Target="../media/image190.wmf"/><Relationship Id="rId9" Type="http://schemas.openxmlformats.org/officeDocument/2006/relationships/image" Target="../media/image19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01.emf"/><Relationship Id="rId7" Type="http://schemas.openxmlformats.org/officeDocument/2006/relationships/image" Target="../media/image205.emf"/><Relationship Id="rId2" Type="http://schemas.openxmlformats.org/officeDocument/2006/relationships/image" Target="../media/image200.wmf"/><Relationship Id="rId1" Type="http://schemas.openxmlformats.org/officeDocument/2006/relationships/image" Target="../media/image199.wmf"/><Relationship Id="rId6" Type="http://schemas.openxmlformats.org/officeDocument/2006/relationships/image" Target="../media/image204.emf"/><Relationship Id="rId5" Type="http://schemas.openxmlformats.org/officeDocument/2006/relationships/image" Target="../media/image203.wmf"/><Relationship Id="rId4" Type="http://schemas.openxmlformats.org/officeDocument/2006/relationships/image" Target="../media/image20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08.wmf"/><Relationship Id="rId7" Type="http://schemas.openxmlformats.org/officeDocument/2006/relationships/image" Target="../media/image212.wmf"/><Relationship Id="rId2" Type="http://schemas.openxmlformats.org/officeDocument/2006/relationships/image" Target="../media/image207.wmf"/><Relationship Id="rId1" Type="http://schemas.openxmlformats.org/officeDocument/2006/relationships/image" Target="../media/image206.wmf"/><Relationship Id="rId6" Type="http://schemas.openxmlformats.org/officeDocument/2006/relationships/image" Target="../media/image211.wmf"/><Relationship Id="rId5" Type="http://schemas.openxmlformats.org/officeDocument/2006/relationships/image" Target="../media/image210.wmf"/><Relationship Id="rId4" Type="http://schemas.openxmlformats.org/officeDocument/2006/relationships/image" Target="../media/image209.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6" Type="http://schemas.openxmlformats.org/officeDocument/2006/relationships/image" Target="../media/image218.wmf"/><Relationship Id="rId5" Type="http://schemas.openxmlformats.org/officeDocument/2006/relationships/image" Target="../media/image217.wmf"/><Relationship Id="rId4" Type="http://schemas.openxmlformats.org/officeDocument/2006/relationships/image" Target="../media/image21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21.wmf"/><Relationship Id="rId2" Type="http://schemas.openxmlformats.org/officeDocument/2006/relationships/image" Target="../media/image220.wmf"/><Relationship Id="rId1" Type="http://schemas.openxmlformats.org/officeDocument/2006/relationships/image" Target="../media/image219.wmf"/><Relationship Id="rId5" Type="http://schemas.openxmlformats.org/officeDocument/2006/relationships/image" Target="../media/image223.wmf"/><Relationship Id="rId4" Type="http://schemas.openxmlformats.org/officeDocument/2006/relationships/image" Target="../media/image22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237.wmf"/><Relationship Id="rId13" Type="http://schemas.openxmlformats.org/officeDocument/2006/relationships/image" Target="../media/image242.wmf"/><Relationship Id="rId3" Type="http://schemas.openxmlformats.org/officeDocument/2006/relationships/image" Target="../media/image232.wmf"/><Relationship Id="rId7" Type="http://schemas.openxmlformats.org/officeDocument/2006/relationships/image" Target="../media/image236.wmf"/><Relationship Id="rId12" Type="http://schemas.openxmlformats.org/officeDocument/2006/relationships/image" Target="../media/image241.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40.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 Id="rId14" Type="http://schemas.openxmlformats.org/officeDocument/2006/relationships/image" Target="../media/image2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269.wmf"/><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w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 Id="rId5" Type="http://schemas.openxmlformats.org/officeDocument/2006/relationships/image" Target="../media/image274.wmf"/><Relationship Id="rId4" Type="http://schemas.openxmlformats.org/officeDocument/2006/relationships/image" Target="../media/image273.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282.wmf"/><Relationship Id="rId3" Type="http://schemas.openxmlformats.org/officeDocument/2006/relationships/image" Target="../media/image277.wmf"/><Relationship Id="rId7" Type="http://schemas.openxmlformats.org/officeDocument/2006/relationships/image" Target="../media/image281.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290.wmf"/><Relationship Id="rId3" Type="http://schemas.openxmlformats.org/officeDocument/2006/relationships/image" Target="../media/image285.wmf"/><Relationship Id="rId7" Type="http://schemas.openxmlformats.org/officeDocument/2006/relationships/image" Target="../media/image289.wmf"/><Relationship Id="rId2" Type="http://schemas.openxmlformats.org/officeDocument/2006/relationships/image" Target="../media/image284.wmf"/><Relationship Id="rId1" Type="http://schemas.openxmlformats.org/officeDocument/2006/relationships/image" Target="../media/image283.wmf"/><Relationship Id="rId6" Type="http://schemas.openxmlformats.org/officeDocument/2006/relationships/image" Target="../media/image288.wmf"/><Relationship Id="rId5" Type="http://schemas.openxmlformats.org/officeDocument/2006/relationships/image" Target="../media/image287.wmf"/><Relationship Id="rId4" Type="http://schemas.openxmlformats.org/officeDocument/2006/relationships/image" Target="../media/image286.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48.v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304.wmf"/><Relationship Id="rId7" Type="http://schemas.openxmlformats.org/officeDocument/2006/relationships/image" Target="../media/image308.wmf"/><Relationship Id="rId2" Type="http://schemas.openxmlformats.org/officeDocument/2006/relationships/image" Target="../media/image303.wmf"/><Relationship Id="rId1" Type="http://schemas.openxmlformats.org/officeDocument/2006/relationships/image" Target="../media/image302.wmf"/><Relationship Id="rId6" Type="http://schemas.openxmlformats.org/officeDocument/2006/relationships/image" Target="../media/image307.wmf"/><Relationship Id="rId5" Type="http://schemas.openxmlformats.org/officeDocument/2006/relationships/image" Target="../media/image306.wmf"/><Relationship Id="rId4" Type="http://schemas.openxmlformats.org/officeDocument/2006/relationships/image" Target="../media/image30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311.wmf"/><Relationship Id="rId2" Type="http://schemas.openxmlformats.org/officeDocument/2006/relationships/image" Target="../media/image310.wmf"/><Relationship Id="rId1" Type="http://schemas.openxmlformats.org/officeDocument/2006/relationships/image" Target="../media/image309.wmf"/><Relationship Id="rId5" Type="http://schemas.openxmlformats.org/officeDocument/2006/relationships/image" Target="../media/image313.wmf"/><Relationship Id="rId4" Type="http://schemas.openxmlformats.org/officeDocument/2006/relationships/image" Target="../media/image31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316.wmf"/><Relationship Id="rId2" Type="http://schemas.openxmlformats.org/officeDocument/2006/relationships/image" Target="../media/image315.wmf"/><Relationship Id="rId1" Type="http://schemas.openxmlformats.org/officeDocument/2006/relationships/image" Target="../media/image314.wmf"/><Relationship Id="rId6" Type="http://schemas.openxmlformats.org/officeDocument/2006/relationships/image" Target="../media/image319.wmf"/><Relationship Id="rId5" Type="http://schemas.openxmlformats.org/officeDocument/2006/relationships/image" Target="../media/image318.wmf"/><Relationship Id="rId4" Type="http://schemas.openxmlformats.org/officeDocument/2006/relationships/image" Target="../media/image317.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322.wmf"/><Relationship Id="rId7" Type="http://schemas.openxmlformats.org/officeDocument/2006/relationships/image" Target="../media/image326.wmf"/><Relationship Id="rId2" Type="http://schemas.openxmlformats.org/officeDocument/2006/relationships/image" Target="../media/image321.wmf"/><Relationship Id="rId1" Type="http://schemas.openxmlformats.org/officeDocument/2006/relationships/image" Target="../media/image320.wmf"/><Relationship Id="rId6" Type="http://schemas.openxmlformats.org/officeDocument/2006/relationships/image" Target="../media/image325.wmf"/><Relationship Id="rId5" Type="http://schemas.openxmlformats.org/officeDocument/2006/relationships/image" Target="../media/image324.wmf"/><Relationship Id="rId4" Type="http://schemas.openxmlformats.org/officeDocument/2006/relationships/image" Target="../media/image323.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329.wmf"/><Relationship Id="rId2" Type="http://schemas.openxmlformats.org/officeDocument/2006/relationships/image" Target="../media/image328.wmf"/><Relationship Id="rId1" Type="http://schemas.openxmlformats.org/officeDocument/2006/relationships/image" Target="../media/image327.wmf"/><Relationship Id="rId5" Type="http://schemas.openxmlformats.org/officeDocument/2006/relationships/image" Target="../media/image331.wmf"/><Relationship Id="rId4" Type="http://schemas.openxmlformats.org/officeDocument/2006/relationships/image" Target="../media/image330.wmf"/></Relationships>
</file>

<file path=ppt/drawings/_rels/vmlDrawing54.vml.rels><?xml version="1.0" encoding="UTF-8" standalone="yes"?>
<Relationships xmlns="http://schemas.openxmlformats.org/package/2006/relationships"><Relationship Id="rId8" Type="http://schemas.openxmlformats.org/officeDocument/2006/relationships/image" Target="../media/image339.wmf"/><Relationship Id="rId3" Type="http://schemas.openxmlformats.org/officeDocument/2006/relationships/image" Target="../media/image334.wmf"/><Relationship Id="rId7" Type="http://schemas.openxmlformats.org/officeDocument/2006/relationships/image" Target="../media/image338.wmf"/><Relationship Id="rId2" Type="http://schemas.openxmlformats.org/officeDocument/2006/relationships/image" Target="../media/image333.wmf"/><Relationship Id="rId1" Type="http://schemas.openxmlformats.org/officeDocument/2006/relationships/image" Target="../media/image332.wmf"/><Relationship Id="rId6" Type="http://schemas.openxmlformats.org/officeDocument/2006/relationships/image" Target="../media/image337.wmf"/><Relationship Id="rId5" Type="http://schemas.openxmlformats.org/officeDocument/2006/relationships/image" Target="../media/image336.wmf"/><Relationship Id="rId4" Type="http://schemas.openxmlformats.org/officeDocument/2006/relationships/image" Target="../media/image33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42.wmf"/><Relationship Id="rId2" Type="http://schemas.openxmlformats.org/officeDocument/2006/relationships/image" Target="../media/image341.wmf"/><Relationship Id="rId1" Type="http://schemas.openxmlformats.org/officeDocument/2006/relationships/image" Target="../media/image340.wmf"/><Relationship Id="rId4" Type="http://schemas.openxmlformats.org/officeDocument/2006/relationships/image" Target="../media/image343.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352.wmf"/><Relationship Id="rId7" Type="http://schemas.openxmlformats.org/officeDocument/2006/relationships/image" Target="../media/image356.wmf"/><Relationship Id="rId2" Type="http://schemas.openxmlformats.org/officeDocument/2006/relationships/image" Target="../media/image351.wmf"/><Relationship Id="rId1" Type="http://schemas.openxmlformats.org/officeDocument/2006/relationships/image" Target="../media/image350.wmf"/><Relationship Id="rId6" Type="http://schemas.openxmlformats.org/officeDocument/2006/relationships/image" Target="../media/image355.wmf"/><Relationship Id="rId5" Type="http://schemas.openxmlformats.org/officeDocument/2006/relationships/image" Target="../media/image354.wmf"/><Relationship Id="rId4" Type="http://schemas.openxmlformats.org/officeDocument/2006/relationships/image" Target="../media/image353.wmf"/></Relationships>
</file>

<file path=ppt/drawings/_rels/vmlDrawing58.vml.rels><?xml version="1.0" encoding="UTF-8" standalone="yes"?>
<Relationships xmlns="http://schemas.openxmlformats.org/package/2006/relationships"><Relationship Id="rId8" Type="http://schemas.openxmlformats.org/officeDocument/2006/relationships/image" Target="../media/image364.wmf"/><Relationship Id="rId3" Type="http://schemas.openxmlformats.org/officeDocument/2006/relationships/image" Target="../media/image359.wmf"/><Relationship Id="rId7" Type="http://schemas.openxmlformats.org/officeDocument/2006/relationships/image" Target="../media/image363.wmf"/><Relationship Id="rId2" Type="http://schemas.openxmlformats.org/officeDocument/2006/relationships/image" Target="../media/image358.wmf"/><Relationship Id="rId1" Type="http://schemas.openxmlformats.org/officeDocument/2006/relationships/image" Target="../media/image357.wmf"/><Relationship Id="rId6" Type="http://schemas.openxmlformats.org/officeDocument/2006/relationships/image" Target="../media/image362.wmf"/><Relationship Id="rId5" Type="http://schemas.openxmlformats.org/officeDocument/2006/relationships/image" Target="../media/image361.wmf"/><Relationship Id="rId10" Type="http://schemas.openxmlformats.org/officeDocument/2006/relationships/image" Target="../media/image366.wmf"/><Relationship Id="rId4" Type="http://schemas.openxmlformats.org/officeDocument/2006/relationships/image" Target="../media/image360.wmf"/><Relationship Id="rId9" Type="http://schemas.openxmlformats.org/officeDocument/2006/relationships/image" Target="../media/image365.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373.wmf"/><Relationship Id="rId13" Type="http://schemas.openxmlformats.org/officeDocument/2006/relationships/image" Target="../media/image378.wmf"/><Relationship Id="rId3" Type="http://schemas.openxmlformats.org/officeDocument/2006/relationships/image" Target="../media/image352.wmf"/><Relationship Id="rId7" Type="http://schemas.openxmlformats.org/officeDocument/2006/relationships/image" Target="../media/image372.wmf"/><Relationship Id="rId12" Type="http://schemas.openxmlformats.org/officeDocument/2006/relationships/image" Target="../media/image377.wmf"/><Relationship Id="rId2" Type="http://schemas.openxmlformats.org/officeDocument/2006/relationships/image" Target="../media/image368.wmf"/><Relationship Id="rId1" Type="http://schemas.openxmlformats.org/officeDocument/2006/relationships/image" Target="../media/image367.wmf"/><Relationship Id="rId6" Type="http://schemas.openxmlformats.org/officeDocument/2006/relationships/image" Target="../media/image371.wmf"/><Relationship Id="rId11" Type="http://schemas.openxmlformats.org/officeDocument/2006/relationships/image" Target="../media/image376.wmf"/><Relationship Id="rId5" Type="http://schemas.openxmlformats.org/officeDocument/2006/relationships/image" Target="../media/image370.wmf"/><Relationship Id="rId10" Type="http://schemas.openxmlformats.org/officeDocument/2006/relationships/image" Target="../media/image375.wmf"/><Relationship Id="rId4" Type="http://schemas.openxmlformats.org/officeDocument/2006/relationships/image" Target="../media/image369.wmf"/><Relationship Id="rId9" Type="http://schemas.openxmlformats.org/officeDocument/2006/relationships/image" Target="../media/image37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86.wmf"/><Relationship Id="rId3" Type="http://schemas.openxmlformats.org/officeDocument/2006/relationships/image" Target="../media/image381.wmf"/><Relationship Id="rId7" Type="http://schemas.openxmlformats.org/officeDocument/2006/relationships/image" Target="../media/image385.wmf"/><Relationship Id="rId2" Type="http://schemas.openxmlformats.org/officeDocument/2006/relationships/image" Target="../media/image380.wmf"/><Relationship Id="rId1" Type="http://schemas.openxmlformats.org/officeDocument/2006/relationships/image" Target="../media/image379.wmf"/><Relationship Id="rId6" Type="http://schemas.openxmlformats.org/officeDocument/2006/relationships/image" Target="../media/image384.wmf"/><Relationship Id="rId5" Type="http://schemas.openxmlformats.org/officeDocument/2006/relationships/image" Target="../media/image383.wmf"/><Relationship Id="rId4" Type="http://schemas.openxmlformats.org/officeDocument/2006/relationships/image" Target="../media/image382.wmf"/><Relationship Id="rId9" Type="http://schemas.openxmlformats.org/officeDocument/2006/relationships/image" Target="../media/image387.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395.wmf"/><Relationship Id="rId13" Type="http://schemas.openxmlformats.org/officeDocument/2006/relationships/image" Target="../media/image400.wmf"/><Relationship Id="rId3" Type="http://schemas.openxmlformats.org/officeDocument/2006/relationships/image" Target="../media/image390.wmf"/><Relationship Id="rId7" Type="http://schemas.openxmlformats.org/officeDocument/2006/relationships/image" Target="../media/image394.wmf"/><Relationship Id="rId12" Type="http://schemas.openxmlformats.org/officeDocument/2006/relationships/image" Target="../media/image399.wmf"/><Relationship Id="rId2" Type="http://schemas.openxmlformats.org/officeDocument/2006/relationships/image" Target="../media/image389.wmf"/><Relationship Id="rId1" Type="http://schemas.openxmlformats.org/officeDocument/2006/relationships/image" Target="../media/image388.wmf"/><Relationship Id="rId6" Type="http://schemas.openxmlformats.org/officeDocument/2006/relationships/image" Target="../media/image393.wmf"/><Relationship Id="rId11" Type="http://schemas.openxmlformats.org/officeDocument/2006/relationships/image" Target="../media/image398.wmf"/><Relationship Id="rId5" Type="http://schemas.openxmlformats.org/officeDocument/2006/relationships/image" Target="../media/image392.wmf"/><Relationship Id="rId10" Type="http://schemas.openxmlformats.org/officeDocument/2006/relationships/image" Target="../media/image397.wmf"/><Relationship Id="rId4" Type="http://schemas.openxmlformats.org/officeDocument/2006/relationships/image" Target="../media/image391.wmf"/><Relationship Id="rId9" Type="http://schemas.openxmlformats.org/officeDocument/2006/relationships/image" Target="../media/image396.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408.wmf"/><Relationship Id="rId3" Type="http://schemas.openxmlformats.org/officeDocument/2006/relationships/image" Target="../media/image403.wmf"/><Relationship Id="rId7" Type="http://schemas.openxmlformats.org/officeDocument/2006/relationships/image" Target="../media/image407.wmf"/><Relationship Id="rId2" Type="http://schemas.openxmlformats.org/officeDocument/2006/relationships/image" Target="../media/image402.wmf"/><Relationship Id="rId1" Type="http://schemas.openxmlformats.org/officeDocument/2006/relationships/image" Target="../media/image401.wmf"/><Relationship Id="rId6" Type="http://schemas.openxmlformats.org/officeDocument/2006/relationships/image" Target="../media/image406.wmf"/><Relationship Id="rId5" Type="http://schemas.openxmlformats.org/officeDocument/2006/relationships/image" Target="../media/image405.wmf"/><Relationship Id="rId4" Type="http://schemas.openxmlformats.org/officeDocument/2006/relationships/image" Target="../media/image404.wmf"/><Relationship Id="rId9" Type="http://schemas.openxmlformats.org/officeDocument/2006/relationships/image" Target="../media/image409.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16.wmf"/><Relationship Id="rId3" Type="http://schemas.openxmlformats.org/officeDocument/2006/relationships/image" Target="../media/image404.wmf"/><Relationship Id="rId7" Type="http://schemas.openxmlformats.org/officeDocument/2006/relationships/image" Target="../media/image415.wmf"/><Relationship Id="rId2" Type="http://schemas.openxmlformats.org/officeDocument/2006/relationships/image" Target="../media/image411.wmf"/><Relationship Id="rId1" Type="http://schemas.openxmlformats.org/officeDocument/2006/relationships/image" Target="../media/image410.wmf"/><Relationship Id="rId6" Type="http://schemas.openxmlformats.org/officeDocument/2006/relationships/image" Target="../media/image414.wmf"/><Relationship Id="rId5" Type="http://schemas.openxmlformats.org/officeDocument/2006/relationships/image" Target="../media/image413.wmf"/><Relationship Id="rId4" Type="http://schemas.openxmlformats.org/officeDocument/2006/relationships/image" Target="../media/image412.wmf"/><Relationship Id="rId9" Type="http://schemas.openxmlformats.org/officeDocument/2006/relationships/image" Target="../media/image417.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 Id="rId6" Type="http://schemas.openxmlformats.org/officeDocument/2006/relationships/image" Target="../media/image423.wmf"/><Relationship Id="rId5" Type="http://schemas.openxmlformats.org/officeDocument/2006/relationships/image" Target="../media/image422.wmf"/><Relationship Id="rId4" Type="http://schemas.openxmlformats.org/officeDocument/2006/relationships/image" Target="../media/image421.wmf"/></Relationships>
</file>

<file path=ppt/drawings/_rels/vmlDrawing65.vml.rels><?xml version="1.0" encoding="UTF-8" standalone="yes"?>
<Relationships xmlns="http://schemas.openxmlformats.org/package/2006/relationships"><Relationship Id="rId8" Type="http://schemas.openxmlformats.org/officeDocument/2006/relationships/image" Target="../media/image431.wmf"/><Relationship Id="rId3" Type="http://schemas.openxmlformats.org/officeDocument/2006/relationships/image" Target="../media/image426.wmf"/><Relationship Id="rId7" Type="http://schemas.openxmlformats.org/officeDocument/2006/relationships/image" Target="../media/image430.wmf"/><Relationship Id="rId2" Type="http://schemas.openxmlformats.org/officeDocument/2006/relationships/image" Target="../media/image425.wmf"/><Relationship Id="rId1" Type="http://schemas.openxmlformats.org/officeDocument/2006/relationships/image" Target="../media/image424.wmf"/><Relationship Id="rId6" Type="http://schemas.openxmlformats.org/officeDocument/2006/relationships/image" Target="../media/image429.wmf"/><Relationship Id="rId5" Type="http://schemas.openxmlformats.org/officeDocument/2006/relationships/image" Target="../media/image428.wmf"/><Relationship Id="rId4" Type="http://schemas.openxmlformats.org/officeDocument/2006/relationships/image" Target="../media/image42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2021/12/8</a:t>
            </a:fld>
            <a:endParaRPr lang="zh-CN" altLang="en-US"/>
          </a:p>
        </p:txBody>
      </p:sp>
      <p:sp>
        <p:nvSpPr>
          <p:cNvPr id="4" name="幻灯片图像占位符 3">
            <a:extLst>
              <a:ext uri="{FF2B5EF4-FFF2-40B4-BE49-F238E27FC236}">
                <a16:creationId xmlns:a16="http://schemas.microsoft.com/office/drawing/2014/main"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8972E34-30C8-41F9-A313-3495DFFBD49D}" type="slidenum">
              <a:rPr lang="en-US" altLang="zh-CN" sz="1200"/>
              <a:pPr eaLnBrk="1" hangingPunct="1"/>
              <a:t>23</a:t>
            </a:fld>
            <a:endParaRPr lang="en-US" altLang="zh-CN"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Times New Roman" panose="02020603050405020304" pitchFamily="18" charset="0"/>
            </a:endParaRPr>
          </a:p>
        </p:txBody>
      </p:sp>
    </p:spTree>
    <p:extLst>
      <p:ext uri="{BB962C8B-B14F-4D97-AF65-F5344CB8AC3E}">
        <p14:creationId xmlns:p14="http://schemas.microsoft.com/office/powerpoint/2010/main" val="209222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D701EC8C-5ABE-4114-8A6B-2ACF7D189766}" type="slidenum">
              <a:rPr lang="en-US" altLang="zh-CN"/>
              <a:pPr/>
              <a:t>‹#›</a:t>
            </a:fld>
            <a:endParaRPr lang="en-US" altLang="zh-CN"/>
          </a:p>
        </p:txBody>
      </p:sp>
    </p:spTree>
    <p:extLst>
      <p:ext uri="{BB962C8B-B14F-4D97-AF65-F5344CB8AC3E}">
        <p14:creationId xmlns:p14="http://schemas.microsoft.com/office/powerpoint/2010/main" val="3556859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fld id="{0BBCCAE2-F422-4650-9938-EECBF95D813E}" type="slidenum">
              <a:rPr lang="en-US" altLang="zh-CN"/>
              <a:pPr/>
              <a:t>‹#›</a:t>
            </a:fld>
            <a:endParaRPr lang="en-US" altLang="zh-CN"/>
          </a:p>
        </p:txBody>
      </p:sp>
    </p:spTree>
    <p:extLst>
      <p:ext uri="{BB962C8B-B14F-4D97-AF65-F5344CB8AC3E}">
        <p14:creationId xmlns:p14="http://schemas.microsoft.com/office/powerpoint/2010/main" val="1874522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7814"/>
            <a:ext cx="10972800" cy="1139825"/>
          </a:xfrm>
        </p:spPr>
        <p:txBody>
          <a:bodyPr/>
          <a:lstStyle/>
          <a:p>
            <a:r>
              <a:rPr lang="zh-CN" altLang="en-US"/>
              <a:t>单击此处编辑母版标题样式</a:t>
            </a:r>
          </a:p>
        </p:txBody>
      </p:sp>
      <p:sp>
        <p:nvSpPr>
          <p:cNvPr id="3" name="内容占位符 2"/>
          <p:cNvSpPr>
            <a:spLocks noGrp="1"/>
          </p:cNvSpPr>
          <p:nvPr>
            <p:ph sz="quarter" idx="1"/>
          </p:nvPr>
        </p:nvSpPr>
        <p:spPr>
          <a:xfrm>
            <a:off x="609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09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3638"/>
            <a:ext cx="2844800" cy="457200"/>
          </a:xfrm>
          <a:prstGeom prst="rect">
            <a:avLst/>
          </a:prstGeo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ED1CA123-1C3D-4D5C-BD7D-60FB38403187}" type="slidenum">
              <a:rPr lang="en-US" altLang="zh-CN"/>
              <a:pPr/>
              <a:t>‹#›</a:t>
            </a:fld>
            <a:endParaRPr lang="en-US" altLang="zh-CN"/>
          </a:p>
        </p:txBody>
      </p:sp>
    </p:spTree>
    <p:extLst>
      <p:ext uri="{BB962C8B-B14F-4D97-AF65-F5344CB8AC3E}">
        <p14:creationId xmlns:p14="http://schemas.microsoft.com/office/powerpoint/2010/main" val="279271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600201"/>
            <a:ext cx="10972800" cy="4525963"/>
          </a:xfrm>
        </p:spPr>
        <p:txBody>
          <a:bodyPr/>
          <a:lstStyle/>
          <a:p>
            <a:pPr lvl="0"/>
            <a:endParaRPr lang="zh-CN" altLang="en-US" noProof="0"/>
          </a:p>
        </p:txBody>
      </p:sp>
      <p:sp>
        <p:nvSpPr>
          <p:cNvPr id="4" name="日期占位符 3"/>
          <p:cNvSpPr>
            <a:spLocks noGrp="1"/>
          </p:cNvSpPr>
          <p:nvPr>
            <p:ph type="dt" sz="half" idx="10"/>
          </p:nvPr>
        </p:nvSpPr>
        <p:spPr>
          <a:xfrm>
            <a:off x="609600" y="6245225"/>
            <a:ext cx="2844800" cy="47625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8737600" y="6245225"/>
            <a:ext cx="2844800" cy="476250"/>
          </a:xfrm>
        </p:spPr>
        <p:txBody>
          <a:bodyPr/>
          <a:lstStyle>
            <a:lvl1pPr>
              <a:defRPr/>
            </a:lvl1pPr>
          </a:lstStyle>
          <a:p>
            <a:fld id="{35B14957-A77E-4318-AF2B-E8D1B863DD68}" type="slidenum">
              <a:rPr lang="en-US" altLang="zh-CN"/>
              <a:pPr/>
              <a:t>‹#›</a:t>
            </a:fld>
            <a:endParaRPr lang="en-US" altLang="zh-CN"/>
          </a:p>
        </p:txBody>
      </p:sp>
    </p:spTree>
    <p:extLst>
      <p:ext uri="{BB962C8B-B14F-4D97-AF65-F5344CB8AC3E}">
        <p14:creationId xmlns:p14="http://schemas.microsoft.com/office/powerpoint/2010/main" val="302416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2021/12/8</a:t>
            </a:fld>
            <a:endParaRPr lang="zh-CN" altLang="en-US"/>
          </a:p>
        </p:txBody>
      </p:sp>
      <p:sp>
        <p:nvSpPr>
          <p:cNvPr id="6" name="页脚占位符 4">
            <a:extLst>
              <a:ext uri="{FF2B5EF4-FFF2-40B4-BE49-F238E27FC236}">
                <a16:creationId xmlns:a16="http://schemas.microsoft.com/office/drawing/2014/main"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2021/12/8</a:t>
            </a:fld>
            <a:endParaRPr lang="zh-CN" altLang="en-US"/>
          </a:p>
        </p:txBody>
      </p:sp>
      <p:sp>
        <p:nvSpPr>
          <p:cNvPr id="8" name="页脚占位符 4">
            <a:extLst>
              <a:ext uri="{FF2B5EF4-FFF2-40B4-BE49-F238E27FC236}">
                <a16:creationId xmlns:a16="http://schemas.microsoft.com/office/drawing/2014/main"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2021/12/8</a:t>
            </a:fld>
            <a:endParaRPr lang="zh-CN" altLang="en-US"/>
          </a:p>
        </p:txBody>
      </p:sp>
      <p:sp>
        <p:nvSpPr>
          <p:cNvPr id="4" name="页脚占位符 4">
            <a:extLst>
              <a:ext uri="{FF2B5EF4-FFF2-40B4-BE49-F238E27FC236}">
                <a16:creationId xmlns:a16="http://schemas.microsoft.com/office/drawing/2014/main"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2021/12/8</a:t>
            </a:fld>
            <a:endParaRPr lang="zh-CN" altLang="en-US"/>
          </a:p>
        </p:txBody>
      </p:sp>
      <p:sp>
        <p:nvSpPr>
          <p:cNvPr id="3" name="页脚占位符 4">
            <a:extLst>
              <a:ext uri="{FF2B5EF4-FFF2-40B4-BE49-F238E27FC236}">
                <a16:creationId xmlns:a16="http://schemas.microsoft.com/office/drawing/2014/main"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2021/12/8</a:t>
            </a:fld>
            <a:endParaRPr lang="zh-CN" altLang="en-US"/>
          </a:p>
        </p:txBody>
      </p:sp>
      <p:sp>
        <p:nvSpPr>
          <p:cNvPr id="6" name="页脚占位符 4">
            <a:extLst>
              <a:ext uri="{FF2B5EF4-FFF2-40B4-BE49-F238E27FC236}">
                <a16:creationId xmlns:a16="http://schemas.microsoft.com/office/drawing/2014/main"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2021/12/8</a:t>
            </a:fld>
            <a:endParaRPr lang="zh-CN" altLang="en-US"/>
          </a:p>
        </p:txBody>
      </p:sp>
      <p:sp>
        <p:nvSpPr>
          <p:cNvPr id="6" name="页脚占位符 4">
            <a:extLst>
              <a:ext uri="{FF2B5EF4-FFF2-40B4-BE49-F238E27FC236}">
                <a16:creationId xmlns:a16="http://schemas.microsoft.com/office/drawing/2014/main"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duotone>
              <a:schemeClr val="accent2">
                <a:shade val="45000"/>
                <a:satMod val="135000"/>
              </a:schemeClr>
              <a:prstClr val="white"/>
            </a:duotone>
            <a:extLst>
              <a:ext uri="{BEBA8EAE-BF5A-486C-A8C5-ECC9F3942E4B}">
                <a14:imgProps xmlns:a14="http://schemas.microsoft.com/office/drawing/2010/main">
                  <a14:imgLayer r:embed="rId18">
                    <a14:imgEffect>
                      <a14:sharpenSoften amount="25000"/>
                    </a14:imgEffect>
                    <a14:imgEffect>
                      <a14:colorTemperature colorTemp="9700"/>
                    </a14:imgEffect>
                    <a14:imgEffect>
                      <a14:saturation sat="400000"/>
                    </a14:imgEffect>
                    <a14:imgEffect>
                      <a14:brightnessContrast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2021/12/8</a:t>
            </a:fld>
            <a:endParaRPr lang="zh-CN" altLang="en-US"/>
          </a:p>
        </p:txBody>
      </p:sp>
      <p:sp>
        <p:nvSpPr>
          <p:cNvPr id="5" name="页脚占位符 4">
            <a:extLst>
              <a:ext uri="{FF2B5EF4-FFF2-40B4-BE49-F238E27FC236}">
                <a16:creationId xmlns:a16="http://schemas.microsoft.com/office/drawing/2014/main"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 id="2147483661" r:id="rId13"/>
    <p:sldLayoutId id="2147483662" r:id="rId14"/>
    <p:sldLayoutId id="2147483663" r:id="rId15"/>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1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5.wmf"/><Relationship Id="rId5" Type="http://schemas.openxmlformats.org/officeDocument/2006/relationships/oleObject" Target="../embeddings/oleObject34.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4.wmf"/><Relationship Id="rId5" Type="http://schemas.openxmlformats.org/officeDocument/2006/relationships/oleObject" Target="../embeddings/oleObject43.bin"/><Relationship Id="rId4" Type="http://schemas.openxmlformats.org/officeDocument/2006/relationships/image" Target="../media/image43.wmf"/></Relationships>
</file>

<file path=ppt/slides/_rels/slide1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7.wmf"/><Relationship Id="rId5" Type="http://schemas.openxmlformats.org/officeDocument/2006/relationships/oleObject" Target="../embeddings/oleObject46.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18" Type="http://schemas.openxmlformats.org/officeDocument/2006/relationships/image" Target="../media/image57.wmf"/><Relationship Id="rId3" Type="http://schemas.openxmlformats.org/officeDocument/2006/relationships/oleObject" Target="../embeddings/oleObject49.bin"/><Relationship Id="rId21" Type="http://schemas.openxmlformats.org/officeDocument/2006/relationships/oleObject" Target="../embeddings/oleObject58.bin"/><Relationship Id="rId7" Type="http://schemas.openxmlformats.org/officeDocument/2006/relationships/oleObject" Target="../embeddings/oleObject51.bin"/><Relationship Id="rId12" Type="http://schemas.openxmlformats.org/officeDocument/2006/relationships/image" Target="../media/image54.wmf"/><Relationship Id="rId17"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19" Type="http://schemas.openxmlformats.org/officeDocument/2006/relationships/oleObject" Target="../embeddings/oleObject57.bin"/><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 Id="rId22" Type="http://schemas.openxmlformats.org/officeDocument/2006/relationships/image" Target="../media/image5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60.wmf"/></Relationships>
</file>

<file path=ppt/slides/_rels/slide1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2.wmf"/><Relationship Id="rId5" Type="http://schemas.openxmlformats.org/officeDocument/2006/relationships/oleObject" Target="../embeddings/oleObject61.bin"/><Relationship Id="rId4" Type="http://schemas.openxmlformats.org/officeDocument/2006/relationships/image" Target="../media/image61.wmf"/></Relationships>
</file>

<file path=ppt/slides/_rels/slide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64.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66.bin"/></Relationships>
</file>

<file path=ppt/slides/_rels/slide1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68.bin"/><Relationship Id="rId4" Type="http://schemas.openxmlformats.org/officeDocument/2006/relationships/image" Target="../media/image6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75.bin"/><Relationship Id="rId18" Type="http://schemas.openxmlformats.org/officeDocument/2006/relationships/image" Target="../media/image78.wmf"/><Relationship Id="rId26" Type="http://schemas.openxmlformats.org/officeDocument/2006/relationships/image" Target="../media/image82.wmf"/><Relationship Id="rId3" Type="http://schemas.openxmlformats.org/officeDocument/2006/relationships/oleObject" Target="../embeddings/oleObject70.bin"/><Relationship Id="rId21" Type="http://schemas.openxmlformats.org/officeDocument/2006/relationships/oleObject" Target="../embeddings/oleObject79.bin"/><Relationship Id="rId7" Type="http://schemas.openxmlformats.org/officeDocument/2006/relationships/oleObject" Target="../embeddings/oleObject72.bin"/><Relationship Id="rId12" Type="http://schemas.openxmlformats.org/officeDocument/2006/relationships/image" Target="../media/image75.wmf"/><Relationship Id="rId17" Type="http://schemas.openxmlformats.org/officeDocument/2006/relationships/oleObject" Target="../embeddings/oleObject77.bin"/><Relationship Id="rId25"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77.wmf"/><Relationship Id="rId20" Type="http://schemas.openxmlformats.org/officeDocument/2006/relationships/image" Target="../media/image79.wmf"/><Relationship Id="rId29" Type="http://schemas.openxmlformats.org/officeDocument/2006/relationships/oleObject" Target="../embeddings/oleObject83.bin"/><Relationship Id="rId1" Type="http://schemas.openxmlformats.org/officeDocument/2006/relationships/vmlDrawing" Target="../drawings/vmlDrawing16.vml"/><Relationship Id="rId6" Type="http://schemas.openxmlformats.org/officeDocument/2006/relationships/image" Target="../media/image72.wmf"/><Relationship Id="rId11" Type="http://schemas.openxmlformats.org/officeDocument/2006/relationships/oleObject" Target="../embeddings/oleObject74.bin"/><Relationship Id="rId24" Type="http://schemas.openxmlformats.org/officeDocument/2006/relationships/image" Target="../media/image81.wmf"/><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oleObject" Target="../embeddings/oleObject80.bin"/><Relationship Id="rId28" Type="http://schemas.openxmlformats.org/officeDocument/2006/relationships/image" Target="../media/image83.wmf"/><Relationship Id="rId10" Type="http://schemas.openxmlformats.org/officeDocument/2006/relationships/image" Target="../media/image74.wmf"/><Relationship Id="rId19" Type="http://schemas.openxmlformats.org/officeDocument/2006/relationships/oleObject" Target="../embeddings/oleObject78.bin"/><Relationship Id="rId4" Type="http://schemas.openxmlformats.org/officeDocument/2006/relationships/image" Target="../media/image71.wmf"/><Relationship Id="rId9" Type="http://schemas.openxmlformats.org/officeDocument/2006/relationships/oleObject" Target="../embeddings/oleObject73.bin"/><Relationship Id="rId14" Type="http://schemas.openxmlformats.org/officeDocument/2006/relationships/image" Target="../media/image76.wmf"/><Relationship Id="rId22" Type="http://schemas.openxmlformats.org/officeDocument/2006/relationships/image" Target="../media/image80.wmf"/><Relationship Id="rId27" Type="http://schemas.openxmlformats.org/officeDocument/2006/relationships/oleObject" Target="../embeddings/oleObject82.bin"/><Relationship Id="rId30" Type="http://schemas.openxmlformats.org/officeDocument/2006/relationships/image" Target="../media/image84.wmf"/></Relationships>
</file>

<file path=ppt/slides/_rels/slide21.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9.wmf"/><Relationship Id="rId2" Type="http://schemas.openxmlformats.org/officeDocument/2006/relationships/slideLayout" Target="../slideLayouts/slideLayout14.xml"/><Relationship Id="rId1" Type="http://schemas.openxmlformats.org/officeDocument/2006/relationships/vmlDrawing" Target="../drawings/vmlDrawing17.vml"/><Relationship Id="rId6" Type="http://schemas.openxmlformats.org/officeDocument/2006/relationships/image" Target="../media/image86.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91.wmf"/><Relationship Id="rId5" Type="http://schemas.openxmlformats.org/officeDocument/2006/relationships/oleObject" Target="../embeddings/oleObject90.bin"/><Relationship Id="rId4" Type="http://schemas.openxmlformats.org/officeDocument/2006/relationships/image" Target="../media/image9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6.wmf"/><Relationship Id="rId18" Type="http://schemas.openxmlformats.org/officeDocument/2006/relationships/oleObject" Target="../embeddings/oleObject98.bin"/><Relationship Id="rId26" Type="http://schemas.openxmlformats.org/officeDocument/2006/relationships/oleObject" Target="../embeddings/oleObject102.bin"/><Relationship Id="rId3" Type="http://schemas.openxmlformats.org/officeDocument/2006/relationships/notesSlide" Target="../notesSlides/notesSlide1.xml"/><Relationship Id="rId21" Type="http://schemas.openxmlformats.org/officeDocument/2006/relationships/image" Target="../media/image100.wmf"/><Relationship Id="rId7" Type="http://schemas.openxmlformats.org/officeDocument/2006/relationships/image" Target="../media/image93.wmf"/><Relationship Id="rId12" Type="http://schemas.openxmlformats.org/officeDocument/2006/relationships/oleObject" Target="../embeddings/oleObject95.bin"/><Relationship Id="rId17" Type="http://schemas.openxmlformats.org/officeDocument/2006/relationships/image" Target="../media/image98.wmf"/><Relationship Id="rId25" Type="http://schemas.openxmlformats.org/officeDocument/2006/relationships/image" Target="../media/image102.wmf"/><Relationship Id="rId2" Type="http://schemas.openxmlformats.org/officeDocument/2006/relationships/slideLayout" Target="../slideLayouts/slideLayout7.xml"/><Relationship Id="rId16" Type="http://schemas.openxmlformats.org/officeDocument/2006/relationships/oleObject" Target="../embeddings/oleObject97.bin"/><Relationship Id="rId20" Type="http://schemas.openxmlformats.org/officeDocument/2006/relationships/oleObject" Target="../embeddings/oleObject99.bin"/><Relationship Id="rId1" Type="http://schemas.openxmlformats.org/officeDocument/2006/relationships/vmlDrawing" Target="../drawings/vmlDrawing19.vml"/><Relationship Id="rId6" Type="http://schemas.openxmlformats.org/officeDocument/2006/relationships/oleObject" Target="../embeddings/oleObject92.bin"/><Relationship Id="rId11" Type="http://schemas.openxmlformats.org/officeDocument/2006/relationships/image" Target="../media/image95.wmf"/><Relationship Id="rId24" Type="http://schemas.openxmlformats.org/officeDocument/2006/relationships/oleObject" Target="../embeddings/oleObject101.bin"/><Relationship Id="rId5" Type="http://schemas.openxmlformats.org/officeDocument/2006/relationships/image" Target="../media/image92.wmf"/><Relationship Id="rId15" Type="http://schemas.openxmlformats.org/officeDocument/2006/relationships/image" Target="../media/image97.wmf"/><Relationship Id="rId23" Type="http://schemas.openxmlformats.org/officeDocument/2006/relationships/image" Target="../media/image101.wmf"/><Relationship Id="rId10" Type="http://schemas.openxmlformats.org/officeDocument/2006/relationships/oleObject" Target="../embeddings/oleObject94.bin"/><Relationship Id="rId19" Type="http://schemas.openxmlformats.org/officeDocument/2006/relationships/image" Target="../media/image99.wmf"/><Relationship Id="rId4" Type="http://schemas.openxmlformats.org/officeDocument/2006/relationships/oleObject" Target="../embeddings/oleObject91.bin"/><Relationship Id="rId9" Type="http://schemas.openxmlformats.org/officeDocument/2006/relationships/image" Target="../media/image94.wmf"/><Relationship Id="rId14" Type="http://schemas.openxmlformats.org/officeDocument/2006/relationships/oleObject" Target="../embeddings/oleObject96.bin"/><Relationship Id="rId22" Type="http://schemas.openxmlformats.org/officeDocument/2006/relationships/oleObject" Target="../embeddings/oleObject100.bin"/><Relationship Id="rId27" Type="http://schemas.openxmlformats.org/officeDocument/2006/relationships/image" Target="../media/image103.wmf"/></Relationships>
</file>

<file path=ppt/slides/_rels/slide24.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5.bin"/><Relationship Id="rId12" Type="http://schemas.openxmlformats.org/officeDocument/2006/relationships/image" Target="../media/image108.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5.wmf"/><Relationship Id="rId11" Type="http://schemas.openxmlformats.org/officeDocument/2006/relationships/oleObject" Target="../embeddings/oleObject107.bin"/><Relationship Id="rId5" Type="http://schemas.openxmlformats.org/officeDocument/2006/relationships/oleObject" Target="../embeddings/oleObject104.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106.bin"/><Relationship Id="rId14" Type="http://schemas.openxmlformats.org/officeDocument/2006/relationships/image" Target="../media/image10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oleObject" Target="../embeddings/oleObject114.bin"/><Relationship Id="rId18" Type="http://schemas.openxmlformats.org/officeDocument/2006/relationships/image" Target="../media/image117.wmf"/><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4.e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6.emf"/><Relationship Id="rId20" Type="http://schemas.openxmlformats.org/officeDocument/2006/relationships/image" Target="../media/image118.wmf"/><Relationship Id="rId1" Type="http://schemas.openxmlformats.org/officeDocument/2006/relationships/vmlDrawing" Target="../drawings/vmlDrawing21.vml"/><Relationship Id="rId6" Type="http://schemas.openxmlformats.org/officeDocument/2006/relationships/image" Target="../media/image111.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3.wmf"/><Relationship Id="rId19" Type="http://schemas.openxmlformats.org/officeDocument/2006/relationships/oleObject" Target="../embeddings/oleObject117.bin"/><Relationship Id="rId4" Type="http://schemas.openxmlformats.org/officeDocument/2006/relationships/image" Target="../media/image110.wmf"/><Relationship Id="rId9" Type="http://schemas.openxmlformats.org/officeDocument/2006/relationships/oleObject" Target="../embeddings/oleObject112.bin"/><Relationship Id="rId14" Type="http://schemas.openxmlformats.org/officeDocument/2006/relationships/image" Target="../media/image115.emf"/></Relationships>
</file>

<file path=ppt/slides/_rels/slide27.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20.e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2.wmf"/><Relationship Id="rId4" Type="http://schemas.openxmlformats.org/officeDocument/2006/relationships/image" Target="../media/image119.emf"/><Relationship Id="rId9" Type="http://schemas.openxmlformats.org/officeDocument/2006/relationships/oleObject" Target="../embeddings/oleObject121.bin"/><Relationship Id="rId14" Type="http://schemas.openxmlformats.org/officeDocument/2006/relationships/image" Target="../media/image124.wmf"/></Relationships>
</file>

<file path=ppt/slides/_rels/slide28.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4.bin"/><Relationship Id="rId7" Type="http://schemas.openxmlformats.org/officeDocument/2006/relationships/oleObject" Target="../embeddings/oleObject126.bin"/><Relationship Id="rId12"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6.emf"/><Relationship Id="rId11" Type="http://schemas.openxmlformats.org/officeDocument/2006/relationships/oleObject" Target="../embeddings/oleObject128.bin"/><Relationship Id="rId5" Type="http://schemas.openxmlformats.org/officeDocument/2006/relationships/oleObject" Target="../embeddings/oleObject125.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7.bin"/></Relationships>
</file>

<file path=ppt/slides/_rels/slide29.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131.wmf"/><Relationship Id="rId5" Type="http://schemas.openxmlformats.org/officeDocument/2006/relationships/oleObject" Target="../embeddings/oleObject130.bin"/><Relationship Id="rId4" Type="http://schemas.openxmlformats.org/officeDocument/2006/relationships/image" Target="../media/image130.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30.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4.wmf"/><Relationship Id="rId5" Type="http://schemas.openxmlformats.org/officeDocument/2006/relationships/oleObject" Target="../embeddings/oleObject133.bin"/><Relationship Id="rId4" Type="http://schemas.openxmlformats.org/officeDocument/2006/relationships/image" Target="../media/image133.wmf"/></Relationships>
</file>

<file path=ppt/slides/_rels/slide31.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40.bin"/><Relationship Id="rId18" Type="http://schemas.openxmlformats.org/officeDocument/2006/relationships/image" Target="../media/image143.wmf"/><Relationship Id="rId3" Type="http://schemas.openxmlformats.org/officeDocument/2006/relationships/oleObject" Target="../embeddings/oleObject135.bin"/><Relationship Id="rId21" Type="http://schemas.openxmlformats.org/officeDocument/2006/relationships/oleObject" Target="../embeddings/oleObject144.bin"/><Relationship Id="rId7" Type="http://schemas.openxmlformats.org/officeDocument/2006/relationships/oleObject" Target="../embeddings/oleObject137.bin"/><Relationship Id="rId12" Type="http://schemas.openxmlformats.org/officeDocument/2006/relationships/image" Target="../media/image140.wmf"/><Relationship Id="rId17" Type="http://schemas.openxmlformats.org/officeDocument/2006/relationships/oleObject" Target="../embeddings/oleObject142.bin"/><Relationship Id="rId2" Type="http://schemas.openxmlformats.org/officeDocument/2006/relationships/slideLayout" Target="../slideLayouts/slideLayout7.xml"/><Relationship Id="rId16" Type="http://schemas.openxmlformats.org/officeDocument/2006/relationships/image" Target="../media/image142.wmf"/><Relationship Id="rId20" Type="http://schemas.openxmlformats.org/officeDocument/2006/relationships/image" Target="../media/image144.wmf"/><Relationship Id="rId1" Type="http://schemas.openxmlformats.org/officeDocument/2006/relationships/vmlDrawing" Target="../drawings/vmlDrawing26.vml"/><Relationship Id="rId6" Type="http://schemas.openxmlformats.org/officeDocument/2006/relationships/image" Target="../media/image137.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oleObject" Target="../embeddings/oleObject141.bin"/><Relationship Id="rId10" Type="http://schemas.openxmlformats.org/officeDocument/2006/relationships/image" Target="../media/image139.wmf"/><Relationship Id="rId19" Type="http://schemas.openxmlformats.org/officeDocument/2006/relationships/oleObject" Target="../embeddings/oleObject143.bin"/><Relationship Id="rId4" Type="http://schemas.openxmlformats.org/officeDocument/2006/relationships/image" Target="../media/image136.wmf"/><Relationship Id="rId9" Type="http://schemas.openxmlformats.org/officeDocument/2006/relationships/oleObject" Target="../embeddings/oleObject138.bin"/><Relationship Id="rId14" Type="http://schemas.openxmlformats.org/officeDocument/2006/relationships/image" Target="../media/image141.wmf"/><Relationship Id="rId22" Type="http://schemas.openxmlformats.org/officeDocument/2006/relationships/image" Target="../media/image145.wmf"/></Relationships>
</file>

<file path=ppt/slides/_rels/slide32.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47.wmf"/><Relationship Id="rId5" Type="http://schemas.openxmlformats.org/officeDocument/2006/relationships/oleObject" Target="../embeddings/oleObject146.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48.bin"/></Relationships>
</file>

<file path=ppt/slides/_rels/slide33.x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4.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51.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3.wmf"/><Relationship Id="rId4" Type="http://schemas.openxmlformats.org/officeDocument/2006/relationships/image" Target="../media/image150.wmf"/><Relationship Id="rId9" Type="http://schemas.openxmlformats.org/officeDocument/2006/relationships/oleObject" Target="../embeddings/oleObject152.bin"/></Relationships>
</file>

<file path=ppt/slides/_rels/slide34.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59.wmf"/><Relationship Id="rId2" Type="http://schemas.openxmlformats.org/officeDocument/2006/relationships/slideLayout" Target="../slideLayouts/slideLayout7.xml"/><Relationship Id="rId16" Type="http://schemas.openxmlformats.org/officeDocument/2006/relationships/image" Target="../media/image161.wmf"/><Relationship Id="rId1" Type="http://schemas.openxmlformats.org/officeDocument/2006/relationships/vmlDrawing" Target="../drawings/vmlDrawing29.vml"/><Relationship Id="rId6" Type="http://schemas.openxmlformats.org/officeDocument/2006/relationships/image" Target="../media/image156.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oleObject" Target="../embeddings/oleObject16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7.bin"/><Relationship Id="rId14" Type="http://schemas.openxmlformats.org/officeDocument/2006/relationships/image" Target="../media/image160.wmf"/></Relationships>
</file>

<file path=ppt/slides/_rels/slide35.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6.bin"/><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66.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63.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164.bin"/><Relationship Id="rId14" Type="http://schemas.openxmlformats.org/officeDocument/2006/relationships/image" Target="../media/image167.wmf"/></Relationships>
</file>

<file path=ppt/slides/_rels/slide36.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2.bin"/><Relationship Id="rId18" Type="http://schemas.openxmlformats.org/officeDocument/2006/relationships/image" Target="../media/image175.wmf"/><Relationship Id="rId3" Type="http://schemas.openxmlformats.org/officeDocument/2006/relationships/oleObject" Target="../embeddings/oleObject167.bin"/><Relationship Id="rId21" Type="http://schemas.openxmlformats.org/officeDocument/2006/relationships/oleObject" Target="../embeddings/oleObject176.bin"/><Relationship Id="rId7" Type="http://schemas.openxmlformats.org/officeDocument/2006/relationships/oleObject" Target="../embeddings/oleObject169.bin"/><Relationship Id="rId12" Type="http://schemas.openxmlformats.org/officeDocument/2006/relationships/image" Target="../media/image172.wmf"/><Relationship Id="rId17" Type="http://schemas.openxmlformats.org/officeDocument/2006/relationships/oleObject" Target="../embeddings/oleObject174.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31.vml"/><Relationship Id="rId6" Type="http://schemas.openxmlformats.org/officeDocument/2006/relationships/image" Target="../media/image169.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71.wmf"/><Relationship Id="rId19" Type="http://schemas.openxmlformats.org/officeDocument/2006/relationships/oleObject" Target="../embeddings/oleObject175.bin"/><Relationship Id="rId4" Type="http://schemas.openxmlformats.org/officeDocument/2006/relationships/image" Target="../media/image168.wmf"/><Relationship Id="rId9" Type="http://schemas.openxmlformats.org/officeDocument/2006/relationships/oleObject" Target="../embeddings/oleObject170.bin"/><Relationship Id="rId14" Type="http://schemas.openxmlformats.org/officeDocument/2006/relationships/image" Target="../media/image173.wmf"/><Relationship Id="rId22" Type="http://schemas.openxmlformats.org/officeDocument/2006/relationships/image" Target="../media/image177.wmf"/></Relationships>
</file>

<file path=ppt/slides/_rels/slide37.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182.bin"/><Relationship Id="rId18" Type="http://schemas.openxmlformats.org/officeDocument/2006/relationships/image" Target="../media/image185.wmf"/><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2.wmf"/><Relationship Id="rId17" Type="http://schemas.openxmlformats.org/officeDocument/2006/relationships/oleObject" Target="../embeddings/oleObject184.bin"/><Relationship Id="rId2" Type="http://schemas.openxmlformats.org/officeDocument/2006/relationships/slideLayout" Target="../slideLayouts/slideLayout7.xml"/><Relationship Id="rId16" Type="http://schemas.openxmlformats.org/officeDocument/2006/relationships/image" Target="../media/image184.wmf"/><Relationship Id="rId20" Type="http://schemas.openxmlformats.org/officeDocument/2006/relationships/image" Target="../media/image186.wmf"/><Relationship Id="rId1" Type="http://schemas.openxmlformats.org/officeDocument/2006/relationships/vmlDrawing" Target="../drawings/vmlDrawing32.vml"/><Relationship Id="rId6" Type="http://schemas.openxmlformats.org/officeDocument/2006/relationships/image" Target="../media/image179.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81.wmf"/><Relationship Id="rId19" Type="http://schemas.openxmlformats.org/officeDocument/2006/relationships/oleObject" Target="../embeddings/oleObject185.bin"/><Relationship Id="rId4" Type="http://schemas.openxmlformats.org/officeDocument/2006/relationships/image" Target="../media/image178.wmf"/><Relationship Id="rId9" Type="http://schemas.openxmlformats.org/officeDocument/2006/relationships/oleObject" Target="../embeddings/oleObject180.bin"/><Relationship Id="rId14" Type="http://schemas.openxmlformats.org/officeDocument/2006/relationships/image" Target="../media/image183.wmf"/></Relationships>
</file>

<file path=ppt/slides/_rels/slide38.xml.rels><?xml version="1.0" encoding="UTF-8" standalone="yes"?>
<Relationships xmlns="http://schemas.openxmlformats.org/package/2006/relationships"><Relationship Id="rId8" Type="http://schemas.openxmlformats.org/officeDocument/2006/relationships/image" Target="../media/image189.wmf"/><Relationship Id="rId13" Type="http://schemas.openxmlformats.org/officeDocument/2006/relationships/oleObject" Target="../embeddings/oleObject191.bin"/><Relationship Id="rId18" Type="http://schemas.openxmlformats.org/officeDocument/2006/relationships/image" Target="../media/image194.wmf"/><Relationship Id="rId26" Type="http://schemas.openxmlformats.org/officeDocument/2006/relationships/image" Target="../media/image198.wmf"/><Relationship Id="rId3" Type="http://schemas.openxmlformats.org/officeDocument/2006/relationships/oleObject" Target="../embeddings/oleObject186.bin"/><Relationship Id="rId21" Type="http://schemas.openxmlformats.org/officeDocument/2006/relationships/oleObject" Target="../embeddings/oleObject195.bin"/><Relationship Id="rId7" Type="http://schemas.openxmlformats.org/officeDocument/2006/relationships/oleObject" Target="../embeddings/oleObject188.bin"/><Relationship Id="rId12" Type="http://schemas.openxmlformats.org/officeDocument/2006/relationships/image" Target="../media/image191.wmf"/><Relationship Id="rId17" Type="http://schemas.openxmlformats.org/officeDocument/2006/relationships/oleObject" Target="../embeddings/oleObject193.bin"/><Relationship Id="rId25" Type="http://schemas.openxmlformats.org/officeDocument/2006/relationships/oleObject" Target="../embeddings/oleObject197.bin"/><Relationship Id="rId2" Type="http://schemas.openxmlformats.org/officeDocument/2006/relationships/slideLayout" Target="../slideLayouts/slideLayout7.xml"/><Relationship Id="rId16" Type="http://schemas.openxmlformats.org/officeDocument/2006/relationships/image" Target="../media/image193.wmf"/><Relationship Id="rId20" Type="http://schemas.openxmlformats.org/officeDocument/2006/relationships/image" Target="../media/image195.wmf"/><Relationship Id="rId1" Type="http://schemas.openxmlformats.org/officeDocument/2006/relationships/vmlDrawing" Target="../drawings/vmlDrawing33.vml"/><Relationship Id="rId6" Type="http://schemas.openxmlformats.org/officeDocument/2006/relationships/image" Target="../media/image188.wmf"/><Relationship Id="rId11" Type="http://schemas.openxmlformats.org/officeDocument/2006/relationships/oleObject" Target="../embeddings/oleObject190.bin"/><Relationship Id="rId24" Type="http://schemas.openxmlformats.org/officeDocument/2006/relationships/image" Target="../media/image197.wmf"/><Relationship Id="rId5" Type="http://schemas.openxmlformats.org/officeDocument/2006/relationships/oleObject" Target="../embeddings/oleObject187.bin"/><Relationship Id="rId15" Type="http://schemas.openxmlformats.org/officeDocument/2006/relationships/oleObject" Target="../embeddings/oleObject192.bin"/><Relationship Id="rId23" Type="http://schemas.openxmlformats.org/officeDocument/2006/relationships/oleObject" Target="../embeddings/oleObject196.bin"/><Relationship Id="rId10" Type="http://schemas.openxmlformats.org/officeDocument/2006/relationships/image" Target="../media/image190.wmf"/><Relationship Id="rId19" Type="http://schemas.openxmlformats.org/officeDocument/2006/relationships/oleObject" Target="../embeddings/oleObject194.bin"/><Relationship Id="rId4" Type="http://schemas.openxmlformats.org/officeDocument/2006/relationships/image" Target="../media/image187.wmf"/><Relationship Id="rId9" Type="http://schemas.openxmlformats.org/officeDocument/2006/relationships/oleObject" Target="../embeddings/oleObject189.bin"/><Relationship Id="rId14" Type="http://schemas.openxmlformats.org/officeDocument/2006/relationships/image" Target="../media/image192.wmf"/><Relationship Id="rId22" Type="http://schemas.openxmlformats.org/officeDocument/2006/relationships/image" Target="../media/image19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03.wmf"/><Relationship Id="rId2" Type="http://schemas.openxmlformats.org/officeDocument/2006/relationships/slideLayout" Target="../slideLayouts/slideLayout7.xml"/><Relationship Id="rId16" Type="http://schemas.openxmlformats.org/officeDocument/2006/relationships/image" Target="../media/image205.emf"/><Relationship Id="rId1" Type="http://schemas.openxmlformats.org/officeDocument/2006/relationships/vmlDrawing" Target="../drawings/vmlDrawing34.vml"/><Relationship Id="rId6" Type="http://schemas.openxmlformats.org/officeDocument/2006/relationships/image" Target="../media/image200.wmf"/><Relationship Id="rId11" Type="http://schemas.openxmlformats.org/officeDocument/2006/relationships/oleObject" Target="../embeddings/oleObject202.bin"/><Relationship Id="rId5" Type="http://schemas.openxmlformats.org/officeDocument/2006/relationships/oleObject" Target="../embeddings/oleObject199.bin"/><Relationship Id="rId15" Type="http://schemas.openxmlformats.org/officeDocument/2006/relationships/oleObject" Target="../embeddings/oleObject204.bin"/><Relationship Id="rId10" Type="http://schemas.openxmlformats.org/officeDocument/2006/relationships/image" Target="../media/image202.wmf"/><Relationship Id="rId4" Type="http://schemas.openxmlformats.org/officeDocument/2006/relationships/image" Target="../media/image199.wmf"/><Relationship Id="rId9" Type="http://schemas.openxmlformats.org/officeDocument/2006/relationships/oleObject" Target="../embeddings/oleObject201.bin"/><Relationship Id="rId14" Type="http://schemas.openxmlformats.org/officeDocument/2006/relationships/image" Target="../media/image204.emf"/></Relationships>
</file>

<file path=ppt/slides/_rels/slide41.xml.rels><?xml version="1.0" encoding="UTF-8" standalone="yes"?>
<Relationships xmlns="http://schemas.openxmlformats.org/package/2006/relationships"><Relationship Id="rId8" Type="http://schemas.openxmlformats.org/officeDocument/2006/relationships/image" Target="../media/image208.wmf"/><Relationship Id="rId13" Type="http://schemas.openxmlformats.org/officeDocument/2006/relationships/oleObject" Target="../embeddings/oleObject210.bin"/><Relationship Id="rId3" Type="http://schemas.openxmlformats.org/officeDocument/2006/relationships/oleObject" Target="../embeddings/oleObject205.bin"/><Relationship Id="rId7" Type="http://schemas.openxmlformats.org/officeDocument/2006/relationships/oleObject" Target="../embeddings/oleObject207.bin"/><Relationship Id="rId12" Type="http://schemas.openxmlformats.org/officeDocument/2006/relationships/image" Target="../media/image210.wmf"/><Relationship Id="rId2" Type="http://schemas.openxmlformats.org/officeDocument/2006/relationships/slideLayout" Target="../slideLayouts/slideLayout7.xml"/><Relationship Id="rId16" Type="http://schemas.openxmlformats.org/officeDocument/2006/relationships/image" Target="../media/image212.wmf"/><Relationship Id="rId1" Type="http://schemas.openxmlformats.org/officeDocument/2006/relationships/vmlDrawing" Target="../drawings/vmlDrawing35.vml"/><Relationship Id="rId6" Type="http://schemas.openxmlformats.org/officeDocument/2006/relationships/image" Target="../media/image207.wmf"/><Relationship Id="rId11" Type="http://schemas.openxmlformats.org/officeDocument/2006/relationships/oleObject" Target="../embeddings/oleObject209.bin"/><Relationship Id="rId5" Type="http://schemas.openxmlformats.org/officeDocument/2006/relationships/oleObject" Target="../embeddings/oleObject206.bin"/><Relationship Id="rId15" Type="http://schemas.openxmlformats.org/officeDocument/2006/relationships/oleObject" Target="../embeddings/oleObject211.bin"/><Relationship Id="rId10" Type="http://schemas.openxmlformats.org/officeDocument/2006/relationships/image" Target="../media/image209.wmf"/><Relationship Id="rId4" Type="http://schemas.openxmlformats.org/officeDocument/2006/relationships/image" Target="../media/image206.wmf"/><Relationship Id="rId9" Type="http://schemas.openxmlformats.org/officeDocument/2006/relationships/oleObject" Target="../embeddings/oleObject208.bin"/><Relationship Id="rId14" Type="http://schemas.openxmlformats.org/officeDocument/2006/relationships/image" Target="../media/image211.wmf"/></Relationships>
</file>

<file path=ppt/slides/_rels/slide42.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17.bin"/><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17.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214.wmf"/><Relationship Id="rId11" Type="http://schemas.openxmlformats.org/officeDocument/2006/relationships/oleObject" Target="../embeddings/oleObject216.bin"/><Relationship Id="rId5" Type="http://schemas.openxmlformats.org/officeDocument/2006/relationships/oleObject" Target="../embeddings/oleObject213.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215.bin"/><Relationship Id="rId14" Type="http://schemas.openxmlformats.org/officeDocument/2006/relationships/image" Target="../media/image218.wmf"/></Relationships>
</file>

<file path=ppt/slides/_rels/slide43.x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oleObject" Target="../embeddings/oleObject218.bin"/><Relationship Id="rId7" Type="http://schemas.openxmlformats.org/officeDocument/2006/relationships/oleObject" Target="../embeddings/oleObject220.bin"/><Relationship Id="rId12" Type="http://schemas.openxmlformats.org/officeDocument/2006/relationships/image" Target="../media/image223.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20.wmf"/><Relationship Id="rId11" Type="http://schemas.openxmlformats.org/officeDocument/2006/relationships/oleObject" Target="../embeddings/oleObject222.bin"/><Relationship Id="rId5" Type="http://schemas.openxmlformats.org/officeDocument/2006/relationships/oleObject" Target="../embeddings/oleObject219.bin"/><Relationship Id="rId10" Type="http://schemas.openxmlformats.org/officeDocument/2006/relationships/image" Target="../media/image222.wmf"/><Relationship Id="rId4" Type="http://schemas.openxmlformats.org/officeDocument/2006/relationships/image" Target="../media/image219.wmf"/><Relationship Id="rId9" Type="http://schemas.openxmlformats.org/officeDocument/2006/relationships/oleObject" Target="../embeddings/oleObject221.bin"/></Relationships>
</file>

<file path=ppt/slides/_rels/slide44.x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oleObject" Target="../embeddings/oleObject228.bin"/><Relationship Id="rId3" Type="http://schemas.openxmlformats.org/officeDocument/2006/relationships/oleObject" Target="../embeddings/oleObject223.bin"/><Relationship Id="rId7" Type="http://schemas.openxmlformats.org/officeDocument/2006/relationships/oleObject" Target="../embeddings/oleObject225.bin"/><Relationship Id="rId12" Type="http://schemas.openxmlformats.org/officeDocument/2006/relationships/image" Target="../media/image228.wmf"/><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225.wmf"/><Relationship Id="rId11" Type="http://schemas.openxmlformats.org/officeDocument/2006/relationships/oleObject" Target="../embeddings/oleObject227.bin"/><Relationship Id="rId5" Type="http://schemas.openxmlformats.org/officeDocument/2006/relationships/oleObject" Target="../embeddings/oleObject224.bin"/><Relationship Id="rId10" Type="http://schemas.openxmlformats.org/officeDocument/2006/relationships/image" Target="../media/image227.wmf"/><Relationship Id="rId4" Type="http://schemas.openxmlformats.org/officeDocument/2006/relationships/image" Target="../media/image224.wmf"/><Relationship Id="rId9" Type="http://schemas.openxmlformats.org/officeDocument/2006/relationships/oleObject" Target="../embeddings/oleObject226.bin"/><Relationship Id="rId14" Type="http://schemas.openxmlformats.org/officeDocument/2006/relationships/image" Target="../media/image229.wmf"/></Relationships>
</file>

<file path=ppt/slides/_rels/slide45.xml.rels><?xml version="1.0" encoding="UTF-8" standalone="yes"?>
<Relationships xmlns="http://schemas.openxmlformats.org/package/2006/relationships"><Relationship Id="rId8" Type="http://schemas.openxmlformats.org/officeDocument/2006/relationships/image" Target="../media/image232.wmf"/><Relationship Id="rId13" Type="http://schemas.openxmlformats.org/officeDocument/2006/relationships/oleObject" Target="../embeddings/oleObject234.bin"/><Relationship Id="rId18" Type="http://schemas.openxmlformats.org/officeDocument/2006/relationships/image" Target="../media/image237.wmf"/><Relationship Id="rId26" Type="http://schemas.openxmlformats.org/officeDocument/2006/relationships/image" Target="../media/image241.wmf"/><Relationship Id="rId3" Type="http://schemas.openxmlformats.org/officeDocument/2006/relationships/oleObject" Target="../embeddings/oleObject229.bin"/><Relationship Id="rId21" Type="http://schemas.openxmlformats.org/officeDocument/2006/relationships/oleObject" Target="../embeddings/oleObject238.bin"/><Relationship Id="rId7" Type="http://schemas.openxmlformats.org/officeDocument/2006/relationships/oleObject" Target="../embeddings/oleObject231.bin"/><Relationship Id="rId12" Type="http://schemas.openxmlformats.org/officeDocument/2006/relationships/image" Target="../media/image234.wmf"/><Relationship Id="rId17" Type="http://schemas.openxmlformats.org/officeDocument/2006/relationships/oleObject" Target="../embeddings/oleObject236.bin"/><Relationship Id="rId25" Type="http://schemas.openxmlformats.org/officeDocument/2006/relationships/oleObject" Target="../embeddings/oleObject240.bin"/><Relationship Id="rId2" Type="http://schemas.openxmlformats.org/officeDocument/2006/relationships/slideLayout" Target="../slideLayouts/slideLayout7.xml"/><Relationship Id="rId16" Type="http://schemas.openxmlformats.org/officeDocument/2006/relationships/image" Target="../media/image236.wmf"/><Relationship Id="rId20" Type="http://schemas.openxmlformats.org/officeDocument/2006/relationships/image" Target="../media/image238.wmf"/><Relationship Id="rId29" Type="http://schemas.openxmlformats.org/officeDocument/2006/relationships/oleObject" Target="../embeddings/oleObject242.bin"/><Relationship Id="rId1" Type="http://schemas.openxmlformats.org/officeDocument/2006/relationships/vmlDrawing" Target="../drawings/vmlDrawing39.vml"/><Relationship Id="rId6" Type="http://schemas.openxmlformats.org/officeDocument/2006/relationships/image" Target="../media/image231.wmf"/><Relationship Id="rId11" Type="http://schemas.openxmlformats.org/officeDocument/2006/relationships/oleObject" Target="../embeddings/oleObject233.bin"/><Relationship Id="rId24" Type="http://schemas.openxmlformats.org/officeDocument/2006/relationships/image" Target="../media/image240.wmf"/><Relationship Id="rId5" Type="http://schemas.openxmlformats.org/officeDocument/2006/relationships/oleObject" Target="../embeddings/oleObject230.bin"/><Relationship Id="rId15" Type="http://schemas.openxmlformats.org/officeDocument/2006/relationships/oleObject" Target="../embeddings/oleObject235.bin"/><Relationship Id="rId23" Type="http://schemas.openxmlformats.org/officeDocument/2006/relationships/oleObject" Target="../embeddings/oleObject239.bin"/><Relationship Id="rId28" Type="http://schemas.openxmlformats.org/officeDocument/2006/relationships/image" Target="../media/image242.wmf"/><Relationship Id="rId10" Type="http://schemas.openxmlformats.org/officeDocument/2006/relationships/image" Target="../media/image233.wmf"/><Relationship Id="rId19" Type="http://schemas.openxmlformats.org/officeDocument/2006/relationships/oleObject" Target="../embeddings/oleObject237.bin"/><Relationship Id="rId4" Type="http://schemas.openxmlformats.org/officeDocument/2006/relationships/image" Target="../media/image230.wmf"/><Relationship Id="rId9" Type="http://schemas.openxmlformats.org/officeDocument/2006/relationships/oleObject" Target="../embeddings/oleObject232.bin"/><Relationship Id="rId14" Type="http://schemas.openxmlformats.org/officeDocument/2006/relationships/image" Target="../media/image235.wmf"/><Relationship Id="rId22" Type="http://schemas.openxmlformats.org/officeDocument/2006/relationships/image" Target="../media/image239.wmf"/><Relationship Id="rId27" Type="http://schemas.openxmlformats.org/officeDocument/2006/relationships/oleObject" Target="../embeddings/oleObject241.bin"/><Relationship Id="rId30" Type="http://schemas.openxmlformats.org/officeDocument/2006/relationships/image" Target="../media/image243.wmf"/></Relationships>
</file>

<file path=ppt/slides/_rels/slide46.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48.bin"/><Relationship Id="rId18" Type="http://schemas.openxmlformats.org/officeDocument/2006/relationships/image" Target="../media/image251.wmf"/><Relationship Id="rId26" Type="http://schemas.openxmlformats.org/officeDocument/2006/relationships/image" Target="../media/image255.wmf"/><Relationship Id="rId3" Type="http://schemas.openxmlformats.org/officeDocument/2006/relationships/oleObject" Target="../embeddings/oleObject243.bin"/><Relationship Id="rId21" Type="http://schemas.openxmlformats.org/officeDocument/2006/relationships/oleObject" Target="../embeddings/oleObject252.bin"/><Relationship Id="rId7" Type="http://schemas.openxmlformats.org/officeDocument/2006/relationships/oleObject" Target="../embeddings/oleObject245.bin"/><Relationship Id="rId12" Type="http://schemas.openxmlformats.org/officeDocument/2006/relationships/image" Target="../media/image248.wmf"/><Relationship Id="rId17" Type="http://schemas.openxmlformats.org/officeDocument/2006/relationships/oleObject" Target="../embeddings/oleObject250.bin"/><Relationship Id="rId25" Type="http://schemas.openxmlformats.org/officeDocument/2006/relationships/oleObject" Target="../embeddings/oleObject254.bin"/><Relationship Id="rId2" Type="http://schemas.openxmlformats.org/officeDocument/2006/relationships/slideLayout" Target="../slideLayouts/slideLayout7.xml"/><Relationship Id="rId16" Type="http://schemas.openxmlformats.org/officeDocument/2006/relationships/image" Target="../media/image250.wmf"/><Relationship Id="rId20" Type="http://schemas.openxmlformats.org/officeDocument/2006/relationships/image" Target="../media/image252.wmf"/><Relationship Id="rId1" Type="http://schemas.openxmlformats.org/officeDocument/2006/relationships/vmlDrawing" Target="../drawings/vmlDrawing40.vml"/><Relationship Id="rId6" Type="http://schemas.openxmlformats.org/officeDocument/2006/relationships/image" Target="../media/image245.wmf"/><Relationship Id="rId11" Type="http://schemas.openxmlformats.org/officeDocument/2006/relationships/oleObject" Target="../embeddings/oleObject247.bin"/><Relationship Id="rId24" Type="http://schemas.openxmlformats.org/officeDocument/2006/relationships/image" Target="../media/image254.wmf"/><Relationship Id="rId5" Type="http://schemas.openxmlformats.org/officeDocument/2006/relationships/oleObject" Target="../embeddings/oleObject244.bin"/><Relationship Id="rId15" Type="http://schemas.openxmlformats.org/officeDocument/2006/relationships/oleObject" Target="../embeddings/oleObject249.bin"/><Relationship Id="rId23" Type="http://schemas.openxmlformats.org/officeDocument/2006/relationships/oleObject" Target="../embeddings/oleObject253.bin"/><Relationship Id="rId28" Type="http://schemas.openxmlformats.org/officeDocument/2006/relationships/image" Target="../media/image256.wmf"/><Relationship Id="rId10" Type="http://schemas.openxmlformats.org/officeDocument/2006/relationships/image" Target="../media/image247.wmf"/><Relationship Id="rId19" Type="http://schemas.openxmlformats.org/officeDocument/2006/relationships/oleObject" Target="../embeddings/oleObject251.bin"/><Relationship Id="rId4" Type="http://schemas.openxmlformats.org/officeDocument/2006/relationships/image" Target="../media/image244.wmf"/><Relationship Id="rId9" Type="http://schemas.openxmlformats.org/officeDocument/2006/relationships/oleObject" Target="../embeddings/oleObject246.bin"/><Relationship Id="rId14" Type="http://schemas.openxmlformats.org/officeDocument/2006/relationships/image" Target="../media/image249.wmf"/><Relationship Id="rId22" Type="http://schemas.openxmlformats.org/officeDocument/2006/relationships/image" Target="../media/image253.wmf"/><Relationship Id="rId27" Type="http://schemas.openxmlformats.org/officeDocument/2006/relationships/oleObject" Target="../embeddings/oleObject25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6.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258.wmf"/><Relationship Id="rId5" Type="http://schemas.openxmlformats.org/officeDocument/2006/relationships/oleObject" Target="../embeddings/oleObject257.bin"/><Relationship Id="rId4" Type="http://schemas.openxmlformats.org/officeDocument/2006/relationships/image" Target="../media/image257.wmf"/></Relationships>
</file>

<file path=ppt/slides/_rels/slide48.xml.rels><?xml version="1.0" encoding="UTF-8" standalone="yes"?>
<Relationships xmlns="http://schemas.openxmlformats.org/package/2006/relationships"><Relationship Id="rId8" Type="http://schemas.openxmlformats.org/officeDocument/2006/relationships/image" Target="../media/image261.w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260.wmf"/><Relationship Id="rId5" Type="http://schemas.openxmlformats.org/officeDocument/2006/relationships/oleObject" Target="../embeddings/oleObject259.bin"/><Relationship Id="rId4" Type="http://schemas.openxmlformats.org/officeDocument/2006/relationships/image" Target="../media/image259.wmf"/></Relationships>
</file>

<file path=ppt/slides/_rels/slide49.xml.rels><?xml version="1.0" encoding="UTF-8" standalone="yes"?>
<Relationships xmlns="http://schemas.openxmlformats.org/package/2006/relationships"><Relationship Id="rId8" Type="http://schemas.openxmlformats.org/officeDocument/2006/relationships/image" Target="../media/image264.wmf"/><Relationship Id="rId13" Type="http://schemas.openxmlformats.org/officeDocument/2006/relationships/oleObject" Target="../embeddings/oleObject266.bin"/><Relationship Id="rId18" Type="http://schemas.openxmlformats.org/officeDocument/2006/relationships/image" Target="../media/image269.wmf"/><Relationship Id="rId3" Type="http://schemas.openxmlformats.org/officeDocument/2006/relationships/oleObject" Target="../embeddings/oleObject261.bin"/><Relationship Id="rId7" Type="http://schemas.openxmlformats.org/officeDocument/2006/relationships/oleObject" Target="../embeddings/oleObject263.bin"/><Relationship Id="rId12" Type="http://schemas.openxmlformats.org/officeDocument/2006/relationships/image" Target="../media/image266.wmf"/><Relationship Id="rId17" Type="http://schemas.openxmlformats.org/officeDocument/2006/relationships/oleObject" Target="../embeddings/oleObject268.bin"/><Relationship Id="rId2" Type="http://schemas.openxmlformats.org/officeDocument/2006/relationships/slideLayout" Target="../slideLayouts/slideLayout7.xml"/><Relationship Id="rId16" Type="http://schemas.openxmlformats.org/officeDocument/2006/relationships/image" Target="../media/image268.wmf"/><Relationship Id="rId1" Type="http://schemas.openxmlformats.org/officeDocument/2006/relationships/vmlDrawing" Target="../drawings/vmlDrawing43.vml"/><Relationship Id="rId6" Type="http://schemas.openxmlformats.org/officeDocument/2006/relationships/image" Target="../media/image263.wmf"/><Relationship Id="rId11" Type="http://schemas.openxmlformats.org/officeDocument/2006/relationships/oleObject" Target="../embeddings/oleObject265.bin"/><Relationship Id="rId5" Type="http://schemas.openxmlformats.org/officeDocument/2006/relationships/oleObject" Target="../embeddings/oleObject262.bin"/><Relationship Id="rId15" Type="http://schemas.openxmlformats.org/officeDocument/2006/relationships/oleObject" Target="../embeddings/oleObject267.bin"/><Relationship Id="rId10" Type="http://schemas.openxmlformats.org/officeDocument/2006/relationships/image" Target="../media/image265.wmf"/><Relationship Id="rId4" Type="http://schemas.openxmlformats.org/officeDocument/2006/relationships/image" Target="../media/image262.wmf"/><Relationship Id="rId9" Type="http://schemas.openxmlformats.org/officeDocument/2006/relationships/oleObject" Target="../embeddings/oleObject264.bin"/><Relationship Id="rId14" Type="http://schemas.openxmlformats.org/officeDocument/2006/relationships/image" Target="../media/image26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oleObject" Target="../embeddings/oleObject269.bin"/><Relationship Id="rId7" Type="http://schemas.openxmlformats.org/officeDocument/2006/relationships/oleObject" Target="../embeddings/oleObject271.bin"/><Relationship Id="rId12" Type="http://schemas.openxmlformats.org/officeDocument/2006/relationships/image" Target="../media/image274.w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71.wmf"/><Relationship Id="rId11" Type="http://schemas.openxmlformats.org/officeDocument/2006/relationships/oleObject" Target="../embeddings/oleObject273.bin"/><Relationship Id="rId5" Type="http://schemas.openxmlformats.org/officeDocument/2006/relationships/oleObject" Target="../embeddings/oleObject270.bin"/><Relationship Id="rId10" Type="http://schemas.openxmlformats.org/officeDocument/2006/relationships/image" Target="../media/image273.wmf"/><Relationship Id="rId4" Type="http://schemas.openxmlformats.org/officeDocument/2006/relationships/image" Target="../media/image270.wmf"/><Relationship Id="rId9" Type="http://schemas.openxmlformats.org/officeDocument/2006/relationships/oleObject" Target="../embeddings/oleObject272.bin"/></Relationships>
</file>

<file path=ppt/slides/_rels/slide51.xml.rels><?xml version="1.0" encoding="UTF-8" standalone="yes"?>
<Relationships xmlns="http://schemas.openxmlformats.org/package/2006/relationships"><Relationship Id="rId8" Type="http://schemas.openxmlformats.org/officeDocument/2006/relationships/image" Target="../media/image277.wmf"/><Relationship Id="rId13" Type="http://schemas.openxmlformats.org/officeDocument/2006/relationships/oleObject" Target="../embeddings/oleObject279.bin"/><Relationship Id="rId18" Type="http://schemas.openxmlformats.org/officeDocument/2006/relationships/image" Target="../media/image282.wmf"/><Relationship Id="rId3" Type="http://schemas.openxmlformats.org/officeDocument/2006/relationships/oleObject" Target="../embeddings/oleObject274.bin"/><Relationship Id="rId7" Type="http://schemas.openxmlformats.org/officeDocument/2006/relationships/oleObject" Target="../embeddings/oleObject276.bin"/><Relationship Id="rId12" Type="http://schemas.openxmlformats.org/officeDocument/2006/relationships/image" Target="../media/image279.wmf"/><Relationship Id="rId17" Type="http://schemas.openxmlformats.org/officeDocument/2006/relationships/oleObject" Target="../embeddings/oleObject281.bin"/><Relationship Id="rId2" Type="http://schemas.openxmlformats.org/officeDocument/2006/relationships/slideLayout" Target="../slideLayouts/slideLayout7.xml"/><Relationship Id="rId16" Type="http://schemas.openxmlformats.org/officeDocument/2006/relationships/image" Target="../media/image281.wmf"/><Relationship Id="rId1" Type="http://schemas.openxmlformats.org/officeDocument/2006/relationships/vmlDrawing" Target="../drawings/vmlDrawing45.vml"/><Relationship Id="rId6" Type="http://schemas.openxmlformats.org/officeDocument/2006/relationships/image" Target="../media/image276.wmf"/><Relationship Id="rId11" Type="http://schemas.openxmlformats.org/officeDocument/2006/relationships/oleObject" Target="../embeddings/oleObject278.bin"/><Relationship Id="rId5" Type="http://schemas.openxmlformats.org/officeDocument/2006/relationships/oleObject" Target="../embeddings/oleObject275.bin"/><Relationship Id="rId15" Type="http://schemas.openxmlformats.org/officeDocument/2006/relationships/oleObject" Target="../embeddings/oleObject280.bin"/><Relationship Id="rId10" Type="http://schemas.openxmlformats.org/officeDocument/2006/relationships/image" Target="../media/image278.wmf"/><Relationship Id="rId4" Type="http://schemas.openxmlformats.org/officeDocument/2006/relationships/image" Target="../media/image275.wmf"/><Relationship Id="rId9" Type="http://schemas.openxmlformats.org/officeDocument/2006/relationships/oleObject" Target="../embeddings/oleObject277.bin"/><Relationship Id="rId14" Type="http://schemas.openxmlformats.org/officeDocument/2006/relationships/image" Target="../media/image280.wmf"/></Relationships>
</file>

<file path=ppt/slides/_rels/slide52.xml.rels><?xml version="1.0" encoding="UTF-8" standalone="yes"?>
<Relationships xmlns="http://schemas.openxmlformats.org/package/2006/relationships"><Relationship Id="rId8" Type="http://schemas.openxmlformats.org/officeDocument/2006/relationships/image" Target="../media/image285.wmf"/><Relationship Id="rId13" Type="http://schemas.openxmlformats.org/officeDocument/2006/relationships/oleObject" Target="../embeddings/oleObject287.bin"/><Relationship Id="rId18" Type="http://schemas.openxmlformats.org/officeDocument/2006/relationships/image" Target="../media/image290.wmf"/><Relationship Id="rId3" Type="http://schemas.openxmlformats.org/officeDocument/2006/relationships/oleObject" Target="../embeddings/oleObject282.bin"/><Relationship Id="rId7" Type="http://schemas.openxmlformats.org/officeDocument/2006/relationships/oleObject" Target="../embeddings/oleObject284.bin"/><Relationship Id="rId12" Type="http://schemas.openxmlformats.org/officeDocument/2006/relationships/image" Target="../media/image287.wmf"/><Relationship Id="rId17" Type="http://schemas.openxmlformats.org/officeDocument/2006/relationships/oleObject" Target="../embeddings/oleObject289.bin"/><Relationship Id="rId2" Type="http://schemas.openxmlformats.org/officeDocument/2006/relationships/slideLayout" Target="../slideLayouts/slideLayout7.xml"/><Relationship Id="rId16" Type="http://schemas.openxmlformats.org/officeDocument/2006/relationships/image" Target="../media/image289.wmf"/><Relationship Id="rId1" Type="http://schemas.openxmlformats.org/officeDocument/2006/relationships/vmlDrawing" Target="../drawings/vmlDrawing46.vml"/><Relationship Id="rId6" Type="http://schemas.openxmlformats.org/officeDocument/2006/relationships/image" Target="../media/image284.wmf"/><Relationship Id="rId11" Type="http://schemas.openxmlformats.org/officeDocument/2006/relationships/oleObject" Target="../embeddings/oleObject286.bin"/><Relationship Id="rId5" Type="http://schemas.openxmlformats.org/officeDocument/2006/relationships/oleObject" Target="../embeddings/oleObject283.bin"/><Relationship Id="rId15" Type="http://schemas.openxmlformats.org/officeDocument/2006/relationships/oleObject" Target="../embeddings/oleObject288.bin"/><Relationship Id="rId10" Type="http://schemas.openxmlformats.org/officeDocument/2006/relationships/image" Target="../media/image286.wmf"/><Relationship Id="rId4" Type="http://schemas.openxmlformats.org/officeDocument/2006/relationships/image" Target="../media/image283.wmf"/><Relationship Id="rId9" Type="http://schemas.openxmlformats.org/officeDocument/2006/relationships/oleObject" Target="../embeddings/oleObject285.bin"/><Relationship Id="rId14" Type="http://schemas.openxmlformats.org/officeDocument/2006/relationships/image" Target="../media/image288.wmf"/></Relationships>
</file>

<file path=ppt/slides/_rels/slide53.x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oleObject" Target="../embeddings/oleObject290.bin"/><Relationship Id="rId7" Type="http://schemas.openxmlformats.org/officeDocument/2006/relationships/oleObject" Target="../embeddings/oleObject292.bin"/><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image" Target="../media/image292.wmf"/><Relationship Id="rId5" Type="http://schemas.openxmlformats.org/officeDocument/2006/relationships/oleObject" Target="../embeddings/oleObject291.bin"/><Relationship Id="rId4" Type="http://schemas.openxmlformats.org/officeDocument/2006/relationships/image" Target="../media/image291.wmf"/></Relationships>
</file>

<file path=ppt/slides/_rels/slide5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298.bin"/><Relationship Id="rId18" Type="http://schemas.openxmlformats.org/officeDocument/2006/relationships/image" Target="../media/image301.wmf"/><Relationship Id="rId3" Type="http://schemas.openxmlformats.org/officeDocument/2006/relationships/oleObject" Target="../embeddings/oleObject293.bin"/><Relationship Id="rId7" Type="http://schemas.openxmlformats.org/officeDocument/2006/relationships/oleObject" Target="../embeddings/oleObject295.bin"/><Relationship Id="rId12" Type="http://schemas.openxmlformats.org/officeDocument/2006/relationships/image" Target="../media/image298.wmf"/><Relationship Id="rId17" Type="http://schemas.openxmlformats.org/officeDocument/2006/relationships/oleObject" Target="../embeddings/oleObject300.bin"/><Relationship Id="rId2" Type="http://schemas.openxmlformats.org/officeDocument/2006/relationships/slideLayout" Target="../slideLayouts/slideLayout7.xml"/><Relationship Id="rId16" Type="http://schemas.openxmlformats.org/officeDocument/2006/relationships/image" Target="../media/image300.wmf"/><Relationship Id="rId1" Type="http://schemas.openxmlformats.org/officeDocument/2006/relationships/vmlDrawing" Target="../drawings/vmlDrawing48.vml"/><Relationship Id="rId6" Type="http://schemas.openxmlformats.org/officeDocument/2006/relationships/image" Target="../media/image295.wmf"/><Relationship Id="rId11" Type="http://schemas.openxmlformats.org/officeDocument/2006/relationships/oleObject" Target="../embeddings/oleObject297.bin"/><Relationship Id="rId5" Type="http://schemas.openxmlformats.org/officeDocument/2006/relationships/oleObject" Target="../embeddings/oleObject294.bin"/><Relationship Id="rId15" Type="http://schemas.openxmlformats.org/officeDocument/2006/relationships/oleObject" Target="../embeddings/oleObject299.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296.bin"/><Relationship Id="rId14" Type="http://schemas.openxmlformats.org/officeDocument/2006/relationships/image" Target="../media/image299.wmf"/></Relationships>
</file>

<file path=ppt/slides/_rels/slide55.xml.rels><?xml version="1.0" encoding="UTF-8" standalone="yes"?>
<Relationships xmlns="http://schemas.openxmlformats.org/package/2006/relationships"><Relationship Id="rId8" Type="http://schemas.openxmlformats.org/officeDocument/2006/relationships/image" Target="../media/image304.wmf"/><Relationship Id="rId13" Type="http://schemas.openxmlformats.org/officeDocument/2006/relationships/oleObject" Target="../embeddings/oleObject306.bin"/><Relationship Id="rId3" Type="http://schemas.openxmlformats.org/officeDocument/2006/relationships/oleObject" Target="../embeddings/oleObject301.bin"/><Relationship Id="rId7" Type="http://schemas.openxmlformats.org/officeDocument/2006/relationships/oleObject" Target="../embeddings/oleObject303.bin"/><Relationship Id="rId12" Type="http://schemas.openxmlformats.org/officeDocument/2006/relationships/image" Target="../media/image306.wmf"/><Relationship Id="rId2" Type="http://schemas.openxmlformats.org/officeDocument/2006/relationships/slideLayout" Target="../slideLayouts/slideLayout7.xml"/><Relationship Id="rId16" Type="http://schemas.openxmlformats.org/officeDocument/2006/relationships/image" Target="../media/image308.wmf"/><Relationship Id="rId1" Type="http://schemas.openxmlformats.org/officeDocument/2006/relationships/vmlDrawing" Target="../drawings/vmlDrawing49.vml"/><Relationship Id="rId6" Type="http://schemas.openxmlformats.org/officeDocument/2006/relationships/image" Target="../media/image303.wmf"/><Relationship Id="rId11" Type="http://schemas.openxmlformats.org/officeDocument/2006/relationships/oleObject" Target="../embeddings/oleObject305.bin"/><Relationship Id="rId5" Type="http://schemas.openxmlformats.org/officeDocument/2006/relationships/oleObject" Target="../embeddings/oleObject302.bin"/><Relationship Id="rId15" Type="http://schemas.openxmlformats.org/officeDocument/2006/relationships/oleObject" Target="../embeddings/oleObject307.bin"/><Relationship Id="rId10" Type="http://schemas.openxmlformats.org/officeDocument/2006/relationships/image" Target="../media/image305.wmf"/><Relationship Id="rId4" Type="http://schemas.openxmlformats.org/officeDocument/2006/relationships/image" Target="../media/image302.wmf"/><Relationship Id="rId9" Type="http://schemas.openxmlformats.org/officeDocument/2006/relationships/oleObject" Target="../embeddings/oleObject304.bin"/><Relationship Id="rId14" Type="http://schemas.openxmlformats.org/officeDocument/2006/relationships/image" Target="../media/image307.wmf"/></Relationships>
</file>

<file path=ppt/slides/_rels/slide56.xml.rels><?xml version="1.0" encoding="UTF-8" standalone="yes"?>
<Relationships xmlns="http://schemas.openxmlformats.org/package/2006/relationships"><Relationship Id="rId8" Type="http://schemas.openxmlformats.org/officeDocument/2006/relationships/image" Target="../media/image311.wmf"/><Relationship Id="rId3" Type="http://schemas.openxmlformats.org/officeDocument/2006/relationships/oleObject" Target="../embeddings/oleObject308.bin"/><Relationship Id="rId7" Type="http://schemas.openxmlformats.org/officeDocument/2006/relationships/oleObject" Target="../embeddings/oleObject310.bin"/><Relationship Id="rId12" Type="http://schemas.openxmlformats.org/officeDocument/2006/relationships/image" Target="../media/image313.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310.wmf"/><Relationship Id="rId11" Type="http://schemas.openxmlformats.org/officeDocument/2006/relationships/oleObject" Target="../embeddings/oleObject312.bin"/><Relationship Id="rId5" Type="http://schemas.openxmlformats.org/officeDocument/2006/relationships/oleObject" Target="../embeddings/oleObject309.bin"/><Relationship Id="rId10" Type="http://schemas.openxmlformats.org/officeDocument/2006/relationships/image" Target="../media/image312.wmf"/><Relationship Id="rId4" Type="http://schemas.openxmlformats.org/officeDocument/2006/relationships/image" Target="../media/image309.wmf"/><Relationship Id="rId9" Type="http://schemas.openxmlformats.org/officeDocument/2006/relationships/oleObject" Target="../embeddings/oleObject311.bin"/></Relationships>
</file>

<file path=ppt/slides/_rels/slide57.xml.rels><?xml version="1.0" encoding="UTF-8" standalone="yes"?>
<Relationships xmlns="http://schemas.openxmlformats.org/package/2006/relationships"><Relationship Id="rId8" Type="http://schemas.openxmlformats.org/officeDocument/2006/relationships/image" Target="../media/image316.wmf"/><Relationship Id="rId13" Type="http://schemas.openxmlformats.org/officeDocument/2006/relationships/oleObject" Target="../embeddings/oleObject318.bin"/><Relationship Id="rId3" Type="http://schemas.openxmlformats.org/officeDocument/2006/relationships/oleObject" Target="../embeddings/oleObject313.bin"/><Relationship Id="rId7" Type="http://schemas.openxmlformats.org/officeDocument/2006/relationships/oleObject" Target="../embeddings/oleObject315.bin"/><Relationship Id="rId12" Type="http://schemas.openxmlformats.org/officeDocument/2006/relationships/image" Target="../media/image318.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image" Target="../media/image315.wmf"/><Relationship Id="rId11" Type="http://schemas.openxmlformats.org/officeDocument/2006/relationships/oleObject" Target="../embeddings/oleObject317.bin"/><Relationship Id="rId5" Type="http://schemas.openxmlformats.org/officeDocument/2006/relationships/oleObject" Target="../embeddings/oleObject314.bin"/><Relationship Id="rId10" Type="http://schemas.openxmlformats.org/officeDocument/2006/relationships/image" Target="../media/image317.wmf"/><Relationship Id="rId4" Type="http://schemas.openxmlformats.org/officeDocument/2006/relationships/image" Target="../media/image314.wmf"/><Relationship Id="rId9" Type="http://schemas.openxmlformats.org/officeDocument/2006/relationships/oleObject" Target="../embeddings/oleObject316.bin"/><Relationship Id="rId14" Type="http://schemas.openxmlformats.org/officeDocument/2006/relationships/image" Target="../media/image319.wmf"/></Relationships>
</file>

<file path=ppt/slides/_rels/slide58.xml.rels><?xml version="1.0" encoding="UTF-8" standalone="yes"?>
<Relationships xmlns="http://schemas.openxmlformats.org/package/2006/relationships"><Relationship Id="rId8" Type="http://schemas.openxmlformats.org/officeDocument/2006/relationships/image" Target="../media/image322.wmf"/><Relationship Id="rId13" Type="http://schemas.openxmlformats.org/officeDocument/2006/relationships/oleObject" Target="../embeddings/oleObject324.bin"/><Relationship Id="rId3" Type="http://schemas.openxmlformats.org/officeDocument/2006/relationships/oleObject" Target="../embeddings/oleObject319.bin"/><Relationship Id="rId7" Type="http://schemas.openxmlformats.org/officeDocument/2006/relationships/oleObject" Target="../embeddings/oleObject321.bin"/><Relationship Id="rId12" Type="http://schemas.openxmlformats.org/officeDocument/2006/relationships/image" Target="../media/image324.wmf"/><Relationship Id="rId2" Type="http://schemas.openxmlformats.org/officeDocument/2006/relationships/slideLayout" Target="../slideLayouts/slideLayout7.xml"/><Relationship Id="rId16" Type="http://schemas.openxmlformats.org/officeDocument/2006/relationships/image" Target="../media/image326.wmf"/><Relationship Id="rId1" Type="http://schemas.openxmlformats.org/officeDocument/2006/relationships/vmlDrawing" Target="../drawings/vmlDrawing52.vml"/><Relationship Id="rId6" Type="http://schemas.openxmlformats.org/officeDocument/2006/relationships/image" Target="../media/image321.wmf"/><Relationship Id="rId11" Type="http://schemas.openxmlformats.org/officeDocument/2006/relationships/oleObject" Target="../embeddings/oleObject323.bin"/><Relationship Id="rId5" Type="http://schemas.openxmlformats.org/officeDocument/2006/relationships/oleObject" Target="../embeddings/oleObject320.bin"/><Relationship Id="rId15" Type="http://schemas.openxmlformats.org/officeDocument/2006/relationships/oleObject" Target="../embeddings/oleObject325.bin"/><Relationship Id="rId10" Type="http://schemas.openxmlformats.org/officeDocument/2006/relationships/image" Target="../media/image323.wmf"/><Relationship Id="rId4" Type="http://schemas.openxmlformats.org/officeDocument/2006/relationships/image" Target="../media/image320.wmf"/><Relationship Id="rId9" Type="http://schemas.openxmlformats.org/officeDocument/2006/relationships/oleObject" Target="../embeddings/oleObject322.bin"/><Relationship Id="rId14" Type="http://schemas.openxmlformats.org/officeDocument/2006/relationships/image" Target="../media/image325.wmf"/></Relationships>
</file>

<file path=ppt/slides/_rels/slide59.xml.rels><?xml version="1.0" encoding="UTF-8" standalone="yes"?>
<Relationships xmlns="http://schemas.openxmlformats.org/package/2006/relationships"><Relationship Id="rId8" Type="http://schemas.openxmlformats.org/officeDocument/2006/relationships/image" Target="../media/image329.wmf"/><Relationship Id="rId3" Type="http://schemas.openxmlformats.org/officeDocument/2006/relationships/oleObject" Target="../embeddings/oleObject326.bin"/><Relationship Id="rId7" Type="http://schemas.openxmlformats.org/officeDocument/2006/relationships/oleObject" Target="../embeddings/oleObject328.bin"/><Relationship Id="rId12" Type="http://schemas.openxmlformats.org/officeDocument/2006/relationships/image" Target="../media/image331.wmf"/><Relationship Id="rId2" Type="http://schemas.openxmlformats.org/officeDocument/2006/relationships/slideLayout" Target="../slideLayouts/slideLayout7.xml"/><Relationship Id="rId1" Type="http://schemas.openxmlformats.org/officeDocument/2006/relationships/vmlDrawing" Target="../drawings/vmlDrawing53.vml"/><Relationship Id="rId6" Type="http://schemas.openxmlformats.org/officeDocument/2006/relationships/image" Target="../media/image328.wmf"/><Relationship Id="rId11" Type="http://schemas.openxmlformats.org/officeDocument/2006/relationships/oleObject" Target="../embeddings/oleObject330.bin"/><Relationship Id="rId5" Type="http://schemas.openxmlformats.org/officeDocument/2006/relationships/oleObject" Target="../embeddings/oleObject327.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329.bin"/></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60.xml.rels><?xml version="1.0" encoding="UTF-8" standalone="yes"?>
<Relationships xmlns="http://schemas.openxmlformats.org/package/2006/relationships"><Relationship Id="rId8" Type="http://schemas.openxmlformats.org/officeDocument/2006/relationships/image" Target="../media/image334.wmf"/><Relationship Id="rId13" Type="http://schemas.openxmlformats.org/officeDocument/2006/relationships/oleObject" Target="../embeddings/oleObject336.bin"/><Relationship Id="rId18" Type="http://schemas.openxmlformats.org/officeDocument/2006/relationships/image" Target="../media/image339.wmf"/><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336.wmf"/><Relationship Id="rId17" Type="http://schemas.openxmlformats.org/officeDocument/2006/relationships/oleObject" Target="../embeddings/oleObject338.bin"/><Relationship Id="rId2" Type="http://schemas.openxmlformats.org/officeDocument/2006/relationships/slideLayout" Target="../slideLayouts/slideLayout7.xml"/><Relationship Id="rId16" Type="http://schemas.openxmlformats.org/officeDocument/2006/relationships/image" Target="../media/image338.wmf"/><Relationship Id="rId1" Type="http://schemas.openxmlformats.org/officeDocument/2006/relationships/vmlDrawing" Target="../drawings/vmlDrawing54.vml"/><Relationship Id="rId6" Type="http://schemas.openxmlformats.org/officeDocument/2006/relationships/image" Target="../media/image333.wmf"/><Relationship Id="rId11" Type="http://schemas.openxmlformats.org/officeDocument/2006/relationships/oleObject" Target="../embeddings/oleObject335.bin"/><Relationship Id="rId5" Type="http://schemas.openxmlformats.org/officeDocument/2006/relationships/oleObject" Target="../embeddings/oleObject332.bin"/><Relationship Id="rId15" Type="http://schemas.openxmlformats.org/officeDocument/2006/relationships/oleObject" Target="../embeddings/oleObject337.bin"/><Relationship Id="rId10" Type="http://schemas.openxmlformats.org/officeDocument/2006/relationships/image" Target="../media/image335.wmf"/><Relationship Id="rId4" Type="http://schemas.openxmlformats.org/officeDocument/2006/relationships/image" Target="../media/image332.wmf"/><Relationship Id="rId9" Type="http://schemas.openxmlformats.org/officeDocument/2006/relationships/oleObject" Target="../embeddings/oleObject334.bin"/><Relationship Id="rId14" Type="http://schemas.openxmlformats.org/officeDocument/2006/relationships/image" Target="../media/image337.wmf"/></Relationships>
</file>

<file path=ppt/slides/_rels/slide61.xml.rels><?xml version="1.0" encoding="UTF-8" standalone="yes"?>
<Relationships xmlns="http://schemas.openxmlformats.org/package/2006/relationships"><Relationship Id="rId8" Type="http://schemas.openxmlformats.org/officeDocument/2006/relationships/image" Target="../media/image342.wmf"/><Relationship Id="rId3" Type="http://schemas.openxmlformats.org/officeDocument/2006/relationships/oleObject" Target="../embeddings/oleObject339.bin"/><Relationship Id="rId7" Type="http://schemas.openxmlformats.org/officeDocument/2006/relationships/oleObject" Target="../embeddings/oleObject341.bin"/><Relationship Id="rId2" Type="http://schemas.openxmlformats.org/officeDocument/2006/relationships/slideLayout" Target="../slideLayouts/slideLayout7.xml"/><Relationship Id="rId1" Type="http://schemas.openxmlformats.org/officeDocument/2006/relationships/vmlDrawing" Target="../drawings/vmlDrawing55.vml"/><Relationship Id="rId6" Type="http://schemas.openxmlformats.org/officeDocument/2006/relationships/image" Target="../media/image341.wmf"/><Relationship Id="rId5" Type="http://schemas.openxmlformats.org/officeDocument/2006/relationships/oleObject" Target="../embeddings/oleObject340.bin"/><Relationship Id="rId10" Type="http://schemas.openxmlformats.org/officeDocument/2006/relationships/image" Target="../media/image343.wmf"/><Relationship Id="rId4" Type="http://schemas.openxmlformats.org/officeDocument/2006/relationships/image" Target="../media/image340.wmf"/><Relationship Id="rId9" Type="http://schemas.openxmlformats.org/officeDocument/2006/relationships/oleObject" Target="../embeddings/oleObject342.bin"/></Relationships>
</file>

<file path=ppt/slides/_rels/slide62.xml.rels><?xml version="1.0" encoding="UTF-8" standalone="yes"?>
<Relationships xmlns="http://schemas.openxmlformats.org/package/2006/relationships"><Relationship Id="rId8" Type="http://schemas.openxmlformats.org/officeDocument/2006/relationships/image" Target="../media/image346.wmf"/><Relationship Id="rId13"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348.wmf"/><Relationship Id="rId2" Type="http://schemas.openxmlformats.org/officeDocument/2006/relationships/slideLayout" Target="../slideLayouts/slideLayout7.xml"/><Relationship Id="rId1" Type="http://schemas.openxmlformats.org/officeDocument/2006/relationships/vmlDrawing" Target="../drawings/vmlDrawing56.vml"/><Relationship Id="rId6" Type="http://schemas.openxmlformats.org/officeDocument/2006/relationships/image" Target="../media/image345.w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347.wmf"/><Relationship Id="rId4" Type="http://schemas.openxmlformats.org/officeDocument/2006/relationships/image" Target="../media/image344.wmf"/><Relationship Id="rId9" Type="http://schemas.openxmlformats.org/officeDocument/2006/relationships/oleObject" Target="../embeddings/oleObject346.bin"/><Relationship Id="rId14" Type="http://schemas.openxmlformats.org/officeDocument/2006/relationships/image" Target="../media/image349.wmf"/></Relationships>
</file>

<file path=ppt/slides/_rels/slide63.xml.rels><?xml version="1.0" encoding="UTF-8" standalone="yes"?>
<Relationships xmlns="http://schemas.openxmlformats.org/package/2006/relationships"><Relationship Id="rId8" Type="http://schemas.openxmlformats.org/officeDocument/2006/relationships/image" Target="../media/image352.wmf"/><Relationship Id="rId13" Type="http://schemas.openxmlformats.org/officeDocument/2006/relationships/oleObject" Target="../embeddings/oleObject354.bin"/><Relationship Id="rId3" Type="http://schemas.openxmlformats.org/officeDocument/2006/relationships/oleObject" Target="../embeddings/oleObject349.bin"/><Relationship Id="rId7" Type="http://schemas.openxmlformats.org/officeDocument/2006/relationships/oleObject" Target="../embeddings/oleObject351.bin"/><Relationship Id="rId12" Type="http://schemas.openxmlformats.org/officeDocument/2006/relationships/image" Target="../media/image354.wmf"/><Relationship Id="rId2" Type="http://schemas.openxmlformats.org/officeDocument/2006/relationships/slideLayout" Target="../slideLayouts/slideLayout7.xml"/><Relationship Id="rId16" Type="http://schemas.openxmlformats.org/officeDocument/2006/relationships/image" Target="../media/image356.wmf"/><Relationship Id="rId1" Type="http://schemas.openxmlformats.org/officeDocument/2006/relationships/vmlDrawing" Target="../drawings/vmlDrawing57.vml"/><Relationship Id="rId6" Type="http://schemas.openxmlformats.org/officeDocument/2006/relationships/image" Target="../media/image351.wmf"/><Relationship Id="rId11" Type="http://schemas.openxmlformats.org/officeDocument/2006/relationships/oleObject" Target="../embeddings/oleObject353.bin"/><Relationship Id="rId5" Type="http://schemas.openxmlformats.org/officeDocument/2006/relationships/oleObject" Target="../embeddings/oleObject350.bin"/><Relationship Id="rId15" Type="http://schemas.openxmlformats.org/officeDocument/2006/relationships/oleObject" Target="../embeddings/oleObject355.bin"/><Relationship Id="rId10" Type="http://schemas.openxmlformats.org/officeDocument/2006/relationships/image" Target="../media/image353.wmf"/><Relationship Id="rId4" Type="http://schemas.openxmlformats.org/officeDocument/2006/relationships/image" Target="../media/image350.wmf"/><Relationship Id="rId9" Type="http://schemas.openxmlformats.org/officeDocument/2006/relationships/oleObject" Target="../embeddings/oleObject352.bin"/><Relationship Id="rId14" Type="http://schemas.openxmlformats.org/officeDocument/2006/relationships/image" Target="../media/image355.wmf"/></Relationships>
</file>

<file path=ppt/slides/_rels/slide64.xml.rels><?xml version="1.0" encoding="UTF-8" standalone="yes"?>
<Relationships xmlns="http://schemas.openxmlformats.org/package/2006/relationships"><Relationship Id="rId8" Type="http://schemas.openxmlformats.org/officeDocument/2006/relationships/image" Target="../media/image359.wmf"/><Relationship Id="rId13" Type="http://schemas.openxmlformats.org/officeDocument/2006/relationships/oleObject" Target="../embeddings/oleObject361.bin"/><Relationship Id="rId18" Type="http://schemas.openxmlformats.org/officeDocument/2006/relationships/image" Target="../media/image364.wmf"/><Relationship Id="rId3" Type="http://schemas.openxmlformats.org/officeDocument/2006/relationships/oleObject" Target="../embeddings/oleObject356.bin"/><Relationship Id="rId21" Type="http://schemas.openxmlformats.org/officeDocument/2006/relationships/oleObject" Target="../embeddings/oleObject365.bin"/><Relationship Id="rId7" Type="http://schemas.openxmlformats.org/officeDocument/2006/relationships/oleObject" Target="../embeddings/oleObject358.bin"/><Relationship Id="rId12" Type="http://schemas.openxmlformats.org/officeDocument/2006/relationships/image" Target="../media/image361.wmf"/><Relationship Id="rId17" Type="http://schemas.openxmlformats.org/officeDocument/2006/relationships/oleObject" Target="../embeddings/oleObject363.bin"/><Relationship Id="rId2" Type="http://schemas.openxmlformats.org/officeDocument/2006/relationships/slideLayout" Target="../slideLayouts/slideLayout7.xml"/><Relationship Id="rId16" Type="http://schemas.openxmlformats.org/officeDocument/2006/relationships/image" Target="../media/image363.wmf"/><Relationship Id="rId20" Type="http://schemas.openxmlformats.org/officeDocument/2006/relationships/image" Target="../media/image365.wmf"/><Relationship Id="rId1" Type="http://schemas.openxmlformats.org/officeDocument/2006/relationships/vmlDrawing" Target="../drawings/vmlDrawing58.vml"/><Relationship Id="rId6" Type="http://schemas.openxmlformats.org/officeDocument/2006/relationships/image" Target="../media/image358.wmf"/><Relationship Id="rId11" Type="http://schemas.openxmlformats.org/officeDocument/2006/relationships/oleObject" Target="../embeddings/oleObject360.bin"/><Relationship Id="rId5" Type="http://schemas.openxmlformats.org/officeDocument/2006/relationships/oleObject" Target="../embeddings/oleObject357.bin"/><Relationship Id="rId15" Type="http://schemas.openxmlformats.org/officeDocument/2006/relationships/oleObject" Target="../embeddings/oleObject362.bin"/><Relationship Id="rId10" Type="http://schemas.openxmlformats.org/officeDocument/2006/relationships/image" Target="../media/image360.wmf"/><Relationship Id="rId19" Type="http://schemas.openxmlformats.org/officeDocument/2006/relationships/oleObject" Target="../embeddings/oleObject364.bin"/><Relationship Id="rId4" Type="http://schemas.openxmlformats.org/officeDocument/2006/relationships/image" Target="../media/image357.wmf"/><Relationship Id="rId9" Type="http://schemas.openxmlformats.org/officeDocument/2006/relationships/oleObject" Target="../embeddings/oleObject359.bin"/><Relationship Id="rId14" Type="http://schemas.openxmlformats.org/officeDocument/2006/relationships/image" Target="../media/image362.wmf"/><Relationship Id="rId22" Type="http://schemas.openxmlformats.org/officeDocument/2006/relationships/image" Target="../media/image366.wmf"/></Relationships>
</file>

<file path=ppt/slides/_rels/slide65.xml.rels><?xml version="1.0" encoding="UTF-8" standalone="yes"?>
<Relationships xmlns="http://schemas.openxmlformats.org/package/2006/relationships"><Relationship Id="rId8" Type="http://schemas.openxmlformats.org/officeDocument/2006/relationships/image" Target="../media/image352.wmf"/><Relationship Id="rId13" Type="http://schemas.openxmlformats.org/officeDocument/2006/relationships/oleObject" Target="../embeddings/oleObject371.bin"/><Relationship Id="rId18" Type="http://schemas.openxmlformats.org/officeDocument/2006/relationships/image" Target="../media/image373.wmf"/><Relationship Id="rId26" Type="http://schemas.openxmlformats.org/officeDocument/2006/relationships/image" Target="../media/image377.wmf"/><Relationship Id="rId3" Type="http://schemas.openxmlformats.org/officeDocument/2006/relationships/oleObject" Target="../embeddings/oleObject366.bin"/><Relationship Id="rId21" Type="http://schemas.openxmlformats.org/officeDocument/2006/relationships/oleObject" Target="../embeddings/oleObject375.bin"/><Relationship Id="rId7" Type="http://schemas.openxmlformats.org/officeDocument/2006/relationships/oleObject" Target="../embeddings/oleObject368.bin"/><Relationship Id="rId12" Type="http://schemas.openxmlformats.org/officeDocument/2006/relationships/image" Target="../media/image370.wmf"/><Relationship Id="rId17" Type="http://schemas.openxmlformats.org/officeDocument/2006/relationships/oleObject" Target="../embeddings/oleObject373.bin"/><Relationship Id="rId25" Type="http://schemas.openxmlformats.org/officeDocument/2006/relationships/oleObject" Target="../embeddings/oleObject377.bin"/><Relationship Id="rId2" Type="http://schemas.openxmlformats.org/officeDocument/2006/relationships/slideLayout" Target="../slideLayouts/slideLayout7.xml"/><Relationship Id="rId16" Type="http://schemas.openxmlformats.org/officeDocument/2006/relationships/image" Target="../media/image372.wmf"/><Relationship Id="rId20" Type="http://schemas.openxmlformats.org/officeDocument/2006/relationships/image" Target="../media/image374.wmf"/><Relationship Id="rId1" Type="http://schemas.openxmlformats.org/officeDocument/2006/relationships/vmlDrawing" Target="../drawings/vmlDrawing59.vml"/><Relationship Id="rId6" Type="http://schemas.openxmlformats.org/officeDocument/2006/relationships/image" Target="../media/image368.wmf"/><Relationship Id="rId11" Type="http://schemas.openxmlformats.org/officeDocument/2006/relationships/oleObject" Target="../embeddings/oleObject370.bin"/><Relationship Id="rId24" Type="http://schemas.openxmlformats.org/officeDocument/2006/relationships/image" Target="../media/image376.wmf"/><Relationship Id="rId5" Type="http://schemas.openxmlformats.org/officeDocument/2006/relationships/oleObject" Target="../embeddings/oleObject367.bin"/><Relationship Id="rId15" Type="http://schemas.openxmlformats.org/officeDocument/2006/relationships/oleObject" Target="../embeddings/oleObject372.bin"/><Relationship Id="rId23" Type="http://schemas.openxmlformats.org/officeDocument/2006/relationships/oleObject" Target="../embeddings/oleObject376.bin"/><Relationship Id="rId28" Type="http://schemas.openxmlformats.org/officeDocument/2006/relationships/image" Target="../media/image378.wmf"/><Relationship Id="rId10" Type="http://schemas.openxmlformats.org/officeDocument/2006/relationships/image" Target="../media/image369.wmf"/><Relationship Id="rId19" Type="http://schemas.openxmlformats.org/officeDocument/2006/relationships/oleObject" Target="../embeddings/oleObject374.bin"/><Relationship Id="rId4" Type="http://schemas.openxmlformats.org/officeDocument/2006/relationships/image" Target="../media/image367.wmf"/><Relationship Id="rId9" Type="http://schemas.openxmlformats.org/officeDocument/2006/relationships/oleObject" Target="../embeddings/oleObject369.bin"/><Relationship Id="rId14" Type="http://schemas.openxmlformats.org/officeDocument/2006/relationships/image" Target="../media/image371.wmf"/><Relationship Id="rId22" Type="http://schemas.openxmlformats.org/officeDocument/2006/relationships/image" Target="../media/image375.wmf"/><Relationship Id="rId27" Type="http://schemas.openxmlformats.org/officeDocument/2006/relationships/oleObject" Target="../embeddings/oleObject378.bin"/></Relationships>
</file>

<file path=ppt/slides/_rels/slide66.xml.rels><?xml version="1.0" encoding="UTF-8" standalone="yes"?>
<Relationships xmlns="http://schemas.openxmlformats.org/package/2006/relationships"><Relationship Id="rId8" Type="http://schemas.openxmlformats.org/officeDocument/2006/relationships/image" Target="../media/image381.wmf"/><Relationship Id="rId13" Type="http://schemas.openxmlformats.org/officeDocument/2006/relationships/oleObject" Target="../embeddings/oleObject384.bin"/><Relationship Id="rId18" Type="http://schemas.openxmlformats.org/officeDocument/2006/relationships/image" Target="../media/image386.w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383.wmf"/><Relationship Id="rId17" Type="http://schemas.openxmlformats.org/officeDocument/2006/relationships/oleObject" Target="../embeddings/oleObject386.bin"/><Relationship Id="rId2" Type="http://schemas.openxmlformats.org/officeDocument/2006/relationships/slideLayout" Target="../slideLayouts/slideLayout7.xml"/><Relationship Id="rId16" Type="http://schemas.openxmlformats.org/officeDocument/2006/relationships/image" Target="../media/image385.wmf"/><Relationship Id="rId20" Type="http://schemas.openxmlformats.org/officeDocument/2006/relationships/image" Target="../media/image387.wmf"/><Relationship Id="rId1" Type="http://schemas.openxmlformats.org/officeDocument/2006/relationships/vmlDrawing" Target="../drawings/vmlDrawing60.vml"/><Relationship Id="rId6" Type="http://schemas.openxmlformats.org/officeDocument/2006/relationships/image" Target="../media/image380.wmf"/><Relationship Id="rId11" Type="http://schemas.openxmlformats.org/officeDocument/2006/relationships/oleObject" Target="../embeddings/oleObject383.bin"/><Relationship Id="rId5" Type="http://schemas.openxmlformats.org/officeDocument/2006/relationships/oleObject" Target="../embeddings/oleObject380.bin"/><Relationship Id="rId15" Type="http://schemas.openxmlformats.org/officeDocument/2006/relationships/oleObject" Target="../embeddings/oleObject385.bin"/><Relationship Id="rId10" Type="http://schemas.openxmlformats.org/officeDocument/2006/relationships/image" Target="../media/image382.wmf"/><Relationship Id="rId19" Type="http://schemas.openxmlformats.org/officeDocument/2006/relationships/oleObject" Target="../embeddings/oleObject387.bin"/><Relationship Id="rId4" Type="http://schemas.openxmlformats.org/officeDocument/2006/relationships/image" Target="../media/image379.wmf"/><Relationship Id="rId9" Type="http://schemas.openxmlformats.org/officeDocument/2006/relationships/oleObject" Target="../embeddings/oleObject382.bin"/><Relationship Id="rId14" Type="http://schemas.openxmlformats.org/officeDocument/2006/relationships/image" Target="../media/image384.wmf"/></Relationships>
</file>

<file path=ppt/slides/_rels/slide67.xml.rels><?xml version="1.0" encoding="UTF-8" standalone="yes"?>
<Relationships xmlns="http://schemas.openxmlformats.org/package/2006/relationships"><Relationship Id="rId8" Type="http://schemas.openxmlformats.org/officeDocument/2006/relationships/image" Target="../media/image390.wmf"/><Relationship Id="rId13" Type="http://schemas.openxmlformats.org/officeDocument/2006/relationships/oleObject" Target="../embeddings/oleObject393.bin"/><Relationship Id="rId18" Type="http://schemas.openxmlformats.org/officeDocument/2006/relationships/image" Target="../media/image395.wmf"/><Relationship Id="rId26" Type="http://schemas.openxmlformats.org/officeDocument/2006/relationships/image" Target="../media/image399.wmf"/><Relationship Id="rId3" Type="http://schemas.openxmlformats.org/officeDocument/2006/relationships/oleObject" Target="../embeddings/oleObject388.bin"/><Relationship Id="rId21" Type="http://schemas.openxmlformats.org/officeDocument/2006/relationships/oleObject" Target="../embeddings/oleObject397.bin"/><Relationship Id="rId7" Type="http://schemas.openxmlformats.org/officeDocument/2006/relationships/oleObject" Target="../embeddings/oleObject390.bin"/><Relationship Id="rId12" Type="http://schemas.openxmlformats.org/officeDocument/2006/relationships/image" Target="../media/image392.wmf"/><Relationship Id="rId17" Type="http://schemas.openxmlformats.org/officeDocument/2006/relationships/oleObject" Target="../embeddings/oleObject395.bin"/><Relationship Id="rId25" Type="http://schemas.openxmlformats.org/officeDocument/2006/relationships/oleObject" Target="../embeddings/oleObject399.bin"/><Relationship Id="rId2" Type="http://schemas.openxmlformats.org/officeDocument/2006/relationships/slideLayout" Target="../slideLayouts/slideLayout7.xml"/><Relationship Id="rId16" Type="http://schemas.openxmlformats.org/officeDocument/2006/relationships/image" Target="../media/image394.wmf"/><Relationship Id="rId20" Type="http://schemas.openxmlformats.org/officeDocument/2006/relationships/image" Target="../media/image396.wmf"/><Relationship Id="rId1" Type="http://schemas.openxmlformats.org/officeDocument/2006/relationships/vmlDrawing" Target="../drawings/vmlDrawing61.vml"/><Relationship Id="rId6" Type="http://schemas.openxmlformats.org/officeDocument/2006/relationships/image" Target="../media/image389.wmf"/><Relationship Id="rId11" Type="http://schemas.openxmlformats.org/officeDocument/2006/relationships/oleObject" Target="../embeddings/oleObject392.bin"/><Relationship Id="rId24" Type="http://schemas.openxmlformats.org/officeDocument/2006/relationships/image" Target="../media/image398.wmf"/><Relationship Id="rId5" Type="http://schemas.openxmlformats.org/officeDocument/2006/relationships/oleObject" Target="../embeddings/oleObject389.bin"/><Relationship Id="rId15" Type="http://schemas.openxmlformats.org/officeDocument/2006/relationships/oleObject" Target="../embeddings/oleObject394.bin"/><Relationship Id="rId23" Type="http://schemas.openxmlformats.org/officeDocument/2006/relationships/oleObject" Target="../embeddings/oleObject398.bin"/><Relationship Id="rId28" Type="http://schemas.openxmlformats.org/officeDocument/2006/relationships/image" Target="../media/image400.wmf"/><Relationship Id="rId10" Type="http://schemas.openxmlformats.org/officeDocument/2006/relationships/image" Target="../media/image391.wmf"/><Relationship Id="rId19" Type="http://schemas.openxmlformats.org/officeDocument/2006/relationships/oleObject" Target="../embeddings/oleObject396.bin"/><Relationship Id="rId4" Type="http://schemas.openxmlformats.org/officeDocument/2006/relationships/image" Target="../media/image388.wmf"/><Relationship Id="rId9" Type="http://schemas.openxmlformats.org/officeDocument/2006/relationships/oleObject" Target="../embeddings/oleObject391.bin"/><Relationship Id="rId14" Type="http://schemas.openxmlformats.org/officeDocument/2006/relationships/image" Target="../media/image393.wmf"/><Relationship Id="rId22" Type="http://schemas.openxmlformats.org/officeDocument/2006/relationships/image" Target="../media/image397.wmf"/><Relationship Id="rId27" Type="http://schemas.openxmlformats.org/officeDocument/2006/relationships/oleObject" Target="../embeddings/oleObject400.bin"/></Relationships>
</file>

<file path=ppt/slides/_rels/slide68.xml.rels><?xml version="1.0" encoding="UTF-8" standalone="yes"?>
<Relationships xmlns="http://schemas.openxmlformats.org/package/2006/relationships"><Relationship Id="rId8" Type="http://schemas.openxmlformats.org/officeDocument/2006/relationships/image" Target="../media/image403.wmf"/><Relationship Id="rId13" Type="http://schemas.openxmlformats.org/officeDocument/2006/relationships/oleObject" Target="../embeddings/oleObject406.bin"/><Relationship Id="rId18" Type="http://schemas.openxmlformats.org/officeDocument/2006/relationships/image" Target="../media/image408.wmf"/><Relationship Id="rId3" Type="http://schemas.openxmlformats.org/officeDocument/2006/relationships/oleObject" Target="../embeddings/oleObject401.bin"/><Relationship Id="rId7" Type="http://schemas.openxmlformats.org/officeDocument/2006/relationships/oleObject" Target="../embeddings/oleObject403.bin"/><Relationship Id="rId12" Type="http://schemas.openxmlformats.org/officeDocument/2006/relationships/image" Target="../media/image405.wmf"/><Relationship Id="rId17" Type="http://schemas.openxmlformats.org/officeDocument/2006/relationships/oleObject" Target="../embeddings/oleObject408.bin"/><Relationship Id="rId2" Type="http://schemas.openxmlformats.org/officeDocument/2006/relationships/slideLayout" Target="../slideLayouts/slideLayout7.xml"/><Relationship Id="rId16" Type="http://schemas.openxmlformats.org/officeDocument/2006/relationships/image" Target="../media/image407.wmf"/><Relationship Id="rId20" Type="http://schemas.openxmlformats.org/officeDocument/2006/relationships/image" Target="../media/image409.wmf"/><Relationship Id="rId1" Type="http://schemas.openxmlformats.org/officeDocument/2006/relationships/vmlDrawing" Target="../drawings/vmlDrawing62.vml"/><Relationship Id="rId6" Type="http://schemas.openxmlformats.org/officeDocument/2006/relationships/image" Target="../media/image402.wmf"/><Relationship Id="rId11" Type="http://schemas.openxmlformats.org/officeDocument/2006/relationships/oleObject" Target="../embeddings/oleObject405.bin"/><Relationship Id="rId5" Type="http://schemas.openxmlformats.org/officeDocument/2006/relationships/oleObject" Target="../embeddings/oleObject402.bin"/><Relationship Id="rId15" Type="http://schemas.openxmlformats.org/officeDocument/2006/relationships/oleObject" Target="../embeddings/oleObject407.bin"/><Relationship Id="rId10" Type="http://schemas.openxmlformats.org/officeDocument/2006/relationships/image" Target="../media/image404.wmf"/><Relationship Id="rId19" Type="http://schemas.openxmlformats.org/officeDocument/2006/relationships/oleObject" Target="../embeddings/oleObject409.bin"/><Relationship Id="rId4" Type="http://schemas.openxmlformats.org/officeDocument/2006/relationships/image" Target="../media/image401.wmf"/><Relationship Id="rId9" Type="http://schemas.openxmlformats.org/officeDocument/2006/relationships/oleObject" Target="../embeddings/oleObject404.bin"/><Relationship Id="rId14" Type="http://schemas.openxmlformats.org/officeDocument/2006/relationships/image" Target="../media/image406.wmf"/></Relationships>
</file>

<file path=ppt/slides/_rels/slide69.xml.rels><?xml version="1.0" encoding="UTF-8" standalone="yes"?>
<Relationships xmlns="http://schemas.openxmlformats.org/package/2006/relationships"><Relationship Id="rId8" Type="http://schemas.openxmlformats.org/officeDocument/2006/relationships/image" Target="../media/image404.wmf"/><Relationship Id="rId13" Type="http://schemas.openxmlformats.org/officeDocument/2006/relationships/oleObject" Target="../embeddings/oleObject415.bin"/><Relationship Id="rId18" Type="http://schemas.openxmlformats.org/officeDocument/2006/relationships/image" Target="../media/image416.wmf"/><Relationship Id="rId3" Type="http://schemas.openxmlformats.org/officeDocument/2006/relationships/oleObject" Target="../embeddings/oleObject410.bin"/><Relationship Id="rId7" Type="http://schemas.openxmlformats.org/officeDocument/2006/relationships/oleObject" Target="../embeddings/oleObject412.bin"/><Relationship Id="rId12" Type="http://schemas.openxmlformats.org/officeDocument/2006/relationships/image" Target="../media/image413.wmf"/><Relationship Id="rId17" Type="http://schemas.openxmlformats.org/officeDocument/2006/relationships/oleObject" Target="../embeddings/oleObject417.bin"/><Relationship Id="rId2" Type="http://schemas.openxmlformats.org/officeDocument/2006/relationships/slideLayout" Target="../slideLayouts/slideLayout7.xml"/><Relationship Id="rId16" Type="http://schemas.openxmlformats.org/officeDocument/2006/relationships/image" Target="../media/image415.wmf"/><Relationship Id="rId20" Type="http://schemas.openxmlformats.org/officeDocument/2006/relationships/image" Target="../media/image417.wmf"/><Relationship Id="rId1" Type="http://schemas.openxmlformats.org/officeDocument/2006/relationships/vmlDrawing" Target="../drawings/vmlDrawing63.vml"/><Relationship Id="rId6" Type="http://schemas.openxmlformats.org/officeDocument/2006/relationships/image" Target="../media/image411.wmf"/><Relationship Id="rId11" Type="http://schemas.openxmlformats.org/officeDocument/2006/relationships/oleObject" Target="../embeddings/oleObject414.bin"/><Relationship Id="rId5" Type="http://schemas.openxmlformats.org/officeDocument/2006/relationships/oleObject" Target="../embeddings/oleObject411.bin"/><Relationship Id="rId15" Type="http://schemas.openxmlformats.org/officeDocument/2006/relationships/oleObject" Target="../embeddings/oleObject416.bin"/><Relationship Id="rId10" Type="http://schemas.openxmlformats.org/officeDocument/2006/relationships/image" Target="../media/image412.wmf"/><Relationship Id="rId19" Type="http://schemas.openxmlformats.org/officeDocument/2006/relationships/oleObject" Target="../embeddings/oleObject418.bin"/><Relationship Id="rId4" Type="http://schemas.openxmlformats.org/officeDocument/2006/relationships/image" Target="../media/image410.wmf"/><Relationship Id="rId9" Type="http://schemas.openxmlformats.org/officeDocument/2006/relationships/oleObject" Target="../embeddings/oleObject413.bin"/><Relationship Id="rId14" Type="http://schemas.openxmlformats.org/officeDocument/2006/relationships/image" Target="../media/image414.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8.bin"/><Relationship Id="rId18" Type="http://schemas.openxmlformats.org/officeDocument/2006/relationships/image" Target="../media/image21.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7.wmf"/><Relationship Id="rId19" Type="http://schemas.openxmlformats.org/officeDocument/2006/relationships/oleObject" Target="../embeddings/oleObject21.bin"/><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9.wmf"/></Relationships>
</file>

<file path=ppt/slides/_rels/slide70.xml.rels><?xml version="1.0" encoding="UTF-8" standalone="yes"?>
<Relationships xmlns="http://schemas.openxmlformats.org/package/2006/relationships"><Relationship Id="rId8" Type="http://schemas.openxmlformats.org/officeDocument/2006/relationships/image" Target="../media/image420.wmf"/><Relationship Id="rId13" Type="http://schemas.openxmlformats.org/officeDocument/2006/relationships/oleObject" Target="../embeddings/oleObject424.bin"/><Relationship Id="rId3" Type="http://schemas.openxmlformats.org/officeDocument/2006/relationships/oleObject" Target="../embeddings/oleObject419.bin"/><Relationship Id="rId7" Type="http://schemas.openxmlformats.org/officeDocument/2006/relationships/oleObject" Target="../embeddings/oleObject421.bin"/><Relationship Id="rId12" Type="http://schemas.openxmlformats.org/officeDocument/2006/relationships/image" Target="../media/image422.wmf"/><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419.wmf"/><Relationship Id="rId11" Type="http://schemas.openxmlformats.org/officeDocument/2006/relationships/oleObject" Target="../embeddings/oleObject423.bin"/><Relationship Id="rId5" Type="http://schemas.openxmlformats.org/officeDocument/2006/relationships/oleObject" Target="../embeddings/oleObject420.bin"/><Relationship Id="rId10" Type="http://schemas.openxmlformats.org/officeDocument/2006/relationships/image" Target="../media/image421.wmf"/><Relationship Id="rId4" Type="http://schemas.openxmlformats.org/officeDocument/2006/relationships/image" Target="../media/image418.wmf"/><Relationship Id="rId9" Type="http://schemas.openxmlformats.org/officeDocument/2006/relationships/oleObject" Target="../embeddings/oleObject422.bin"/><Relationship Id="rId14" Type="http://schemas.openxmlformats.org/officeDocument/2006/relationships/image" Target="../media/image423.wmf"/></Relationships>
</file>

<file path=ppt/slides/_rels/slide71.xml.rels><?xml version="1.0" encoding="UTF-8" standalone="yes"?>
<Relationships xmlns="http://schemas.openxmlformats.org/package/2006/relationships"><Relationship Id="rId8" Type="http://schemas.openxmlformats.org/officeDocument/2006/relationships/image" Target="../media/image426.wmf"/><Relationship Id="rId13" Type="http://schemas.openxmlformats.org/officeDocument/2006/relationships/oleObject" Target="../embeddings/oleObject430.bin"/><Relationship Id="rId18" Type="http://schemas.openxmlformats.org/officeDocument/2006/relationships/image" Target="../media/image431.wmf"/><Relationship Id="rId3" Type="http://schemas.openxmlformats.org/officeDocument/2006/relationships/oleObject" Target="../embeddings/oleObject425.bin"/><Relationship Id="rId7" Type="http://schemas.openxmlformats.org/officeDocument/2006/relationships/oleObject" Target="../embeddings/oleObject427.bin"/><Relationship Id="rId12" Type="http://schemas.openxmlformats.org/officeDocument/2006/relationships/image" Target="../media/image428.wmf"/><Relationship Id="rId17" Type="http://schemas.openxmlformats.org/officeDocument/2006/relationships/oleObject" Target="../embeddings/oleObject432.bin"/><Relationship Id="rId2" Type="http://schemas.openxmlformats.org/officeDocument/2006/relationships/slideLayout" Target="../slideLayouts/slideLayout7.xml"/><Relationship Id="rId16" Type="http://schemas.openxmlformats.org/officeDocument/2006/relationships/image" Target="../media/image430.wmf"/><Relationship Id="rId1" Type="http://schemas.openxmlformats.org/officeDocument/2006/relationships/vmlDrawing" Target="../drawings/vmlDrawing65.vml"/><Relationship Id="rId6" Type="http://schemas.openxmlformats.org/officeDocument/2006/relationships/image" Target="../media/image425.wmf"/><Relationship Id="rId11" Type="http://schemas.openxmlformats.org/officeDocument/2006/relationships/oleObject" Target="../embeddings/oleObject429.bin"/><Relationship Id="rId5" Type="http://schemas.openxmlformats.org/officeDocument/2006/relationships/oleObject" Target="../embeddings/oleObject426.bin"/><Relationship Id="rId15" Type="http://schemas.openxmlformats.org/officeDocument/2006/relationships/oleObject" Target="../embeddings/oleObject431.bin"/><Relationship Id="rId10" Type="http://schemas.openxmlformats.org/officeDocument/2006/relationships/image" Target="../media/image427.wmf"/><Relationship Id="rId4" Type="http://schemas.openxmlformats.org/officeDocument/2006/relationships/image" Target="../media/image424.wmf"/><Relationship Id="rId9" Type="http://schemas.openxmlformats.org/officeDocument/2006/relationships/oleObject" Target="../embeddings/oleObject428.bin"/><Relationship Id="rId14" Type="http://schemas.openxmlformats.org/officeDocument/2006/relationships/image" Target="../media/image429.wmf"/></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 Id="rId14"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71664" y="2348880"/>
            <a:ext cx="6296297" cy="1247501"/>
          </a:xfrm>
          <a:ln w="57150" cmpd="thickThin">
            <a:solidFill>
              <a:srgbClr val="FF0000"/>
            </a:solidFill>
          </a:ln>
        </p:spPr>
        <p:txBody>
          <a:bodyPr>
            <a:noAutofit/>
          </a:bodyPr>
          <a:lstStyle/>
          <a:p>
            <a:pPr algn="ctr" eaLnBrk="1" hangingPunct="1">
              <a:defRPr/>
            </a:pPr>
            <a:r>
              <a:rPr lang="zh-CN" altLang="en-US" sz="4400" b="1" dirty="0">
                <a:solidFill>
                  <a:srgbClr val="FF0000"/>
                </a:solidFill>
                <a:latin typeface="宋体" panose="02010600030101010101" pitchFamily="2" charset="-122"/>
                <a:ea typeface="宋体" panose="02010600030101010101" pitchFamily="2" charset="-122"/>
              </a:rPr>
              <a:t>第</a:t>
            </a:r>
            <a:r>
              <a:rPr lang="en-US" altLang="zh-CN" sz="4400" b="1" dirty="0">
                <a:solidFill>
                  <a:srgbClr val="FF0000"/>
                </a:solidFill>
                <a:latin typeface="Times New Roman" panose="02020603050405020304" pitchFamily="18" charset="0"/>
                <a:cs typeface="Times New Roman" panose="02020603050405020304" pitchFamily="18" charset="0"/>
              </a:rPr>
              <a:t>6</a:t>
            </a:r>
            <a:r>
              <a:rPr lang="zh-CN" altLang="en-US" sz="4400" b="1" dirty="0">
                <a:solidFill>
                  <a:srgbClr val="FF0000"/>
                </a:solidFill>
                <a:latin typeface="宋体" panose="02010600030101010101" pitchFamily="2" charset="-122"/>
                <a:ea typeface="宋体" panose="02010600030101010101" pitchFamily="2" charset="-122"/>
              </a:rPr>
              <a:t>章 常微分方程初步</a:t>
            </a:r>
            <a:endParaRPr lang="zh-CN" altLang="en-US" sz="4400" dirty="0">
              <a:solidFill>
                <a:srgbClr val="FF0000"/>
              </a:solidFill>
              <a:latin typeface="宋体" panose="02010600030101010101" pitchFamily="2" charset="-122"/>
              <a:ea typeface="宋体" panose="02010600030101010101" pitchFamily="2" charset="-122"/>
            </a:endParaRPr>
          </a:p>
        </p:txBody>
      </p:sp>
      <p:sp>
        <p:nvSpPr>
          <p:cNvPr id="9318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C851ECC-7126-4541-B0D3-B56F3A7BB81D}" type="slidenum">
              <a:rPr lang="en-US" altLang="zh-CN" sz="1200">
                <a:solidFill>
                  <a:schemeClr val="accent2"/>
                </a:solidFill>
              </a:rPr>
              <a:pPr eaLnBrk="1" hangingPunct="1"/>
              <a:t>1</a:t>
            </a:fld>
            <a:endParaRPr lang="en-US" altLang="zh-CN" sz="1200">
              <a:solidFill>
                <a:schemeClr val="accent2"/>
              </a:solidFill>
            </a:endParaRPr>
          </a:p>
        </p:txBody>
      </p:sp>
    </p:spTree>
    <p:extLst>
      <p:ext uri="{BB962C8B-B14F-4D97-AF65-F5344CB8AC3E}">
        <p14:creationId xmlns:p14="http://schemas.microsoft.com/office/powerpoint/2010/main" val="40098495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606731" y="1026740"/>
            <a:ext cx="4528457" cy="793340"/>
          </a:xfrm>
        </p:spPr>
        <p:txBody>
          <a:bodyPr>
            <a:normAutofit/>
          </a:bodyPr>
          <a:lstStyle/>
          <a:p>
            <a:pPr eaLnBrk="1" hangingPunct="1"/>
            <a:r>
              <a:rPr lang="zh-CN" altLang="en-US" sz="3600" b="1" dirty="0">
                <a:solidFill>
                  <a:srgbClr val="0000FF"/>
                </a:solidFill>
                <a:latin typeface="宋体" panose="02010600030101010101" pitchFamily="2" charset="-122"/>
                <a:ea typeface="ˎ̥"/>
                <a:cs typeface="ˎ̥"/>
              </a:rPr>
              <a:t>微分方程的基本概念</a:t>
            </a:r>
          </a:p>
        </p:txBody>
      </p:sp>
      <p:sp>
        <p:nvSpPr>
          <p:cNvPr id="6149" name="Rectangle 3"/>
          <p:cNvSpPr>
            <a:spLocks noGrp="1" noChangeArrowheads="1"/>
          </p:cNvSpPr>
          <p:nvPr>
            <p:ph type="body" sz="half" idx="1"/>
          </p:nvPr>
        </p:nvSpPr>
        <p:spPr>
          <a:xfrm>
            <a:off x="1606731" y="2031968"/>
            <a:ext cx="5020492" cy="484187"/>
          </a:xfrm>
        </p:spPr>
        <p:txBody>
          <a:bodyPr/>
          <a:lstStyle/>
          <a:p>
            <a:pPr eaLnBrk="1" hangingPunct="1">
              <a:buFontTx/>
              <a:buNone/>
            </a:pPr>
            <a:r>
              <a:rPr lang="en-US" altLang="zh-CN" sz="2800" b="1" dirty="0">
                <a:latin typeface="Times New Roman" panose="02020603050405020304" pitchFamily="18" charset="0"/>
                <a:cs typeface="Times New Roman" panose="02020603050405020304" pitchFamily="18" charset="0"/>
              </a:rPr>
              <a:t>1.2.1</a:t>
            </a:r>
            <a:r>
              <a:rPr lang="zh-CN" altLang="en-US" sz="2800" b="1" dirty="0">
                <a:latin typeface="宋体" panose="02010600030101010101" pitchFamily="2" charset="-122"/>
                <a:ea typeface="宋体" panose="02010600030101010101" pitchFamily="2" charset="-122"/>
              </a:rPr>
              <a:t>常微分方程的一般表达式</a:t>
            </a:r>
          </a:p>
          <a:p>
            <a:pPr eaLnBrk="1" hangingPunct="1"/>
            <a:endParaRPr lang="en-US" altLang="zh-CN" sz="2600" b="1" dirty="0"/>
          </a:p>
        </p:txBody>
      </p:sp>
      <p:graphicFrame>
        <p:nvGraphicFramePr>
          <p:cNvPr id="36878" name="Object 14"/>
          <p:cNvGraphicFramePr>
            <a:graphicFrameLocks noGrp="1" noChangeAspect="1"/>
          </p:cNvGraphicFramePr>
          <p:nvPr>
            <p:ph sz="quarter" idx="3"/>
            <p:extLst>
              <p:ext uri="{D42A27DB-BD31-4B8C-83A1-F6EECF244321}">
                <p14:modId xmlns:p14="http://schemas.microsoft.com/office/powerpoint/2010/main" val="1495416024"/>
              </p:ext>
            </p:extLst>
          </p:nvPr>
        </p:nvGraphicFramePr>
        <p:xfrm>
          <a:off x="3647728" y="2708920"/>
          <a:ext cx="3978275" cy="911225"/>
        </p:xfrm>
        <a:graphic>
          <a:graphicData uri="http://schemas.openxmlformats.org/presentationml/2006/ole">
            <mc:AlternateContent xmlns:mc="http://schemas.openxmlformats.org/markup-compatibility/2006">
              <mc:Choice xmlns:v="urn:schemas-microsoft-com:vml" Requires="v">
                <p:oleObj spid="_x0000_s6156" name="Equation" r:id="rId3" imgW="1828800" imgH="419040" progId="Equation.DSMT4">
                  <p:embed/>
                </p:oleObj>
              </mc:Choice>
              <mc:Fallback>
                <p:oleObj name="Equation" r:id="rId3" imgW="1828800" imgH="419040" progId="Equation.DSMT4">
                  <p:embed/>
                  <p:pic>
                    <p:nvPicPr>
                      <p:cNvPr id="0" name=""/>
                      <p:cNvPicPr>
                        <a:picLocks noChangeAspect="1" noChangeArrowheads="1"/>
                      </p:cNvPicPr>
                      <p:nvPr/>
                    </p:nvPicPr>
                    <p:blipFill>
                      <a:blip r:embed="rId4"/>
                      <a:srcRect/>
                      <a:stretch>
                        <a:fillRect/>
                      </a:stretch>
                    </p:blipFill>
                    <p:spPr bwMode="auto">
                      <a:xfrm>
                        <a:off x="3647728" y="2708920"/>
                        <a:ext cx="3978275"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1" name="Object 17"/>
          <p:cNvGraphicFramePr>
            <a:graphicFrameLocks noGrp="1" noChangeAspect="1"/>
          </p:cNvGraphicFramePr>
          <p:nvPr>
            <p:ph sz="quarter" idx="2"/>
          </p:nvPr>
        </p:nvGraphicFramePr>
        <p:xfrm>
          <a:off x="1606731" y="3733272"/>
          <a:ext cx="8223567" cy="1861574"/>
        </p:xfrm>
        <a:graphic>
          <a:graphicData uri="http://schemas.openxmlformats.org/presentationml/2006/ole">
            <mc:AlternateContent xmlns:mc="http://schemas.openxmlformats.org/markup-compatibility/2006">
              <mc:Choice xmlns:v="urn:schemas-microsoft-com:vml" Requires="v">
                <p:oleObj spid="_x0000_s6157" name="Equation" r:id="rId5" imgW="3759120" imgH="850680" progId="Equation.DSMT4">
                  <p:embed/>
                </p:oleObj>
              </mc:Choice>
              <mc:Fallback>
                <p:oleObj name="Equation" r:id="rId5" imgW="3759120" imgH="850680" progId="Equation.DSMT4">
                  <p:embed/>
                  <p:pic>
                    <p:nvPicPr>
                      <p:cNvPr id="0" name=""/>
                      <p:cNvPicPr>
                        <a:picLocks noChangeAspect="1" noChangeArrowheads="1"/>
                      </p:cNvPicPr>
                      <p:nvPr/>
                    </p:nvPicPr>
                    <p:blipFill>
                      <a:blip r:embed="rId6"/>
                      <a:srcRect/>
                      <a:stretch>
                        <a:fillRect/>
                      </a:stretch>
                    </p:blipFill>
                    <p:spPr bwMode="auto">
                      <a:xfrm>
                        <a:off x="1606731" y="3733272"/>
                        <a:ext cx="8223567" cy="1861574"/>
                      </a:xfrm>
                      <a:prstGeom prst="rect">
                        <a:avLst/>
                      </a:prstGeom>
                      <a:noFill/>
                      <a:ln>
                        <a:noFill/>
                      </a:ln>
                      <a:effectLst/>
                    </p:spPr>
                  </p:pic>
                </p:oleObj>
              </mc:Fallback>
            </mc:AlternateContent>
          </a:graphicData>
        </a:graphic>
      </p:graphicFrame>
      <p:sp>
        <p:nvSpPr>
          <p:cNvPr id="61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3AD7FA6-9F2B-4650-B203-D4AD50FF04C4}" type="slidenum">
              <a:rPr lang="en-US" altLang="zh-CN" sz="1200">
                <a:solidFill>
                  <a:schemeClr val="accent2"/>
                </a:solidFill>
              </a:rPr>
              <a:pPr eaLnBrk="1" hangingPunct="1"/>
              <a:t>10</a:t>
            </a:fld>
            <a:endParaRPr lang="en-US" altLang="zh-CN" sz="1200">
              <a:solidFill>
                <a:schemeClr val="accent2"/>
              </a:solidFill>
            </a:endParaRPr>
          </a:p>
        </p:txBody>
      </p:sp>
    </p:spTree>
    <p:extLst>
      <p:ext uri="{BB962C8B-B14F-4D97-AF65-F5344CB8AC3E}">
        <p14:creationId xmlns:p14="http://schemas.microsoft.com/office/powerpoint/2010/main" val="2409791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36881"/>
                                        </p:tgtEl>
                                        <p:attrNameLst>
                                          <p:attrName>style.visibility</p:attrName>
                                        </p:attrNameLst>
                                      </p:cBhvr>
                                      <p:to>
                                        <p:strVal val="visible"/>
                                      </p:to>
                                    </p:set>
                                    <p:anim calcmode="lin" valueType="num">
                                      <p:cBhvr>
                                        <p:cTn id="11" dur="1000" fill="hold"/>
                                        <p:tgtEl>
                                          <p:spTgt spid="36881"/>
                                        </p:tgtEl>
                                        <p:attrNameLst>
                                          <p:attrName>ppt_w</p:attrName>
                                        </p:attrNameLst>
                                      </p:cBhvr>
                                      <p:tavLst>
                                        <p:tav tm="0">
                                          <p:val>
                                            <p:strVal val="#ppt_w*0.70"/>
                                          </p:val>
                                        </p:tav>
                                        <p:tav tm="100000">
                                          <p:val>
                                            <p:strVal val="#ppt_w"/>
                                          </p:val>
                                        </p:tav>
                                      </p:tavLst>
                                    </p:anim>
                                    <p:anim calcmode="lin" valueType="num">
                                      <p:cBhvr>
                                        <p:cTn id="12" dur="1000" fill="hold"/>
                                        <p:tgtEl>
                                          <p:spTgt spid="36881"/>
                                        </p:tgtEl>
                                        <p:attrNameLst>
                                          <p:attrName>ppt_h</p:attrName>
                                        </p:attrNameLst>
                                      </p:cBhvr>
                                      <p:tavLst>
                                        <p:tav tm="0">
                                          <p:val>
                                            <p:strVal val="#ppt_h"/>
                                          </p:val>
                                        </p:tav>
                                        <p:tav tm="100000">
                                          <p:val>
                                            <p:strVal val="#ppt_h"/>
                                          </p:val>
                                        </p:tav>
                                      </p:tavLst>
                                    </p:anim>
                                    <p:animEffect transition="in" filter="fade">
                                      <p:cBhvr>
                                        <p:cTn id="13" dur="1000"/>
                                        <p:tgtEl>
                                          <p:spTgt spid="36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885520" y="1749655"/>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FF0000"/>
                </a:solidFill>
                <a:latin typeface="宋体" panose="02010600030101010101" pitchFamily="2" charset="-122"/>
                <a:ea typeface="ˎ̥"/>
                <a:cs typeface="ˎ̥"/>
              </a:rPr>
              <a:t>定义：</a:t>
            </a:r>
            <a:r>
              <a:rPr lang="zh-CN" altLang="en-US" sz="2800" b="1" dirty="0">
                <a:latin typeface="宋体" panose="02010600030101010101" pitchFamily="2" charset="-122"/>
                <a:ea typeface="ˎ̥"/>
                <a:cs typeface="ˎ̥"/>
              </a:rPr>
              <a:t>微分方程中出现的未知函数的最高阶导数或微分的</a:t>
            </a:r>
            <a:r>
              <a:rPr lang="zh-CN" altLang="en-US" sz="2800" b="1" dirty="0">
                <a:solidFill>
                  <a:srgbClr val="FF3300"/>
                </a:solidFill>
                <a:latin typeface="宋体" panose="02010600030101010101" pitchFamily="2" charset="-122"/>
                <a:ea typeface="ˎ̥"/>
                <a:cs typeface="ˎ̥"/>
              </a:rPr>
              <a:t>阶</a:t>
            </a:r>
            <a:r>
              <a:rPr lang="zh-CN" altLang="en-US" sz="2800" b="1" dirty="0">
                <a:latin typeface="宋体" panose="02010600030101010101" pitchFamily="2" charset="-122"/>
                <a:ea typeface="ˎ̥"/>
                <a:cs typeface="ˎ̥"/>
              </a:rPr>
              <a:t>数称为微分方程的阶数</a:t>
            </a:r>
            <a:r>
              <a:rPr lang="en-US" altLang="zh-CN" sz="2800" b="1" dirty="0">
                <a:latin typeface="宋体" panose="02010600030101010101" pitchFamily="2" charset="-122"/>
                <a:ea typeface="ˎ̥"/>
                <a:cs typeface="ˎ̥"/>
              </a:rPr>
              <a:t>. </a:t>
            </a:r>
            <a:endParaRPr lang="en-US" altLang="zh-CN" sz="2800" dirty="0"/>
          </a:p>
        </p:txBody>
      </p:sp>
      <p:graphicFrame>
        <p:nvGraphicFramePr>
          <p:cNvPr id="132099" name="Object 3"/>
          <p:cNvGraphicFramePr>
            <a:graphicFrameLocks noChangeAspect="1"/>
          </p:cNvGraphicFramePr>
          <p:nvPr/>
        </p:nvGraphicFramePr>
        <p:xfrm>
          <a:off x="2708275" y="2628503"/>
          <a:ext cx="1984375" cy="904875"/>
        </p:xfrm>
        <a:graphic>
          <a:graphicData uri="http://schemas.openxmlformats.org/presentationml/2006/ole">
            <mc:AlternateContent xmlns:mc="http://schemas.openxmlformats.org/markup-compatibility/2006">
              <mc:Choice xmlns:v="urn:schemas-microsoft-com:vml" Requires="v">
                <p:oleObj spid="_x0000_s7186" name="Equation" r:id="rId3" imgW="888840" imgH="406080" progId="Equation.DSMT4">
                  <p:embed/>
                </p:oleObj>
              </mc:Choice>
              <mc:Fallback>
                <p:oleObj name="Equation" r:id="rId3" imgW="8888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8275" y="2628503"/>
                        <a:ext cx="198437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0" name="Rectangle 4"/>
          <p:cNvSpPr>
            <a:spLocks noChangeArrowheads="1"/>
          </p:cNvSpPr>
          <p:nvPr/>
        </p:nvSpPr>
        <p:spPr bwMode="auto">
          <a:xfrm>
            <a:off x="2942935" y="3598425"/>
            <a:ext cx="3313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是一阶微分方程</a:t>
            </a:r>
            <a:r>
              <a:rPr lang="zh-CN" altLang="en-US" b="1" dirty="0">
                <a:ea typeface="ˎ̥"/>
                <a:cs typeface="ˎ̥"/>
              </a:rPr>
              <a:t>；</a:t>
            </a:r>
            <a:r>
              <a:rPr lang="zh-CN" altLang="en-US" sz="1400" b="1" dirty="0">
                <a:ea typeface="ˎ̥"/>
                <a:cs typeface="ˎ̥"/>
              </a:rPr>
              <a:t> </a:t>
            </a:r>
            <a:endParaRPr lang="zh-CN" altLang="en-US" sz="1800" b="1" dirty="0"/>
          </a:p>
        </p:txBody>
      </p:sp>
      <p:graphicFrame>
        <p:nvGraphicFramePr>
          <p:cNvPr id="132101" name="Object 5"/>
          <p:cNvGraphicFramePr>
            <a:graphicFrameLocks noChangeAspect="1"/>
          </p:cNvGraphicFramePr>
          <p:nvPr/>
        </p:nvGraphicFramePr>
        <p:xfrm>
          <a:off x="4850243" y="2881163"/>
          <a:ext cx="2935288" cy="498475"/>
        </p:xfrm>
        <a:graphic>
          <a:graphicData uri="http://schemas.openxmlformats.org/presentationml/2006/ole">
            <mc:AlternateContent xmlns:mc="http://schemas.openxmlformats.org/markup-compatibility/2006">
              <mc:Choice xmlns:v="urn:schemas-microsoft-com:vml" Requires="v">
                <p:oleObj spid="_x0000_s7187" name="Equation" r:id="rId5" imgW="1180800" imgH="203040" progId="Equation.DSMT4">
                  <p:embed/>
                </p:oleObj>
              </mc:Choice>
              <mc:Fallback>
                <p:oleObj name="Equation" r:id="rId5" imgW="11808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243" y="2881163"/>
                        <a:ext cx="2935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2" name="Rectangle 6"/>
          <p:cNvSpPr>
            <a:spLocks noChangeArrowheads="1"/>
          </p:cNvSpPr>
          <p:nvPr/>
        </p:nvSpPr>
        <p:spPr bwMode="auto">
          <a:xfrm>
            <a:off x="6199187" y="4408415"/>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是二阶微分方程；</a:t>
            </a:r>
            <a:r>
              <a:rPr lang="zh-CN" altLang="en-US" sz="1400" b="1" dirty="0">
                <a:ea typeface="ˎ̥"/>
                <a:cs typeface="ˎ̥"/>
              </a:rPr>
              <a:t> </a:t>
            </a:r>
            <a:endParaRPr lang="zh-CN" altLang="en-US" sz="1800" b="1" dirty="0"/>
          </a:p>
        </p:txBody>
      </p:sp>
      <p:graphicFrame>
        <p:nvGraphicFramePr>
          <p:cNvPr id="132103" name="Object 7"/>
          <p:cNvGraphicFramePr>
            <a:graphicFrameLocks noChangeAspect="1"/>
          </p:cNvGraphicFramePr>
          <p:nvPr/>
        </p:nvGraphicFramePr>
        <p:xfrm>
          <a:off x="2003425" y="4121365"/>
          <a:ext cx="4357688" cy="1079500"/>
        </p:xfrm>
        <a:graphic>
          <a:graphicData uri="http://schemas.openxmlformats.org/presentationml/2006/ole">
            <mc:AlternateContent xmlns:mc="http://schemas.openxmlformats.org/markup-compatibility/2006">
              <mc:Choice xmlns:v="urn:schemas-microsoft-com:vml" Requires="v">
                <p:oleObj spid="_x0000_s7188" name="Equation" r:id="rId7" imgW="1879560" imgH="469800" progId="Equation.DSMT4">
                  <p:embed/>
                </p:oleObj>
              </mc:Choice>
              <mc:Fallback>
                <p:oleObj name="Equation" r:id="rId7" imgW="1879560" imgH="469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4121365"/>
                        <a:ext cx="435768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4" name="Rectangle 8"/>
          <p:cNvSpPr>
            <a:spLocks noChangeArrowheads="1"/>
          </p:cNvSpPr>
          <p:nvPr/>
        </p:nvSpPr>
        <p:spPr bwMode="auto">
          <a:xfrm>
            <a:off x="6361113" y="5446712"/>
            <a:ext cx="2771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ˎ̥"/>
                <a:cs typeface="ˎ̥"/>
              </a:rPr>
              <a:t>是四阶微分方程</a:t>
            </a:r>
            <a:r>
              <a:rPr lang="en-US" altLang="zh-CN" sz="2800" b="1" dirty="0">
                <a:ea typeface="ˎ̥"/>
                <a:cs typeface="ˎ̥"/>
              </a:rPr>
              <a:t>. </a:t>
            </a:r>
            <a:endParaRPr lang="en-US" altLang="zh-CN" sz="2800" b="1" dirty="0"/>
          </a:p>
        </p:txBody>
      </p:sp>
      <p:graphicFrame>
        <p:nvGraphicFramePr>
          <p:cNvPr id="132105" name="Object 9"/>
          <p:cNvGraphicFramePr>
            <a:graphicFrameLocks noChangeAspect="1"/>
          </p:cNvGraphicFramePr>
          <p:nvPr/>
        </p:nvGraphicFramePr>
        <p:xfrm>
          <a:off x="2043113" y="5168900"/>
          <a:ext cx="4338637" cy="930275"/>
        </p:xfrm>
        <a:graphic>
          <a:graphicData uri="http://schemas.openxmlformats.org/presentationml/2006/ole">
            <mc:AlternateContent xmlns:mc="http://schemas.openxmlformats.org/markup-compatibility/2006">
              <mc:Choice xmlns:v="urn:schemas-microsoft-com:vml" Requires="v">
                <p:oleObj spid="_x0000_s7189" name="Equation" r:id="rId9" imgW="1955520" imgH="419040" progId="Equation.DSMT4">
                  <p:embed/>
                </p:oleObj>
              </mc:Choice>
              <mc:Fallback>
                <p:oleObj name="Equation" r:id="rId9" imgW="195552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3113" y="5168900"/>
                        <a:ext cx="4338637"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10"/>
          <p:cNvSpPr>
            <a:spLocks noChangeArrowheads="1"/>
          </p:cNvSpPr>
          <p:nvPr/>
        </p:nvSpPr>
        <p:spPr bwMode="auto">
          <a:xfrm>
            <a:off x="1885520" y="1168943"/>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常微分方程的阶</a:t>
            </a:r>
          </a:p>
        </p:txBody>
      </p:sp>
      <p:sp>
        <p:nvSpPr>
          <p:cNvPr id="132107" name="Text Box 11"/>
          <p:cNvSpPr txBox="1">
            <a:spLocks noChangeArrowheads="1"/>
          </p:cNvSpPr>
          <p:nvPr/>
        </p:nvSpPr>
        <p:spPr bwMode="auto">
          <a:xfrm>
            <a:off x="1885520" y="2819002"/>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r>
              <a:rPr lang="en-US" altLang="zh-CN" sz="2800" b="1" dirty="0"/>
              <a:t>:</a:t>
            </a:r>
          </a:p>
        </p:txBody>
      </p:sp>
      <p:sp>
        <p:nvSpPr>
          <p:cNvPr id="7180"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58087CB-D79A-4767-B81E-E6AA43973329}" type="slidenum">
              <a:rPr lang="en-US" altLang="zh-CN" sz="1200">
                <a:solidFill>
                  <a:schemeClr val="accent2"/>
                </a:solidFill>
              </a:rPr>
              <a:pPr eaLnBrk="1" hangingPunct="1"/>
              <a:t>11</a:t>
            </a:fld>
            <a:endParaRPr lang="en-US" altLang="zh-CN" sz="1200">
              <a:solidFill>
                <a:schemeClr val="accent2"/>
              </a:solidFill>
            </a:endParaRPr>
          </a:p>
        </p:txBody>
      </p:sp>
    </p:spTree>
    <p:extLst>
      <p:ext uri="{BB962C8B-B14F-4D97-AF65-F5344CB8AC3E}">
        <p14:creationId xmlns:p14="http://schemas.microsoft.com/office/powerpoint/2010/main" val="1750850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 calcmode="lin" valueType="num">
                                      <p:cBhvr>
                                        <p:cTn id="7" dur="1000" fill="hold"/>
                                        <p:tgtEl>
                                          <p:spTgt spid="132098"/>
                                        </p:tgtEl>
                                        <p:attrNameLst>
                                          <p:attrName>ppt_w</p:attrName>
                                        </p:attrNameLst>
                                      </p:cBhvr>
                                      <p:tavLst>
                                        <p:tav tm="0">
                                          <p:val>
                                            <p:strVal val="#ppt_w*0.70"/>
                                          </p:val>
                                        </p:tav>
                                        <p:tav tm="100000">
                                          <p:val>
                                            <p:strVal val="#ppt_w"/>
                                          </p:val>
                                        </p:tav>
                                      </p:tavLst>
                                    </p:anim>
                                    <p:anim calcmode="lin" valueType="num">
                                      <p:cBhvr>
                                        <p:cTn id="8" dur="1000" fill="hold"/>
                                        <p:tgtEl>
                                          <p:spTgt spid="132098"/>
                                        </p:tgtEl>
                                        <p:attrNameLst>
                                          <p:attrName>ppt_h</p:attrName>
                                        </p:attrNameLst>
                                      </p:cBhvr>
                                      <p:tavLst>
                                        <p:tav tm="0">
                                          <p:val>
                                            <p:strVal val="#ppt_h"/>
                                          </p:val>
                                        </p:tav>
                                        <p:tav tm="100000">
                                          <p:val>
                                            <p:strVal val="#ppt_h"/>
                                          </p:val>
                                        </p:tav>
                                      </p:tavLst>
                                    </p:anim>
                                    <p:animEffect transition="in" filter="fade">
                                      <p:cBhvr>
                                        <p:cTn id="9" dur="1000"/>
                                        <p:tgtEl>
                                          <p:spTgt spid="132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321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209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3210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210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32103"/>
                                        </p:tgtEl>
                                        <p:attrNameLst>
                                          <p:attrName>style.visibility</p:attrName>
                                        </p:attrNameLst>
                                      </p:cBhvr>
                                      <p:to>
                                        <p:strVal val="visible"/>
                                      </p:to>
                                    </p:set>
                                    <p:anim calcmode="lin" valueType="num">
                                      <p:cBhvr additive="base">
                                        <p:cTn id="30" dur="500" fill="hold"/>
                                        <p:tgtEl>
                                          <p:spTgt spid="132103"/>
                                        </p:tgtEl>
                                        <p:attrNameLst>
                                          <p:attrName>ppt_x</p:attrName>
                                        </p:attrNameLst>
                                      </p:cBhvr>
                                      <p:tavLst>
                                        <p:tav tm="0">
                                          <p:val>
                                            <p:strVal val="#ppt_x"/>
                                          </p:val>
                                        </p:tav>
                                        <p:tav tm="100000">
                                          <p:val>
                                            <p:strVal val="#ppt_x"/>
                                          </p:val>
                                        </p:tav>
                                      </p:tavLst>
                                    </p:anim>
                                    <p:anim calcmode="lin" valueType="num">
                                      <p:cBhvr additive="base">
                                        <p:cTn id="31" dur="500" fill="hold"/>
                                        <p:tgtEl>
                                          <p:spTgt spid="132103"/>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210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3210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grpId="0" nodeType="clickEffect">
                                  <p:stCondLst>
                                    <p:cond delay="0"/>
                                  </p:stCondLst>
                                  <p:childTnLst>
                                    <p:set>
                                      <p:cBhvr>
                                        <p:cTn id="43" dur="1" fill="hold">
                                          <p:stCondLst>
                                            <p:cond delay="0"/>
                                          </p:stCondLst>
                                        </p:cTn>
                                        <p:tgtEl>
                                          <p:spTgt spid="132104"/>
                                        </p:tgtEl>
                                        <p:attrNameLst>
                                          <p:attrName>style.visibility</p:attrName>
                                        </p:attrNameLst>
                                      </p:cBhvr>
                                      <p:to>
                                        <p:strVal val="visible"/>
                                      </p:to>
                                    </p:set>
                                    <p:anim calcmode="lin" valueType="num">
                                      <p:cBhvr>
                                        <p:cTn id="44" dur="1000" fill="hold"/>
                                        <p:tgtEl>
                                          <p:spTgt spid="132104"/>
                                        </p:tgtEl>
                                        <p:attrNameLst>
                                          <p:attrName>ppt_w</p:attrName>
                                        </p:attrNameLst>
                                      </p:cBhvr>
                                      <p:tavLst>
                                        <p:tav tm="0">
                                          <p:val>
                                            <p:strVal val="#ppt_w*0.70"/>
                                          </p:val>
                                        </p:tav>
                                        <p:tav tm="100000">
                                          <p:val>
                                            <p:strVal val="#ppt_w"/>
                                          </p:val>
                                        </p:tav>
                                      </p:tavLst>
                                    </p:anim>
                                    <p:anim calcmode="lin" valueType="num">
                                      <p:cBhvr>
                                        <p:cTn id="45" dur="1000" fill="hold"/>
                                        <p:tgtEl>
                                          <p:spTgt spid="132104"/>
                                        </p:tgtEl>
                                        <p:attrNameLst>
                                          <p:attrName>ppt_h</p:attrName>
                                        </p:attrNameLst>
                                      </p:cBhvr>
                                      <p:tavLst>
                                        <p:tav tm="0">
                                          <p:val>
                                            <p:strVal val="#ppt_h"/>
                                          </p:val>
                                        </p:tav>
                                        <p:tav tm="100000">
                                          <p:val>
                                            <p:strVal val="#ppt_h"/>
                                          </p:val>
                                        </p:tav>
                                      </p:tavLst>
                                    </p:anim>
                                    <p:animEffect transition="in" filter="fade">
                                      <p:cBhvr>
                                        <p:cTn id="46" dur="10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100" grpId="0"/>
      <p:bldP spid="132102" grpId="0"/>
      <p:bldP spid="132104" grpId="0"/>
      <p:bldP spid="132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2" name="Object 2"/>
          <p:cNvGraphicFramePr>
            <a:graphicFrameLocks noChangeAspect="1"/>
          </p:cNvGraphicFramePr>
          <p:nvPr/>
        </p:nvGraphicFramePr>
        <p:xfrm>
          <a:off x="2770641" y="3845401"/>
          <a:ext cx="2319338" cy="1057275"/>
        </p:xfrm>
        <a:graphic>
          <a:graphicData uri="http://schemas.openxmlformats.org/presentationml/2006/ole">
            <mc:AlternateContent xmlns:mc="http://schemas.openxmlformats.org/markup-compatibility/2006">
              <mc:Choice xmlns:v="urn:schemas-microsoft-com:vml" Requires="v">
                <p:oleObj spid="_x0000_s8214" name="Equation" r:id="rId3" imgW="888840" imgH="406080" progId="Equation.DSMT4">
                  <p:embed/>
                </p:oleObj>
              </mc:Choice>
              <mc:Fallback>
                <p:oleObj name="Equation" r:id="rId3" imgW="88884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0641" y="3845401"/>
                        <a:ext cx="2319338"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3" name="Rectangle 3"/>
          <p:cNvSpPr>
            <a:spLocks noChangeArrowheads="1"/>
          </p:cNvSpPr>
          <p:nvPr/>
        </p:nvSpPr>
        <p:spPr bwMode="auto">
          <a:xfrm>
            <a:off x="7104064" y="5229226"/>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ea typeface="ˎ̥"/>
                <a:cs typeface="ˎ̥"/>
              </a:rPr>
              <a:t>   </a:t>
            </a:r>
            <a:r>
              <a:rPr lang="zh-CN" altLang="en-US" sz="2800" b="1" dirty="0">
                <a:latin typeface="宋体" panose="02010600030101010101" pitchFamily="2" charset="-122"/>
              </a:rPr>
              <a:t>是线性微分方程</a:t>
            </a:r>
            <a:r>
              <a:rPr lang="en-US" altLang="zh-CN" sz="2800" b="1" dirty="0">
                <a:latin typeface="宋体" panose="02010600030101010101" pitchFamily="2" charset="-122"/>
              </a:rPr>
              <a:t>.</a:t>
            </a:r>
            <a:r>
              <a:rPr lang="en-US" altLang="zh-CN" sz="2800" b="1" dirty="0">
                <a:latin typeface="宋体" panose="02010600030101010101" pitchFamily="2" charset="-122"/>
                <a:ea typeface="ˎ̥"/>
                <a:cs typeface="ˎ̥"/>
              </a:rPr>
              <a:t> </a:t>
            </a:r>
            <a:endParaRPr lang="en-US" altLang="zh-CN" sz="2800" b="1" dirty="0">
              <a:latin typeface="宋体" panose="02010600030101010101" pitchFamily="2" charset="-122"/>
            </a:endParaRPr>
          </a:p>
        </p:txBody>
      </p:sp>
      <p:graphicFrame>
        <p:nvGraphicFramePr>
          <p:cNvPr id="133124" name="Object 4"/>
          <p:cNvGraphicFramePr>
            <a:graphicFrameLocks noChangeAspect="1"/>
          </p:cNvGraphicFramePr>
          <p:nvPr/>
        </p:nvGraphicFramePr>
        <p:xfrm>
          <a:off x="5255532" y="4070751"/>
          <a:ext cx="3244911" cy="550464"/>
        </p:xfrm>
        <a:graphic>
          <a:graphicData uri="http://schemas.openxmlformats.org/presentationml/2006/ole">
            <mc:AlternateContent xmlns:mc="http://schemas.openxmlformats.org/markup-compatibility/2006">
              <mc:Choice xmlns:v="urn:schemas-microsoft-com:vml" Requires="v">
                <p:oleObj spid="_x0000_s8215" name="Equation" r:id="rId5" imgW="1180800" imgH="203040" progId="Equation.DSMT4">
                  <p:embed/>
                </p:oleObj>
              </mc:Choice>
              <mc:Fallback>
                <p:oleObj name="Equation" r:id="rId5" imgW="118080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5532" y="4070751"/>
                        <a:ext cx="3244911" cy="550464"/>
                      </a:xfrm>
                      <a:prstGeom prst="rect">
                        <a:avLst/>
                      </a:prstGeom>
                      <a:noFill/>
                    </p:spPr>
                  </p:pic>
                </p:oleObj>
              </mc:Fallback>
            </mc:AlternateContent>
          </a:graphicData>
        </a:graphic>
      </p:graphicFrame>
      <p:graphicFrame>
        <p:nvGraphicFramePr>
          <p:cNvPr id="133125" name="Object 5"/>
          <p:cNvGraphicFramePr>
            <a:graphicFrameLocks noChangeAspect="1"/>
          </p:cNvGraphicFramePr>
          <p:nvPr/>
        </p:nvGraphicFramePr>
        <p:xfrm>
          <a:off x="2495551" y="5013326"/>
          <a:ext cx="4721225" cy="1012825"/>
        </p:xfrm>
        <a:graphic>
          <a:graphicData uri="http://schemas.openxmlformats.org/presentationml/2006/ole">
            <mc:AlternateContent xmlns:mc="http://schemas.openxmlformats.org/markup-compatibility/2006">
              <mc:Choice xmlns:v="urn:schemas-microsoft-com:vml" Requires="v">
                <p:oleObj spid="_x0000_s8216" name="Equation" r:id="rId7" imgW="1955520" imgH="419040" progId="Equation.DSMT4">
                  <p:embed/>
                </p:oleObj>
              </mc:Choice>
              <mc:Fallback>
                <p:oleObj name="Equation" r:id="rId7" imgW="195552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5551" y="5013326"/>
                        <a:ext cx="47212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0" name="Text Box 6"/>
          <p:cNvSpPr txBox="1">
            <a:spLocks noChangeArrowheads="1"/>
          </p:cNvSpPr>
          <p:nvPr/>
        </p:nvSpPr>
        <p:spPr bwMode="auto">
          <a:xfrm>
            <a:off x="1992314" y="730453"/>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0000FF"/>
                </a:solidFill>
              </a:rPr>
              <a:t>线性和非线性</a:t>
            </a:r>
          </a:p>
        </p:txBody>
      </p:sp>
      <p:graphicFrame>
        <p:nvGraphicFramePr>
          <p:cNvPr id="133127" name="Object 7"/>
          <p:cNvGraphicFramePr>
            <a:graphicFrameLocks noChangeAspect="1"/>
          </p:cNvGraphicFramePr>
          <p:nvPr/>
        </p:nvGraphicFramePr>
        <p:xfrm>
          <a:off x="3895727" y="1124180"/>
          <a:ext cx="4183063" cy="1165225"/>
        </p:xfrm>
        <a:graphic>
          <a:graphicData uri="http://schemas.openxmlformats.org/presentationml/2006/ole">
            <mc:AlternateContent xmlns:mc="http://schemas.openxmlformats.org/markup-compatibility/2006">
              <mc:Choice xmlns:v="urn:schemas-microsoft-com:vml" Requires="v">
                <p:oleObj spid="_x0000_s8217" name="Equation" r:id="rId9" imgW="1498320" imgH="419040" progId="Equation.DSMT4">
                  <p:embed/>
                </p:oleObj>
              </mc:Choice>
              <mc:Fallback>
                <p:oleObj name="Equation" r:id="rId9" imgW="1498320" imgH="419040" progId="Equation.DSMT4">
                  <p:embed/>
                  <p:pic>
                    <p:nvPicPr>
                      <p:cNvPr id="0" name=""/>
                      <p:cNvPicPr>
                        <a:picLocks noChangeAspect="1" noChangeArrowheads="1"/>
                      </p:cNvPicPr>
                      <p:nvPr/>
                    </p:nvPicPr>
                    <p:blipFill>
                      <a:blip r:embed="rId10"/>
                      <a:srcRect/>
                      <a:stretch>
                        <a:fillRect/>
                      </a:stretch>
                    </p:blipFill>
                    <p:spPr bwMode="auto">
                      <a:xfrm>
                        <a:off x="3895727" y="1124180"/>
                        <a:ext cx="4183063" cy="116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8" name="Rectangle 8"/>
          <p:cNvSpPr>
            <a:spLocks noChangeArrowheads="1"/>
          </p:cNvSpPr>
          <p:nvPr/>
        </p:nvSpPr>
        <p:spPr bwMode="auto">
          <a:xfrm>
            <a:off x="2063750" y="4149726"/>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p>
        </p:txBody>
      </p:sp>
      <p:graphicFrame>
        <p:nvGraphicFramePr>
          <p:cNvPr id="133129" name="Object 9"/>
          <p:cNvGraphicFramePr>
            <a:graphicFrameLocks noChangeAspect="1"/>
          </p:cNvGraphicFramePr>
          <p:nvPr/>
        </p:nvGraphicFramePr>
        <p:xfrm>
          <a:off x="2063750" y="2238923"/>
          <a:ext cx="6383564" cy="1614011"/>
        </p:xfrm>
        <a:graphic>
          <a:graphicData uri="http://schemas.openxmlformats.org/presentationml/2006/ole">
            <mc:AlternateContent xmlns:mc="http://schemas.openxmlformats.org/markup-compatibility/2006">
              <mc:Choice xmlns:v="urn:schemas-microsoft-com:vml" Requires="v">
                <p:oleObj spid="_x0000_s8218" name="Equation" r:id="rId11" imgW="2603160" imgH="660240" progId="Equation.DSMT4">
                  <p:embed/>
                </p:oleObj>
              </mc:Choice>
              <mc:Fallback>
                <p:oleObj name="Equation" r:id="rId11" imgW="2603160" imgH="660240" progId="Equation.DSMT4">
                  <p:embed/>
                  <p:pic>
                    <p:nvPicPr>
                      <p:cNvPr id="0" name=""/>
                      <p:cNvPicPr>
                        <a:picLocks noChangeAspect="1" noChangeArrowheads="1"/>
                      </p:cNvPicPr>
                      <p:nvPr/>
                    </p:nvPicPr>
                    <p:blipFill>
                      <a:blip r:embed="rId12"/>
                      <a:srcRect/>
                      <a:stretch>
                        <a:fillRect/>
                      </a:stretch>
                    </p:blipFill>
                    <p:spPr bwMode="auto">
                      <a:xfrm>
                        <a:off x="2063750" y="2238923"/>
                        <a:ext cx="6383564" cy="1614011"/>
                      </a:xfrm>
                      <a:prstGeom prst="rect">
                        <a:avLst/>
                      </a:prstGeom>
                      <a:noFill/>
                    </p:spPr>
                  </p:pic>
                </p:oleObj>
              </mc:Fallback>
            </mc:AlternateContent>
          </a:graphicData>
        </a:graphic>
      </p:graphicFrame>
      <p:sp>
        <p:nvSpPr>
          <p:cNvPr id="133130" name="Text Box 10"/>
          <p:cNvSpPr txBox="1">
            <a:spLocks noChangeArrowheads="1"/>
          </p:cNvSpPr>
          <p:nvPr/>
        </p:nvSpPr>
        <p:spPr bwMode="auto">
          <a:xfrm>
            <a:off x="1992314" y="1495601"/>
            <a:ext cx="1903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1.</a:t>
            </a:r>
            <a:r>
              <a:rPr lang="zh-CN" altLang="en-US" sz="2800" b="1" dirty="0"/>
              <a:t>如果方程</a:t>
            </a:r>
          </a:p>
        </p:txBody>
      </p:sp>
      <p:sp>
        <p:nvSpPr>
          <p:cNvPr id="8203"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9BAB620-2E96-4865-92E4-7F9ED4273722}" type="slidenum">
              <a:rPr lang="en-US" altLang="zh-CN" sz="1200">
                <a:solidFill>
                  <a:schemeClr val="accent2"/>
                </a:solidFill>
              </a:rPr>
              <a:pPr eaLnBrk="1" hangingPunct="1"/>
              <a:t>12</a:t>
            </a:fld>
            <a:endParaRPr lang="en-US" altLang="zh-CN" sz="1200">
              <a:solidFill>
                <a:schemeClr val="accent2"/>
              </a:solidFill>
            </a:endParaRPr>
          </a:p>
        </p:txBody>
      </p:sp>
    </p:spTree>
    <p:extLst>
      <p:ext uri="{BB962C8B-B14F-4D97-AF65-F5344CB8AC3E}">
        <p14:creationId xmlns:p14="http://schemas.microsoft.com/office/powerpoint/2010/main" val="2577244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12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31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33123">
                                            <p:txEl>
                                              <p:pRg st="0" end="0"/>
                                            </p:txEl>
                                          </p:spTgt>
                                        </p:tgtEl>
                                        <p:attrNameLst>
                                          <p:attrName>style.visibility</p:attrName>
                                        </p:attrNameLst>
                                      </p:cBhvr>
                                      <p:to>
                                        <p:strVal val="visible"/>
                                      </p:to>
                                    </p:set>
                                    <p:anim calcmode="lin" valueType="num">
                                      <p:cBhvr>
                                        <p:cTn id="35" dur="1000" fill="hold"/>
                                        <p:tgtEl>
                                          <p:spTgt spid="133123">
                                            <p:txEl>
                                              <p:pRg st="0" end="0"/>
                                            </p:txEl>
                                          </p:spTgt>
                                        </p:tgtEl>
                                        <p:attrNameLst>
                                          <p:attrName>ppt_w</p:attrName>
                                        </p:attrNameLst>
                                      </p:cBhvr>
                                      <p:tavLst>
                                        <p:tav tm="0">
                                          <p:val>
                                            <p:strVal val="#ppt_w*0.70"/>
                                          </p:val>
                                        </p:tav>
                                        <p:tav tm="100000">
                                          <p:val>
                                            <p:strVal val="#ppt_w"/>
                                          </p:val>
                                        </p:tav>
                                      </p:tavLst>
                                    </p:anim>
                                    <p:anim calcmode="lin" valueType="num">
                                      <p:cBhvr>
                                        <p:cTn id="36" dur="1000" fill="hold"/>
                                        <p:tgtEl>
                                          <p:spTgt spid="133123">
                                            <p:txEl>
                                              <p:pRg st="0" end="0"/>
                                            </p:txEl>
                                          </p:spTgt>
                                        </p:tgtEl>
                                        <p:attrNameLst>
                                          <p:attrName>ppt_h</p:attrName>
                                        </p:attrNameLst>
                                      </p:cBhvr>
                                      <p:tavLst>
                                        <p:tav tm="0">
                                          <p:val>
                                            <p:strVal val="#ppt_h"/>
                                          </p:val>
                                        </p:tav>
                                        <p:tav tm="100000">
                                          <p:val>
                                            <p:strVal val="#ppt_h"/>
                                          </p:val>
                                        </p:tav>
                                      </p:tavLst>
                                    </p:anim>
                                    <p:animEffect transition="in" filter="fade">
                                      <p:cBhvr>
                                        <p:cTn id="37" dur="1000"/>
                                        <p:tgtEl>
                                          <p:spTgt spid="133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8" grpId="0"/>
      <p:bldP spid="1331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p:cNvSpPr>
          <p:nvPr/>
        </p:nvSpPr>
        <p:spPr bwMode="auto">
          <a:xfrm>
            <a:off x="3413918" y="2656130"/>
            <a:ext cx="3563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latin typeface="黑体" panose="02010609060101010101" pitchFamily="49" charset="-122"/>
                <a:ea typeface="黑体" panose="02010609060101010101" pitchFamily="49" charset="-122"/>
              </a:rPr>
              <a:t> </a:t>
            </a:r>
            <a:r>
              <a:rPr lang="zh-CN" altLang="en-US" sz="2800" b="1" dirty="0">
                <a:latin typeface="华文宋体" panose="02010600040101010101" pitchFamily="2" charset="-122"/>
                <a:ea typeface="华文宋体" panose="02010600040101010101" pitchFamily="2" charset="-122"/>
              </a:rPr>
              <a:t>是非线性微分方程</a:t>
            </a:r>
            <a:r>
              <a:rPr lang="en-US" altLang="zh-CN" sz="2800" b="1" dirty="0">
                <a:latin typeface="黑体" panose="02010609060101010101" pitchFamily="49" charset="-122"/>
                <a:ea typeface="黑体" panose="02010609060101010101" pitchFamily="49" charset="-122"/>
              </a:rPr>
              <a:t>.</a:t>
            </a:r>
            <a:r>
              <a:rPr lang="en-US" altLang="zh-CN" sz="2800" dirty="0">
                <a:ea typeface="ˎ̥"/>
                <a:cs typeface="ˎ̥"/>
              </a:rPr>
              <a:t> </a:t>
            </a:r>
            <a:endParaRPr lang="en-US" altLang="zh-CN" sz="2800" dirty="0"/>
          </a:p>
        </p:txBody>
      </p:sp>
      <p:sp>
        <p:nvSpPr>
          <p:cNvPr id="134147" name="Rectangle 3"/>
          <p:cNvSpPr>
            <a:spLocks noChangeArrowheads="1"/>
          </p:cNvSpPr>
          <p:nvPr/>
        </p:nvSpPr>
        <p:spPr bwMode="auto">
          <a:xfrm>
            <a:off x="2180431" y="1887848"/>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如</a:t>
            </a:r>
            <a:endParaRPr lang="zh-CN" altLang="en-US" sz="2800" dirty="0"/>
          </a:p>
        </p:txBody>
      </p:sp>
      <p:graphicFrame>
        <p:nvGraphicFramePr>
          <p:cNvPr id="134148" name="Object 4"/>
          <p:cNvGraphicFramePr>
            <a:graphicFrameLocks noChangeAspect="1"/>
          </p:cNvGraphicFramePr>
          <p:nvPr>
            <p:extLst>
              <p:ext uri="{D42A27DB-BD31-4B8C-83A1-F6EECF244321}">
                <p14:modId xmlns:p14="http://schemas.microsoft.com/office/powerpoint/2010/main" val="278872475"/>
              </p:ext>
            </p:extLst>
          </p:nvPr>
        </p:nvGraphicFramePr>
        <p:xfrm>
          <a:off x="2999656" y="1532389"/>
          <a:ext cx="4600575" cy="1139825"/>
        </p:xfrm>
        <a:graphic>
          <a:graphicData uri="http://schemas.openxmlformats.org/presentationml/2006/ole">
            <mc:AlternateContent xmlns:mc="http://schemas.openxmlformats.org/markup-compatibility/2006">
              <mc:Choice xmlns:v="urn:schemas-microsoft-com:vml" Requires="v">
                <p:oleObj spid="_x0000_s9233" name="Equation" r:id="rId3" imgW="1879560" imgH="469800" progId="Equation.DSMT4">
                  <p:embed/>
                </p:oleObj>
              </mc:Choice>
              <mc:Fallback>
                <p:oleObj name="Equation" r:id="rId3" imgW="1879560" imgH="469800" progId="Equation.DSMT4">
                  <p:embed/>
                  <p:pic>
                    <p:nvPicPr>
                      <p:cNvPr id="0" name=""/>
                      <p:cNvPicPr>
                        <a:picLocks noChangeAspect="1" noChangeArrowheads="1"/>
                      </p:cNvPicPr>
                      <p:nvPr/>
                    </p:nvPicPr>
                    <p:blipFill>
                      <a:blip r:embed="rId4"/>
                      <a:srcRect/>
                      <a:stretch>
                        <a:fillRect/>
                      </a:stretch>
                    </p:blipFill>
                    <p:spPr bwMode="auto">
                      <a:xfrm>
                        <a:off x="2999656" y="1532389"/>
                        <a:ext cx="4600575"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4149" name="Text Box 5"/>
          <p:cNvSpPr txBox="1">
            <a:spLocks noChangeArrowheads="1"/>
          </p:cNvSpPr>
          <p:nvPr/>
        </p:nvSpPr>
        <p:spPr bwMode="auto">
          <a:xfrm>
            <a:off x="2153521" y="3217570"/>
            <a:ext cx="4802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dirty="0">
                <a:solidFill>
                  <a:srgbClr val="FF3300"/>
                </a:solidFill>
              </a:rPr>
              <a:t>n </a:t>
            </a:r>
            <a:r>
              <a:rPr lang="zh-CN" altLang="en-US" sz="2800" b="1" dirty="0">
                <a:solidFill>
                  <a:srgbClr val="FF3300"/>
                </a:solidFill>
              </a:rPr>
              <a:t>阶线性微分方程的一般形式</a:t>
            </a:r>
          </a:p>
        </p:txBody>
      </p:sp>
      <p:graphicFrame>
        <p:nvGraphicFramePr>
          <p:cNvPr id="134150" name="Object 6"/>
          <p:cNvGraphicFramePr>
            <a:graphicFrameLocks noChangeAspect="1"/>
          </p:cNvGraphicFramePr>
          <p:nvPr>
            <p:extLst>
              <p:ext uri="{D42A27DB-BD31-4B8C-83A1-F6EECF244321}">
                <p14:modId xmlns:p14="http://schemas.microsoft.com/office/powerpoint/2010/main" val="2293686201"/>
              </p:ext>
            </p:extLst>
          </p:nvPr>
        </p:nvGraphicFramePr>
        <p:xfrm>
          <a:off x="2451100" y="3865032"/>
          <a:ext cx="6483894" cy="1004916"/>
        </p:xfrm>
        <a:graphic>
          <a:graphicData uri="http://schemas.openxmlformats.org/presentationml/2006/ole">
            <mc:AlternateContent xmlns:mc="http://schemas.openxmlformats.org/markup-compatibility/2006">
              <mc:Choice xmlns:v="urn:schemas-microsoft-com:vml" Requires="v">
                <p:oleObj spid="_x0000_s9234" name="Equation" r:id="rId5" imgW="2692080" imgH="419040" progId="Equation.DSMT4">
                  <p:embed/>
                </p:oleObj>
              </mc:Choice>
              <mc:Fallback>
                <p:oleObj name="Equation" r:id="rId5" imgW="269208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3865032"/>
                        <a:ext cx="6483894" cy="1004916"/>
                      </a:xfrm>
                      <a:prstGeom prst="rect">
                        <a:avLst/>
                      </a:prstGeom>
                      <a:noFill/>
                    </p:spPr>
                  </p:pic>
                </p:oleObj>
              </mc:Fallback>
            </mc:AlternateContent>
          </a:graphicData>
        </a:graphic>
      </p:graphicFrame>
      <p:graphicFrame>
        <p:nvGraphicFramePr>
          <p:cNvPr id="134151" name="Object 7"/>
          <p:cNvGraphicFramePr>
            <a:graphicFrameLocks noChangeAspect="1"/>
          </p:cNvGraphicFramePr>
          <p:nvPr>
            <p:extLst>
              <p:ext uri="{D42A27DB-BD31-4B8C-83A1-F6EECF244321}">
                <p14:modId xmlns:p14="http://schemas.microsoft.com/office/powerpoint/2010/main" val="1830404536"/>
              </p:ext>
            </p:extLst>
          </p:nvPr>
        </p:nvGraphicFramePr>
        <p:xfrm>
          <a:off x="2153521" y="4945078"/>
          <a:ext cx="6057900" cy="554038"/>
        </p:xfrm>
        <a:graphic>
          <a:graphicData uri="http://schemas.openxmlformats.org/presentationml/2006/ole">
            <mc:AlternateContent xmlns:mc="http://schemas.openxmlformats.org/markup-compatibility/2006">
              <mc:Choice xmlns:v="urn:schemas-microsoft-com:vml" Requires="v">
                <p:oleObj spid="_x0000_s9235" name="Equation" r:id="rId7" imgW="2501640" imgH="228600" progId="Equation.DSMT4">
                  <p:embed/>
                </p:oleObj>
              </mc:Choice>
              <mc:Fallback>
                <p:oleObj name="Equation" r:id="rId7" imgW="2501640" imgH="228600" progId="Equation.DSMT4">
                  <p:embed/>
                  <p:pic>
                    <p:nvPicPr>
                      <p:cNvPr id="0" name=""/>
                      <p:cNvPicPr>
                        <a:picLocks noChangeAspect="1" noChangeArrowheads="1"/>
                      </p:cNvPicPr>
                      <p:nvPr/>
                    </p:nvPicPr>
                    <p:blipFill>
                      <a:blip r:embed="rId8"/>
                      <a:srcRect/>
                      <a:stretch>
                        <a:fillRect/>
                      </a:stretch>
                    </p:blipFill>
                    <p:spPr bwMode="auto">
                      <a:xfrm>
                        <a:off x="2153521" y="4945078"/>
                        <a:ext cx="60579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Text Box 8"/>
          <p:cNvSpPr txBox="1">
            <a:spLocks noChangeArrowheads="1"/>
          </p:cNvSpPr>
          <p:nvPr/>
        </p:nvSpPr>
        <p:spPr bwMode="auto">
          <a:xfrm>
            <a:off x="2152371" y="1033202"/>
            <a:ext cx="5954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不是线性方程的方程称为非线性方程</a:t>
            </a:r>
          </a:p>
        </p:txBody>
      </p:sp>
      <p:sp>
        <p:nvSpPr>
          <p:cNvPr id="9225"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05E76580-CCF3-4FAE-A3FF-DD46C2FAF020}" type="slidenum">
              <a:rPr lang="en-US" altLang="zh-CN" sz="1200">
                <a:solidFill>
                  <a:schemeClr val="accent2"/>
                </a:solidFill>
              </a:rPr>
              <a:pPr eaLnBrk="1" hangingPunct="1"/>
              <a:t>13</a:t>
            </a:fld>
            <a:endParaRPr lang="en-US" altLang="zh-CN" sz="1200">
              <a:solidFill>
                <a:schemeClr val="accent2"/>
              </a:solidFill>
            </a:endParaRPr>
          </a:p>
        </p:txBody>
      </p:sp>
    </p:spTree>
    <p:extLst>
      <p:ext uri="{BB962C8B-B14F-4D97-AF65-F5344CB8AC3E}">
        <p14:creationId xmlns:p14="http://schemas.microsoft.com/office/powerpoint/2010/main" val="7499974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34148"/>
                                        </p:tgtEl>
                                        <p:attrNameLst>
                                          <p:attrName>style.visibility</p:attrName>
                                        </p:attrNameLst>
                                      </p:cBhvr>
                                      <p:to>
                                        <p:strVal val="visible"/>
                                      </p:to>
                                    </p:set>
                                    <p:anim calcmode="lin" valueType="num">
                                      <p:cBhvr>
                                        <p:cTn id="11" dur="1000" fill="hold"/>
                                        <p:tgtEl>
                                          <p:spTgt spid="134148"/>
                                        </p:tgtEl>
                                        <p:attrNameLst>
                                          <p:attrName>ppt_w</p:attrName>
                                        </p:attrNameLst>
                                      </p:cBhvr>
                                      <p:tavLst>
                                        <p:tav tm="0">
                                          <p:val>
                                            <p:strVal val="#ppt_w*0.70"/>
                                          </p:val>
                                        </p:tav>
                                        <p:tav tm="100000">
                                          <p:val>
                                            <p:strVal val="#ppt_w"/>
                                          </p:val>
                                        </p:tav>
                                      </p:tavLst>
                                    </p:anim>
                                    <p:anim calcmode="lin" valueType="num">
                                      <p:cBhvr>
                                        <p:cTn id="12" dur="1000" fill="hold"/>
                                        <p:tgtEl>
                                          <p:spTgt spid="134148"/>
                                        </p:tgtEl>
                                        <p:attrNameLst>
                                          <p:attrName>ppt_h</p:attrName>
                                        </p:attrNameLst>
                                      </p:cBhvr>
                                      <p:tavLst>
                                        <p:tav tm="0">
                                          <p:val>
                                            <p:strVal val="#ppt_h"/>
                                          </p:val>
                                        </p:tav>
                                        <p:tav tm="100000">
                                          <p:val>
                                            <p:strVal val="#ppt_h"/>
                                          </p:val>
                                        </p:tav>
                                      </p:tavLst>
                                    </p:anim>
                                    <p:animEffect transition="in" filter="fade">
                                      <p:cBhvr>
                                        <p:cTn id="13" dur="1000"/>
                                        <p:tgtEl>
                                          <p:spTgt spid="1341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134146"/>
                                        </p:tgtEl>
                                        <p:attrNameLst>
                                          <p:attrName>style.visibility</p:attrName>
                                        </p:attrNameLst>
                                      </p:cBhvr>
                                      <p:to>
                                        <p:strVal val="visible"/>
                                      </p:to>
                                    </p:set>
                                    <p:anim calcmode="lin" valueType="num">
                                      <p:cBhvr>
                                        <p:cTn id="18" dur="1000" fill="hold"/>
                                        <p:tgtEl>
                                          <p:spTgt spid="134146"/>
                                        </p:tgtEl>
                                        <p:attrNameLst>
                                          <p:attrName>ppt_w</p:attrName>
                                        </p:attrNameLst>
                                      </p:cBhvr>
                                      <p:tavLst>
                                        <p:tav tm="0">
                                          <p:val>
                                            <p:strVal val="#ppt_w*0.70"/>
                                          </p:val>
                                        </p:tav>
                                        <p:tav tm="100000">
                                          <p:val>
                                            <p:strVal val="#ppt_w"/>
                                          </p:val>
                                        </p:tav>
                                      </p:tavLst>
                                    </p:anim>
                                    <p:anim calcmode="lin" valueType="num">
                                      <p:cBhvr>
                                        <p:cTn id="19" dur="1000" fill="hold"/>
                                        <p:tgtEl>
                                          <p:spTgt spid="134146"/>
                                        </p:tgtEl>
                                        <p:attrNameLst>
                                          <p:attrName>ppt_h</p:attrName>
                                        </p:attrNameLst>
                                      </p:cBhvr>
                                      <p:tavLst>
                                        <p:tav tm="0">
                                          <p:val>
                                            <p:strVal val="#ppt_h"/>
                                          </p:val>
                                        </p:tav>
                                        <p:tav tm="100000">
                                          <p:val>
                                            <p:strVal val="#ppt_h"/>
                                          </p:val>
                                        </p:tav>
                                      </p:tavLst>
                                    </p:anim>
                                    <p:animEffect transition="in" filter="fade">
                                      <p:cBhvr>
                                        <p:cTn id="20" dur="1000"/>
                                        <p:tgtEl>
                                          <p:spTgt spid="1341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1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4150"/>
                                        </p:tgtEl>
                                        <p:attrNameLst>
                                          <p:attrName>style.visibility</p:attrName>
                                        </p:attrNameLst>
                                      </p:cBhvr>
                                      <p:to>
                                        <p:strVal val="visible"/>
                                      </p:to>
                                    </p:set>
                                    <p:anim calcmode="lin" valueType="num">
                                      <p:cBhvr>
                                        <p:cTn id="29" dur="1000" fill="hold"/>
                                        <p:tgtEl>
                                          <p:spTgt spid="134150"/>
                                        </p:tgtEl>
                                        <p:attrNameLst>
                                          <p:attrName>ppt_w</p:attrName>
                                        </p:attrNameLst>
                                      </p:cBhvr>
                                      <p:tavLst>
                                        <p:tav tm="0">
                                          <p:val>
                                            <p:strVal val="#ppt_w*0.70"/>
                                          </p:val>
                                        </p:tav>
                                        <p:tav tm="100000">
                                          <p:val>
                                            <p:strVal val="#ppt_w"/>
                                          </p:val>
                                        </p:tav>
                                      </p:tavLst>
                                    </p:anim>
                                    <p:anim calcmode="lin" valueType="num">
                                      <p:cBhvr>
                                        <p:cTn id="30" dur="1000" fill="hold"/>
                                        <p:tgtEl>
                                          <p:spTgt spid="134150"/>
                                        </p:tgtEl>
                                        <p:attrNameLst>
                                          <p:attrName>ppt_h</p:attrName>
                                        </p:attrNameLst>
                                      </p:cBhvr>
                                      <p:tavLst>
                                        <p:tav tm="0">
                                          <p:val>
                                            <p:strVal val="#ppt_h"/>
                                          </p:val>
                                        </p:tav>
                                        <p:tav tm="100000">
                                          <p:val>
                                            <p:strVal val="#ppt_h"/>
                                          </p:val>
                                        </p:tav>
                                      </p:tavLst>
                                    </p:anim>
                                    <p:animEffect transition="in" filter="fade">
                                      <p:cBhvr>
                                        <p:cTn id="31" dur="1000"/>
                                        <p:tgtEl>
                                          <p:spTgt spid="1341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34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 Box 2"/>
          <p:cNvSpPr txBox="1">
            <a:spLocks noChangeArrowheads="1"/>
          </p:cNvSpPr>
          <p:nvPr/>
        </p:nvSpPr>
        <p:spPr bwMode="auto">
          <a:xfrm>
            <a:off x="2038497" y="962860"/>
            <a:ext cx="374346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0000FF"/>
                </a:solidFill>
              </a:rPr>
              <a:t>常微分方程的解</a:t>
            </a:r>
          </a:p>
        </p:txBody>
      </p:sp>
      <p:sp>
        <p:nvSpPr>
          <p:cNvPr id="135171" name="Text Box 3"/>
          <p:cNvSpPr txBox="1">
            <a:spLocks noChangeArrowheads="1"/>
          </p:cNvSpPr>
          <p:nvPr/>
        </p:nvSpPr>
        <p:spPr bwMode="auto">
          <a:xfrm>
            <a:off x="2208304" y="1634643"/>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定义</a:t>
            </a:r>
          </a:p>
        </p:txBody>
      </p:sp>
      <p:graphicFrame>
        <p:nvGraphicFramePr>
          <p:cNvPr id="135172" name="Object 4"/>
          <p:cNvGraphicFramePr>
            <a:graphicFrameLocks noChangeAspect="1"/>
          </p:cNvGraphicFramePr>
          <p:nvPr/>
        </p:nvGraphicFramePr>
        <p:xfrm>
          <a:off x="3306330" y="1636231"/>
          <a:ext cx="5445125" cy="522287"/>
        </p:xfrm>
        <a:graphic>
          <a:graphicData uri="http://schemas.openxmlformats.org/presentationml/2006/ole">
            <mc:AlternateContent xmlns:mc="http://schemas.openxmlformats.org/markup-compatibility/2006">
              <mc:Choice xmlns:v="urn:schemas-microsoft-com:vml" Requires="v">
                <p:oleObj spid="_x0000_s10258" name="Equation" r:id="rId3" imgW="2247840" imgH="215640" progId="Equation.DSMT4">
                  <p:embed/>
                </p:oleObj>
              </mc:Choice>
              <mc:Fallback>
                <p:oleObj name="Equation" r:id="rId3" imgW="2247840" imgH="215640" progId="Equation.DSMT4">
                  <p:embed/>
                  <p:pic>
                    <p:nvPicPr>
                      <p:cNvPr id="0" name=""/>
                      <p:cNvPicPr>
                        <a:picLocks noChangeAspect="1" noChangeArrowheads="1"/>
                      </p:cNvPicPr>
                      <p:nvPr/>
                    </p:nvPicPr>
                    <p:blipFill>
                      <a:blip r:embed="rId4"/>
                      <a:srcRect/>
                      <a:stretch>
                        <a:fillRect/>
                      </a:stretch>
                    </p:blipFill>
                    <p:spPr bwMode="auto">
                      <a:xfrm>
                        <a:off x="3306330" y="1636231"/>
                        <a:ext cx="544512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3" name="Object 5"/>
          <p:cNvGraphicFramePr>
            <a:graphicFrameLocks noChangeAspect="1"/>
          </p:cNvGraphicFramePr>
          <p:nvPr/>
        </p:nvGraphicFramePr>
        <p:xfrm>
          <a:off x="2208304" y="2327023"/>
          <a:ext cx="6769100" cy="522288"/>
        </p:xfrm>
        <a:graphic>
          <a:graphicData uri="http://schemas.openxmlformats.org/presentationml/2006/ole">
            <mc:AlternateContent xmlns:mc="http://schemas.openxmlformats.org/markup-compatibility/2006">
              <mc:Choice xmlns:v="urn:schemas-microsoft-com:vml" Requires="v">
                <p:oleObj spid="_x0000_s10259" name="Equation" r:id="rId5" imgW="2793960" imgH="215640" progId="Equation.DSMT4">
                  <p:embed/>
                </p:oleObj>
              </mc:Choice>
              <mc:Fallback>
                <p:oleObj name="Equation" r:id="rId5" imgW="2793960" imgH="215640" progId="Equation.DSMT4">
                  <p:embed/>
                  <p:pic>
                    <p:nvPicPr>
                      <p:cNvPr id="0" name=""/>
                      <p:cNvPicPr>
                        <a:picLocks noChangeAspect="1" noChangeArrowheads="1"/>
                      </p:cNvPicPr>
                      <p:nvPr/>
                    </p:nvPicPr>
                    <p:blipFill>
                      <a:blip r:embed="rId6"/>
                      <a:srcRect/>
                      <a:stretch>
                        <a:fillRect/>
                      </a:stretch>
                    </p:blipFill>
                    <p:spPr bwMode="auto">
                      <a:xfrm>
                        <a:off x="2208304" y="2327023"/>
                        <a:ext cx="67691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4" name="Object 6"/>
          <p:cNvGraphicFramePr>
            <a:graphicFrameLocks noChangeAspect="1"/>
          </p:cNvGraphicFramePr>
          <p:nvPr/>
        </p:nvGraphicFramePr>
        <p:xfrm>
          <a:off x="2208304" y="2879724"/>
          <a:ext cx="7319963" cy="554038"/>
        </p:xfrm>
        <a:graphic>
          <a:graphicData uri="http://schemas.openxmlformats.org/presentationml/2006/ole">
            <mc:AlternateContent xmlns:mc="http://schemas.openxmlformats.org/markup-compatibility/2006">
              <mc:Choice xmlns:v="urn:schemas-microsoft-com:vml" Requires="v">
                <p:oleObj spid="_x0000_s10260" name="Equation" r:id="rId7" imgW="3022560" imgH="228600" progId="Equation.DSMT4">
                  <p:embed/>
                </p:oleObj>
              </mc:Choice>
              <mc:Fallback>
                <p:oleObj name="Equation" r:id="rId7" imgW="3022560" imgH="228600" progId="Equation.DSMT4">
                  <p:embed/>
                  <p:pic>
                    <p:nvPicPr>
                      <p:cNvPr id="0" name=""/>
                      <p:cNvPicPr>
                        <a:picLocks noChangeAspect="1" noChangeArrowheads="1"/>
                      </p:cNvPicPr>
                      <p:nvPr/>
                    </p:nvPicPr>
                    <p:blipFill>
                      <a:blip r:embed="rId8"/>
                      <a:srcRect/>
                      <a:stretch>
                        <a:fillRect/>
                      </a:stretch>
                    </p:blipFill>
                    <p:spPr bwMode="auto">
                      <a:xfrm>
                        <a:off x="2208304" y="2879724"/>
                        <a:ext cx="7319963"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75" name="Object 7"/>
          <p:cNvGraphicFramePr>
            <a:graphicFrameLocks noChangeAspect="1"/>
          </p:cNvGraphicFramePr>
          <p:nvPr/>
        </p:nvGraphicFramePr>
        <p:xfrm>
          <a:off x="2499519" y="3433762"/>
          <a:ext cx="6888321" cy="1558425"/>
        </p:xfrm>
        <a:graphic>
          <a:graphicData uri="http://schemas.openxmlformats.org/presentationml/2006/ole">
            <mc:AlternateContent xmlns:mc="http://schemas.openxmlformats.org/markup-compatibility/2006">
              <mc:Choice xmlns:v="urn:schemas-microsoft-com:vml" Requires="v">
                <p:oleObj spid="_x0000_s10261" name="Equation" r:id="rId9" imgW="2908080" imgH="660240" progId="Equation.DSMT4">
                  <p:embed/>
                </p:oleObj>
              </mc:Choice>
              <mc:Fallback>
                <p:oleObj name="Equation" r:id="rId9" imgW="2908080" imgH="660240" progId="Equation.DSMT4">
                  <p:embed/>
                  <p:pic>
                    <p:nvPicPr>
                      <p:cNvPr id="0" name=""/>
                      <p:cNvPicPr>
                        <a:picLocks noChangeAspect="1" noChangeArrowheads="1"/>
                      </p:cNvPicPr>
                      <p:nvPr/>
                    </p:nvPicPr>
                    <p:blipFill>
                      <a:blip r:embed="rId10"/>
                      <a:srcRect/>
                      <a:stretch>
                        <a:fillRect/>
                      </a:stretch>
                    </p:blipFill>
                    <p:spPr bwMode="auto">
                      <a:xfrm>
                        <a:off x="2499519" y="3433762"/>
                        <a:ext cx="6888321" cy="1558425"/>
                      </a:xfrm>
                      <a:prstGeom prst="rect">
                        <a:avLst/>
                      </a:prstGeom>
                      <a:noFill/>
                    </p:spPr>
                  </p:pic>
                </p:oleObj>
              </mc:Fallback>
            </mc:AlternateContent>
          </a:graphicData>
        </a:graphic>
      </p:graphicFrame>
      <p:sp>
        <p:nvSpPr>
          <p:cNvPr id="10248" name="Text Box 8"/>
          <p:cNvSpPr txBox="1">
            <a:spLocks noChangeArrowheads="1"/>
          </p:cNvSpPr>
          <p:nvPr/>
        </p:nvSpPr>
        <p:spPr bwMode="auto">
          <a:xfrm>
            <a:off x="2208304" y="5023005"/>
            <a:ext cx="4963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注：这种解称为方程的</a:t>
            </a:r>
            <a:r>
              <a:rPr lang="zh-CN" altLang="en-US" sz="2800" b="1" dirty="0">
                <a:solidFill>
                  <a:srgbClr val="FF3300"/>
                </a:solidFill>
              </a:rPr>
              <a:t>显式解</a:t>
            </a:r>
            <a:r>
              <a:rPr lang="en-US" altLang="zh-CN" sz="2800" b="1" dirty="0">
                <a:solidFill>
                  <a:srgbClr val="FF3300"/>
                </a:solidFill>
              </a:rPr>
              <a:t>.</a:t>
            </a:r>
            <a:endParaRPr lang="zh-CN" altLang="en-US" sz="2800" b="1" dirty="0">
              <a:solidFill>
                <a:srgbClr val="FF3300"/>
              </a:solidFill>
            </a:endParaRPr>
          </a:p>
        </p:txBody>
      </p:sp>
      <p:sp>
        <p:nvSpPr>
          <p:cNvPr id="1024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6ECAEF6-FA6B-42B1-A098-7066471C2450}" type="slidenum">
              <a:rPr lang="en-US" altLang="zh-CN" sz="1200">
                <a:solidFill>
                  <a:schemeClr val="accent2"/>
                </a:solidFill>
              </a:rPr>
              <a:pPr eaLnBrk="1" hangingPunct="1"/>
              <a:t>14</a:t>
            </a:fld>
            <a:endParaRPr lang="en-US" altLang="zh-CN" sz="1200">
              <a:solidFill>
                <a:schemeClr val="accent2"/>
              </a:solidFill>
            </a:endParaRPr>
          </a:p>
        </p:txBody>
      </p:sp>
    </p:spTree>
    <p:extLst>
      <p:ext uri="{BB962C8B-B14F-4D97-AF65-F5344CB8AC3E}">
        <p14:creationId xmlns:p14="http://schemas.microsoft.com/office/powerpoint/2010/main" val="3867680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5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135173"/>
                                        </p:tgtEl>
                                        <p:attrNameLst>
                                          <p:attrName>style.visibility</p:attrName>
                                        </p:attrNameLst>
                                      </p:cBhvr>
                                      <p:to>
                                        <p:strVal val="visible"/>
                                      </p:to>
                                    </p:set>
                                    <p:anim calcmode="lin" valueType="num">
                                      <p:cBhvr>
                                        <p:cTn id="15" dur="1000" fill="hold"/>
                                        <p:tgtEl>
                                          <p:spTgt spid="135173"/>
                                        </p:tgtEl>
                                        <p:attrNameLst>
                                          <p:attrName>ppt_w</p:attrName>
                                        </p:attrNameLst>
                                      </p:cBhvr>
                                      <p:tavLst>
                                        <p:tav tm="0">
                                          <p:val>
                                            <p:strVal val="#ppt_w*0.70"/>
                                          </p:val>
                                        </p:tav>
                                        <p:tav tm="100000">
                                          <p:val>
                                            <p:strVal val="#ppt_w"/>
                                          </p:val>
                                        </p:tav>
                                      </p:tavLst>
                                    </p:anim>
                                    <p:anim calcmode="lin" valueType="num">
                                      <p:cBhvr>
                                        <p:cTn id="16" dur="1000" fill="hold"/>
                                        <p:tgtEl>
                                          <p:spTgt spid="135173"/>
                                        </p:tgtEl>
                                        <p:attrNameLst>
                                          <p:attrName>ppt_h</p:attrName>
                                        </p:attrNameLst>
                                      </p:cBhvr>
                                      <p:tavLst>
                                        <p:tav tm="0">
                                          <p:val>
                                            <p:strVal val="#ppt_h"/>
                                          </p:val>
                                        </p:tav>
                                        <p:tav tm="100000">
                                          <p:val>
                                            <p:strVal val="#ppt_h"/>
                                          </p:val>
                                        </p:tav>
                                      </p:tavLst>
                                    </p:anim>
                                    <p:animEffect transition="in" filter="fade">
                                      <p:cBhvr>
                                        <p:cTn id="17" dur="1000"/>
                                        <p:tgtEl>
                                          <p:spTgt spid="135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35174"/>
                                        </p:tgtEl>
                                        <p:attrNameLst>
                                          <p:attrName>style.visibility</p:attrName>
                                        </p:attrNameLst>
                                      </p:cBhvr>
                                      <p:to>
                                        <p:strVal val="visible"/>
                                      </p:to>
                                    </p:set>
                                    <p:anim calcmode="lin" valueType="num">
                                      <p:cBhvr>
                                        <p:cTn id="22" dur="1000" fill="hold"/>
                                        <p:tgtEl>
                                          <p:spTgt spid="135174"/>
                                        </p:tgtEl>
                                        <p:attrNameLst>
                                          <p:attrName>ppt_w</p:attrName>
                                        </p:attrNameLst>
                                      </p:cBhvr>
                                      <p:tavLst>
                                        <p:tav tm="0">
                                          <p:val>
                                            <p:strVal val="#ppt_w*0.70"/>
                                          </p:val>
                                        </p:tav>
                                        <p:tav tm="100000">
                                          <p:val>
                                            <p:strVal val="#ppt_w"/>
                                          </p:val>
                                        </p:tav>
                                      </p:tavLst>
                                    </p:anim>
                                    <p:anim calcmode="lin" valueType="num">
                                      <p:cBhvr>
                                        <p:cTn id="23" dur="1000" fill="hold"/>
                                        <p:tgtEl>
                                          <p:spTgt spid="135174"/>
                                        </p:tgtEl>
                                        <p:attrNameLst>
                                          <p:attrName>ppt_h</p:attrName>
                                        </p:attrNameLst>
                                      </p:cBhvr>
                                      <p:tavLst>
                                        <p:tav tm="0">
                                          <p:val>
                                            <p:strVal val="#ppt_h"/>
                                          </p:val>
                                        </p:tav>
                                        <p:tav tm="100000">
                                          <p:val>
                                            <p:strVal val="#ppt_h"/>
                                          </p:val>
                                        </p:tav>
                                      </p:tavLst>
                                    </p:anim>
                                    <p:animEffect transition="in" filter="fade">
                                      <p:cBhvr>
                                        <p:cTn id="24" dur="1000"/>
                                        <p:tgtEl>
                                          <p:spTgt spid="1351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5175"/>
                                        </p:tgtEl>
                                        <p:attrNameLst>
                                          <p:attrName>style.visibility</p:attrName>
                                        </p:attrNameLst>
                                      </p:cBhvr>
                                      <p:to>
                                        <p:strVal val="visible"/>
                                      </p:to>
                                    </p:set>
                                    <p:anim calcmode="lin" valueType="num">
                                      <p:cBhvr>
                                        <p:cTn id="29" dur="1000" fill="hold"/>
                                        <p:tgtEl>
                                          <p:spTgt spid="135175"/>
                                        </p:tgtEl>
                                        <p:attrNameLst>
                                          <p:attrName>ppt_w</p:attrName>
                                        </p:attrNameLst>
                                      </p:cBhvr>
                                      <p:tavLst>
                                        <p:tav tm="0">
                                          <p:val>
                                            <p:strVal val="#ppt_w*0.70"/>
                                          </p:val>
                                        </p:tav>
                                        <p:tav tm="100000">
                                          <p:val>
                                            <p:strVal val="#ppt_w"/>
                                          </p:val>
                                        </p:tav>
                                      </p:tavLst>
                                    </p:anim>
                                    <p:anim calcmode="lin" valueType="num">
                                      <p:cBhvr>
                                        <p:cTn id="30" dur="1000" fill="hold"/>
                                        <p:tgtEl>
                                          <p:spTgt spid="135175"/>
                                        </p:tgtEl>
                                        <p:attrNameLst>
                                          <p:attrName>ppt_h</p:attrName>
                                        </p:attrNameLst>
                                      </p:cBhvr>
                                      <p:tavLst>
                                        <p:tav tm="0">
                                          <p:val>
                                            <p:strVal val="#ppt_h"/>
                                          </p:val>
                                        </p:tav>
                                        <p:tav tm="100000">
                                          <p:val>
                                            <p:strVal val="#ppt_h"/>
                                          </p:val>
                                        </p:tav>
                                      </p:tavLst>
                                    </p:anim>
                                    <p:animEffect transition="in" filter="fade">
                                      <p:cBhvr>
                                        <p:cTn id="31" dur="1000"/>
                                        <p:tgtEl>
                                          <p:spTgt spid="1351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02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775370" y="836317"/>
            <a:ext cx="7248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例</a:t>
            </a:r>
            <a:r>
              <a:rPr lang="en-US" altLang="zh-CN" sz="2800" b="1" dirty="0">
                <a:solidFill>
                  <a:srgbClr val="FF3300"/>
                </a:solidFill>
              </a:rPr>
              <a:t>3</a:t>
            </a:r>
            <a:endParaRPr lang="zh-CN" altLang="en-US" sz="2800" b="1" dirty="0">
              <a:solidFill>
                <a:srgbClr val="FF3300"/>
              </a:solidFill>
            </a:endParaRPr>
          </a:p>
        </p:txBody>
      </p:sp>
      <p:graphicFrame>
        <p:nvGraphicFramePr>
          <p:cNvPr id="139267" name="Object 3"/>
          <p:cNvGraphicFramePr>
            <a:graphicFrameLocks noChangeAspect="1"/>
          </p:cNvGraphicFramePr>
          <p:nvPr/>
        </p:nvGraphicFramePr>
        <p:xfrm>
          <a:off x="2708819" y="859793"/>
          <a:ext cx="5901781" cy="1106757"/>
        </p:xfrm>
        <a:graphic>
          <a:graphicData uri="http://schemas.openxmlformats.org/presentationml/2006/ole">
            <mc:AlternateContent xmlns:mc="http://schemas.openxmlformats.org/markup-compatibility/2006">
              <mc:Choice xmlns:v="urn:schemas-microsoft-com:vml" Requires="v">
                <p:oleObj spid="_x0000_s11306" name="Equation" r:id="rId3" imgW="2425680" imgH="457200" progId="Equation.DSMT4">
                  <p:embed/>
                </p:oleObj>
              </mc:Choice>
              <mc:Fallback>
                <p:oleObj name="Equation" r:id="rId3" imgW="2425680" imgH="457200" progId="Equation.DSMT4">
                  <p:embed/>
                  <p:pic>
                    <p:nvPicPr>
                      <p:cNvPr id="0" name=""/>
                      <p:cNvPicPr>
                        <a:picLocks noChangeAspect="1" noChangeArrowheads="1"/>
                      </p:cNvPicPr>
                      <p:nvPr/>
                    </p:nvPicPr>
                    <p:blipFill>
                      <a:blip r:embed="rId4"/>
                      <a:srcRect/>
                      <a:stretch>
                        <a:fillRect/>
                      </a:stretch>
                    </p:blipFill>
                    <p:spPr bwMode="auto">
                      <a:xfrm>
                        <a:off x="2708819" y="859793"/>
                        <a:ext cx="5901781" cy="1106757"/>
                      </a:xfrm>
                      <a:prstGeom prst="rect">
                        <a:avLst/>
                      </a:prstGeom>
                      <a:noFill/>
                    </p:spPr>
                  </p:pic>
                </p:oleObj>
              </mc:Fallback>
            </mc:AlternateContent>
          </a:graphicData>
        </a:graphic>
      </p:graphicFrame>
      <p:sp>
        <p:nvSpPr>
          <p:cNvPr id="139268" name="Text Box 4"/>
          <p:cNvSpPr txBox="1">
            <a:spLocks noChangeArrowheads="1"/>
          </p:cNvSpPr>
          <p:nvPr/>
        </p:nvSpPr>
        <p:spPr bwMode="auto">
          <a:xfrm>
            <a:off x="1775370" y="2046956"/>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证明</a:t>
            </a:r>
            <a:r>
              <a:rPr lang="en-US" altLang="zh-CN" sz="2800" b="1" dirty="0">
                <a:solidFill>
                  <a:srgbClr val="FF3300"/>
                </a:solidFill>
              </a:rPr>
              <a:t>:</a:t>
            </a:r>
          </a:p>
        </p:txBody>
      </p:sp>
      <p:graphicFrame>
        <p:nvGraphicFramePr>
          <p:cNvPr id="139269" name="Object 5"/>
          <p:cNvGraphicFramePr>
            <a:graphicFrameLocks noChangeAspect="1"/>
          </p:cNvGraphicFramePr>
          <p:nvPr/>
        </p:nvGraphicFramePr>
        <p:xfrm>
          <a:off x="3261271" y="2056123"/>
          <a:ext cx="2643140" cy="526400"/>
        </p:xfrm>
        <a:graphic>
          <a:graphicData uri="http://schemas.openxmlformats.org/presentationml/2006/ole">
            <mc:AlternateContent xmlns:mc="http://schemas.openxmlformats.org/markup-compatibility/2006">
              <mc:Choice xmlns:v="urn:schemas-microsoft-com:vml" Requires="v">
                <p:oleObj spid="_x0000_s11307" name="Equation" r:id="rId5" imgW="1079280" imgH="215640" progId="Equation.DSMT4">
                  <p:embed/>
                </p:oleObj>
              </mc:Choice>
              <mc:Fallback>
                <p:oleObj name="Equation" r:id="rId5" imgW="1079280" imgH="215640" progId="Equation.DSMT4">
                  <p:embed/>
                  <p:pic>
                    <p:nvPicPr>
                      <p:cNvPr id="0" name=""/>
                      <p:cNvPicPr>
                        <a:picLocks noChangeAspect="1" noChangeArrowheads="1"/>
                      </p:cNvPicPr>
                      <p:nvPr/>
                    </p:nvPicPr>
                    <p:blipFill>
                      <a:blip r:embed="rId6"/>
                      <a:srcRect/>
                      <a:stretch>
                        <a:fillRect/>
                      </a:stretch>
                    </p:blipFill>
                    <p:spPr bwMode="auto">
                      <a:xfrm>
                        <a:off x="3261271" y="2056123"/>
                        <a:ext cx="2643140" cy="526400"/>
                      </a:xfrm>
                      <a:prstGeom prst="rect">
                        <a:avLst/>
                      </a:prstGeom>
                      <a:noFill/>
                    </p:spPr>
                  </p:pic>
                </p:oleObj>
              </mc:Fallback>
            </mc:AlternateContent>
          </a:graphicData>
        </a:graphic>
      </p:graphicFrame>
      <p:graphicFrame>
        <p:nvGraphicFramePr>
          <p:cNvPr id="139270" name="Object 6"/>
          <p:cNvGraphicFramePr>
            <a:graphicFrameLocks noChangeAspect="1"/>
          </p:cNvGraphicFramePr>
          <p:nvPr/>
        </p:nvGraphicFramePr>
        <p:xfrm>
          <a:off x="2889336" y="2668828"/>
          <a:ext cx="3822530" cy="526889"/>
        </p:xfrm>
        <a:graphic>
          <a:graphicData uri="http://schemas.openxmlformats.org/presentationml/2006/ole">
            <mc:AlternateContent xmlns:mc="http://schemas.openxmlformats.org/markup-compatibility/2006">
              <mc:Choice xmlns:v="urn:schemas-microsoft-com:vml" Requires="v">
                <p:oleObj spid="_x0000_s11308" name="Equation" r:id="rId7" imgW="1473120" imgH="203040" progId="Equation.DSMT4">
                  <p:embed/>
                </p:oleObj>
              </mc:Choice>
              <mc:Fallback>
                <p:oleObj name="Equation" r:id="rId7" imgW="1473120" imgH="203040" progId="Equation.DSMT4">
                  <p:embed/>
                  <p:pic>
                    <p:nvPicPr>
                      <p:cNvPr id="0" name=""/>
                      <p:cNvPicPr>
                        <a:picLocks noChangeAspect="1" noChangeArrowheads="1"/>
                      </p:cNvPicPr>
                      <p:nvPr/>
                    </p:nvPicPr>
                    <p:blipFill>
                      <a:blip r:embed="rId8"/>
                      <a:srcRect/>
                      <a:stretch>
                        <a:fillRect/>
                      </a:stretch>
                    </p:blipFill>
                    <p:spPr bwMode="auto">
                      <a:xfrm>
                        <a:off x="2889336" y="2668828"/>
                        <a:ext cx="3822530" cy="526889"/>
                      </a:xfrm>
                      <a:prstGeom prst="rect">
                        <a:avLst/>
                      </a:prstGeom>
                      <a:noFill/>
                    </p:spPr>
                  </p:pic>
                </p:oleObj>
              </mc:Fallback>
            </mc:AlternateContent>
          </a:graphicData>
        </a:graphic>
      </p:graphicFrame>
      <p:graphicFrame>
        <p:nvGraphicFramePr>
          <p:cNvPr id="139271" name="Object 7"/>
          <p:cNvGraphicFramePr>
            <a:graphicFrameLocks noChangeAspect="1"/>
          </p:cNvGraphicFramePr>
          <p:nvPr/>
        </p:nvGraphicFramePr>
        <p:xfrm>
          <a:off x="2644775" y="3387725"/>
          <a:ext cx="3551238" cy="531813"/>
        </p:xfrm>
        <a:graphic>
          <a:graphicData uri="http://schemas.openxmlformats.org/presentationml/2006/ole">
            <mc:AlternateContent xmlns:mc="http://schemas.openxmlformats.org/markup-compatibility/2006">
              <mc:Choice xmlns:v="urn:schemas-microsoft-com:vml" Requires="v">
                <p:oleObj spid="_x0000_s11309" name="Equation" r:id="rId9" imgW="1434960" imgH="215640" progId="Equation.DSMT4">
                  <p:embed/>
                </p:oleObj>
              </mc:Choice>
              <mc:Fallback>
                <p:oleObj name="Equation" r:id="rId9" imgW="1434960" imgH="215640" progId="Equation.DSMT4">
                  <p:embed/>
                  <p:pic>
                    <p:nvPicPr>
                      <p:cNvPr id="0" name=""/>
                      <p:cNvPicPr>
                        <a:picLocks noChangeAspect="1" noChangeArrowheads="1"/>
                      </p:cNvPicPr>
                      <p:nvPr/>
                    </p:nvPicPr>
                    <p:blipFill>
                      <a:blip r:embed="rId10"/>
                      <a:srcRect/>
                      <a:stretch>
                        <a:fillRect/>
                      </a:stretch>
                    </p:blipFill>
                    <p:spPr bwMode="auto">
                      <a:xfrm>
                        <a:off x="2644775" y="3387725"/>
                        <a:ext cx="3551238" cy="531813"/>
                      </a:xfrm>
                      <a:prstGeom prst="rect">
                        <a:avLst/>
                      </a:prstGeom>
                      <a:noFill/>
                    </p:spPr>
                  </p:pic>
                </p:oleObj>
              </mc:Fallback>
            </mc:AlternateContent>
          </a:graphicData>
        </a:graphic>
      </p:graphicFrame>
      <p:graphicFrame>
        <p:nvGraphicFramePr>
          <p:cNvPr id="139272" name="Object 8"/>
          <p:cNvGraphicFramePr>
            <a:graphicFrameLocks noChangeAspect="1"/>
          </p:cNvGraphicFramePr>
          <p:nvPr/>
        </p:nvGraphicFramePr>
        <p:xfrm>
          <a:off x="3269888" y="4111643"/>
          <a:ext cx="1470025" cy="533383"/>
        </p:xfrm>
        <a:graphic>
          <a:graphicData uri="http://schemas.openxmlformats.org/presentationml/2006/ole">
            <mc:AlternateContent xmlns:mc="http://schemas.openxmlformats.org/markup-compatibility/2006">
              <mc:Choice xmlns:v="urn:schemas-microsoft-com:vml" Requires="v">
                <p:oleObj spid="_x0000_s11310" name="Equation" r:id="rId11" imgW="558720" imgH="203040" progId="Equation.DSMT4">
                  <p:embed/>
                </p:oleObj>
              </mc:Choice>
              <mc:Fallback>
                <p:oleObj name="Equation" r:id="rId11" imgW="558720" imgH="203040" progId="Equation.DSMT4">
                  <p:embed/>
                  <p:pic>
                    <p:nvPicPr>
                      <p:cNvPr id="0" name=""/>
                      <p:cNvPicPr>
                        <a:picLocks noChangeAspect="1" noChangeArrowheads="1"/>
                      </p:cNvPicPr>
                      <p:nvPr/>
                    </p:nvPicPr>
                    <p:blipFill>
                      <a:blip r:embed="rId12"/>
                      <a:srcRect/>
                      <a:stretch>
                        <a:fillRect/>
                      </a:stretch>
                    </p:blipFill>
                    <p:spPr bwMode="auto">
                      <a:xfrm>
                        <a:off x="3269888" y="4111643"/>
                        <a:ext cx="1470025" cy="533383"/>
                      </a:xfrm>
                      <a:prstGeom prst="rect">
                        <a:avLst/>
                      </a:prstGeom>
                      <a:noFill/>
                    </p:spPr>
                  </p:pic>
                </p:oleObj>
              </mc:Fallback>
            </mc:AlternateContent>
          </a:graphicData>
        </a:graphic>
      </p:graphicFrame>
      <p:graphicFrame>
        <p:nvGraphicFramePr>
          <p:cNvPr id="139273" name="Object 9"/>
          <p:cNvGraphicFramePr>
            <a:graphicFrameLocks noChangeAspect="1"/>
          </p:cNvGraphicFramePr>
          <p:nvPr/>
        </p:nvGraphicFramePr>
        <p:xfrm>
          <a:off x="4679620" y="4109007"/>
          <a:ext cx="1172624" cy="455613"/>
        </p:xfrm>
        <a:graphic>
          <a:graphicData uri="http://schemas.openxmlformats.org/presentationml/2006/ole">
            <mc:AlternateContent xmlns:mc="http://schemas.openxmlformats.org/markup-compatibility/2006">
              <mc:Choice xmlns:v="urn:schemas-microsoft-com:vml" Requires="v">
                <p:oleObj spid="_x0000_s11311" name="Equation" r:id="rId13" imgW="457200" imgH="177480" progId="Equation.DSMT4">
                  <p:embed/>
                </p:oleObj>
              </mc:Choice>
              <mc:Fallback>
                <p:oleObj name="Equation" r:id="rId13" imgW="457200" imgH="177480" progId="Equation.DSMT4">
                  <p:embed/>
                  <p:pic>
                    <p:nvPicPr>
                      <p:cNvPr id="0" name=""/>
                      <p:cNvPicPr>
                        <a:picLocks noChangeAspect="1" noChangeArrowheads="1"/>
                      </p:cNvPicPr>
                      <p:nvPr/>
                    </p:nvPicPr>
                    <p:blipFill>
                      <a:blip r:embed="rId14"/>
                      <a:srcRect/>
                      <a:stretch>
                        <a:fillRect/>
                      </a:stretch>
                    </p:blipFill>
                    <p:spPr bwMode="auto">
                      <a:xfrm>
                        <a:off x="4679620" y="4109007"/>
                        <a:ext cx="1172624" cy="455613"/>
                      </a:xfrm>
                      <a:prstGeom prst="rect">
                        <a:avLst/>
                      </a:prstGeom>
                      <a:noFill/>
                    </p:spPr>
                  </p:pic>
                </p:oleObj>
              </mc:Fallback>
            </mc:AlternateContent>
          </a:graphicData>
        </a:graphic>
      </p:graphicFrame>
      <p:graphicFrame>
        <p:nvGraphicFramePr>
          <p:cNvPr id="139274" name="Object 10"/>
          <p:cNvGraphicFramePr>
            <a:graphicFrameLocks noChangeAspect="1"/>
          </p:cNvGraphicFramePr>
          <p:nvPr/>
        </p:nvGraphicFramePr>
        <p:xfrm>
          <a:off x="7016742" y="4151961"/>
          <a:ext cx="580150" cy="426495"/>
        </p:xfrm>
        <a:graphic>
          <a:graphicData uri="http://schemas.openxmlformats.org/presentationml/2006/ole">
            <mc:AlternateContent xmlns:mc="http://schemas.openxmlformats.org/markup-compatibility/2006">
              <mc:Choice xmlns:v="urn:schemas-microsoft-com:vml" Requires="v">
                <p:oleObj spid="_x0000_s11312" name="Equation" r:id="rId15" imgW="241200" imgH="177480" progId="Equation.DSMT4">
                  <p:embed/>
                </p:oleObj>
              </mc:Choice>
              <mc:Fallback>
                <p:oleObj name="Equation" r:id="rId15" imgW="241200" imgH="177480" progId="Equation.DSMT4">
                  <p:embed/>
                  <p:pic>
                    <p:nvPicPr>
                      <p:cNvPr id="0" name=""/>
                      <p:cNvPicPr>
                        <a:picLocks noChangeAspect="1" noChangeArrowheads="1"/>
                      </p:cNvPicPr>
                      <p:nvPr/>
                    </p:nvPicPr>
                    <p:blipFill>
                      <a:blip r:embed="rId16"/>
                      <a:srcRect/>
                      <a:stretch>
                        <a:fillRect/>
                      </a:stretch>
                    </p:blipFill>
                    <p:spPr bwMode="auto">
                      <a:xfrm>
                        <a:off x="7016742" y="4151961"/>
                        <a:ext cx="580150" cy="426495"/>
                      </a:xfrm>
                      <a:prstGeom prst="rect">
                        <a:avLst/>
                      </a:prstGeom>
                      <a:noFill/>
                    </p:spPr>
                  </p:pic>
                </p:oleObj>
              </mc:Fallback>
            </mc:AlternateContent>
          </a:graphicData>
        </a:graphic>
      </p:graphicFrame>
      <p:graphicFrame>
        <p:nvGraphicFramePr>
          <p:cNvPr id="139275" name="Object 11"/>
          <p:cNvGraphicFramePr>
            <a:graphicFrameLocks noChangeAspect="1"/>
          </p:cNvGraphicFramePr>
          <p:nvPr/>
        </p:nvGraphicFramePr>
        <p:xfrm>
          <a:off x="5782491" y="4134175"/>
          <a:ext cx="1157015" cy="448613"/>
        </p:xfrm>
        <a:graphic>
          <a:graphicData uri="http://schemas.openxmlformats.org/presentationml/2006/ole">
            <mc:AlternateContent xmlns:mc="http://schemas.openxmlformats.org/markup-compatibility/2006">
              <mc:Choice xmlns:v="urn:schemas-microsoft-com:vml" Requires="v">
                <p:oleObj spid="_x0000_s11313" name="Equation" r:id="rId17" imgW="457200" imgH="177480" progId="Equation.DSMT4">
                  <p:embed/>
                </p:oleObj>
              </mc:Choice>
              <mc:Fallback>
                <p:oleObj name="Equation" r:id="rId17" imgW="457200" imgH="177480" progId="Equation.DSMT4">
                  <p:embed/>
                  <p:pic>
                    <p:nvPicPr>
                      <p:cNvPr id="0" name=""/>
                      <p:cNvPicPr>
                        <a:picLocks noChangeAspect="1" noChangeArrowheads="1"/>
                      </p:cNvPicPr>
                      <p:nvPr/>
                    </p:nvPicPr>
                    <p:blipFill>
                      <a:blip r:embed="rId18"/>
                      <a:srcRect/>
                      <a:stretch>
                        <a:fillRect/>
                      </a:stretch>
                    </p:blipFill>
                    <p:spPr bwMode="auto">
                      <a:xfrm>
                        <a:off x="5782491" y="4134175"/>
                        <a:ext cx="1157015" cy="448613"/>
                      </a:xfrm>
                      <a:prstGeom prst="rect">
                        <a:avLst/>
                      </a:prstGeom>
                      <a:noFill/>
                    </p:spPr>
                  </p:pic>
                </p:oleObj>
              </mc:Fallback>
            </mc:AlternateContent>
          </a:graphicData>
        </a:graphic>
      </p:graphicFrame>
      <p:graphicFrame>
        <p:nvGraphicFramePr>
          <p:cNvPr id="139276" name="Object 12"/>
          <p:cNvGraphicFramePr>
            <a:graphicFrameLocks noChangeAspect="1"/>
          </p:cNvGraphicFramePr>
          <p:nvPr/>
        </p:nvGraphicFramePr>
        <p:xfrm>
          <a:off x="1775370" y="4771157"/>
          <a:ext cx="8763000" cy="520700"/>
        </p:xfrm>
        <a:graphic>
          <a:graphicData uri="http://schemas.openxmlformats.org/presentationml/2006/ole">
            <mc:AlternateContent xmlns:mc="http://schemas.openxmlformats.org/markup-compatibility/2006">
              <mc:Choice xmlns:v="urn:schemas-microsoft-com:vml" Requires="v">
                <p:oleObj spid="_x0000_s11314" name="Equation" r:id="rId19" imgW="3619440" imgH="215640" progId="Equation.DSMT4">
                  <p:embed/>
                </p:oleObj>
              </mc:Choice>
              <mc:Fallback>
                <p:oleObj name="Equation" r:id="rId19" imgW="3619440" imgH="215640" progId="Equation.DSMT4">
                  <p:embed/>
                  <p:pic>
                    <p:nvPicPr>
                      <p:cNvPr id="0" name=""/>
                      <p:cNvPicPr>
                        <a:picLocks noChangeAspect="1" noChangeArrowheads="1"/>
                      </p:cNvPicPr>
                      <p:nvPr/>
                    </p:nvPicPr>
                    <p:blipFill>
                      <a:blip r:embed="rId20"/>
                      <a:srcRect/>
                      <a:stretch>
                        <a:fillRect/>
                      </a:stretch>
                    </p:blipFill>
                    <p:spPr bwMode="auto">
                      <a:xfrm>
                        <a:off x="1775370" y="4771157"/>
                        <a:ext cx="87630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9277" name="Object 13"/>
          <p:cNvGraphicFramePr>
            <a:graphicFrameLocks noChangeAspect="1"/>
          </p:cNvGraphicFramePr>
          <p:nvPr/>
        </p:nvGraphicFramePr>
        <p:xfrm>
          <a:off x="1782764" y="5523826"/>
          <a:ext cx="9131300" cy="520700"/>
        </p:xfrm>
        <a:graphic>
          <a:graphicData uri="http://schemas.openxmlformats.org/presentationml/2006/ole">
            <mc:AlternateContent xmlns:mc="http://schemas.openxmlformats.org/markup-compatibility/2006">
              <mc:Choice xmlns:v="urn:schemas-microsoft-com:vml" Requires="v">
                <p:oleObj spid="_x0000_s11315" name="Equation" r:id="rId21" imgW="3771720" imgH="215640" progId="Equation.DSMT4">
                  <p:embed/>
                </p:oleObj>
              </mc:Choice>
              <mc:Fallback>
                <p:oleObj name="Equation" r:id="rId21" imgW="3771720" imgH="215640" progId="Equation.DSMT4">
                  <p:embed/>
                  <p:pic>
                    <p:nvPicPr>
                      <p:cNvPr id="0" name=""/>
                      <p:cNvPicPr>
                        <a:picLocks noChangeAspect="1" noChangeArrowheads="1"/>
                      </p:cNvPicPr>
                      <p:nvPr/>
                    </p:nvPicPr>
                    <p:blipFill>
                      <a:blip r:embed="rId22"/>
                      <a:srcRect/>
                      <a:stretch>
                        <a:fillRect/>
                      </a:stretch>
                    </p:blipFill>
                    <p:spPr bwMode="auto">
                      <a:xfrm>
                        <a:off x="1782764" y="5523826"/>
                        <a:ext cx="91313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8"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8E54ED6-B03B-4E5B-9442-9E02965FE8DE}" type="slidenum">
              <a:rPr lang="en-US" altLang="zh-CN" sz="1200">
                <a:solidFill>
                  <a:schemeClr val="accent2"/>
                </a:solidFill>
              </a:rPr>
              <a:pPr eaLnBrk="1" hangingPunct="1"/>
              <a:t>15</a:t>
            </a:fld>
            <a:endParaRPr lang="en-US" altLang="zh-CN" sz="1200">
              <a:solidFill>
                <a:schemeClr val="accent2"/>
              </a:solidFill>
            </a:endParaRPr>
          </a:p>
        </p:txBody>
      </p:sp>
    </p:spTree>
    <p:extLst>
      <p:ext uri="{BB962C8B-B14F-4D97-AF65-F5344CB8AC3E}">
        <p14:creationId xmlns:p14="http://schemas.microsoft.com/office/powerpoint/2010/main" val="1531280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39267"/>
                                        </p:tgtEl>
                                        <p:attrNameLst>
                                          <p:attrName>style.visibility</p:attrName>
                                        </p:attrNameLst>
                                      </p:cBhvr>
                                      <p:to>
                                        <p:strVal val="visible"/>
                                      </p:to>
                                    </p:set>
                                    <p:anim calcmode="lin" valueType="num">
                                      <p:cBhvr>
                                        <p:cTn id="11" dur="1000" fill="hold"/>
                                        <p:tgtEl>
                                          <p:spTgt spid="139267"/>
                                        </p:tgtEl>
                                        <p:attrNameLst>
                                          <p:attrName>ppt_w</p:attrName>
                                        </p:attrNameLst>
                                      </p:cBhvr>
                                      <p:tavLst>
                                        <p:tav tm="0">
                                          <p:val>
                                            <p:strVal val="#ppt_w*0.70"/>
                                          </p:val>
                                        </p:tav>
                                        <p:tav tm="100000">
                                          <p:val>
                                            <p:strVal val="#ppt_w"/>
                                          </p:val>
                                        </p:tav>
                                      </p:tavLst>
                                    </p:anim>
                                    <p:anim calcmode="lin" valueType="num">
                                      <p:cBhvr>
                                        <p:cTn id="12" dur="1000" fill="hold"/>
                                        <p:tgtEl>
                                          <p:spTgt spid="139267"/>
                                        </p:tgtEl>
                                        <p:attrNameLst>
                                          <p:attrName>ppt_h</p:attrName>
                                        </p:attrNameLst>
                                      </p:cBhvr>
                                      <p:tavLst>
                                        <p:tav tm="0">
                                          <p:val>
                                            <p:strVal val="#ppt_h"/>
                                          </p:val>
                                        </p:tav>
                                        <p:tav tm="100000">
                                          <p:val>
                                            <p:strVal val="#ppt_h"/>
                                          </p:val>
                                        </p:tav>
                                      </p:tavLst>
                                    </p:anim>
                                    <p:animEffect transition="in" filter="fade">
                                      <p:cBhvr>
                                        <p:cTn id="13" dur="1000"/>
                                        <p:tgtEl>
                                          <p:spTgt spid="1392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926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39269"/>
                                        </p:tgtEl>
                                        <p:attrNameLst>
                                          <p:attrName>style.visibility</p:attrName>
                                        </p:attrNameLst>
                                      </p:cBhvr>
                                      <p:to>
                                        <p:strVal val="visible"/>
                                      </p:to>
                                    </p:set>
                                    <p:anim calcmode="lin" valueType="num">
                                      <p:cBhvr>
                                        <p:cTn id="22" dur="1000" fill="hold"/>
                                        <p:tgtEl>
                                          <p:spTgt spid="139269"/>
                                        </p:tgtEl>
                                        <p:attrNameLst>
                                          <p:attrName>ppt_w</p:attrName>
                                        </p:attrNameLst>
                                      </p:cBhvr>
                                      <p:tavLst>
                                        <p:tav tm="0">
                                          <p:val>
                                            <p:strVal val="#ppt_w*0.70"/>
                                          </p:val>
                                        </p:tav>
                                        <p:tav tm="100000">
                                          <p:val>
                                            <p:strVal val="#ppt_w"/>
                                          </p:val>
                                        </p:tav>
                                      </p:tavLst>
                                    </p:anim>
                                    <p:anim calcmode="lin" valueType="num">
                                      <p:cBhvr>
                                        <p:cTn id="23" dur="1000" fill="hold"/>
                                        <p:tgtEl>
                                          <p:spTgt spid="139269"/>
                                        </p:tgtEl>
                                        <p:attrNameLst>
                                          <p:attrName>ppt_h</p:attrName>
                                        </p:attrNameLst>
                                      </p:cBhvr>
                                      <p:tavLst>
                                        <p:tav tm="0">
                                          <p:val>
                                            <p:strVal val="#ppt_h"/>
                                          </p:val>
                                        </p:tav>
                                        <p:tav tm="100000">
                                          <p:val>
                                            <p:strVal val="#ppt_h"/>
                                          </p:val>
                                        </p:tav>
                                      </p:tavLst>
                                    </p:anim>
                                    <p:animEffect transition="in" filter="fade">
                                      <p:cBhvr>
                                        <p:cTn id="24" dur="1000"/>
                                        <p:tgtEl>
                                          <p:spTgt spid="139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39270"/>
                                        </p:tgtEl>
                                        <p:attrNameLst>
                                          <p:attrName>style.visibility</p:attrName>
                                        </p:attrNameLst>
                                      </p:cBhvr>
                                      <p:to>
                                        <p:strVal val="visible"/>
                                      </p:to>
                                    </p:set>
                                    <p:anim calcmode="lin" valueType="num">
                                      <p:cBhvr>
                                        <p:cTn id="29" dur="1000" fill="hold"/>
                                        <p:tgtEl>
                                          <p:spTgt spid="139270"/>
                                        </p:tgtEl>
                                        <p:attrNameLst>
                                          <p:attrName>ppt_w</p:attrName>
                                        </p:attrNameLst>
                                      </p:cBhvr>
                                      <p:tavLst>
                                        <p:tav tm="0">
                                          <p:val>
                                            <p:strVal val="#ppt_w*0.70"/>
                                          </p:val>
                                        </p:tav>
                                        <p:tav tm="100000">
                                          <p:val>
                                            <p:strVal val="#ppt_w"/>
                                          </p:val>
                                        </p:tav>
                                      </p:tavLst>
                                    </p:anim>
                                    <p:anim calcmode="lin" valueType="num">
                                      <p:cBhvr>
                                        <p:cTn id="30" dur="1000" fill="hold"/>
                                        <p:tgtEl>
                                          <p:spTgt spid="139270"/>
                                        </p:tgtEl>
                                        <p:attrNameLst>
                                          <p:attrName>ppt_h</p:attrName>
                                        </p:attrNameLst>
                                      </p:cBhvr>
                                      <p:tavLst>
                                        <p:tav tm="0">
                                          <p:val>
                                            <p:strVal val="#ppt_h"/>
                                          </p:val>
                                        </p:tav>
                                        <p:tav tm="100000">
                                          <p:val>
                                            <p:strVal val="#ppt_h"/>
                                          </p:val>
                                        </p:tav>
                                      </p:tavLst>
                                    </p:anim>
                                    <p:animEffect transition="in" filter="fade">
                                      <p:cBhvr>
                                        <p:cTn id="31" dur="1000"/>
                                        <p:tgtEl>
                                          <p:spTgt spid="139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139271"/>
                                        </p:tgtEl>
                                        <p:attrNameLst>
                                          <p:attrName>style.visibility</p:attrName>
                                        </p:attrNameLst>
                                      </p:cBhvr>
                                      <p:to>
                                        <p:strVal val="visible"/>
                                      </p:to>
                                    </p:set>
                                    <p:anim calcmode="lin" valueType="num">
                                      <p:cBhvr>
                                        <p:cTn id="36" dur="1000" fill="hold"/>
                                        <p:tgtEl>
                                          <p:spTgt spid="139271"/>
                                        </p:tgtEl>
                                        <p:attrNameLst>
                                          <p:attrName>ppt_w</p:attrName>
                                        </p:attrNameLst>
                                      </p:cBhvr>
                                      <p:tavLst>
                                        <p:tav tm="0">
                                          <p:val>
                                            <p:strVal val="#ppt_w*0.70"/>
                                          </p:val>
                                        </p:tav>
                                        <p:tav tm="100000">
                                          <p:val>
                                            <p:strVal val="#ppt_w"/>
                                          </p:val>
                                        </p:tav>
                                      </p:tavLst>
                                    </p:anim>
                                    <p:anim calcmode="lin" valueType="num">
                                      <p:cBhvr>
                                        <p:cTn id="37" dur="1000" fill="hold"/>
                                        <p:tgtEl>
                                          <p:spTgt spid="139271"/>
                                        </p:tgtEl>
                                        <p:attrNameLst>
                                          <p:attrName>ppt_h</p:attrName>
                                        </p:attrNameLst>
                                      </p:cBhvr>
                                      <p:tavLst>
                                        <p:tav tm="0">
                                          <p:val>
                                            <p:strVal val="#ppt_h"/>
                                          </p:val>
                                        </p:tav>
                                        <p:tav tm="100000">
                                          <p:val>
                                            <p:strVal val="#ppt_h"/>
                                          </p:val>
                                        </p:tav>
                                      </p:tavLst>
                                    </p:anim>
                                    <p:animEffect transition="in" filter="fade">
                                      <p:cBhvr>
                                        <p:cTn id="38" dur="1000"/>
                                        <p:tgtEl>
                                          <p:spTgt spid="13927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39272"/>
                                        </p:tgtEl>
                                        <p:attrNameLst>
                                          <p:attrName>style.visibility</p:attrName>
                                        </p:attrNameLst>
                                      </p:cBhvr>
                                      <p:to>
                                        <p:strVal val="visible"/>
                                      </p:to>
                                    </p:set>
                                    <p:anim calcmode="lin" valueType="num">
                                      <p:cBhvr>
                                        <p:cTn id="43" dur="1000" fill="hold"/>
                                        <p:tgtEl>
                                          <p:spTgt spid="139272"/>
                                        </p:tgtEl>
                                        <p:attrNameLst>
                                          <p:attrName>ppt_w</p:attrName>
                                        </p:attrNameLst>
                                      </p:cBhvr>
                                      <p:tavLst>
                                        <p:tav tm="0">
                                          <p:val>
                                            <p:strVal val="#ppt_w*0.70"/>
                                          </p:val>
                                        </p:tav>
                                        <p:tav tm="100000">
                                          <p:val>
                                            <p:strVal val="#ppt_w"/>
                                          </p:val>
                                        </p:tav>
                                      </p:tavLst>
                                    </p:anim>
                                    <p:anim calcmode="lin" valueType="num">
                                      <p:cBhvr>
                                        <p:cTn id="44" dur="1000" fill="hold"/>
                                        <p:tgtEl>
                                          <p:spTgt spid="139272"/>
                                        </p:tgtEl>
                                        <p:attrNameLst>
                                          <p:attrName>ppt_h</p:attrName>
                                        </p:attrNameLst>
                                      </p:cBhvr>
                                      <p:tavLst>
                                        <p:tav tm="0">
                                          <p:val>
                                            <p:strVal val="#ppt_h"/>
                                          </p:val>
                                        </p:tav>
                                        <p:tav tm="100000">
                                          <p:val>
                                            <p:strVal val="#ppt_h"/>
                                          </p:val>
                                        </p:tav>
                                      </p:tavLst>
                                    </p:anim>
                                    <p:animEffect transition="in" filter="fade">
                                      <p:cBhvr>
                                        <p:cTn id="45" dur="1000"/>
                                        <p:tgtEl>
                                          <p:spTgt spid="1392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3927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0"/>
                                          </p:stCondLst>
                                        </p:cTn>
                                        <p:tgtEl>
                                          <p:spTgt spid="13927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39274"/>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13927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55" presetClass="entr" presetSubtype="0" fill="hold" nodeType="clickEffect">
                                  <p:stCondLst>
                                    <p:cond delay="0"/>
                                  </p:stCondLst>
                                  <p:childTnLst>
                                    <p:set>
                                      <p:cBhvr>
                                        <p:cTn id="65" dur="1" fill="hold">
                                          <p:stCondLst>
                                            <p:cond delay="0"/>
                                          </p:stCondLst>
                                        </p:cTn>
                                        <p:tgtEl>
                                          <p:spTgt spid="139277"/>
                                        </p:tgtEl>
                                        <p:attrNameLst>
                                          <p:attrName>style.visibility</p:attrName>
                                        </p:attrNameLst>
                                      </p:cBhvr>
                                      <p:to>
                                        <p:strVal val="visible"/>
                                      </p:to>
                                    </p:set>
                                    <p:anim calcmode="lin" valueType="num">
                                      <p:cBhvr>
                                        <p:cTn id="66" dur="1000" fill="hold"/>
                                        <p:tgtEl>
                                          <p:spTgt spid="139277"/>
                                        </p:tgtEl>
                                        <p:attrNameLst>
                                          <p:attrName>ppt_w</p:attrName>
                                        </p:attrNameLst>
                                      </p:cBhvr>
                                      <p:tavLst>
                                        <p:tav tm="0">
                                          <p:val>
                                            <p:strVal val="#ppt_w*0.70"/>
                                          </p:val>
                                        </p:tav>
                                        <p:tav tm="100000">
                                          <p:val>
                                            <p:strVal val="#ppt_w"/>
                                          </p:val>
                                        </p:tav>
                                      </p:tavLst>
                                    </p:anim>
                                    <p:anim calcmode="lin" valueType="num">
                                      <p:cBhvr>
                                        <p:cTn id="67" dur="1000" fill="hold"/>
                                        <p:tgtEl>
                                          <p:spTgt spid="139277"/>
                                        </p:tgtEl>
                                        <p:attrNameLst>
                                          <p:attrName>ppt_h</p:attrName>
                                        </p:attrNameLst>
                                      </p:cBhvr>
                                      <p:tavLst>
                                        <p:tav tm="0">
                                          <p:val>
                                            <p:strVal val="#ppt_h"/>
                                          </p:val>
                                        </p:tav>
                                        <p:tav tm="100000">
                                          <p:val>
                                            <p:strVal val="#ppt_h"/>
                                          </p:val>
                                        </p:tav>
                                      </p:tavLst>
                                    </p:anim>
                                    <p:animEffect transition="in" filter="fade">
                                      <p:cBhvr>
                                        <p:cTn id="68" dur="1000"/>
                                        <p:tgtEl>
                                          <p:spTgt spid="139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p:bldP spid="1392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941929" y="1632496"/>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u="sng" dirty="0">
                <a:solidFill>
                  <a:srgbClr val="FF3300"/>
                </a:solidFill>
              </a:rPr>
              <a:t>显式解与隐式解</a:t>
            </a:r>
          </a:p>
        </p:txBody>
      </p:sp>
      <p:graphicFrame>
        <p:nvGraphicFramePr>
          <p:cNvPr id="136195" name="Object 3"/>
          <p:cNvGraphicFramePr>
            <a:graphicFrameLocks noChangeAspect="1"/>
          </p:cNvGraphicFramePr>
          <p:nvPr/>
        </p:nvGraphicFramePr>
        <p:xfrm>
          <a:off x="2038417" y="2348131"/>
          <a:ext cx="5943962" cy="2540094"/>
        </p:xfrm>
        <a:graphic>
          <a:graphicData uri="http://schemas.openxmlformats.org/presentationml/2006/ole">
            <mc:AlternateContent xmlns:mc="http://schemas.openxmlformats.org/markup-compatibility/2006">
              <mc:Choice xmlns:v="urn:schemas-microsoft-com:vml" Requires="v">
                <p:oleObj spid="_x0000_s12294" name="Equation" r:id="rId3" imgW="2603160" imgH="1117440" progId="Equation.DSMT4">
                  <p:embed/>
                </p:oleObj>
              </mc:Choice>
              <mc:Fallback>
                <p:oleObj name="Equation" r:id="rId3" imgW="2603160" imgH="1117440" progId="Equation.DSMT4">
                  <p:embed/>
                  <p:pic>
                    <p:nvPicPr>
                      <p:cNvPr id="0" name=""/>
                      <p:cNvPicPr>
                        <a:picLocks noChangeAspect="1" noChangeArrowheads="1"/>
                      </p:cNvPicPr>
                      <p:nvPr/>
                    </p:nvPicPr>
                    <p:blipFill>
                      <a:blip r:embed="rId4"/>
                      <a:srcRect/>
                      <a:stretch>
                        <a:fillRect/>
                      </a:stretch>
                    </p:blipFill>
                    <p:spPr bwMode="auto">
                      <a:xfrm>
                        <a:off x="2038417" y="2348131"/>
                        <a:ext cx="5943962" cy="2540094"/>
                      </a:xfrm>
                      <a:prstGeom prst="rect">
                        <a:avLst/>
                      </a:prstGeom>
                      <a:noFill/>
                    </p:spPr>
                  </p:pic>
                </p:oleObj>
              </mc:Fallback>
            </mc:AlternateContent>
          </a:graphicData>
        </a:graphic>
      </p:graphicFrame>
      <p:sp>
        <p:nvSpPr>
          <p:cNvPr id="12292" name="Text Box 5"/>
          <p:cNvSpPr txBox="1">
            <a:spLocks noChangeArrowheads="1"/>
          </p:cNvSpPr>
          <p:nvPr/>
        </p:nvSpPr>
        <p:spPr bwMode="auto">
          <a:xfrm>
            <a:off x="8472488" y="3500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36198" name="Text Box 6"/>
          <p:cNvSpPr txBox="1">
            <a:spLocks noChangeArrowheads="1"/>
          </p:cNvSpPr>
          <p:nvPr/>
        </p:nvSpPr>
        <p:spPr bwMode="auto">
          <a:xfrm>
            <a:off x="7246504" y="4364350"/>
            <a:ext cx="173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隐式解</a:t>
            </a:r>
            <a:r>
              <a:rPr lang="en-US" altLang="zh-CN" sz="2800" b="1" dirty="0">
                <a:solidFill>
                  <a:srgbClr val="FF3300"/>
                </a:solidFill>
              </a:rPr>
              <a:t>.</a:t>
            </a:r>
          </a:p>
        </p:txBody>
      </p:sp>
      <p:sp>
        <p:nvSpPr>
          <p:cNvPr id="136199" name="Text Box 7"/>
          <p:cNvSpPr txBox="1">
            <a:spLocks noChangeArrowheads="1"/>
          </p:cNvSpPr>
          <p:nvPr/>
        </p:nvSpPr>
        <p:spPr bwMode="auto">
          <a:xfrm>
            <a:off x="2038417" y="5149945"/>
            <a:ext cx="67056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rPr>
              <a:t>注</a:t>
            </a:r>
            <a:r>
              <a:rPr lang="en-US" altLang="zh-CN" sz="2800" b="1" dirty="0">
                <a:solidFill>
                  <a:srgbClr val="FF0000"/>
                </a:solidFill>
              </a:rPr>
              <a:t>:  </a:t>
            </a:r>
            <a:r>
              <a:rPr lang="zh-CN" altLang="en-US" sz="2800" b="1" dirty="0"/>
              <a:t>显式解与隐式解统称为</a:t>
            </a:r>
            <a:r>
              <a:rPr lang="zh-CN" altLang="en-US" sz="2800" b="1" dirty="0">
                <a:solidFill>
                  <a:srgbClr val="FF3300"/>
                </a:solidFill>
              </a:rPr>
              <a:t>微分方程的解</a:t>
            </a:r>
            <a:r>
              <a:rPr lang="en-US" altLang="zh-CN" sz="2800" b="1" dirty="0">
                <a:solidFill>
                  <a:srgbClr val="FF3300"/>
                </a:solidFill>
              </a:rPr>
              <a:t>.</a:t>
            </a:r>
          </a:p>
        </p:txBody>
      </p:sp>
      <p:sp>
        <p:nvSpPr>
          <p:cNvPr id="12295"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2251EB7-7741-4862-926E-BFD13493E2A9}" type="slidenum">
              <a:rPr lang="en-US" altLang="zh-CN" sz="1200">
                <a:solidFill>
                  <a:schemeClr val="accent2"/>
                </a:solidFill>
              </a:rPr>
              <a:pPr eaLnBrk="1" hangingPunct="1"/>
              <a:t>16</a:t>
            </a:fld>
            <a:endParaRPr lang="en-US" altLang="zh-CN" sz="1200">
              <a:solidFill>
                <a:schemeClr val="accent2"/>
              </a:solidFill>
            </a:endParaRPr>
          </a:p>
        </p:txBody>
      </p:sp>
    </p:spTree>
    <p:extLst>
      <p:ext uri="{BB962C8B-B14F-4D97-AF65-F5344CB8AC3E}">
        <p14:creationId xmlns:p14="http://schemas.microsoft.com/office/powerpoint/2010/main" val="396096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1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6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p:bldP spid="1361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2221780" y="177397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例如</a:t>
            </a:r>
          </a:p>
        </p:txBody>
      </p:sp>
      <p:graphicFrame>
        <p:nvGraphicFramePr>
          <p:cNvPr id="137219" name="Object 3"/>
          <p:cNvGraphicFramePr>
            <a:graphicFrameLocks noChangeAspect="1"/>
          </p:cNvGraphicFramePr>
          <p:nvPr/>
        </p:nvGraphicFramePr>
        <p:xfrm>
          <a:off x="3238024" y="1520702"/>
          <a:ext cx="4243839" cy="1063073"/>
        </p:xfrm>
        <a:graphic>
          <a:graphicData uri="http://schemas.openxmlformats.org/presentationml/2006/ole">
            <mc:AlternateContent xmlns:mc="http://schemas.openxmlformats.org/markup-compatibility/2006">
              <mc:Choice xmlns:v="urn:schemas-microsoft-com:vml" Requires="v">
                <p:oleObj spid="_x0000_s13326" name="Equation" r:id="rId3" imgW="1714320" imgH="431640" progId="Equation.DSMT4">
                  <p:embed/>
                </p:oleObj>
              </mc:Choice>
              <mc:Fallback>
                <p:oleObj name="Equation" r:id="rId3" imgW="1714320" imgH="431640" progId="Equation.DSMT4">
                  <p:embed/>
                  <p:pic>
                    <p:nvPicPr>
                      <p:cNvPr id="0" name=""/>
                      <p:cNvPicPr>
                        <a:picLocks noChangeAspect="1" noChangeArrowheads="1"/>
                      </p:cNvPicPr>
                      <p:nvPr/>
                    </p:nvPicPr>
                    <p:blipFill>
                      <a:blip r:embed="rId4"/>
                      <a:srcRect/>
                      <a:stretch>
                        <a:fillRect/>
                      </a:stretch>
                    </p:blipFill>
                    <p:spPr bwMode="auto">
                      <a:xfrm>
                        <a:off x="3238024" y="1520702"/>
                        <a:ext cx="4243839" cy="1063073"/>
                      </a:xfrm>
                      <a:prstGeom prst="rect">
                        <a:avLst/>
                      </a:prstGeom>
                      <a:noFill/>
                    </p:spPr>
                  </p:pic>
                </p:oleObj>
              </mc:Fallback>
            </mc:AlternateContent>
          </a:graphicData>
        </a:graphic>
      </p:graphicFrame>
      <p:sp>
        <p:nvSpPr>
          <p:cNvPr id="137220" name="Text Box 4"/>
          <p:cNvSpPr txBox="1">
            <a:spLocks noChangeArrowheads="1"/>
          </p:cNvSpPr>
          <p:nvPr/>
        </p:nvSpPr>
        <p:spPr bwMode="auto">
          <a:xfrm>
            <a:off x="2221780" y="2621648"/>
            <a:ext cx="1747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有显式解</a:t>
            </a:r>
            <a:r>
              <a:rPr lang="en-US" altLang="zh-CN" sz="2800" b="1" dirty="0"/>
              <a:t>:</a:t>
            </a:r>
          </a:p>
        </p:txBody>
      </p:sp>
      <p:graphicFrame>
        <p:nvGraphicFramePr>
          <p:cNvPr id="137221" name="Object 5"/>
          <p:cNvGraphicFramePr>
            <a:graphicFrameLocks noChangeAspect="1"/>
          </p:cNvGraphicFramePr>
          <p:nvPr/>
        </p:nvGraphicFramePr>
        <p:xfrm>
          <a:off x="3484385" y="3336693"/>
          <a:ext cx="4102100" cy="660123"/>
        </p:xfrm>
        <a:graphic>
          <a:graphicData uri="http://schemas.openxmlformats.org/presentationml/2006/ole">
            <mc:AlternateContent xmlns:mc="http://schemas.openxmlformats.org/markup-compatibility/2006">
              <mc:Choice xmlns:v="urn:schemas-microsoft-com:vml" Requires="v">
                <p:oleObj spid="_x0000_s13327" name="Equation" r:id="rId5" imgW="1650960" imgH="266400" progId="Equation.DSMT4">
                  <p:embed/>
                </p:oleObj>
              </mc:Choice>
              <mc:Fallback>
                <p:oleObj name="Equation" r:id="rId5" imgW="1650960" imgH="266400" progId="Equation.DSMT4">
                  <p:embed/>
                  <p:pic>
                    <p:nvPicPr>
                      <p:cNvPr id="0" name=""/>
                      <p:cNvPicPr>
                        <a:picLocks noChangeAspect="1" noChangeArrowheads="1"/>
                      </p:cNvPicPr>
                      <p:nvPr/>
                    </p:nvPicPr>
                    <p:blipFill>
                      <a:blip r:embed="rId6"/>
                      <a:srcRect/>
                      <a:stretch>
                        <a:fillRect/>
                      </a:stretch>
                    </p:blipFill>
                    <p:spPr bwMode="auto">
                      <a:xfrm>
                        <a:off x="3484385" y="3336693"/>
                        <a:ext cx="4102100" cy="660123"/>
                      </a:xfrm>
                      <a:prstGeom prst="rect">
                        <a:avLst/>
                      </a:prstGeom>
                      <a:noFill/>
                    </p:spPr>
                  </p:pic>
                </p:oleObj>
              </mc:Fallback>
            </mc:AlternateContent>
          </a:graphicData>
        </a:graphic>
      </p:graphicFrame>
      <p:sp>
        <p:nvSpPr>
          <p:cNvPr id="137222" name="Text Box 6"/>
          <p:cNvSpPr txBox="1">
            <a:spLocks noChangeArrowheads="1"/>
          </p:cNvSpPr>
          <p:nvPr/>
        </p:nvSpPr>
        <p:spPr bwMode="auto">
          <a:xfrm>
            <a:off x="2221780" y="4072562"/>
            <a:ext cx="1747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和隐式解</a:t>
            </a:r>
            <a:r>
              <a:rPr lang="en-US" altLang="zh-CN" sz="2800" b="1" dirty="0"/>
              <a:t>:</a:t>
            </a:r>
          </a:p>
        </p:txBody>
      </p:sp>
      <p:graphicFrame>
        <p:nvGraphicFramePr>
          <p:cNvPr id="137223" name="Object 7"/>
          <p:cNvGraphicFramePr>
            <a:graphicFrameLocks noChangeAspect="1"/>
          </p:cNvGraphicFramePr>
          <p:nvPr/>
        </p:nvGraphicFramePr>
        <p:xfrm>
          <a:off x="4316571" y="4595782"/>
          <a:ext cx="2086746" cy="622931"/>
        </p:xfrm>
        <a:graphic>
          <a:graphicData uri="http://schemas.openxmlformats.org/presentationml/2006/ole">
            <mc:AlternateContent xmlns:mc="http://schemas.openxmlformats.org/markup-compatibility/2006">
              <mc:Choice xmlns:v="urn:schemas-microsoft-com:vml" Requires="v">
                <p:oleObj spid="_x0000_s13328" name="Equation" r:id="rId7" imgW="761760" imgH="228600" progId="Equation.DSMT4">
                  <p:embed/>
                </p:oleObj>
              </mc:Choice>
              <mc:Fallback>
                <p:oleObj name="Equation" r:id="rId7" imgW="761760" imgH="228600" progId="Equation.DSMT4">
                  <p:embed/>
                  <p:pic>
                    <p:nvPicPr>
                      <p:cNvPr id="0" name=""/>
                      <p:cNvPicPr>
                        <a:picLocks noChangeAspect="1" noChangeArrowheads="1"/>
                      </p:cNvPicPr>
                      <p:nvPr/>
                    </p:nvPicPr>
                    <p:blipFill>
                      <a:blip r:embed="rId8"/>
                      <a:srcRect/>
                      <a:stretch>
                        <a:fillRect/>
                      </a:stretch>
                    </p:blipFill>
                    <p:spPr bwMode="auto">
                      <a:xfrm>
                        <a:off x="4316571" y="4595782"/>
                        <a:ext cx="2086746" cy="622931"/>
                      </a:xfrm>
                      <a:prstGeom prst="rect">
                        <a:avLst/>
                      </a:prstGeom>
                      <a:noFill/>
                    </p:spPr>
                  </p:pic>
                </p:oleObj>
              </mc:Fallback>
            </mc:AlternateContent>
          </a:graphicData>
        </a:graphic>
      </p:graphicFrame>
      <p:sp>
        <p:nvSpPr>
          <p:cNvPr id="1332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56D629E-69D3-4C89-9B58-007A377E6CCE}" type="slidenum">
              <a:rPr lang="en-US" altLang="zh-CN" sz="1200">
                <a:solidFill>
                  <a:schemeClr val="accent2"/>
                </a:solidFill>
              </a:rPr>
              <a:pPr eaLnBrk="1" hangingPunct="1"/>
              <a:t>17</a:t>
            </a:fld>
            <a:endParaRPr lang="en-US" altLang="zh-CN" sz="1200">
              <a:solidFill>
                <a:schemeClr val="accent2"/>
              </a:solidFill>
            </a:endParaRPr>
          </a:p>
        </p:txBody>
      </p:sp>
    </p:spTree>
    <p:extLst>
      <p:ext uri="{BB962C8B-B14F-4D97-AF65-F5344CB8AC3E}">
        <p14:creationId xmlns:p14="http://schemas.microsoft.com/office/powerpoint/2010/main" val="63060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37220">
                                            <p:txEl>
                                              <p:pRg st="0" end="0"/>
                                            </p:txEl>
                                          </p:spTgt>
                                        </p:tgtEl>
                                        <p:attrNameLst>
                                          <p:attrName>style.visibility</p:attrName>
                                        </p:attrNameLst>
                                      </p:cBhvr>
                                      <p:to>
                                        <p:strVal val="visible"/>
                                      </p:to>
                                    </p:set>
                                    <p:anim calcmode="lin" valueType="num">
                                      <p:cBhvr additive="base">
                                        <p:cTn id="11"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anim calcmode="lin" valueType="num">
                                      <p:cBhvr>
                                        <p:cTn id="17" dur="1000" fill="hold"/>
                                        <p:tgtEl>
                                          <p:spTgt spid="137221"/>
                                        </p:tgtEl>
                                        <p:attrNameLst>
                                          <p:attrName>ppt_w</p:attrName>
                                        </p:attrNameLst>
                                      </p:cBhvr>
                                      <p:tavLst>
                                        <p:tav tm="0">
                                          <p:val>
                                            <p:strVal val="#ppt_w*0.70"/>
                                          </p:val>
                                        </p:tav>
                                        <p:tav tm="100000">
                                          <p:val>
                                            <p:strVal val="#ppt_w"/>
                                          </p:val>
                                        </p:tav>
                                      </p:tavLst>
                                    </p:anim>
                                    <p:anim calcmode="lin" valueType="num">
                                      <p:cBhvr>
                                        <p:cTn id="18" dur="1000" fill="hold"/>
                                        <p:tgtEl>
                                          <p:spTgt spid="137221"/>
                                        </p:tgtEl>
                                        <p:attrNameLst>
                                          <p:attrName>ppt_h</p:attrName>
                                        </p:attrNameLst>
                                      </p:cBhvr>
                                      <p:tavLst>
                                        <p:tav tm="0">
                                          <p:val>
                                            <p:strVal val="#ppt_h"/>
                                          </p:val>
                                        </p:tav>
                                        <p:tav tm="100000">
                                          <p:val>
                                            <p:strVal val="#ppt_h"/>
                                          </p:val>
                                        </p:tav>
                                      </p:tavLst>
                                    </p:anim>
                                    <p:animEffect transition="in" filter="fade">
                                      <p:cBhvr>
                                        <p:cTn id="19" dur="1000"/>
                                        <p:tgtEl>
                                          <p:spTgt spid="13722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3722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37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 Box 2"/>
          <p:cNvSpPr txBox="1">
            <a:spLocks noChangeArrowheads="1"/>
          </p:cNvSpPr>
          <p:nvPr/>
        </p:nvSpPr>
        <p:spPr bwMode="auto">
          <a:xfrm>
            <a:off x="1737778" y="835367"/>
            <a:ext cx="2244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方程的通解</a:t>
            </a:r>
          </a:p>
        </p:txBody>
      </p:sp>
      <p:sp>
        <p:nvSpPr>
          <p:cNvPr id="138243" name="Text Box 3"/>
          <p:cNvSpPr txBox="1">
            <a:spLocks noChangeArrowheads="1"/>
          </p:cNvSpPr>
          <p:nvPr/>
        </p:nvSpPr>
        <p:spPr bwMode="auto">
          <a:xfrm>
            <a:off x="1737778" y="1453231"/>
            <a:ext cx="84978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00FF"/>
                </a:solidFill>
              </a:rPr>
              <a:t>定义</a:t>
            </a:r>
            <a:r>
              <a:rPr lang="zh-CN" altLang="en-US" sz="2800" b="1" dirty="0"/>
              <a:t>如果微分方程的解中含有任意常数</a:t>
            </a:r>
            <a:r>
              <a:rPr lang="en-US" altLang="zh-CN" sz="2800" b="1" dirty="0"/>
              <a:t>,</a:t>
            </a:r>
            <a:r>
              <a:rPr lang="zh-CN" altLang="en-US" sz="2800" b="1" dirty="0"/>
              <a:t>且所含的</a:t>
            </a:r>
            <a:r>
              <a:rPr lang="zh-CN" altLang="en-US" sz="2800" b="1" dirty="0">
                <a:solidFill>
                  <a:srgbClr val="FF3300"/>
                </a:solidFill>
              </a:rPr>
              <a:t>相互独立的</a:t>
            </a:r>
            <a:r>
              <a:rPr lang="zh-CN" altLang="en-US" sz="2800" b="1" dirty="0"/>
              <a:t>任意常数的</a:t>
            </a:r>
            <a:r>
              <a:rPr lang="zh-CN" altLang="en-US" sz="2800" b="1" dirty="0">
                <a:solidFill>
                  <a:srgbClr val="0000FF"/>
                </a:solidFill>
              </a:rPr>
              <a:t>个数</a:t>
            </a:r>
            <a:r>
              <a:rPr lang="zh-CN" altLang="en-US" sz="2800" b="1" dirty="0"/>
              <a:t>与微分方程的</a:t>
            </a:r>
            <a:r>
              <a:rPr lang="zh-CN" altLang="en-US" sz="2800" b="1" dirty="0">
                <a:solidFill>
                  <a:srgbClr val="0000FF"/>
                </a:solidFill>
              </a:rPr>
              <a:t>阶数</a:t>
            </a:r>
            <a:r>
              <a:rPr lang="zh-CN" altLang="en-US" sz="2800" b="1" dirty="0"/>
              <a:t>相同</a:t>
            </a:r>
            <a:r>
              <a:rPr lang="en-US" altLang="zh-CN" sz="2800" b="1" dirty="0"/>
              <a:t>,</a:t>
            </a:r>
            <a:r>
              <a:rPr lang="zh-CN" altLang="en-US" sz="2800" b="1" dirty="0"/>
              <a:t>则称这样的解为该方程的</a:t>
            </a:r>
            <a:r>
              <a:rPr lang="zh-CN" altLang="en-US" sz="2800" b="1" dirty="0">
                <a:solidFill>
                  <a:srgbClr val="FF3300"/>
                </a:solidFill>
              </a:rPr>
              <a:t>通解</a:t>
            </a:r>
            <a:r>
              <a:rPr lang="en-US" altLang="zh-CN" sz="2800" b="1" dirty="0"/>
              <a:t>.</a:t>
            </a:r>
          </a:p>
        </p:txBody>
      </p:sp>
      <p:sp>
        <p:nvSpPr>
          <p:cNvPr id="138244" name="Text Box 4"/>
          <p:cNvSpPr txBox="1">
            <a:spLocks noChangeArrowheads="1"/>
          </p:cNvSpPr>
          <p:nvPr/>
        </p:nvSpPr>
        <p:spPr bwMode="auto">
          <a:xfrm>
            <a:off x="1830142" y="2831950"/>
            <a:ext cx="1257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1800" dirty="0"/>
              <a:t>■</a:t>
            </a:r>
            <a:r>
              <a:rPr lang="zh-CN" altLang="en-US" sz="2800" b="1" dirty="0">
                <a:solidFill>
                  <a:srgbClr val="FF3300"/>
                </a:solidFill>
              </a:rPr>
              <a:t>例如</a:t>
            </a:r>
            <a:r>
              <a:rPr lang="en-US" altLang="zh-CN" sz="2800" b="1" dirty="0">
                <a:solidFill>
                  <a:srgbClr val="FF3300"/>
                </a:solidFill>
              </a:rPr>
              <a:t>:</a:t>
            </a:r>
          </a:p>
        </p:txBody>
      </p:sp>
      <p:graphicFrame>
        <p:nvGraphicFramePr>
          <p:cNvPr id="138245" name="Object 5"/>
          <p:cNvGraphicFramePr>
            <a:graphicFrameLocks noChangeAspect="1"/>
          </p:cNvGraphicFramePr>
          <p:nvPr/>
        </p:nvGraphicFramePr>
        <p:xfrm>
          <a:off x="3076250" y="2807004"/>
          <a:ext cx="5569367" cy="548166"/>
        </p:xfrm>
        <a:graphic>
          <a:graphicData uri="http://schemas.openxmlformats.org/presentationml/2006/ole">
            <mc:AlternateContent xmlns:mc="http://schemas.openxmlformats.org/markup-compatibility/2006">
              <mc:Choice xmlns:v="urn:schemas-microsoft-com:vml" Requires="v">
                <p:oleObj spid="_x0000_s14354" name="Equation" r:id="rId3" imgW="2311200" imgH="228600" progId="Equation.DSMT4">
                  <p:embed/>
                </p:oleObj>
              </mc:Choice>
              <mc:Fallback>
                <p:oleObj name="Equation" r:id="rId3" imgW="2311200" imgH="228600" progId="Equation.DSMT4">
                  <p:embed/>
                  <p:pic>
                    <p:nvPicPr>
                      <p:cNvPr id="0" name=""/>
                      <p:cNvPicPr>
                        <a:picLocks noChangeAspect="1" noChangeArrowheads="1"/>
                      </p:cNvPicPr>
                      <p:nvPr/>
                    </p:nvPicPr>
                    <p:blipFill>
                      <a:blip r:embed="rId4"/>
                      <a:srcRect/>
                      <a:stretch>
                        <a:fillRect/>
                      </a:stretch>
                    </p:blipFill>
                    <p:spPr bwMode="auto">
                      <a:xfrm>
                        <a:off x="3076250" y="2807004"/>
                        <a:ext cx="5569367" cy="548166"/>
                      </a:xfrm>
                      <a:prstGeom prst="rect">
                        <a:avLst/>
                      </a:prstGeom>
                      <a:noFill/>
                    </p:spPr>
                  </p:pic>
                </p:oleObj>
              </mc:Fallback>
            </mc:AlternateContent>
          </a:graphicData>
        </a:graphic>
      </p:graphicFrame>
      <p:graphicFrame>
        <p:nvGraphicFramePr>
          <p:cNvPr id="138246" name="Object 6"/>
          <p:cNvGraphicFramePr>
            <a:graphicFrameLocks noChangeAspect="1"/>
          </p:cNvGraphicFramePr>
          <p:nvPr/>
        </p:nvGraphicFramePr>
        <p:xfrm>
          <a:off x="3076250" y="3515709"/>
          <a:ext cx="4726630" cy="520487"/>
        </p:xfrm>
        <a:graphic>
          <a:graphicData uri="http://schemas.openxmlformats.org/presentationml/2006/ole">
            <mc:AlternateContent xmlns:mc="http://schemas.openxmlformats.org/markup-compatibility/2006">
              <mc:Choice xmlns:v="urn:schemas-microsoft-com:vml" Requires="v">
                <p:oleObj spid="_x0000_s14355" name="Equation" r:id="rId5" imgW="1955520" imgH="215640" progId="Equation.DSMT4">
                  <p:embed/>
                </p:oleObj>
              </mc:Choice>
              <mc:Fallback>
                <p:oleObj name="Equation" r:id="rId5" imgW="1955520" imgH="215640" progId="Equation.DSMT4">
                  <p:embed/>
                  <p:pic>
                    <p:nvPicPr>
                      <p:cNvPr id="0" name=""/>
                      <p:cNvPicPr>
                        <a:picLocks noChangeAspect="1" noChangeArrowheads="1"/>
                      </p:cNvPicPr>
                      <p:nvPr/>
                    </p:nvPicPr>
                    <p:blipFill>
                      <a:blip r:embed="rId6"/>
                      <a:srcRect/>
                      <a:stretch>
                        <a:fillRect/>
                      </a:stretch>
                    </p:blipFill>
                    <p:spPr bwMode="auto">
                      <a:xfrm>
                        <a:off x="3076250" y="3515709"/>
                        <a:ext cx="4726630" cy="520487"/>
                      </a:xfrm>
                      <a:prstGeom prst="rect">
                        <a:avLst/>
                      </a:prstGeom>
                      <a:noFill/>
                    </p:spPr>
                  </p:pic>
                </p:oleObj>
              </mc:Fallback>
            </mc:AlternateContent>
          </a:graphicData>
        </a:graphic>
      </p:graphicFrame>
      <p:sp>
        <p:nvSpPr>
          <p:cNvPr id="138247" name="Text Box 7"/>
          <p:cNvSpPr txBox="1">
            <a:spLocks noChangeArrowheads="1"/>
          </p:cNvSpPr>
          <p:nvPr/>
        </p:nvSpPr>
        <p:spPr bwMode="auto">
          <a:xfrm>
            <a:off x="1819175" y="4102374"/>
            <a:ext cx="54240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1800" dirty="0"/>
              <a:t>■</a:t>
            </a:r>
            <a:r>
              <a:rPr lang="en-US" altLang="zh-CN" sz="1800" dirty="0"/>
              <a:t> </a:t>
            </a:r>
            <a:r>
              <a:rPr lang="en-US" altLang="zh-CN" sz="2800" b="1" i="1" dirty="0">
                <a:solidFill>
                  <a:srgbClr val="0000FF"/>
                </a:solidFill>
                <a:cs typeface="Times New Roman" panose="02020603050405020304" pitchFamily="18" charset="0"/>
              </a:rPr>
              <a:t>n</a:t>
            </a:r>
            <a:r>
              <a:rPr lang="zh-CN" altLang="en-US" sz="2800" b="1" dirty="0">
                <a:solidFill>
                  <a:srgbClr val="0000FF"/>
                </a:solidFill>
              </a:rPr>
              <a:t>阶微分方程通解的一般形式为</a:t>
            </a:r>
          </a:p>
        </p:txBody>
      </p:sp>
      <p:graphicFrame>
        <p:nvGraphicFramePr>
          <p:cNvPr id="138248" name="Object 8"/>
          <p:cNvGraphicFramePr>
            <a:graphicFrameLocks noChangeAspect="1"/>
          </p:cNvGraphicFramePr>
          <p:nvPr/>
        </p:nvGraphicFramePr>
        <p:xfrm>
          <a:off x="3501508" y="4686446"/>
          <a:ext cx="3101702" cy="624750"/>
        </p:xfrm>
        <a:graphic>
          <a:graphicData uri="http://schemas.openxmlformats.org/presentationml/2006/ole">
            <mc:AlternateContent xmlns:mc="http://schemas.openxmlformats.org/markup-compatibility/2006">
              <mc:Choice xmlns:v="urn:schemas-microsoft-com:vml" Requires="v">
                <p:oleObj spid="_x0000_s14356" name="Equation" r:id="rId7" imgW="1130040" imgH="228600" progId="Equation.DSMT4">
                  <p:embed/>
                </p:oleObj>
              </mc:Choice>
              <mc:Fallback>
                <p:oleObj name="Equation" r:id="rId7" imgW="1130040" imgH="228600" progId="Equation.DSMT4">
                  <p:embed/>
                  <p:pic>
                    <p:nvPicPr>
                      <p:cNvPr id="0" name=""/>
                      <p:cNvPicPr>
                        <a:picLocks noChangeAspect="1" noChangeArrowheads="1"/>
                      </p:cNvPicPr>
                      <p:nvPr/>
                    </p:nvPicPr>
                    <p:blipFill>
                      <a:blip r:embed="rId8"/>
                      <a:srcRect/>
                      <a:stretch>
                        <a:fillRect/>
                      </a:stretch>
                    </p:blipFill>
                    <p:spPr bwMode="auto">
                      <a:xfrm>
                        <a:off x="3501508" y="4686446"/>
                        <a:ext cx="3101702" cy="624750"/>
                      </a:xfrm>
                      <a:prstGeom prst="rect">
                        <a:avLst/>
                      </a:prstGeom>
                      <a:noFill/>
                    </p:spPr>
                  </p:pic>
                </p:oleObj>
              </mc:Fallback>
            </mc:AlternateContent>
          </a:graphicData>
        </a:graphic>
      </p:graphicFrame>
      <p:graphicFrame>
        <p:nvGraphicFramePr>
          <p:cNvPr id="138249" name="Object 9"/>
          <p:cNvGraphicFramePr>
            <a:graphicFrameLocks noChangeAspect="1"/>
          </p:cNvGraphicFramePr>
          <p:nvPr/>
        </p:nvGraphicFramePr>
        <p:xfrm>
          <a:off x="2204284" y="5358747"/>
          <a:ext cx="5458731" cy="542981"/>
        </p:xfrm>
        <a:graphic>
          <a:graphicData uri="http://schemas.openxmlformats.org/presentationml/2006/ole">
            <mc:AlternateContent xmlns:mc="http://schemas.openxmlformats.org/markup-compatibility/2006">
              <mc:Choice xmlns:v="urn:schemas-microsoft-com:vml" Requires="v">
                <p:oleObj spid="_x0000_s14357" name="Equation" r:id="rId9" imgW="2286000" imgH="228600" progId="Equation.DSMT4">
                  <p:embed/>
                </p:oleObj>
              </mc:Choice>
              <mc:Fallback>
                <p:oleObj name="Equation" r:id="rId9" imgW="2286000" imgH="228600" progId="Equation.DSMT4">
                  <p:embed/>
                  <p:pic>
                    <p:nvPicPr>
                      <p:cNvPr id="0" name=""/>
                      <p:cNvPicPr>
                        <a:picLocks noChangeAspect="1" noChangeArrowheads="1"/>
                      </p:cNvPicPr>
                      <p:nvPr/>
                    </p:nvPicPr>
                    <p:blipFill>
                      <a:blip r:embed="rId10"/>
                      <a:srcRect/>
                      <a:stretch>
                        <a:fillRect/>
                      </a:stretch>
                    </p:blipFill>
                    <p:spPr bwMode="auto">
                      <a:xfrm>
                        <a:off x="2204284" y="5358747"/>
                        <a:ext cx="5458731" cy="542981"/>
                      </a:xfrm>
                      <a:prstGeom prst="rect">
                        <a:avLst/>
                      </a:prstGeom>
                      <a:noFill/>
                    </p:spPr>
                  </p:pic>
                </p:oleObj>
              </mc:Fallback>
            </mc:AlternateContent>
          </a:graphicData>
        </a:graphic>
      </p:graphicFrame>
      <p:sp>
        <p:nvSpPr>
          <p:cNvPr id="1434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8CA5A236-EC6D-4166-A108-2E7EAF3CE240}" type="slidenum">
              <a:rPr lang="en-US" altLang="zh-CN" sz="1200">
                <a:solidFill>
                  <a:schemeClr val="accent2"/>
                </a:solidFill>
              </a:rPr>
              <a:pPr eaLnBrk="1" hangingPunct="1"/>
              <a:t>18</a:t>
            </a:fld>
            <a:endParaRPr lang="en-US" altLang="zh-CN" sz="1200">
              <a:solidFill>
                <a:schemeClr val="accent2"/>
              </a:solidFill>
            </a:endParaRPr>
          </a:p>
        </p:txBody>
      </p:sp>
    </p:spTree>
    <p:extLst>
      <p:ext uri="{BB962C8B-B14F-4D97-AF65-F5344CB8AC3E}">
        <p14:creationId xmlns:p14="http://schemas.microsoft.com/office/powerpoint/2010/main" val="2165194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par>
                                <p:cTn id="7" presetID="55" presetClass="entr" presetSubtype="0" fill="hold" nodeType="withEffect">
                                  <p:stCondLst>
                                    <p:cond delay="0"/>
                                  </p:stCondLst>
                                  <p:childTnLst>
                                    <p:set>
                                      <p:cBhvr>
                                        <p:cTn id="8" dur="1" fill="hold">
                                          <p:stCondLst>
                                            <p:cond delay="0"/>
                                          </p:stCondLst>
                                        </p:cTn>
                                        <p:tgtEl>
                                          <p:spTgt spid="138243">
                                            <p:txEl>
                                              <p:pRg st="0" end="0"/>
                                            </p:txEl>
                                          </p:spTgt>
                                        </p:tgtEl>
                                        <p:attrNameLst>
                                          <p:attrName>style.visibility</p:attrName>
                                        </p:attrNameLst>
                                      </p:cBhvr>
                                      <p:to>
                                        <p:strVal val="visible"/>
                                      </p:to>
                                    </p:set>
                                    <p:anim calcmode="lin" valueType="num">
                                      <p:cBhvr>
                                        <p:cTn id="9" dur="1000" fill="hold"/>
                                        <p:tgtEl>
                                          <p:spTgt spid="138243">
                                            <p:txEl>
                                              <p:pRg st="0" end="0"/>
                                            </p:txEl>
                                          </p:spTgt>
                                        </p:tgtEl>
                                        <p:attrNameLst>
                                          <p:attrName>ppt_w</p:attrName>
                                        </p:attrNameLst>
                                      </p:cBhvr>
                                      <p:tavLst>
                                        <p:tav tm="0">
                                          <p:val>
                                            <p:strVal val="#ppt_w*0.70"/>
                                          </p:val>
                                        </p:tav>
                                        <p:tav tm="100000">
                                          <p:val>
                                            <p:strVal val="#ppt_w"/>
                                          </p:val>
                                        </p:tav>
                                      </p:tavLst>
                                    </p:anim>
                                    <p:anim calcmode="lin" valueType="num">
                                      <p:cBhvr>
                                        <p:cTn id="10" dur="1000" fill="hold"/>
                                        <p:tgtEl>
                                          <p:spTgt spid="138243">
                                            <p:txEl>
                                              <p:pRg st="0" end="0"/>
                                            </p:txEl>
                                          </p:spTgt>
                                        </p:tgtEl>
                                        <p:attrNameLst>
                                          <p:attrName>ppt_h</p:attrName>
                                        </p:attrNameLst>
                                      </p:cBhvr>
                                      <p:tavLst>
                                        <p:tav tm="0">
                                          <p:val>
                                            <p:strVal val="#ppt_h"/>
                                          </p:val>
                                        </p:tav>
                                        <p:tav tm="100000">
                                          <p:val>
                                            <p:strVal val="#ppt_h"/>
                                          </p:val>
                                        </p:tav>
                                      </p:tavLst>
                                    </p:anim>
                                    <p:animEffect transition="in" filter="fade">
                                      <p:cBhvr>
                                        <p:cTn id="11" dur="1000"/>
                                        <p:tgtEl>
                                          <p:spTgt spid="13824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38244">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5" presetClass="entr" presetSubtype="0" fill="hold" nodeType="clickEffect">
                                  <p:stCondLst>
                                    <p:cond delay="0"/>
                                  </p:stCondLst>
                                  <p:childTnLst>
                                    <p:set>
                                      <p:cBhvr>
                                        <p:cTn id="19" dur="1" fill="hold">
                                          <p:stCondLst>
                                            <p:cond delay="0"/>
                                          </p:stCondLst>
                                        </p:cTn>
                                        <p:tgtEl>
                                          <p:spTgt spid="138245"/>
                                        </p:tgtEl>
                                        <p:attrNameLst>
                                          <p:attrName>style.visibility</p:attrName>
                                        </p:attrNameLst>
                                      </p:cBhvr>
                                      <p:to>
                                        <p:strVal val="visible"/>
                                      </p:to>
                                    </p:set>
                                    <p:anim calcmode="lin" valueType="num">
                                      <p:cBhvr>
                                        <p:cTn id="20" dur="1000" fill="hold"/>
                                        <p:tgtEl>
                                          <p:spTgt spid="138245"/>
                                        </p:tgtEl>
                                        <p:attrNameLst>
                                          <p:attrName>ppt_w</p:attrName>
                                        </p:attrNameLst>
                                      </p:cBhvr>
                                      <p:tavLst>
                                        <p:tav tm="0">
                                          <p:val>
                                            <p:strVal val="#ppt_w*0.70"/>
                                          </p:val>
                                        </p:tav>
                                        <p:tav tm="100000">
                                          <p:val>
                                            <p:strVal val="#ppt_w"/>
                                          </p:val>
                                        </p:tav>
                                      </p:tavLst>
                                    </p:anim>
                                    <p:anim calcmode="lin" valueType="num">
                                      <p:cBhvr>
                                        <p:cTn id="21" dur="1000" fill="hold"/>
                                        <p:tgtEl>
                                          <p:spTgt spid="138245"/>
                                        </p:tgtEl>
                                        <p:attrNameLst>
                                          <p:attrName>ppt_h</p:attrName>
                                        </p:attrNameLst>
                                      </p:cBhvr>
                                      <p:tavLst>
                                        <p:tav tm="0">
                                          <p:val>
                                            <p:strVal val="#ppt_h"/>
                                          </p:val>
                                        </p:tav>
                                        <p:tav tm="100000">
                                          <p:val>
                                            <p:strVal val="#ppt_h"/>
                                          </p:val>
                                        </p:tav>
                                      </p:tavLst>
                                    </p:anim>
                                    <p:animEffect transition="in" filter="fade">
                                      <p:cBhvr>
                                        <p:cTn id="22" dur="1000"/>
                                        <p:tgtEl>
                                          <p:spTgt spid="1382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138246"/>
                                        </p:tgtEl>
                                        <p:attrNameLst>
                                          <p:attrName>style.visibility</p:attrName>
                                        </p:attrNameLst>
                                      </p:cBhvr>
                                      <p:to>
                                        <p:strVal val="visible"/>
                                      </p:to>
                                    </p:set>
                                    <p:anim calcmode="lin" valueType="num">
                                      <p:cBhvr>
                                        <p:cTn id="27" dur="1000" fill="hold"/>
                                        <p:tgtEl>
                                          <p:spTgt spid="138246"/>
                                        </p:tgtEl>
                                        <p:attrNameLst>
                                          <p:attrName>ppt_w</p:attrName>
                                        </p:attrNameLst>
                                      </p:cBhvr>
                                      <p:tavLst>
                                        <p:tav tm="0">
                                          <p:val>
                                            <p:strVal val="#ppt_w*0.70"/>
                                          </p:val>
                                        </p:tav>
                                        <p:tav tm="100000">
                                          <p:val>
                                            <p:strVal val="#ppt_w"/>
                                          </p:val>
                                        </p:tav>
                                      </p:tavLst>
                                    </p:anim>
                                    <p:anim calcmode="lin" valueType="num">
                                      <p:cBhvr>
                                        <p:cTn id="28" dur="1000" fill="hold"/>
                                        <p:tgtEl>
                                          <p:spTgt spid="138246"/>
                                        </p:tgtEl>
                                        <p:attrNameLst>
                                          <p:attrName>ppt_h</p:attrName>
                                        </p:attrNameLst>
                                      </p:cBhvr>
                                      <p:tavLst>
                                        <p:tav tm="0">
                                          <p:val>
                                            <p:strVal val="#ppt_h"/>
                                          </p:val>
                                        </p:tav>
                                        <p:tav tm="100000">
                                          <p:val>
                                            <p:strVal val="#ppt_h"/>
                                          </p:val>
                                        </p:tav>
                                      </p:tavLst>
                                    </p:anim>
                                    <p:animEffect transition="in" filter="fade">
                                      <p:cBhvr>
                                        <p:cTn id="29" dur="1000"/>
                                        <p:tgtEl>
                                          <p:spTgt spid="1382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824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138248"/>
                                        </p:tgtEl>
                                        <p:attrNameLst>
                                          <p:attrName>style.visibility</p:attrName>
                                        </p:attrNameLst>
                                      </p:cBhvr>
                                      <p:to>
                                        <p:strVal val="visible"/>
                                      </p:to>
                                    </p:set>
                                    <p:anim calcmode="lin" valueType="num">
                                      <p:cBhvr additive="base">
                                        <p:cTn id="38" dur="500" fill="hold"/>
                                        <p:tgtEl>
                                          <p:spTgt spid="138248"/>
                                        </p:tgtEl>
                                        <p:attrNameLst>
                                          <p:attrName>ppt_x</p:attrName>
                                        </p:attrNameLst>
                                      </p:cBhvr>
                                      <p:tavLst>
                                        <p:tav tm="0">
                                          <p:val>
                                            <p:strVal val="#ppt_x"/>
                                          </p:val>
                                        </p:tav>
                                        <p:tav tm="100000">
                                          <p:val>
                                            <p:strVal val="#ppt_x"/>
                                          </p:val>
                                        </p:tav>
                                      </p:tavLst>
                                    </p:anim>
                                    <p:anim calcmode="lin" valueType="num">
                                      <p:cBhvr additive="base">
                                        <p:cTn id="39"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138249"/>
                                        </p:tgtEl>
                                        <p:attrNameLst>
                                          <p:attrName>style.visibility</p:attrName>
                                        </p:attrNameLst>
                                      </p:cBhvr>
                                      <p:to>
                                        <p:strVal val="visible"/>
                                      </p:to>
                                    </p:set>
                                    <p:anim calcmode="lin" valueType="num">
                                      <p:cBhvr>
                                        <p:cTn id="44" dur="1000" fill="hold"/>
                                        <p:tgtEl>
                                          <p:spTgt spid="138249"/>
                                        </p:tgtEl>
                                        <p:attrNameLst>
                                          <p:attrName>ppt_w</p:attrName>
                                        </p:attrNameLst>
                                      </p:cBhvr>
                                      <p:tavLst>
                                        <p:tav tm="0">
                                          <p:val>
                                            <p:strVal val="#ppt_w*0.70"/>
                                          </p:val>
                                        </p:tav>
                                        <p:tav tm="100000">
                                          <p:val>
                                            <p:strVal val="#ppt_w"/>
                                          </p:val>
                                        </p:tav>
                                      </p:tavLst>
                                    </p:anim>
                                    <p:anim calcmode="lin" valueType="num">
                                      <p:cBhvr>
                                        <p:cTn id="45" dur="1000" fill="hold"/>
                                        <p:tgtEl>
                                          <p:spTgt spid="138249"/>
                                        </p:tgtEl>
                                        <p:attrNameLst>
                                          <p:attrName>ppt_h</p:attrName>
                                        </p:attrNameLst>
                                      </p:cBhvr>
                                      <p:tavLst>
                                        <p:tav tm="0">
                                          <p:val>
                                            <p:strVal val="#ppt_h"/>
                                          </p:val>
                                        </p:tav>
                                        <p:tav tm="100000">
                                          <p:val>
                                            <p:strVal val="#ppt_h"/>
                                          </p:val>
                                        </p:tav>
                                      </p:tavLst>
                                    </p:anim>
                                    <p:animEffect transition="in" filter="fade">
                                      <p:cBhvr>
                                        <p:cTn id="46" dur="10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nvPr>
        </p:nvSpPr>
        <p:spPr>
          <a:xfrm>
            <a:off x="1878289" y="884367"/>
            <a:ext cx="587829" cy="637902"/>
          </a:xfrm>
        </p:spPr>
        <p:txBody>
          <a:bodyPr>
            <a:normAutofit/>
          </a:bodyPr>
          <a:lstStyle/>
          <a:p>
            <a:pPr eaLnBrk="1" hangingPunct="1"/>
            <a:r>
              <a:rPr lang="zh-CN" altLang="en-US" sz="2800" b="1" dirty="0">
                <a:solidFill>
                  <a:srgbClr val="FF3300"/>
                </a:solidFill>
                <a:latin typeface="+mn-ea"/>
                <a:ea typeface="+mn-ea"/>
              </a:rPr>
              <a:t>注</a:t>
            </a:r>
          </a:p>
        </p:txBody>
      </p:sp>
      <p:graphicFrame>
        <p:nvGraphicFramePr>
          <p:cNvPr id="72709" name="Object 5"/>
          <p:cNvGraphicFramePr>
            <a:graphicFrameLocks noGrp="1" noChangeAspect="1"/>
          </p:cNvGraphicFramePr>
          <p:nvPr>
            <p:ph sz="half" idx="1"/>
          </p:nvPr>
        </p:nvGraphicFramePr>
        <p:xfrm>
          <a:off x="2558840" y="975576"/>
          <a:ext cx="7036724" cy="1095820"/>
        </p:xfrm>
        <a:graphic>
          <a:graphicData uri="http://schemas.openxmlformats.org/presentationml/2006/ole">
            <mc:AlternateContent xmlns:mc="http://schemas.openxmlformats.org/markup-compatibility/2006">
              <mc:Choice xmlns:v="urn:schemas-microsoft-com:vml" Requires="v">
                <p:oleObj spid="_x0000_s15377" name="Equation" r:id="rId3" imgW="3098520" imgH="482400" progId="Equation.DSMT4">
                  <p:embed/>
                </p:oleObj>
              </mc:Choice>
              <mc:Fallback>
                <p:oleObj name="Equation" r:id="rId3" imgW="3098520" imgH="482400" progId="Equation.DSMT4">
                  <p:embed/>
                  <p:pic>
                    <p:nvPicPr>
                      <p:cNvPr id="0" name=""/>
                      <p:cNvPicPr>
                        <a:picLocks noChangeAspect="1" noChangeArrowheads="1"/>
                      </p:cNvPicPr>
                      <p:nvPr/>
                    </p:nvPicPr>
                    <p:blipFill>
                      <a:blip r:embed="rId4"/>
                      <a:srcRect/>
                      <a:stretch>
                        <a:fillRect/>
                      </a:stretch>
                    </p:blipFill>
                    <p:spPr bwMode="auto">
                      <a:xfrm>
                        <a:off x="2558840" y="975576"/>
                        <a:ext cx="7036724" cy="1095820"/>
                      </a:xfrm>
                      <a:prstGeom prst="rect">
                        <a:avLst/>
                      </a:prstGeom>
                      <a:noFill/>
                      <a:ln>
                        <a:noFill/>
                      </a:ln>
                      <a:effectLst/>
                    </p:spPr>
                  </p:pic>
                </p:oleObj>
              </mc:Fallback>
            </mc:AlternateContent>
          </a:graphicData>
        </a:graphic>
      </p:graphicFrame>
      <p:graphicFrame>
        <p:nvGraphicFramePr>
          <p:cNvPr id="72711" name="Object 7"/>
          <p:cNvGraphicFramePr>
            <a:graphicFrameLocks noGrp="1" noChangeAspect="1"/>
          </p:cNvGraphicFramePr>
          <p:nvPr>
            <p:ph sz="quarter" idx="2"/>
          </p:nvPr>
        </p:nvGraphicFramePr>
        <p:xfrm>
          <a:off x="2172204" y="2071396"/>
          <a:ext cx="7809996" cy="3620278"/>
        </p:xfrm>
        <a:graphic>
          <a:graphicData uri="http://schemas.openxmlformats.org/presentationml/2006/ole">
            <mc:AlternateContent xmlns:mc="http://schemas.openxmlformats.org/markup-compatibility/2006">
              <mc:Choice xmlns:v="urn:schemas-microsoft-com:vml" Requires="v">
                <p:oleObj spid="_x0000_s15378" name="Equation" r:id="rId5" imgW="3479760" imgH="1612800" progId="Equation.DSMT4">
                  <p:embed/>
                </p:oleObj>
              </mc:Choice>
              <mc:Fallback>
                <p:oleObj name="Equation" r:id="rId5" imgW="3479760" imgH="1612800" progId="Equation.DSMT4">
                  <p:embed/>
                  <p:pic>
                    <p:nvPicPr>
                      <p:cNvPr id="0" name=""/>
                      <p:cNvPicPr>
                        <a:picLocks noChangeAspect="1" noChangeArrowheads="1"/>
                      </p:cNvPicPr>
                      <p:nvPr/>
                    </p:nvPicPr>
                    <p:blipFill>
                      <a:blip r:embed="rId6"/>
                      <a:srcRect/>
                      <a:stretch>
                        <a:fillRect/>
                      </a:stretch>
                    </p:blipFill>
                    <p:spPr bwMode="auto">
                      <a:xfrm>
                        <a:off x="2172204" y="2071396"/>
                        <a:ext cx="7809996" cy="3620278"/>
                      </a:xfrm>
                      <a:prstGeom prst="rect">
                        <a:avLst/>
                      </a:prstGeom>
                      <a:noFill/>
                      <a:ln>
                        <a:noFill/>
                      </a:ln>
                      <a:effectLst/>
                    </p:spPr>
                  </p:pic>
                </p:oleObj>
              </mc:Fallback>
            </mc:AlternateContent>
          </a:graphicData>
        </a:graphic>
      </p:graphicFrame>
      <p:graphicFrame>
        <p:nvGraphicFramePr>
          <p:cNvPr id="72713" name="Object 9"/>
          <p:cNvGraphicFramePr>
            <a:graphicFrameLocks noGrp="1" noChangeAspect="1"/>
          </p:cNvGraphicFramePr>
          <p:nvPr>
            <p:ph sz="quarter" idx="3"/>
          </p:nvPr>
        </p:nvGraphicFramePr>
        <p:xfrm>
          <a:off x="1963556" y="5406106"/>
          <a:ext cx="2870191" cy="967195"/>
        </p:xfrm>
        <a:graphic>
          <a:graphicData uri="http://schemas.openxmlformats.org/presentationml/2006/ole">
            <mc:AlternateContent xmlns:mc="http://schemas.openxmlformats.org/markup-compatibility/2006">
              <mc:Choice xmlns:v="urn:schemas-microsoft-com:vml" Requires="v">
                <p:oleObj spid="_x0000_s15379" name="Equation" r:id="rId7" imgW="1244520" imgH="419040" progId="Equation.DSMT4">
                  <p:embed/>
                </p:oleObj>
              </mc:Choice>
              <mc:Fallback>
                <p:oleObj name="Equation" r:id="rId7" imgW="1244520" imgH="419040" progId="Equation.DSMT4">
                  <p:embed/>
                  <p:pic>
                    <p:nvPicPr>
                      <p:cNvPr id="0" name=""/>
                      <p:cNvPicPr>
                        <a:picLocks noChangeAspect="1" noChangeArrowheads="1"/>
                      </p:cNvPicPr>
                      <p:nvPr/>
                    </p:nvPicPr>
                    <p:blipFill>
                      <a:blip r:embed="rId8"/>
                      <a:srcRect/>
                      <a:stretch>
                        <a:fillRect/>
                      </a:stretch>
                    </p:blipFill>
                    <p:spPr bwMode="auto">
                      <a:xfrm>
                        <a:off x="1963556" y="5406106"/>
                        <a:ext cx="2870191" cy="967195"/>
                      </a:xfrm>
                      <a:prstGeom prst="rect">
                        <a:avLst/>
                      </a:prstGeom>
                      <a:noFill/>
                      <a:ln>
                        <a:noFill/>
                      </a:ln>
                      <a:effectLst/>
                    </p:spPr>
                  </p:pic>
                </p:oleObj>
              </mc:Fallback>
            </mc:AlternateContent>
          </a:graphicData>
        </a:graphic>
      </p:graphicFrame>
      <p:sp>
        <p:nvSpPr>
          <p:cNvPr id="153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7681311D-A0FA-4C82-941C-6CE4895D275A}" type="slidenum">
              <a:rPr lang="en-US" altLang="zh-CN" sz="1200">
                <a:solidFill>
                  <a:schemeClr val="accent2"/>
                </a:solidFill>
              </a:rPr>
              <a:pPr eaLnBrk="1" hangingPunct="1"/>
              <a:t>19</a:t>
            </a:fld>
            <a:endParaRPr lang="en-US" altLang="zh-CN" sz="1200">
              <a:solidFill>
                <a:schemeClr val="accent2"/>
              </a:solidFill>
            </a:endParaRPr>
          </a:p>
        </p:txBody>
      </p:sp>
    </p:spTree>
    <p:extLst>
      <p:ext uri="{BB962C8B-B14F-4D97-AF65-F5344CB8AC3E}">
        <p14:creationId xmlns:p14="http://schemas.microsoft.com/office/powerpoint/2010/main" val="3873918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72711"/>
                                        </p:tgtEl>
                                        <p:attrNameLst>
                                          <p:attrName>style.visibility</p:attrName>
                                        </p:attrNameLst>
                                      </p:cBhvr>
                                      <p:to>
                                        <p:strVal val="visible"/>
                                      </p:to>
                                    </p:set>
                                    <p:anim calcmode="lin" valueType="num">
                                      <p:cBhvr>
                                        <p:cTn id="11" dur="1000" fill="hold"/>
                                        <p:tgtEl>
                                          <p:spTgt spid="72711"/>
                                        </p:tgtEl>
                                        <p:attrNameLst>
                                          <p:attrName>ppt_w</p:attrName>
                                        </p:attrNameLst>
                                      </p:cBhvr>
                                      <p:tavLst>
                                        <p:tav tm="0">
                                          <p:val>
                                            <p:strVal val="#ppt_w*0.70"/>
                                          </p:val>
                                        </p:tav>
                                        <p:tav tm="100000">
                                          <p:val>
                                            <p:strVal val="#ppt_w"/>
                                          </p:val>
                                        </p:tav>
                                      </p:tavLst>
                                    </p:anim>
                                    <p:anim calcmode="lin" valueType="num">
                                      <p:cBhvr>
                                        <p:cTn id="12" dur="1000" fill="hold"/>
                                        <p:tgtEl>
                                          <p:spTgt spid="72711"/>
                                        </p:tgtEl>
                                        <p:attrNameLst>
                                          <p:attrName>ppt_h</p:attrName>
                                        </p:attrNameLst>
                                      </p:cBhvr>
                                      <p:tavLst>
                                        <p:tav tm="0">
                                          <p:val>
                                            <p:strVal val="#ppt_h"/>
                                          </p:val>
                                        </p:tav>
                                        <p:tav tm="100000">
                                          <p:val>
                                            <p:strVal val="#ppt_h"/>
                                          </p:val>
                                        </p:tav>
                                      </p:tavLst>
                                    </p:anim>
                                    <p:animEffect transition="in" filter="fade">
                                      <p:cBhvr>
                                        <p:cTn id="13" dur="1000"/>
                                        <p:tgtEl>
                                          <p:spTgt spid="727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72713"/>
                                        </p:tgtEl>
                                        <p:attrNameLst>
                                          <p:attrName>style.visibility</p:attrName>
                                        </p:attrNameLst>
                                      </p:cBhvr>
                                      <p:to>
                                        <p:strVal val="visible"/>
                                      </p:to>
                                    </p:set>
                                    <p:anim calcmode="lin" valueType="num">
                                      <p:cBhvr additive="base">
                                        <p:cTn id="18" dur="500" fill="hold"/>
                                        <p:tgtEl>
                                          <p:spTgt spid="72713"/>
                                        </p:tgtEl>
                                        <p:attrNameLst>
                                          <p:attrName>ppt_x</p:attrName>
                                        </p:attrNameLst>
                                      </p:cBhvr>
                                      <p:tavLst>
                                        <p:tav tm="0">
                                          <p:val>
                                            <p:strVal val="#ppt_x"/>
                                          </p:val>
                                        </p:tav>
                                        <p:tav tm="100000">
                                          <p:val>
                                            <p:strVal val="#ppt_x"/>
                                          </p:val>
                                        </p:tav>
                                      </p:tavLst>
                                    </p:anim>
                                    <p:anim calcmode="lin" valueType="num">
                                      <p:cBhvr additive="base">
                                        <p:cTn id="19" dur="500" fill="hold"/>
                                        <p:tgtEl>
                                          <p:spTgt spid="727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1055440" y="1268760"/>
            <a:ext cx="10091759" cy="4390446"/>
          </a:xfrm>
        </p:spPr>
        <p:txBody>
          <a:bodyPr/>
          <a:lstStyle/>
          <a:p>
            <a:pPr eaLnBrk="1" hangingPunct="1">
              <a:buFontTx/>
              <a:buNone/>
            </a:pPr>
            <a:r>
              <a:rPr lang="zh-CN" altLang="en-US" sz="2600" dirty="0"/>
              <a:t>    </a:t>
            </a:r>
            <a:r>
              <a:rPr lang="zh-CN" altLang="en-US" sz="2800" b="1" dirty="0">
                <a:latin typeface="宋体" panose="02010600030101010101" pitchFamily="2" charset="-122"/>
                <a:ea typeface="宋体" panose="02010600030101010101" pitchFamily="2" charset="-122"/>
              </a:rPr>
              <a:t>物理、化学、生物、工程、航空航天、医学、经济和金融领域中的许多问题都可以描述成适当的</a:t>
            </a:r>
            <a:r>
              <a:rPr lang="zh-CN" altLang="en-US" sz="2800" b="1" dirty="0">
                <a:solidFill>
                  <a:srgbClr val="FF3300"/>
                </a:solidFill>
                <a:latin typeface="宋体" panose="02010600030101010101" pitchFamily="2" charset="-122"/>
                <a:ea typeface="宋体" panose="02010600030101010101" pitchFamily="2" charset="-122"/>
              </a:rPr>
              <a:t>常微分方程，</a:t>
            </a:r>
            <a:r>
              <a:rPr lang="zh-CN" altLang="en-US" sz="2800" b="1" dirty="0">
                <a:latin typeface="宋体" panose="02010600030101010101" pitchFamily="2" charset="-122"/>
                <a:ea typeface="宋体" panose="02010600030101010101" pitchFamily="2" charset="-122"/>
              </a:rPr>
              <a:t>如牛顿运动定律、万有引力定律、机械能守恒定律，能量守恒定律、人口发展规律、生态种群竞争、疾病传染、遗传基因变异、股票的涨伏趋势、利率的浮动、市场均衡价格的变化等，对这些问题认识和分析就归结为对相应的常微分方程的研究。因此，常微分方程是研究自然科学和社会科学中的各种问题的极为重要的工具。其理论和方法不仅广泛应用于自然科学，而且越来越多的应用于社会科学的各个领域</a:t>
            </a:r>
            <a:r>
              <a:rPr lang="en-US" altLang="zh-CN"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9421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B602C533-B295-4962-B8A6-8852D63A422B}" type="slidenum">
              <a:rPr lang="en-US" altLang="zh-CN" sz="1200">
                <a:solidFill>
                  <a:schemeClr val="accent2"/>
                </a:solidFill>
              </a:rPr>
              <a:pPr eaLnBrk="1" hangingPunct="1"/>
              <a:t>2</a:t>
            </a:fld>
            <a:endParaRPr lang="en-US" altLang="zh-CN" sz="1200">
              <a:solidFill>
                <a:schemeClr val="accent2"/>
              </a:solidFill>
            </a:endParaRPr>
          </a:p>
        </p:txBody>
      </p:sp>
    </p:spTree>
    <p:extLst>
      <p:ext uri="{BB962C8B-B14F-4D97-AF65-F5344CB8AC3E}">
        <p14:creationId xmlns:p14="http://schemas.microsoft.com/office/powerpoint/2010/main" val="1200206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Text Box 2"/>
          <p:cNvSpPr txBox="1">
            <a:spLocks noChangeArrowheads="1"/>
          </p:cNvSpPr>
          <p:nvPr/>
        </p:nvSpPr>
        <p:spPr bwMode="auto">
          <a:xfrm>
            <a:off x="1801662" y="831074"/>
            <a:ext cx="738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例</a:t>
            </a:r>
            <a:r>
              <a:rPr lang="en-US" altLang="zh-CN" sz="2800" b="1" dirty="0">
                <a:solidFill>
                  <a:srgbClr val="FF3300"/>
                </a:solidFill>
              </a:rPr>
              <a:t>4</a:t>
            </a:r>
          </a:p>
        </p:txBody>
      </p:sp>
      <p:graphicFrame>
        <p:nvGraphicFramePr>
          <p:cNvPr id="140291" name="Object 3"/>
          <p:cNvGraphicFramePr>
            <a:graphicFrameLocks noChangeAspect="1"/>
          </p:cNvGraphicFramePr>
          <p:nvPr>
            <p:extLst>
              <p:ext uri="{D42A27DB-BD31-4B8C-83A1-F6EECF244321}">
                <p14:modId xmlns:p14="http://schemas.microsoft.com/office/powerpoint/2010/main" val="230837683"/>
              </p:ext>
            </p:extLst>
          </p:nvPr>
        </p:nvGraphicFramePr>
        <p:xfrm>
          <a:off x="2756537" y="831074"/>
          <a:ext cx="6396534" cy="1115368"/>
        </p:xfrm>
        <a:graphic>
          <a:graphicData uri="http://schemas.openxmlformats.org/presentationml/2006/ole">
            <mc:AlternateContent xmlns:mc="http://schemas.openxmlformats.org/markup-compatibility/2006">
              <mc:Choice xmlns:v="urn:schemas-microsoft-com:vml" Requires="v">
                <p:oleObj spid="_x0000_s16456" name="Equation" r:id="rId3" imgW="2755800" imgH="482400" progId="Equation.DSMT4">
                  <p:embed/>
                </p:oleObj>
              </mc:Choice>
              <mc:Fallback>
                <p:oleObj name="Equation" r:id="rId3" imgW="2755800" imgH="482400" progId="Equation.DSMT4">
                  <p:embed/>
                  <p:pic>
                    <p:nvPicPr>
                      <p:cNvPr id="0" name=""/>
                      <p:cNvPicPr>
                        <a:picLocks noChangeAspect="1" noChangeArrowheads="1"/>
                      </p:cNvPicPr>
                      <p:nvPr/>
                    </p:nvPicPr>
                    <p:blipFill>
                      <a:blip r:embed="rId4"/>
                      <a:srcRect/>
                      <a:stretch>
                        <a:fillRect/>
                      </a:stretch>
                    </p:blipFill>
                    <p:spPr bwMode="auto">
                      <a:xfrm>
                        <a:off x="2756537" y="831074"/>
                        <a:ext cx="6396534" cy="1115368"/>
                      </a:xfrm>
                      <a:prstGeom prst="rect">
                        <a:avLst/>
                      </a:prstGeom>
                      <a:noFill/>
                    </p:spPr>
                  </p:pic>
                </p:oleObj>
              </mc:Fallback>
            </mc:AlternateContent>
          </a:graphicData>
        </a:graphic>
      </p:graphicFrame>
      <p:graphicFrame>
        <p:nvGraphicFramePr>
          <p:cNvPr id="140292" name="Object 4"/>
          <p:cNvGraphicFramePr>
            <a:graphicFrameLocks noChangeAspect="1"/>
          </p:cNvGraphicFramePr>
          <p:nvPr>
            <p:extLst>
              <p:ext uri="{D42A27DB-BD31-4B8C-83A1-F6EECF244321}">
                <p14:modId xmlns:p14="http://schemas.microsoft.com/office/powerpoint/2010/main" val="1467116284"/>
              </p:ext>
            </p:extLst>
          </p:nvPr>
        </p:nvGraphicFramePr>
        <p:xfrm>
          <a:off x="4000129" y="2004982"/>
          <a:ext cx="4052857" cy="617439"/>
        </p:xfrm>
        <a:graphic>
          <a:graphicData uri="http://schemas.openxmlformats.org/presentationml/2006/ole">
            <mc:AlternateContent xmlns:mc="http://schemas.openxmlformats.org/markup-compatibility/2006">
              <mc:Choice xmlns:v="urn:schemas-microsoft-com:vml" Requires="v">
                <p:oleObj spid="_x0000_s16457" name="Equation" r:id="rId5" imgW="1574640" imgH="241200" progId="Equation.DSMT4">
                  <p:embed/>
                </p:oleObj>
              </mc:Choice>
              <mc:Fallback>
                <p:oleObj name="Equation" r:id="rId5" imgW="1574640" imgH="241200" progId="Equation.DSMT4">
                  <p:embed/>
                  <p:pic>
                    <p:nvPicPr>
                      <p:cNvPr id="0" name=""/>
                      <p:cNvPicPr>
                        <a:picLocks noChangeAspect="1" noChangeArrowheads="1"/>
                      </p:cNvPicPr>
                      <p:nvPr/>
                    </p:nvPicPr>
                    <p:blipFill>
                      <a:blip r:embed="rId6"/>
                      <a:srcRect/>
                      <a:stretch>
                        <a:fillRect/>
                      </a:stretch>
                    </p:blipFill>
                    <p:spPr bwMode="auto">
                      <a:xfrm>
                        <a:off x="4000129" y="2004982"/>
                        <a:ext cx="4052857" cy="617439"/>
                      </a:xfrm>
                      <a:prstGeom prst="rect">
                        <a:avLst/>
                      </a:prstGeom>
                      <a:noFill/>
                    </p:spPr>
                  </p:pic>
                </p:oleObj>
              </mc:Fallback>
            </mc:AlternateContent>
          </a:graphicData>
        </a:graphic>
      </p:graphicFrame>
      <p:sp>
        <p:nvSpPr>
          <p:cNvPr id="140293" name="Text Box 5"/>
          <p:cNvSpPr txBox="1">
            <a:spLocks noChangeArrowheads="1"/>
          </p:cNvSpPr>
          <p:nvPr/>
        </p:nvSpPr>
        <p:spPr bwMode="auto">
          <a:xfrm>
            <a:off x="1832832" y="2142806"/>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证明</a:t>
            </a:r>
            <a:r>
              <a:rPr lang="en-US" altLang="zh-CN" sz="2800" b="1" dirty="0">
                <a:solidFill>
                  <a:srgbClr val="FF3300"/>
                </a:solidFill>
              </a:rPr>
              <a:t>:</a:t>
            </a:r>
          </a:p>
        </p:txBody>
      </p:sp>
      <p:sp>
        <p:nvSpPr>
          <p:cNvPr id="140294" name="Text Box 6"/>
          <p:cNvSpPr txBox="1">
            <a:spLocks noChangeArrowheads="1"/>
          </p:cNvSpPr>
          <p:nvPr/>
        </p:nvSpPr>
        <p:spPr bwMode="auto">
          <a:xfrm>
            <a:off x="3024577" y="2078712"/>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a:t>
            </a:r>
          </a:p>
        </p:txBody>
      </p:sp>
      <p:graphicFrame>
        <p:nvGraphicFramePr>
          <p:cNvPr id="140295" name="Object 7"/>
          <p:cNvGraphicFramePr>
            <a:graphicFrameLocks noChangeAspect="1"/>
          </p:cNvGraphicFramePr>
          <p:nvPr>
            <p:extLst>
              <p:ext uri="{D42A27DB-BD31-4B8C-83A1-F6EECF244321}">
                <p14:modId xmlns:p14="http://schemas.microsoft.com/office/powerpoint/2010/main" val="3393578933"/>
              </p:ext>
            </p:extLst>
          </p:nvPr>
        </p:nvGraphicFramePr>
        <p:xfrm>
          <a:off x="1832832" y="2730119"/>
          <a:ext cx="4239609" cy="616086"/>
        </p:xfrm>
        <a:graphic>
          <a:graphicData uri="http://schemas.openxmlformats.org/presentationml/2006/ole">
            <mc:AlternateContent xmlns:mc="http://schemas.openxmlformats.org/markup-compatibility/2006">
              <mc:Choice xmlns:v="urn:schemas-microsoft-com:vml" Requires="v">
                <p:oleObj spid="_x0000_s16458" name="Equation" r:id="rId7" imgW="1650960" imgH="241200" progId="Equation.DSMT4">
                  <p:embed/>
                </p:oleObj>
              </mc:Choice>
              <mc:Fallback>
                <p:oleObj name="Equation" r:id="rId7" imgW="1650960" imgH="241200" progId="Equation.DSMT4">
                  <p:embed/>
                  <p:pic>
                    <p:nvPicPr>
                      <p:cNvPr id="0" name=""/>
                      <p:cNvPicPr>
                        <a:picLocks noChangeAspect="1" noChangeArrowheads="1"/>
                      </p:cNvPicPr>
                      <p:nvPr/>
                    </p:nvPicPr>
                    <p:blipFill>
                      <a:blip r:embed="rId8"/>
                      <a:srcRect/>
                      <a:stretch>
                        <a:fillRect/>
                      </a:stretch>
                    </p:blipFill>
                    <p:spPr bwMode="auto">
                      <a:xfrm>
                        <a:off x="1832832" y="2730119"/>
                        <a:ext cx="4239609" cy="616086"/>
                      </a:xfrm>
                      <a:prstGeom prst="rect">
                        <a:avLst/>
                      </a:prstGeom>
                      <a:noFill/>
                    </p:spPr>
                  </p:pic>
                </p:oleObj>
              </mc:Fallback>
            </mc:AlternateContent>
          </a:graphicData>
        </a:graphic>
      </p:graphicFrame>
      <p:graphicFrame>
        <p:nvGraphicFramePr>
          <p:cNvPr id="140296" name="Object 8"/>
          <p:cNvGraphicFramePr>
            <a:graphicFrameLocks noChangeAspect="1"/>
          </p:cNvGraphicFramePr>
          <p:nvPr>
            <p:extLst>
              <p:ext uri="{D42A27DB-BD31-4B8C-83A1-F6EECF244321}">
                <p14:modId xmlns:p14="http://schemas.microsoft.com/office/powerpoint/2010/main" val="3909248787"/>
              </p:ext>
            </p:extLst>
          </p:nvPr>
        </p:nvGraphicFramePr>
        <p:xfrm>
          <a:off x="6277936" y="2722053"/>
          <a:ext cx="4161191" cy="613994"/>
        </p:xfrm>
        <a:graphic>
          <a:graphicData uri="http://schemas.openxmlformats.org/presentationml/2006/ole">
            <mc:AlternateContent xmlns:mc="http://schemas.openxmlformats.org/markup-compatibility/2006">
              <mc:Choice xmlns:v="urn:schemas-microsoft-com:vml" Requires="v">
                <p:oleObj spid="_x0000_s16459" name="Equation" r:id="rId9" imgW="1625400" imgH="241200" progId="Equation.DSMT4">
                  <p:embed/>
                </p:oleObj>
              </mc:Choice>
              <mc:Fallback>
                <p:oleObj name="Equation" r:id="rId9" imgW="1625400" imgH="241200" progId="Equation.DSMT4">
                  <p:embed/>
                  <p:pic>
                    <p:nvPicPr>
                      <p:cNvPr id="0" name=""/>
                      <p:cNvPicPr>
                        <a:picLocks noChangeAspect="1" noChangeArrowheads="1"/>
                      </p:cNvPicPr>
                      <p:nvPr/>
                    </p:nvPicPr>
                    <p:blipFill>
                      <a:blip r:embed="rId10"/>
                      <a:srcRect/>
                      <a:stretch>
                        <a:fillRect/>
                      </a:stretch>
                    </p:blipFill>
                    <p:spPr bwMode="auto">
                      <a:xfrm>
                        <a:off x="6277936" y="2722053"/>
                        <a:ext cx="4161191" cy="613994"/>
                      </a:xfrm>
                      <a:prstGeom prst="rect">
                        <a:avLst/>
                      </a:prstGeom>
                      <a:noFill/>
                    </p:spPr>
                  </p:pic>
                </p:oleObj>
              </mc:Fallback>
            </mc:AlternateContent>
          </a:graphicData>
        </a:graphic>
      </p:graphicFrame>
      <p:sp>
        <p:nvSpPr>
          <p:cNvPr id="140297" name="Text Box 9"/>
          <p:cNvSpPr txBox="1">
            <a:spLocks noChangeArrowheads="1"/>
          </p:cNvSpPr>
          <p:nvPr/>
        </p:nvSpPr>
        <p:spPr bwMode="auto">
          <a:xfrm>
            <a:off x="1715933" y="3364667"/>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故</a:t>
            </a:r>
          </a:p>
        </p:txBody>
      </p:sp>
      <p:graphicFrame>
        <p:nvGraphicFramePr>
          <p:cNvPr id="140298" name="Object 10"/>
          <p:cNvGraphicFramePr>
            <a:graphicFrameLocks noChangeAspect="1"/>
          </p:cNvGraphicFramePr>
          <p:nvPr/>
        </p:nvGraphicFramePr>
        <p:xfrm>
          <a:off x="2248730" y="3336047"/>
          <a:ext cx="3397420" cy="524156"/>
        </p:xfrm>
        <a:graphic>
          <a:graphicData uri="http://schemas.openxmlformats.org/presentationml/2006/ole">
            <mc:AlternateContent xmlns:mc="http://schemas.openxmlformats.org/markup-compatibility/2006">
              <mc:Choice xmlns:v="urn:schemas-microsoft-com:vml" Requires="v">
                <p:oleObj spid="_x0000_s16460" name="Equation" r:id="rId11" imgW="1307880" imgH="203040" progId="Equation.DSMT4">
                  <p:embed/>
                </p:oleObj>
              </mc:Choice>
              <mc:Fallback>
                <p:oleObj name="Equation" r:id="rId11" imgW="1307880" imgH="203040" progId="Equation.DSMT4">
                  <p:embed/>
                  <p:pic>
                    <p:nvPicPr>
                      <p:cNvPr id="0" name=""/>
                      <p:cNvPicPr>
                        <a:picLocks noChangeAspect="1" noChangeArrowheads="1"/>
                      </p:cNvPicPr>
                      <p:nvPr/>
                    </p:nvPicPr>
                    <p:blipFill>
                      <a:blip r:embed="rId12"/>
                      <a:srcRect/>
                      <a:stretch>
                        <a:fillRect/>
                      </a:stretch>
                    </p:blipFill>
                    <p:spPr bwMode="auto">
                      <a:xfrm>
                        <a:off x="2248730" y="3336047"/>
                        <a:ext cx="3397420" cy="524156"/>
                      </a:xfrm>
                      <a:prstGeom prst="rect">
                        <a:avLst/>
                      </a:prstGeom>
                      <a:noFill/>
                    </p:spPr>
                  </p:pic>
                </p:oleObj>
              </mc:Fallback>
            </mc:AlternateContent>
          </a:graphicData>
        </a:graphic>
      </p:graphicFrame>
      <p:graphicFrame>
        <p:nvGraphicFramePr>
          <p:cNvPr id="140299" name="Object 11"/>
          <p:cNvGraphicFramePr>
            <a:graphicFrameLocks noChangeAspect="1"/>
          </p:cNvGraphicFramePr>
          <p:nvPr/>
        </p:nvGraphicFramePr>
        <p:xfrm>
          <a:off x="1928903" y="4519256"/>
          <a:ext cx="4025901" cy="644511"/>
        </p:xfrm>
        <a:graphic>
          <a:graphicData uri="http://schemas.openxmlformats.org/presentationml/2006/ole">
            <mc:AlternateContent xmlns:mc="http://schemas.openxmlformats.org/markup-compatibility/2006">
              <mc:Choice xmlns:v="urn:schemas-microsoft-com:vml" Requires="v">
                <p:oleObj spid="_x0000_s16461" name="Equation" r:id="rId13" imgW="1498320" imgH="241200" progId="Equation.DSMT4">
                  <p:embed/>
                </p:oleObj>
              </mc:Choice>
              <mc:Fallback>
                <p:oleObj name="Equation" r:id="rId13" imgW="1498320" imgH="241200" progId="Equation.DSMT4">
                  <p:embed/>
                  <p:pic>
                    <p:nvPicPr>
                      <p:cNvPr id="0" name=""/>
                      <p:cNvPicPr>
                        <a:picLocks noChangeAspect="1" noChangeArrowheads="1"/>
                      </p:cNvPicPr>
                      <p:nvPr/>
                    </p:nvPicPr>
                    <p:blipFill>
                      <a:blip r:embed="rId14"/>
                      <a:srcRect/>
                      <a:stretch>
                        <a:fillRect/>
                      </a:stretch>
                    </p:blipFill>
                    <p:spPr bwMode="auto">
                      <a:xfrm>
                        <a:off x="1928903" y="4519256"/>
                        <a:ext cx="4025901" cy="644511"/>
                      </a:xfrm>
                      <a:prstGeom prst="rect">
                        <a:avLst/>
                      </a:prstGeom>
                      <a:noFill/>
                    </p:spPr>
                  </p:pic>
                </p:oleObj>
              </mc:Fallback>
            </mc:AlternateContent>
          </a:graphicData>
        </a:graphic>
      </p:graphicFrame>
      <p:graphicFrame>
        <p:nvGraphicFramePr>
          <p:cNvPr id="140300" name="Object 12"/>
          <p:cNvGraphicFramePr>
            <a:graphicFrameLocks noChangeAspect="1"/>
          </p:cNvGraphicFramePr>
          <p:nvPr/>
        </p:nvGraphicFramePr>
        <p:xfrm>
          <a:off x="2055949" y="3972320"/>
          <a:ext cx="3846513" cy="660386"/>
        </p:xfrm>
        <a:graphic>
          <a:graphicData uri="http://schemas.openxmlformats.org/presentationml/2006/ole">
            <mc:AlternateContent xmlns:mc="http://schemas.openxmlformats.org/markup-compatibility/2006">
              <mc:Choice xmlns:v="urn:schemas-microsoft-com:vml" Requires="v">
                <p:oleObj spid="_x0000_s16462" name="Equation" r:id="rId15" imgW="1396800" imgH="241200" progId="Equation.DSMT4">
                  <p:embed/>
                </p:oleObj>
              </mc:Choice>
              <mc:Fallback>
                <p:oleObj name="Equation" r:id="rId15" imgW="1396800" imgH="241200" progId="Equation.DSMT4">
                  <p:embed/>
                  <p:pic>
                    <p:nvPicPr>
                      <p:cNvPr id="0" name=""/>
                      <p:cNvPicPr>
                        <a:picLocks noChangeAspect="1" noChangeArrowheads="1"/>
                      </p:cNvPicPr>
                      <p:nvPr/>
                    </p:nvPicPr>
                    <p:blipFill>
                      <a:blip r:embed="rId16"/>
                      <a:srcRect/>
                      <a:stretch>
                        <a:fillRect/>
                      </a:stretch>
                    </p:blipFill>
                    <p:spPr bwMode="auto">
                      <a:xfrm>
                        <a:off x="2055949" y="3972320"/>
                        <a:ext cx="3846513" cy="660386"/>
                      </a:xfrm>
                      <a:prstGeom prst="rect">
                        <a:avLst/>
                      </a:prstGeom>
                      <a:noFill/>
                    </p:spPr>
                  </p:pic>
                </p:oleObj>
              </mc:Fallback>
            </mc:AlternateContent>
          </a:graphicData>
        </a:graphic>
      </p:graphicFrame>
      <p:graphicFrame>
        <p:nvGraphicFramePr>
          <p:cNvPr id="140301" name="Object 13"/>
          <p:cNvGraphicFramePr>
            <a:graphicFrameLocks noChangeAspect="1"/>
          </p:cNvGraphicFramePr>
          <p:nvPr/>
        </p:nvGraphicFramePr>
        <p:xfrm>
          <a:off x="5880100" y="3997612"/>
          <a:ext cx="3964259" cy="608776"/>
        </p:xfrm>
        <a:graphic>
          <a:graphicData uri="http://schemas.openxmlformats.org/presentationml/2006/ole">
            <mc:AlternateContent xmlns:mc="http://schemas.openxmlformats.org/markup-compatibility/2006">
              <mc:Choice xmlns:v="urn:schemas-microsoft-com:vml" Requires="v">
                <p:oleObj spid="_x0000_s16463" name="Equation" r:id="rId17" imgW="1562040" imgH="241200" progId="Equation.DSMT4">
                  <p:embed/>
                </p:oleObj>
              </mc:Choice>
              <mc:Fallback>
                <p:oleObj name="Equation" r:id="rId17" imgW="1562040" imgH="241200" progId="Equation.DSMT4">
                  <p:embed/>
                  <p:pic>
                    <p:nvPicPr>
                      <p:cNvPr id="0" name=""/>
                      <p:cNvPicPr>
                        <a:picLocks noChangeAspect="1" noChangeArrowheads="1"/>
                      </p:cNvPicPr>
                      <p:nvPr/>
                    </p:nvPicPr>
                    <p:blipFill>
                      <a:blip r:embed="rId18"/>
                      <a:srcRect/>
                      <a:stretch>
                        <a:fillRect/>
                      </a:stretch>
                    </p:blipFill>
                    <p:spPr bwMode="auto">
                      <a:xfrm>
                        <a:off x="5880100" y="3997612"/>
                        <a:ext cx="3964259" cy="608776"/>
                      </a:xfrm>
                      <a:prstGeom prst="rect">
                        <a:avLst/>
                      </a:prstGeom>
                      <a:noFill/>
                    </p:spPr>
                  </p:pic>
                </p:oleObj>
              </mc:Fallback>
            </mc:AlternateContent>
          </a:graphicData>
        </a:graphic>
      </p:graphicFrame>
      <p:graphicFrame>
        <p:nvGraphicFramePr>
          <p:cNvPr id="140302" name="Object 14"/>
          <p:cNvGraphicFramePr>
            <a:graphicFrameLocks noChangeAspect="1"/>
          </p:cNvGraphicFramePr>
          <p:nvPr/>
        </p:nvGraphicFramePr>
        <p:xfrm>
          <a:off x="5880100" y="4504341"/>
          <a:ext cx="4290242" cy="600492"/>
        </p:xfrm>
        <a:graphic>
          <a:graphicData uri="http://schemas.openxmlformats.org/presentationml/2006/ole">
            <mc:AlternateContent xmlns:mc="http://schemas.openxmlformats.org/markup-compatibility/2006">
              <mc:Choice xmlns:v="urn:schemas-microsoft-com:vml" Requires="v">
                <p:oleObj spid="_x0000_s16464" name="Equation" r:id="rId19" imgW="1714320" imgH="241200" progId="Equation.DSMT4">
                  <p:embed/>
                </p:oleObj>
              </mc:Choice>
              <mc:Fallback>
                <p:oleObj name="Equation" r:id="rId19" imgW="1714320" imgH="241200" progId="Equation.DSMT4">
                  <p:embed/>
                  <p:pic>
                    <p:nvPicPr>
                      <p:cNvPr id="0" name=""/>
                      <p:cNvPicPr>
                        <a:picLocks noChangeAspect="1" noChangeArrowheads="1"/>
                      </p:cNvPicPr>
                      <p:nvPr/>
                    </p:nvPicPr>
                    <p:blipFill>
                      <a:blip r:embed="rId20"/>
                      <a:srcRect/>
                      <a:stretch>
                        <a:fillRect/>
                      </a:stretch>
                    </p:blipFill>
                    <p:spPr bwMode="auto">
                      <a:xfrm>
                        <a:off x="5880100" y="4504341"/>
                        <a:ext cx="4290242" cy="600492"/>
                      </a:xfrm>
                      <a:prstGeom prst="rect">
                        <a:avLst/>
                      </a:prstGeom>
                      <a:noFill/>
                    </p:spPr>
                  </p:pic>
                </p:oleObj>
              </mc:Fallback>
            </mc:AlternateContent>
          </a:graphicData>
        </a:graphic>
      </p:graphicFrame>
      <p:graphicFrame>
        <p:nvGraphicFramePr>
          <p:cNvPr id="140303" name="Object 15"/>
          <p:cNvGraphicFramePr>
            <a:graphicFrameLocks noChangeAspect="1"/>
          </p:cNvGraphicFramePr>
          <p:nvPr/>
        </p:nvGraphicFramePr>
        <p:xfrm>
          <a:off x="6159500" y="5786438"/>
          <a:ext cx="733425" cy="466725"/>
        </p:xfrm>
        <a:graphic>
          <a:graphicData uri="http://schemas.openxmlformats.org/presentationml/2006/ole">
            <mc:AlternateContent xmlns:mc="http://schemas.openxmlformats.org/markup-compatibility/2006">
              <mc:Choice xmlns:v="urn:schemas-microsoft-com:vml" Requires="v">
                <p:oleObj spid="_x0000_s16465" name="Equation" r:id="rId21" imgW="279360" imgH="177480" progId="Equation.DSMT4">
                  <p:embed/>
                </p:oleObj>
              </mc:Choice>
              <mc:Fallback>
                <p:oleObj name="Equation" r:id="rId21" imgW="279360" imgH="177480" progId="Equation.DSMT4">
                  <p:embed/>
                  <p:pic>
                    <p:nvPicPr>
                      <p:cNvPr id="0" name=""/>
                      <p:cNvPicPr>
                        <a:picLocks noChangeAspect="1" noChangeArrowheads="1"/>
                      </p:cNvPicPr>
                      <p:nvPr/>
                    </p:nvPicPr>
                    <p:blipFill>
                      <a:blip r:embed="rId22"/>
                      <a:srcRect/>
                      <a:stretch>
                        <a:fillRect/>
                      </a:stretch>
                    </p:blipFill>
                    <p:spPr bwMode="auto">
                      <a:xfrm>
                        <a:off x="6159500" y="5786438"/>
                        <a:ext cx="733425" cy="466725"/>
                      </a:xfrm>
                      <a:prstGeom prst="rect">
                        <a:avLst/>
                      </a:prstGeom>
                      <a:noFill/>
                    </p:spPr>
                  </p:pic>
                </p:oleObj>
              </mc:Fallback>
            </mc:AlternateContent>
          </a:graphicData>
        </a:graphic>
      </p:graphicFrame>
      <p:graphicFrame>
        <p:nvGraphicFramePr>
          <p:cNvPr id="140304" name="Object 16"/>
          <p:cNvGraphicFramePr>
            <a:graphicFrameLocks noChangeAspect="1"/>
          </p:cNvGraphicFramePr>
          <p:nvPr/>
        </p:nvGraphicFramePr>
        <p:xfrm>
          <a:off x="1781003" y="5169851"/>
          <a:ext cx="3763962" cy="616587"/>
        </p:xfrm>
        <a:graphic>
          <a:graphicData uri="http://schemas.openxmlformats.org/presentationml/2006/ole">
            <mc:AlternateContent xmlns:mc="http://schemas.openxmlformats.org/markup-compatibility/2006">
              <mc:Choice xmlns:v="urn:schemas-microsoft-com:vml" Requires="v">
                <p:oleObj spid="_x0000_s16466" name="Equation" r:id="rId23" imgW="1460160" imgH="241200" progId="Equation.DSMT4">
                  <p:embed/>
                </p:oleObj>
              </mc:Choice>
              <mc:Fallback>
                <p:oleObj name="Equation" r:id="rId23" imgW="1460160" imgH="241200" progId="Equation.DSMT4">
                  <p:embed/>
                  <p:pic>
                    <p:nvPicPr>
                      <p:cNvPr id="0" name=""/>
                      <p:cNvPicPr>
                        <a:picLocks noChangeAspect="1" noChangeArrowheads="1"/>
                      </p:cNvPicPr>
                      <p:nvPr/>
                    </p:nvPicPr>
                    <p:blipFill>
                      <a:blip r:embed="rId24"/>
                      <a:srcRect/>
                      <a:stretch>
                        <a:fillRect/>
                      </a:stretch>
                    </p:blipFill>
                    <p:spPr bwMode="auto">
                      <a:xfrm>
                        <a:off x="1781003" y="5169851"/>
                        <a:ext cx="3763962" cy="616587"/>
                      </a:xfrm>
                      <a:prstGeom prst="rect">
                        <a:avLst/>
                      </a:prstGeom>
                      <a:noFill/>
                    </p:spPr>
                  </p:pic>
                </p:oleObj>
              </mc:Fallback>
            </mc:AlternateContent>
          </a:graphicData>
        </a:graphic>
      </p:graphicFrame>
      <p:graphicFrame>
        <p:nvGraphicFramePr>
          <p:cNvPr id="140305" name="Object 17"/>
          <p:cNvGraphicFramePr>
            <a:graphicFrameLocks noChangeAspect="1"/>
          </p:cNvGraphicFramePr>
          <p:nvPr/>
        </p:nvGraphicFramePr>
        <p:xfrm>
          <a:off x="5459067" y="5141757"/>
          <a:ext cx="4165761" cy="600598"/>
        </p:xfrm>
        <a:graphic>
          <a:graphicData uri="http://schemas.openxmlformats.org/presentationml/2006/ole">
            <mc:AlternateContent xmlns:mc="http://schemas.openxmlformats.org/markup-compatibility/2006">
              <mc:Choice xmlns:v="urn:schemas-microsoft-com:vml" Requires="v">
                <p:oleObj spid="_x0000_s16467" name="Equation" r:id="rId25" imgW="1663560" imgH="241200" progId="Equation.DSMT4">
                  <p:embed/>
                </p:oleObj>
              </mc:Choice>
              <mc:Fallback>
                <p:oleObj name="Equation" r:id="rId25" imgW="1663560" imgH="241200" progId="Equation.DSMT4">
                  <p:embed/>
                  <p:pic>
                    <p:nvPicPr>
                      <p:cNvPr id="0" name=""/>
                      <p:cNvPicPr>
                        <a:picLocks noChangeAspect="1" noChangeArrowheads="1"/>
                      </p:cNvPicPr>
                      <p:nvPr/>
                    </p:nvPicPr>
                    <p:blipFill>
                      <a:blip r:embed="rId26"/>
                      <a:srcRect/>
                      <a:stretch>
                        <a:fillRect/>
                      </a:stretch>
                    </p:blipFill>
                    <p:spPr bwMode="auto">
                      <a:xfrm>
                        <a:off x="5459067" y="5141757"/>
                        <a:ext cx="4165761" cy="600598"/>
                      </a:xfrm>
                      <a:prstGeom prst="rect">
                        <a:avLst/>
                      </a:prstGeom>
                      <a:noFill/>
                    </p:spPr>
                  </p:pic>
                </p:oleObj>
              </mc:Fallback>
            </mc:AlternateContent>
          </a:graphicData>
        </a:graphic>
      </p:graphicFrame>
      <p:graphicFrame>
        <p:nvGraphicFramePr>
          <p:cNvPr id="140306" name="Object 18"/>
          <p:cNvGraphicFramePr>
            <a:graphicFrameLocks noChangeAspect="1"/>
          </p:cNvGraphicFramePr>
          <p:nvPr/>
        </p:nvGraphicFramePr>
        <p:xfrm>
          <a:off x="1866901" y="5742764"/>
          <a:ext cx="4013199" cy="578801"/>
        </p:xfrm>
        <a:graphic>
          <a:graphicData uri="http://schemas.openxmlformats.org/presentationml/2006/ole">
            <mc:AlternateContent xmlns:mc="http://schemas.openxmlformats.org/markup-compatibility/2006">
              <mc:Choice xmlns:v="urn:schemas-microsoft-com:vml" Requires="v">
                <p:oleObj spid="_x0000_s16468" name="Equation" r:id="rId27" imgW="1663560" imgH="241200" progId="Equation.DSMT4">
                  <p:embed/>
                </p:oleObj>
              </mc:Choice>
              <mc:Fallback>
                <p:oleObj name="Equation" r:id="rId27" imgW="1663560" imgH="241200" progId="Equation.DSMT4">
                  <p:embed/>
                  <p:pic>
                    <p:nvPicPr>
                      <p:cNvPr id="0" name=""/>
                      <p:cNvPicPr>
                        <a:picLocks noChangeAspect="1" noChangeArrowheads="1"/>
                      </p:cNvPicPr>
                      <p:nvPr/>
                    </p:nvPicPr>
                    <p:blipFill>
                      <a:blip r:embed="rId28"/>
                      <a:srcRect/>
                      <a:stretch>
                        <a:fillRect/>
                      </a:stretch>
                    </p:blipFill>
                    <p:spPr bwMode="auto">
                      <a:xfrm>
                        <a:off x="1866901" y="5742764"/>
                        <a:ext cx="4013199" cy="578801"/>
                      </a:xfrm>
                      <a:prstGeom prst="rect">
                        <a:avLst/>
                      </a:prstGeom>
                      <a:noFill/>
                    </p:spPr>
                  </p:pic>
                </p:oleObj>
              </mc:Fallback>
            </mc:AlternateContent>
          </a:graphicData>
        </a:graphic>
      </p:graphicFrame>
      <p:graphicFrame>
        <p:nvGraphicFramePr>
          <p:cNvPr id="140307" name="Object 19"/>
          <p:cNvGraphicFramePr>
            <a:graphicFrameLocks noChangeAspect="1"/>
          </p:cNvGraphicFramePr>
          <p:nvPr/>
        </p:nvGraphicFramePr>
        <p:xfrm>
          <a:off x="5730627" y="5776259"/>
          <a:ext cx="547309" cy="476495"/>
        </p:xfrm>
        <a:graphic>
          <a:graphicData uri="http://schemas.openxmlformats.org/presentationml/2006/ole">
            <mc:AlternateContent xmlns:mc="http://schemas.openxmlformats.org/markup-compatibility/2006">
              <mc:Choice xmlns:v="urn:schemas-microsoft-com:vml" Requires="v">
                <p:oleObj spid="_x0000_s16469" name="Equation" r:id="rId29" imgW="203040" imgH="177480" progId="Equation.DSMT4">
                  <p:embed/>
                </p:oleObj>
              </mc:Choice>
              <mc:Fallback>
                <p:oleObj name="Equation" r:id="rId29" imgW="203040" imgH="177480" progId="Equation.DSMT4">
                  <p:embed/>
                  <p:pic>
                    <p:nvPicPr>
                      <p:cNvPr id="0" name=""/>
                      <p:cNvPicPr>
                        <a:picLocks noChangeAspect="1" noChangeArrowheads="1"/>
                      </p:cNvPicPr>
                      <p:nvPr/>
                    </p:nvPicPr>
                    <p:blipFill>
                      <a:blip r:embed="rId30"/>
                      <a:srcRect/>
                      <a:stretch>
                        <a:fillRect/>
                      </a:stretch>
                    </p:blipFill>
                    <p:spPr bwMode="auto">
                      <a:xfrm>
                        <a:off x="5730627" y="5776259"/>
                        <a:ext cx="547309" cy="476495"/>
                      </a:xfrm>
                      <a:prstGeom prst="rect">
                        <a:avLst/>
                      </a:prstGeom>
                      <a:noFill/>
                    </p:spPr>
                  </p:pic>
                </p:oleObj>
              </mc:Fallback>
            </mc:AlternateContent>
          </a:graphicData>
        </a:graphic>
      </p:graphicFrame>
      <p:sp>
        <p:nvSpPr>
          <p:cNvPr id="16404" name="灯片编号占位符 1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3314BA6-F46D-4634-A152-70F5204641B7}" type="slidenum">
              <a:rPr lang="en-US" altLang="zh-CN" sz="1200">
                <a:solidFill>
                  <a:schemeClr val="accent2"/>
                </a:solidFill>
              </a:rPr>
              <a:pPr eaLnBrk="1" hangingPunct="1"/>
              <a:t>20</a:t>
            </a:fld>
            <a:endParaRPr lang="en-US" altLang="zh-CN" sz="1200">
              <a:solidFill>
                <a:schemeClr val="accent2"/>
              </a:solidFill>
            </a:endParaRPr>
          </a:p>
        </p:txBody>
      </p:sp>
    </p:spTree>
    <p:extLst>
      <p:ext uri="{BB962C8B-B14F-4D97-AF65-F5344CB8AC3E}">
        <p14:creationId xmlns:p14="http://schemas.microsoft.com/office/powerpoint/2010/main" val="4059650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ppt_w</p:attrName>
                                        </p:attrNameLst>
                                      </p:cBhvr>
                                      <p:tavLst>
                                        <p:tav tm="0">
                                          <p:val>
                                            <p:strVal val="#ppt_w*0.70"/>
                                          </p:val>
                                        </p:tav>
                                        <p:tav tm="100000">
                                          <p:val>
                                            <p:strVal val="#ppt_w"/>
                                          </p:val>
                                        </p:tav>
                                      </p:tavLst>
                                    </p:anim>
                                    <p:anim calcmode="lin" valueType="num">
                                      <p:cBhvr>
                                        <p:cTn id="8" dur="1000" fill="hold"/>
                                        <p:tgtEl>
                                          <p:spTgt spid="140291"/>
                                        </p:tgtEl>
                                        <p:attrNameLst>
                                          <p:attrName>ppt_h</p:attrName>
                                        </p:attrNameLst>
                                      </p:cBhvr>
                                      <p:tavLst>
                                        <p:tav tm="0">
                                          <p:val>
                                            <p:strVal val="#ppt_h"/>
                                          </p:val>
                                        </p:tav>
                                        <p:tav tm="100000">
                                          <p:val>
                                            <p:strVal val="#ppt_h"/>
                                          </p:val>
                                        </p:tav>
                                      </p:tavLst>
                                    </p:anim>
                                    <p:animEffect transition="in" filter="fade">
                                      <p:cBhvr>
                                        <p:cTn id="9" dur="1000"/>
                                        <p:tgtEl>
                                          <p:spTgt spid="1402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029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029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140292"/>
                                        </p:tgtEl>
                                        <p:attrNameLst>
                                          <p:attrName>style.visibility</p:attrName>
                                        </p:attrNameLst>
                                      </p:cBhvr>
                                      <p:to>
                                        <p:strVal val="visible"/>
                                      </p:to>
                                    </p:set>
                                    <p:anim calcmode="lin" valueType="num">
                                      <p:cBhvr>
                                        <p:cTn id="22" dur="1000" fill="hold"/>
                                        <p:tgtEl>
                                          <p:spTgt spid="140292"/>
                                        </p:tgtEl>
                                        <p:attrNameLst>
                                          <p:attrName>ppt_w</p:attrName>
                                        </p:attrNameLst>
                                      </p:cBhvr>
                                      <p:tavLst>
                                        <p:tav tm="0">
                                          <p:val>
                                            <p:strVal val="#ppt_w*0.70"/>
                                          </p:val>
                                        </p:tav>
                                        <p:tav tm="100000">
                                          <p:val>
                                            <p:strVal val="#ppt_w"/>
                                          </p:val>
                                        </p:tav>
                                      </p:tavLst>
                                    </p:anim>
                                    <p:anim calcmode="lin" valueType="num">
                                      <p:cBhvr>
                                        <p:cTn id="23" dur="1000" fill="hold"/>
                                        <p:tgtEl>
                                          <p:spTgt spid="140292"/>
                                        </p:tgtEl>
                                        <p:attrNameLst>
                                          <p:attrName>ppt_h</p:attrName>
                                        </p:attrNameLst>
                                      </p:cBhvr>
                                      <p:tavLst>
                                        <p:tav tm="0">
                                          <p:val>
                                            <p:strVal val="#ppt_h"/>
                                          </p:val>
                                        </p:tav>
                                        <p:tav tm="100000">
                                          <p:val>
                                            <p:strVal val="#ppt_h"/>
                                          </p:val>
                                        </p:tav>
                                      </p:tavLst>
                                    </p:anim>
                                    <p:animEffect transition="in" filter="fade">
                                      <p:cBhvr>
                                        <p:cTn id="24" dur="1000"/>
                                        <p:tgtEl>
                                          <p:spTgt spid="1402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140295"/>
                                        </p:tgtEl>
                                        <p:attrNameLst>
                                          <p:attrName>style.visibility</p:attrName>
                                        </p:attrNameLst>
                                      </p:cBhvr>
                                      <p:to>
                                        <p:strVal val="visible"/>
                                      </p:to>
                                    </p:set>
                                    <p:anim calcmode="lin" valueType="num">
                                      <p:cBhvr>
                                        <p:cTn id="29" dur="1000" fill="hold"/>
                                        <p:tgtEl>
                                          <p:spTgt spid="140295"/>
                                        </p:tgtEl>
                                        <p:attrNameLst>
                                          <p:attrName>ppt_w</p:attrName>
                                        </p:attrNameLst>
                                      </p:cBhvr>
                                      <p:tavLst>
                                        <p:tav tm="0">
                                          <p:val>
                                            <p:strVal val="#ppt_w*0.70"/>
                                          </p:val>
                                        </p:tav>
                                        <p:tav tm="100000">
                                          <p:val>
                                            <p:strVal val="#ppt_w"/>
                                          </p:val>
                                        </p:tav>
                                      </p:tavLst>
                                    </p:anim>
                                    <p:anim calcmode="lin" valueType="num">
                                      <p:cBhvr>
                                        <p:cTn id="30" dur="1000" fill="hold"/>
                                        <p:tgtEl>
                                          <p:spTgt spid="140295"/>
                                        </p:tgtEl>
                                        <p:attrNameLst>
                                          <p:attrName>ppt_h</p:attrName>
                                        </p:attrNameLst>
                                      </p:cBhvr>
                                      <p:tavLst>
                                        <p:tav tm="0">
                                          <p:val>
                                            <p:strVal val="#ppt_h"/>
                                          </p:val>
                                        </p:tav>
                                        <p:tav tm="100000">
                                          <p:val>
                                            <p:strVal val="#ppt_h"/>
                                          </p:val>
                                        </p:tav>
                                      </p:tavLst>
                                    </p:anim>
                                    <p:animEffect transition="in" filter="fade">
                                      <p:cBhvr>
                                        <p:cTn id="31" dur="1000"/>
                                        <p:tgtEl>
                                          <p:spTgt spid="14029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140296"/>
                                        </p:tgtEl>
                                        <p:attrNameLst>
                                          <p:attrName>style.visibility</p:attrName>
                                        </p:attrNameLst>
                                      </p:cBhvr>
                                      <p:to>
                                        <p:strVal val="visible"/>
                                      </p:to>
                                    </p:set>
                                    <p:anim calcmode="lin" valueType="num">
                                      <p:cBhvr>
                                        <p:cTn id="36" dur="1000" fill="hold"/>
                                        <p:tgtEl>
                                          <p:spTgt spid="140296"/>
                                        </p:tgtEl>
                                        <p:attrNameLst>
                                          <p:attrName>ppt_w</p:attrName>
                                        </p:attrNameLst>
                                      </p:cBhvr>
                                      <p:tavLst>
                                        <p:tav tm="0">
                                          <p:val>
                                            <p:strVal val="#ppt_w*0.70"/>
                                          </p:val>
                                        </p:tav>
                                        <p:tav tm="100000">
                                          <p:val>
                                            <p:strVal val="#ppt_w"/>
                                          </p:val>
                                        </p:tav>
                                      </p:tavLst>
                                    </p:anim>
                                    <p:anim calcmode="lin" valueType="num">
                                      <p:cBhvr>
                                        <p:cTn id="37" dur="1000" fill="hold"/>
                                        <p:tgtEl>
                                          <p:spTgt spid="140296"/>
                                        </p:tgtEl>
                                        <p:attrNameLst>
                                          <p:attrName>ppt_h</p:attrName>
                                        </p:attrNameLst>
                                      </p:cBhvr>
                                      <p:tavLst>
                                        <p:tav tm="0">
                                          <p:val>
                                            <p:strVal val="#ppt_h"/>
                                          </p:val>
                                        </p:tav>
                                        <p:tav tm="100000">
                                          <p:val>
                                            <p:strVal val="#ppt_h"/>
                                          </p:val>
                                        </p:tav>
                                      </p:tavLst>
                                    </p:anim>
                                    <p:animEffect transition="in" filter="fade">
                                      <p:cBhvr>
                                        <p:cTn id="38" dur="1000"/>
                                        <p:tgtEl>
                                          <p:spTgt spid="14029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29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140298"/>
                                        </p:tgtEl>
                                        <p:attrNameLst>
                                          <p:attrName>style.visibility</p:attrName>
                                        </p:attrNameLst>
                                      </p:cBhvr>
                                      <p:to>
                                        <p:strVal val="visible"/>
                                      </p:to>
                                    </p:set>
                                    <p:anim calcmode="lin" valueType="num">
                                      <p:cBhvr>
                                        <p:cTn id="47" dur="1000" fill="hold"/>
                                        <p:tgtEl>
                                          <p:spTgt spid="140298"/>
                                        </p:tgtEl>
                                        <p:attrNameLst>
                                          <p:attrName>ppt_w</p:attrName>
                                        </p:attrNameLst>
                                      </p:cBhvr>
                                      <p:tavLst>
                                        <p:tav tm="0">
                                          <p:val>
                                            <p:strVal val="#ppt_w*0.70"/>
                                          </p:val>
                                        </p:tav>
                                        <p:tav tm="100000">
                                          <p:val>
                                            <p:strVal val="#ppt_w"/>
                                          </p:val>
                                        </p:tav>
                                      </p:tavLst>
                                    </p:anim>
                                    <p:anim calcmode="lin" valueType="num">
                                      <p:cBhvr>
                                        <p:cTn id="48" dur="1000" fill="hold"/>
                                        <p:tgtEl>
                                          <p:spTgt spid="140298"/>
                                        </p:tgtEl>
                                        <p:attrNameLst>
                                          <p:attrName>ppt_h</p:attrName>
                                        </p:attrNameLst>
                                      </p:cBhvr>
                                      <p:tavLst>
                                        <p:tav tm="0">
                                          <p:val>
                                            <p:strVal val="#ppt_h"/>
                                          </p:val>
                                        </p:tav>
                                        <p:tav tm="100000">
                                          <p:val>
                                            <p:strVal val="#ppt_h"/>
                                          </p:val>
                                        </p:tav>
                                      </p:tavLst>
                                    </p:anim>
                                    <p:animEffect transition="in" filter="fade">
                                      <p:cBhvr>
                                        <p:cTn id="49" dur="1000"/>
                                        <p:tgtEl>
                                          <p:spTgt spid="14029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5" presetClass="entr" presetSubtype="0" fill="hold" nodeType="clickEffect">
                                  <p:stCondLst>
                                    <p:cond delay="0"/>
                                  </p:stCondLst>
                                  <p:childTnLst>
                                    <p:set>
                                      <p:cBhvr>
                                        <p:cTn id="53" dur="1" fill="hold">
                                          <p:stCondLst>
                                            <p:cond delay="0"/>
                                          </p:stCondLst>
                                        </p:cTn>
                                        <p:tgtEl>
                                          <p:spTgt spid="140300"/>
                                        </p:tgtEl>
                                        <p:attrNameLst>
                                          <p:attrName>style.visibility</p:attrName>
                                        </p:attrNameLst>
                                      </p:cBhvr>
                                      <p:to>
                                        <p:strVal val="visible"/>
                                      </p:to>
                                    </p:set>
                                    <p:anim calcmode="lin" valueType="num">
                                      <p:cBhvr>
                                        <p:cTn id="54" dur="1000" fill="hold"/>
                                        <p:tgtEl>
                                          <p:spTgt spid="140300"/>
                                        </p:tgtEl>
                                        <p:attrNameLst>
                                          <p:attrName>ppt_w</p:attrName>
                                        </p:attrNameLst>
                                      </p:cBhvr>
                                      <p:tavLst>
                                        <p:tav tm="0">
                                          <p:val>
                                            <p:strVal val="#ppt_w*0.70"/>
                                          </p:val>
                                        </p:tav>
                                        <p:tav tm="100000">
                                          <p:val>
                                            <p:strVal val="#ppt_w"/>
                                          </p:val>
                                        </p:tav>
                                      </p:tavLst>
                                    </p:anim>
                                    <p:anim calcmode="lin" valueType="num">
                                      <p:cBhvr>
                                        <p:cTn id="55" dur="1000" fill="hold"/>
                                        <p:tgtEl>
                                          <p:spTgt spid="140300"/>
                                        </p:tgtEl>
                                        <p:attrNameLst>
                                          <p:attrName>ppt_h</p:attrName>
                                        </p:attrNameLst>
                                      </p:cBhvr>
                                      <p:tavLst>
                                        <p:tav tm="0">
                                          <p:val>
                                            <p:strVal val="#ppt_h"/>
                                          </p:val>
                                        </p:tav>
                                        <p:tav tm="100000">
                                          <p:val>
                                            <p:strVal val="#ppt_h"/>
                                          </p:val>
                                        </p:tav>
                                      </p:tavLst>
                                    </p:anim>
                                    <p:animEffect transition="in" filter="fade">
                                      <p:cBhvr>
                                        <p:cTn id="56" dur="1000"/>
                                        <p:tgtEl>
                                          <p:spTgt spid="14030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5" presetClass="entr" presetSubtype="0" fill="hold" nodeType="clickEffect">
                                  <p:stCondLst>
                                    <p:cond delay="0"/>
                                  </p:stCondLst>
                                  <p:childTnLst>
                                    <p:set>
                                      <p:cBhvr>
                                        <p:cTn id="60" dur="1" fill="hold">
                                          <p:stCondLst>
                                            <p:cond delay="0"/>
                                          </p:stCondLst>
                                        </p:cTn>
                                        <p:tgtEl>
                                          <p:spTgt spid="140301"/>
                                        </p:tgtEl>
                                        <p:attrNameLst>
                                          <p:attrName>style.visibility</p:attrName>
                                        </p:attrNameLst>
                                      </p:cBhvr>
                                      <p:to>
                                        <p:strVal val="visible"/>
                                      </p:to>
                                    </p:set>
                                    <p:anim calcmode="lin" valueType="num">
                                      <p:cBhvr>
                                        <p:cTn id="61" dur="1000" fill="hold"/>
                                        <p:tgtEl>
                                          <p:spTgt spid="140301"/>
                                        </p:tgtEl>
                                        <p:attrNameLst>
                                          <p:attrName>ppt_w</p:attrName>
                                        </p:attrNameLst>
                                      </p:cBhvr>
                                      <p:tavLst>
                                        <p:tav tm="0">
                                          <p:val>
                                            <p:strVal val="#ppt_w*0.70"/>
                                          </p:val>
                                        </p:tav>
                                        <p:tav tm="100000">
                                          <p:val>
                                            <p:strVal val="#ppt_w"/>
                                          </p:val>
                                        </p:tav>
                                      </p:tavLst>
                                    </p:anim>
                                    <p:anim calcmode="lin" valueType="num">
                                      <p:cBhvr>
                                        <p:cTn id="62" dur="1000" fill="hold"/>
                                        <p:tgtEl>
                                          <p:spTgt spid="140301"/>
                                        </p:tgtEl>
                                        <p:attrNameLst>
                                          <p:attrName>ppt_h</p:attrName>
                                        </p:attrNameLst>
                                      </p:cBhvr>
                                      <p:tavLst>
                                        <p:tav tm="0">
                                          <p:val>
                                            <p:strVal val="#ppt_h"/>
                                          </p:val>
                                        </p:tav>
                                        <p:tav tm="100000">
                                          <p:val>
                                            <p:strVal val="#ppt_h"/>
                                          </p:val>
                                        </p:tav>
                                      </p:tavLst>
                                    </p:anim>
                                    <p:animEffect transition="in" filter="fade">
                                      <p:cBhvr>
                                        <p:cTn id="63" dur="1000"/>
                                        <p:tgtEl>
                                          <p:spTgt spid="14030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55" presetClass="entr" presetSubtype="0" fill="hold" nodeType="clickEffect">
                                  <p:stCondLst>
                                    <p:cond delay="0"/>
                                  </p:stCondLst>
                                  <p:childTnLst>
                                    <p:set>
                                      <p:cBhvr>
                                        <p:cTn id="67" dur="1" fill="hold">
                                          <p:stCondLst>
                                            <p:cond delay="0"/>
                                          </p:stCondLst>
                                        </p:cTn>
                                        <p:tgtEl>
                                          <p:spTgt spid="140299"/>
                                        </p:tgtEl>
                                        <p:attrNameLst>
                                          <p:attrName>style.visibility</p:attrName>
                                        </p:attrNameLst>
                                      </p:cBhvr>
                                      <p:to>
                                        <p:strVal val="visible"/>
                                      </p:to>
                                    </p:set>
                                    <p:anim calcmode="lin" valueType="num">
                                      <p:cBhvr>
                                        <p:cTn id="68" dur="1000" fill="hold"/>
                                        <p:tgtEl>
                                          <p:spTgt spid="140299"/>
                                        </p:tgtEl>
                                        <p:attrNameLst>
                                          <p:attrName>ppt_w</p:attrName>
                                        </p:attrNameLst>
                                      </p:cBhvr>
                                      <p:tavLst>
                                        <p:tav tm="0">
                                          <p:val>
                                            <p:strVal val="#ppt_w*0.70"/>
                                          </p:val>
                                        </p:tav>
                                        <p:tav tm="100000">
                                          <p:val>
                                            <p:strVal val="#ppt_w"/>
                                          </p:val>
                                        </p:tav>
                                      </p:tavLst>
                                    </p:anim>
                                    <p:anim calcmode="lin" valueType="num">
                                      <p:cBhvr>
                                        <p:cTn id="69" dur="1000" fill="hold"/>
                                        <p:tgtEl>
                                          <p:spTgt spid="140299"/>
                                        </p:tgtEl>
                                        <p:attrNameLst>
                                          <p:attrName>ppt_h</p:attrName>
                                        </p:attrNameLst>
                                      </p:cBhvr>
                                      <p:tavLst>
                                        <p:tav tm="0">
                                          <p:val>
                                            <p:strVal val="#ppt_h"/>
                                          </p:val>
                                        </p:tav>
                                        <p:tav tm="100000">
                                          <p:val>
                                            <p:strVal val="#ppt_h"/>
                                          </p:val>
                                        </p:tav>
                                      </p:tavLst>
                                    </p:anim>
                                    <p:animEffect transition="in" filter="fade">
                                      <p:cBhvr>
                                        <p:cTn id="70" dur="1000"/>
                                        <p:tgtEl>
                                          <p:spTgt spid="14029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5" presetClass="entr" presetSubtype="0" fill="hold" nodeType="clickEffect">
                                  <p:stCondLst>
                                    <p:cond delay="0"/>
                                  </p:stCondLst>
                                  <p:childTnLst>
                                    <p:set>
                                      <p:cBhvr>
                                        <p:cTn id="74" dur="1" fill="hold">
                                          <p:stCondLst>
                                            <p:cond delay="0"/>
                                          </p:stCondLst>
                                        </p:cTn>
                                        <p:tgtEl>
                                          <p:spTgt spid="140302"/>
                                        </p:tgtEl>
                                        <p:attrNameLst>
                                          <p:attrName>style.visibility</p:attrName>
                                        </p:attrNameLst>
                                      </p:cBhvr>
                                      <p:to>
                                        <p:strVal val="visible"/>
                                      </p:to>
                                    </p:set>
                                    <p:anim calcmode="lin" valueType="num">
                                      <p:cBhvr>
                                        <p:cTn id="75" dur="1000" fill="hold"/>
                                        <p:tgtEl>
                                          <p:spTgt spid="140302"/>
                                        </p:tgtEl>
                                        <p:attrNameLst>
                                          <p:attrName>ppt_w</p:attrName>
                                        </p:attrNameLst>
                                      </p:cBhvr>
                                      <p:tavLst>
                                        <p:tav tm="0">
                                          <p:val>
                                            <p:strVal val="#ppt_w*0.70"/>
                                          </p:val>
                                        </p:tav>
                                        <p:tav tm="100000">
                                          <p:val>
                                            <p:strVal val="#ppt_w"/>
                                          </p:val>
                                        </p:tav>
                                      </p:tavLst>
                                    </p:anim>
                                    <p:anim calcmode="lin" valueType="num">
                                      <p:cBhvr>
                                        <p:cTn id="76" dur="1000" fill="hold"/>
                                        <p:tgtEl>
                                          <p:spTgt spid="140302"/>
                                        </p:tgtEl>
                                        <p:attrNameLst>
                                          <p:attrName>ppt_h</p:attrName>
                                        </p:attrNameLst>
                                      </p:cBhvr>
                                      <p:tavLst>
                                        <p:tav tm="0">
                                          <p:val>
                                            <p:strVal val="#ppt_h"/>
                                          </p:val>
                                        </p:tav>
                                        <p:tav tm="100000">
                                          <p:val>
                                            <p:strVal val="#ppt_h"/>
                                          </p:val>
                                        </p:tav>
                                      </p:tavLst>
                                    </p:anim>
                                    <p:animEffect transition="in" filter="fade">
                                      <p:cBhvr>
                                        <p:cTn id="77" dur="1000"/>
                                        <p:tgtEl>
                                          <p:spTgt spid="14030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5" presetClass="entr" presetSubtype="0" fill="hold" nodeType="clickEffect">
                                  <p:stCondLst>
                                    <p:cond delay="0"/>
                                  </p:stCondLst>
                                  <p:childTnLst>
                                    <p:set>
                                      <p:cBhvr>
                                        <p:cTn id="81" dur="1" fill="hold">
                                          <p:stCondLst>
                                            <p:cond delay="0"/>
                                          </p:stCondLst>
                                        </p:cTn>
                                        <p:tgtEl>
                                          <p:spTgt spid="140304"/>
                                        </p:tgtEl>
                                        <p:attrNameLst>
                                          <p:attrName>style.visibility</p:attrName>
                                        </p:attrNameLst>
                                      </p:cBhvr>
                                      <p:to>
                                        <p:strVal val="visible"/>
                                      </p:to>
                                    </p:set>
                                    <p:anim calcmode="lin" valueType="num">
                                      <p:cBhvr>
                                        <p:cTn id="82" dur="1000" fill="hold"/>
                                        <p:tgtEl>
                                          <p:spTgt spid="140304"/>
                                        </p:tgtEl>
                                        <p:attrNameLst>
                                          <p:attrName>ppt_w</p:attrName>
                                        </p:attrNameLst>
                                      </p:cBhvr>
                                      <p:tavLst>
                                        <p:tav tm="0">
                                          <p:val>
                                            <p:strVal val="#ppt_w*0.70"/>
                                          </p:val>
                                        </p:tav>
                                        <p:tav tm="100000">
                                          <p:val>
                                            <p:strVal val="#ppt_w"/>
                                          </p:val>
                                        </p:tav>
                                      </p:tavLst>
                                    </p:anim>
                                    <p:anim calcmode="lin" valueType="num">
                                      <p:cBhvr>
                                        <p:cTn id="83" dur="1000" fill="hold"/>
                                        <p:tgtEl>
                                          <p:spTgt spid="140304"/>
                                        </p:tgtEl>
                                        <p:attrNameLst>
                                          <p:attrName>ppt_h</p:attrName>
                                        </p:attrNameLst>
                                      </p:cBhvr>
                                      <p:tavLst>
                                        <p:tav tm="0">
                                          <p:val>
                                            <p:strVal val="#ppt_h"/>
                                          </p:val>
                                        </p:tav>
                                        <p:tav tm="100000">
                                          <p:val>
                                            <p:strVal val="#ppt_h"/>
                                          </p:val>
                                        </p:tav>
                                      </p:tavLst>
                                    </p:anim>
                                    <p:animEffect transition="in" filter="fade">
                                      <p:cBhvr>
                                        <p:cTn id="84" dur="1000"/>
                                        <p:tgtEl>
                                          <p:spTgt spid="14030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5" presetClass="entr" presetSubtype="0" fill="hold" nodeType="clickEffect">
                                  <p:stCondLst>
                                    <p:cond delay="0"/>
                                  </p:stCondLst>
                                  <p:childTnLst>
                                    <p:set>
                                      <p:cBhvr>
                                        <p:cTn id="88" dur="1" fill="hold">
                                          <p:stCondLst>
                                            <p:cond delay="0"/>
                                          </p:stCondLst>
                                        </p:cTn>
                                        <p:tgtEl>
                                          <p:spTgt spid="140305"/>
                                        </p:tgtEl>
                                        <p:attrNameLst>
                                          <p:attrName>style.visibility</p:attrName>
                                        </p:attrNameLst>
                                      </p:cBhvr>
                                      <p:to>
                                        <p:strVal val="visible"/>
                                      </p:to>
                                    </p:set>
                                    <p:anim calcmode="lin" valueType="num">
                                      <p:cBhvr>
                                        <p:cTn id="89" dur="1000" fill="hold"/>
                                        <p:tgtEl>
                                          <p:spTgt spid="140305"/>
                                        </p:tgtEl>
                                        <p:attrNameLst>
                                          <p:attrName>ppt_w</p:attrName>
                                        </p:attrNameLst>
                                      </p:cBhvr>
                                      <p:tavLst>
                                        <p:tav tm="0">
                                          <p:val>
                                            <p:strVal val="#ppt_w*0.70"/>
                                          </p:val>
                                        </p:tav>
                                        <p:tav tm="100000">
                                          <p:val>
                                            <p:strVal val="#ppt_w"/>
                                          </p:val>
                                        </p:tav>
                                      </p:tavLst>
                                    </p:anim>
                                    <p:anim calcmode="lin" valueType="num">
                                      <p:cBhvr>
                                        <p:cTn id="90" dur="1000" fill="hold"/>
                                        <p:tgtEl>
                                          <p:spTgt spid="140305"/>
                                        </p:tgtEl>
                                        <p:attrNameLst>
                                          <p:attrName>ppt_h</p:attrName>
                                        </p:attrNameLst>
                                      </p:cBhvr>
                                      <p:tavLst>
                                        <p:tav tm="0">
                                          <p:val>
                                            <p:strVal val="#ppt_h"/>
                                          </p:val>
                                        </p:tav>
                                        <p:tav tm="100000">
                                          <p:val>
                                            <p:strVal val="#ppt_h"/>
                                          </p:val>
                                        </p:tav>
                                      </p:tavLst>
                                    </p:anim>
                                    <p:animEffect transition="in" filter="fade">
                                      <p:cBhvr>
                                        <p:cTn id="91" dur="1000"/>
                                        <p:tgtEl>
                                          <p:spTgt spid="14030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5" presetClass="entr" presetSubtype="0" fill="hold" nodeType="clickEffect">
                                  <p:stCondLst>
                                    <p:cond delay="0"/>
                                  </p:stCondLst>
                                  <p:childTnLst>
                                    <p:set>
                                      <p:cBhvr>
                                        <p:cTn id="95" dur="1" fill="hold">
                                          <p:stCondLst>
                                            <p:cond delay="0"/>
                                          </p:stCondLst>
                                        </p:cTn>
                                        <p:tgtEl>
                                          <p:spTgt spid="140306"/>
                                        </p:tgtEl>
                                        <p:attrNameLst>
                                          <p:attrName>style.visibility</p:attrName>
                                        </p:attrNameLst>
                                      </p:cBhvr>
                                      <p:to>
                                        <p:strVal val="visible"/>
                                      </p:to>
                                    </p:set>
                                    <p:anim calcmode="lin" valueType="num">
                                      <p:cBhvr>
                                        <p:cTn id="96" dur="1000" fill="hold"/>
                                        <p:tgtEl>
                                          <p:spTgt spid="140306"/>
                                        </p:tgtEl>
                                        <p:attrNameLst>
                                          <p:attrName>ppt_w</p:attrName>
                                        </p:attrNameLst>
                                      </p:cBhvr>
                                      <p:tavLst>
                                        <p:tav tm="0">
                                          <p:val>
                                            <p:strVal val="#ppt_w*0.70"/>
                                          </p:val>
                                        </p:tav>
                                        <p:tav tm="100000">
                                          <p:val>
                                            <p:strVal val="#ppt_w"/>
                                          </p:val>
                                        </p:tav>
                                      </p:tavLst>
                                    </p:anim>
                                    <p:anim calcmode="lin" valueType="num">
                                      <p:cBhvr>
                                        <p:cTn id="97" dur="1000" fill="hold"/>
                                        <p:tgtEl>
                                          <p:spTgt spid="140306"/>
                                        </p:tgtEl>
                                        <p:attrNameLst>
                                          <p:attrName>ppt_h</p:attrName>
                                        </p:attrNameLst>
                                      </p:cBhvr>
                                      <p:tavLst>
                                        <p:tav tm="0">
                                          <p:val>
                                            <p:strVal val="#ppt_h"/>
                                          </p:val>
                                        </p:tav>
                                        <p:tav tm="100000">
                                          <p:val>
                                            <p:strVal val="#ppt_h"/>
                                          </p:val>
                                        </p:tav>
                                      </p:tavLst>
                                    </p:anim>
                                    <p:animEffect transition="in" filter="fade">
                                      <p:cBhvr>
                                        <p:cTn id="98" dur="1000"/>
                                        <p:tgtEl>
                                          <p:spTgt spid="14030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140307"/>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0"/>
                                          </p:stCondLst>
                                        </p:cTn>
                                        <p:tgtEl>
                                          <p:spTgt spid="140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4" grpId="0"/>
      <p:bldP spid="1402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6"/>
          <p:cNvGraphicFramePr>
            <a:graphicFrameLocks noChangeAspect="1"/>
          </p:cNvGraphicFramePr>
          <p:nvPr/>
        </p:nvGraphicFramePr>
        <p:xfrm>
          <a:off x="2017713" y="927100"/>
          <a:ext cx="6173787" cy="1101725"/>
        </p:xfrm>
        <a:graphic>
          <a:graphicData uri="http://schemas.openxmlformats.org/presentationml/2006/ole">
            <mc:AlternateContent xmlns:mc="http://schemas.openxmlformats.org/markup-compatibility/2006">
              <mc:Choice xmlns:v="urn:schemas-microsoft-com:vml" Requires="v">
                <p:oleObj spid="_x0000_s17430" name="Equation" r:id="rId3" imgW="2705040" imgH="482400" progId="Equation.DSMT4">
                  <p:embed/>
                </p:oleObj>
              </mc:Choice>
              <mc:Fallback>
                <p:oleObj name="Equation" r:id="rId3" imgW="2705040" imgH="482400" progId="Equation.DSMT4">
                  <p:embed/>
                  <p:pic>
                    <p:nvPicPr>
                      <p:cNvPr id="0" name=""/>
                      <p:cNvPicPr>
                        <a:picLocks noChangeAspect="1" noChangeArrowheads="1"/>
                      </p:cNvPicPr>
                      <p:nvPr/>
                    </p:nvPicPr>
                    <p:blipFill>
                      <a:blip r:embed="rId4"/>
                      <a:srcRect/>
                      <a:stretch>
                        <a:fillRect/>
                      </a:stretch>
                    </p:blipFill>
                    <p:spPr bwMode="auto">
                      <a:xfrm>
                        <a:off x="2017713" y="927100"/>
                        <a:ext cx="6173787" cy="1101725"/>
                      </a:xfrm>
                      <a:prstGeom prst="rect">
                        <a:avLst/>
                      </a:prstGeom>
                      <a:noFill/>
                    </p:spPr>
                  </p:pic>
                </p:oleObj>
              </mc:Fallback>
            </mc:AlternateContent>
          </a:graphicData>
        </a:graphic>
      </p:graphicFrame>
      <p:graphicFrame>
        <p:nvGraphicFramePr>
          <p:cNvPr id="82952" name="Object 8"/>
          <p:cNvGraphicFramePr>
            <a:graphicFrameLocks noChangeAspect="1"/>
          </p:cNvGraphicFramePr>
          <p:nvPr/>
        </p:nvGraphicFramePr>
        <p:xfrm>
          <a:off x="2081212" y="2107406"/>
          <a:ext cx="2794000" cy="3124200"/>
        </p:xfrm>
        <a:graphic>
          <a:graphicData uri="http://schemas.openxmlformats.org/presentationml/2006/ole">
            <mc:AlternateContent xmlns:mc="http://schemas.openxmlformats.org/markup-compatibility/2006">
              <mc:Choice xmlns:v="urn:schemas-microsoft-com:vml" Requires="v">
                <p:oleObj spid="_x0000_s17431" name="Equation" r:id="rId5" imgW="1307880" imgH="1396800" progId="Equation.DSMT4">
                  <p:embed/>
                </p:oleObj>
              </mc:Choice>
              <mc:Fallback>
                <p:oleObj name="Equation" r:id="rId5" imgW="1307880" imgH="1396800" progId="Equation.DSMT4">
                  <p:embed/>
                  <p:pic>
                    <p:nvPicPr>
                      <p:cNvPr id="0" name=""/>
                      <p:cNvPicPr>
                        <a:picLocks noChangeAspect="1" noChangeArrowheads="1"/>
                      </p:cNvPicPr>
                      <p:nvPr/>
                    </p:nvPicPr>
                    <p:blipFill>
                      <a:blip r:embed="rId6"/>
                      <a:srcRect/>
                      <a:stretch>
                        <a:fillRect/>
                      </a:stretch>
                    </p:blipFill>
                    <p:spPr bwMode="auto">
                      <a:xfrm>
                        <a:off x="2081212" y="2107406"/>
                        <a:ext cx="2794000"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4" name="Object 10"/>
          <p:cNvGraphicFramePr>
            <a:graphicFrameLocks noChangeAspect="1"/>
          </p:cNvGraphicFramePr>
          <p:nvPr/>
        </p:nvGraphicFramePr>
        <p:xfrm>
          <a:off x="4937782" y="2712584"/>
          <a:ext cx="4171950" cy="1905000"/>
        </p:xfrm>
        <a:graphic>
          <a:graphicData uri="http://schemas.openxmlformats.org/presentationml/2006/ole">
            <mc:AlternateContent xmlns:mc="http://schemas.openxmlformats.org/markup-compatibility/2006">
              <mc:Choice xmlns:v="urn:schemas-microsoft-com:vml" Requires="v">
                <p:oleObj spid="_x0000_s17432" name="Equation" r:id="rId7" imgW="1612800" imgH="736560" progId="Equation.DSMT4">
                  <p:embed/>
                </p:oleObj>
              </mc:Choice>
              <mc:Fallback>
                <p:oleObj name="Equation" r:id="rId7" imgW="1612800" imgH="736560" progId="Equation.DSMT4">
                  <p:embed/>
                  <p:pic>
                    <p:nvPicPr>
                      <p:cNvPr id="0" name=""/>
                      <p:cNvPicPr>
                        <a:picLocks noChangeAspect="1" noChangeArrowheads="1"/>
                      </p:cNvPicPr>
                      <p:nvPr/>
                    </p:nvPicPr>
                    <p:blipFill>
                      <a:blip r:embed="rId8"/>
                      <a:srcRect/>
                      <a:stretch>
                        <a:fillRect/>
                      </a:stretch>
                    </p:blipFill>
                    <p:spPr bwMode="auto">
                      <a:xfrm>
                        <a:off x="4937782" y="2712584"/>
                        <a:ext cx="417195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6" name="Object 12"/>
          <p:cNvGraphicFramePr>
            <a:graphicFrameLocks noChangeAspect="1"/>
          </p:cNvGraphicFramePr>
          <p:nvPr/>
        </p:nvGraphicFramePr>
        <p:xfrm>
          <a:off x="9172302" y="3440452"/>
          <a:ext cx="609600" cy="449263"/>
        </p:xfrm>
        <a:graphic>
          <a:graphicData uri="http://schemas.openxmlformats.org/presentationml/2006/ole">
            <mc:AlternateContent xmlns:mc="http://schemas.openxmlformats.org/markup-compatibility/2006">
              <mc:Choice xmlns:v="urn:schemas-microsoft-com:vml" Requires="v">
                <p:oleObj spid="_x0000_s17433" name="Equation" r:id="rId9" imgW="241200" imgH="177480" progId="Equation.DSMT4">
                  <p:embed/>
                </p:oleObj>
              </mc:Choice>
              <mc:Fallback>
                <p:oleObj name="Equation" r:id="rId9" imgW="241200" imgH="177480" progId="Equation.DSMT4">
                  <p:embed/>
                  <p:pic>
                    <p:nvPicPr>
                      <p:cNvPr id="0" name=""/>
                      <p:cNvPicPr>
                        <a:picLocks noChangeAspect="1" noChangeArrowheads="1"/>
                      </p:cNvPicPr>
                      <p:nvPr/>
                    </p:nvPicPr>
                    <p:blipFill>
                      <a:blip r:embed="rId10"/>
                      <a:srcRect/>
                      <a:stretch>
                        <a:fillRect/>
                      </a:stretch>
                    </p:blipFill>
                    <p:spPr bwMode="auto">
                      <a:xfrm>
                        <a:off x="9172302" y="3440452"/>
                        <a:ext cx="60960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8" name="Object 14"/>
          <p:cNvGraphicFramePr>
            <a:graphicFrameLocks noChangeAspect="1"/>
          </p:cNvGraphicFramePr>
          <p:nvPr/>
        </p:nvGraphicFramePr>
        <p:xfrm>
          <a:off x="2081213" y="5222762"/>
          <a:ext cx="6330593" cy="1133588"/>
        </p:xfrm>
        <a:graphic>
          <a:graphicData uri="http://schemas.openxmlformats.org/presentationml/2006/ole">
            <mc:AlternateContent xmlns:mc="http://schemas.openxmlformats.org/markup-compatibility/2006">
              <mc:Choice xmlns:v="urn:schemas-microsoft-com:vml" Requires="v">
                <p:oleObj spid="_x0000_s17434" name="Equation" r:id="rId11" imgW="2590560" imgH="482400" progId="Equation.DSMT4">
                  <p:embed/>
                </p:oleObj>
              </mc:Choice>
              <mc:Fallback>
                <p:oleObj name="Equation" r:id="rId11" imgW="2590560" imgH="482400" progId="Equation.DSMT4">
                  <p:embed/>
                  <p:pic>
                    <p:nvPicPr>
                      <p:cNvPr id="0" name=""/>
                      <p:cNvPicPr>
                        <a:picLocks noChangeAspect="1" noChangeArrowheads="1"/>
                      </p:cNvPicPr>
                      <p:nvPr/>
                    </p:nvPicPr>
                    <p:blipFill>
                      <a:blip r:embed="rId12"/>
                      <a:srcRect/>
                      <a:stretch>
                        <a:fillRect/>
                      </a:stretch>
                    </p:blipFill>
                    <p:spPr bwMode="auto">
                      <a:xfrm>
                        <a:off x="2081213" y="5222762"/>
                        <a:ext cx="6330593" cy="1133588"/>
                      </a:xfrm>
                      <a:prstGeom prst="rect">
                        <a:avLst/>
                      </a:prstGeom>
                      <a:noFill/>
                    </p:spPr>
                  </p:pic>
                </p:oleObj>
              </mc:Fallback>
            </mc:AlternateContent>
          </a:graphicData>
        </a:graphic>
      </p:graphicFrame>
      <p:sp>
        <p:nvSpPr>
          <p:cNvPr id="17415" name="TextBox 12"/>
          <p:cNvSpPr txBox="1">
            <a:spLocks noChangeArrowheads="1"/>
          </p:cNvSpPr>
          <p:nvPr/>
        </p:nvSpPr>
        <p:spPr bwMode="auto">
          <a:xfrm>
            <a:off x="6162303" y="1478204"/>
            <a:ext cx="1262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又由于</a:t>
            </a:r>
          </a:p>
        </p:txBody>
      </p:sp>
      <p:sp>
        <p:nvSpPr>
          <p:cNvPr id="17416"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F5E7BD1-7EFC-4D9C-9591-D1382D825068}" type="slidenum">
              <a:rPr lang="en-US" altLang="zh-CN" sz="1200">
                <a:solidFill>
                  <a:schemeClr val="accent2"/>
                </a:solidFill>
              </a:rPr>
              <a:pPr eaLnBrk="1" hangingPunct="1"/>
              <a:t>21</a:t>
            </a:fld>
            <a:endParaRPr lang="en-US" altLang="zh-CN" sz="1200">
              <a:solidFill>
                <a:schemeClr val="accent2"/>
              </a:solidFill>
            </a:endParaRPr>
          </a:p>
        </p:txBody>
      </p:sp>
    </p:spTree>
    <p:extLst>
      <p:ext uri="{BB962C8B-B14F-4D97-AF65-F5344CB8AC3E}">
        <p14:creationId xmlns:p14="http://schemas.microsoft.com/office/powerpoint/2010/main" val="38891112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82952"/>
                                        </p:tgtEl>
                                        <p:attrNameLst>
                                          <p:attrName>style.visibility</p:attrName>
                                        </p:attrNameLst>
                                      </p:cBhvr>
                                      <p:to>
                                        <p:strVal val="visible"/>
                                      </p:to>
                                    </p:set>
                                    <p:anim calcmode="lin" valueType="num">
                                      <p:cBhvr>
                                        <p:cTn id="7" dur="1000" fill="hold"/>
                                        <p:tgtEl>
                                          <p:spTgt spid="82952"/>
                                        </p:tgtEl>
                                        <p:attrNameLst>
                                          <p:attrName>ppt_w</p:attrName>
                                        </p:attrNameLst>
                                      </p:cBhvr>
                                      <p:tavLst>
                                        <p:tav tm="0">
                                          <p:val>
                                            <p:strVal val="#ppt_w*0.70"/>
                                          </p:val>
                                        </p:tav>
                                        <p:tav tm="100000">
                                          <p:val>
                                            <p:strVal val="#ppt_w"/>
                                          </p:val>
                                        </p:tav>
                                      </p:tavLst>
                                    </p:anim>
                                    <p:anim calcmode="lin" valueType="num">
                                      <p:cBhvr>
                                        <p:cTn id="8" dur="1000" fill="hold"/>
                                        <p:tgtEl>
                                          <p:spTgt spid="82952"/>
                                        </p:tgtEl>
                                        <p:attrNameLst>
                                          <p:attrName>ppt_h</p:attrName>
                                        </p:attrNameLst>
                                      </p:cBhvr>
                                      <p:tavLst>
                                        <p:tav tm="0">
                                          <p:val>
                                            <p:strVal val="#ppt_h"/>
                                          </p:val>
                                        </p:tav>
                                        <p:tav tm="100000">
                                          <p:val>
                                            <p:strVal val="#ppt_h"/>
                                          </p:val>
                                        </p:tav>
                                      </p:tavLst>
                                    </p:anim>
                                    <p:animEffect transition="in" filter="fade">
                                      <p:cBhvr>
                                        <p:cTn id="9" dur="1000"/>
                                        <p:tgtEl>
                                          <p:spTgt spid="8295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82954"/>
                                        </p:tgtEl>
                                        <p:attrNameLst>
                                          <p:attrName>style.visibility</p:attrName>
                                        </p:attrNameLst>
                                      </p:cBhvr>
                                      <p:to>
                                        <p:strVal val="visible"/>
                                      </p:to>
                                    </p:set>
                                    <p:anim calcmode="lin" valueType="num">
                                      <p:cBhvr>
                                        <p:cTn id="14" dur="1000" fill="hold"/>
                                        <p:tgtEl>
                                          <p:spTgt spid="82954"/>
                                        </p:tgtEl>
                                        <p:attrNameLst>
                                          <p:attrName>ppt_w</p:attrName>
                                        </p:attrNameLst>
                                      </p:cBhvr>
                                      <p:tavLst>
                                        <p:tav tm="0">
                                          <p:val>
                                            <p:strVal val="#ppt_w*0.70"/>
                                          </p:val>
                                        </p:tav>
                                        <p:tav tm="100000">
                                          <p:val>
                                            <p:strVal val="#ppt_w"/>
                                          </p:val>
                                        </p:tav>
                                      </p:tavLst>
                                    </p:anim>
                                    <p:anim calcmode="lin" valueType="num">
                                      <p:cBhvr>
                                        <p:cTn id="15" dur="1000" fill="hold"/>
                                        <p:tgtEl>
                                          <p:spTgt spid="82954"/>
                                        </p:tgtEl>
                                        <p:attrNameLst>
                                          <p:attrName>ppt_h</p:attrName>
                                        </p:attrNameLst>
                                      </p:cBhvr>
                                      <p:tavLst>
                                        <p:tav tm="0">
                                          <p:val>
                                            <p:strVal val="#ppt_h"/>
                                          </p:val>
                                        </p:tav>
                                        <p:tav tm="100000">
                                          <p:val>
                                            <p:strVal val="#ppt_h"/>
                                          </p:val>
                                        </p:tav>
                                      </p:tavLst>
                                    </p:anim>
                                    <p:animEffect transition="in" filter="fade">
                                      <p:cBhvr>
                                        <p:cTn id="16" dur="1000"/>
                                        <p:tgtEl>
                                          <p:spTgt spid="8295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82956"/>
                                        </p:tgtEl>
                                        <p:attrNameLst>
                                          <p:attrName>style.visibility</p:attrName>
                                        </p:attrNameLst>
                                      </p:cBhvr>
                                      <p:to>
                                        <p:strVal val="visible"/>
                                      </p:to>
                                    </p:set>
                                    <p:anim calcmode="lin" valueType="num">
                                      <p:cBhvr>
                                        <p:cTn id="21" dur="1000" fill="hold"/>
                                        <p:tgtEl>
                                          <p:spTgt spid="82956"/>
                                        </p:tgtEl>
                                        <p:attrNameLst>
                                          <p:attrName>ppt_w</p:attrName>
                                        </p:attrNameLst>
                                      </p:cBhvr>
                                      <p:tavLst>
                                        <p:tav tm="0">
                                          <p:val>
                                            <p:strVal val="#ppt_w*0.70"/>
                                          </p:val>
                                        </p:tav>
                                        <p:tav tm="100000">
                                          <p:val>
                                            <p:strVal val="#ppt_w"/>
                                          </p:val>
                                        </p:tav>
                                      </p:tavLst>
                                    </p:anim>
                                    <p:anim calcmode="lin" valueType="num">
                                      <p:cBhvr>
                                        <p:cTn id="22" dur="1000" fill="hold"/>
                                        <p:tgtEl>
                                          <p:spTgt spid="82956"/>
                                        </p:tgtEl>
                                        <p:attrNameLst>
                                          <p:attrName>ppt_h</p:attrName>
                                        </p:attrNameLst>
                                      </p:cBhvr>
                                      <p:tavLst>
                                        <p:tav tm="0">
                                          <p:val>
                                            <p:strVal val="#ppt_h"/>
                                          </p:val>
                                        </p:tav>
                                        <p:tav tm="100000">
                                          <p:val>
                                            <p:strVal val="#ppt_h"/>
                                          </p:val>
                                        </p:tav>
                                      </p:tavLst>
                                    </p:anim>
                                    <p:animEffect transition="in" filter="fade">
                                      <p:cBhvr>
                                        <p:cTn id="23" dur="1000"/>
                                        <p:tgtEl>
                                          <p:spTgt spid="8295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82958"/>
                                        </p:tgtEl>
                                        <p:attrNameLst>
                                          <p:attrName>style.visibility</p:attrName>
                                        </p:attrNameLst>
                                      </p:cBhvr>
                                      <p:to>
                                        <p:strVal val="visible"/>
                                      </p:to>
                                    </p:set>
                                    <p:anim calcmode="lin" valueType="num">
                                      <p:cBhvr>
                                        <p:cTn id="28" dur="1000" fill="hold"/>
                                        <p:tgtEl>
                                          <p:spTgt spid="82958"/>
                                        </p:tgtEl>
                                        <p:attrNameLst>
                                          <p:attrName>ppt_w</p:attrName>
                                        </p:attrNameLst>
                                      </p:cBhvr>
                                      <p:tavLst>
                                        <p:tav tm="0">
                                          <p:val>
                                            <p:strVal val="#ppt_w*0.70"/>
                                          </p:val>
                                        </p:tav>
                                        <p:tav tm="100000">
                                          <p:val>
                                            <p:strVal val="#ppt_w"/>
                                          </p:val>
                                        </p:tav>
                                      </p:tavLst>
                                    </p:anim>
                                    <p:anim calcmode="lin" valueType="num">
                                      <p:cBhvr>
                                        <p:cTn id="29" dur="1000" fill="hold"/>
                                        <p:tgtEl>
                                          <p:spTgt spid="82958"/>
                                        </p:tgtEl>
                                        <p:attrNameLst>
                                          <p:attrName>ppt_h</p:attrName>
                                        </p:attrNameLst>
                                      </p:cBhvr>
                                      <p:tavLst>
                                        <p:tav tm="0">
                                          <p:val>
                                            <p:strVal val="#ppt_h"/>
                                          </p:val>
                                        </p:tav>
                                        <p:tav tm="100000">
                                          <p:val>
                                            <p:strVal val="#ppt_h"/>
                                          </p:val>
                                        </p:tav>
                                      </p:tavLst>
                                    </p:anim>
                                    <p:animEffect transition="in" filter="fade">
                                      <p:cBhvr>
                                        <p:cTn id="30" dur="10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2"/>
          <p:cNvSpPr txBox="1">
            <a:spLocks noChangeArrowheads="1"/>
          </p:cNvSpPr>
          <p:nvPr/>
        </p:nvSpPr>
        <p:spPr bwMode="auto">
          <a:xfrm>
            <a:off x="2043113" y="496375"/>
            <a:ext cx="26564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初值问题的解</a:t>
            </a:r>
          </a:p>
        </p:txBody>
      </p:sp>
      <p:sp>
        <p:nvSpPr>
          <p:cNvPr id="143363" name="Text Box 3"/>
          <p:cNvSpPr txBox="1">
            <a:spLocks noChangeArrowheads="1"/>
          </p:cNvSpPr>
          <p:nvPr/>
        </p:nvSpPr>
        <p:spPr bwMode="auto">
          <a:xfrm>
            <a:off x="2043113" y="1036658"/>
            <a:ext cx="8208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为了从通解中得到合乎要求的特解</a:t>
            </a:r>
            <a:r>
              <a:rPr lang="en-US" altLang="zh-CN" sz="2800" b="1" dirty="0"/>
              <a:t>,</a:t>
            </a:r>
            <a:r>
              <a:rPr lang="zh-CN" altLang="en-US" sz="2800" b="1" dirty="0"/>
              <a:t>必须根据实际问题给微分方程附加一定的条件</a:t>
            </a:r>
            <a:r>
              <a:rPr lang="en-US" altLang="zh-CN" sz="2800" b="1" dirty="0"/>
              <a:t>,</a:t>
            </a:r>
            <a:r>
              <a:rPr lang="zh-CN" altLang="en-US" sz="2800" b="1" dirty="0"/>
              <a:t>称为</a:t>
            </a:r>
            <a:r>
              <a:rPr lang="zh-CN" altLang="en-US" sz="2800" b="1" dirty="0">
                <a:solidFill>
                  <a:srgbClr val="FF3300"/>
                </a:solidFill>
              </a:rPr>
              <a:t>定解条件</a:t>
            </a:r>
            <a:r>
              <a:rPr lang="en-US" altLang="zh-CN" sz="2800" b="1" dirty="0"/>
              <a:t>.</a:t>
            </a:r>
          </a:p>
        </p:txBody>
      </p:sp>
      <p:sp>
        <p:nvSpPr>
          <p:cNvPr id="143364" name="Text Box 4"/>
          <p:cNvSpPr txBox="1">
            <a:spLocks noChangeArrowheads="1"/>
          </p:cNvSpPr>
          <p:nvPr/>
        </p:nvSpPr>
        <p:spPr bwMode="auto">
          <a:xfrm>
            <a:off x="2043113" y="1984199"/>
            <a:ext cx="7643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求满足定解条件的求解问题称为</a:t>
            </a:r>
            <a:r>
              <a:rPr lang="zh-CN" altLang="en-US" sz="2800" b="1" dirty="0">
                <a:solidFill>
                  <a:srgbClr val="FF3300"/>
                </a:solidFill>
              </a:rPr>
              <a:t>定解问题</a:t>
            </a:r>
            <a:r>
              <a:rPr lang="en-US" altLang="zh-CN" sz="2800" b="1" dirty="0"/>
              <a:t>.</a:t>
            </a:r>
          </a:p>
        </p:txBody>
      </p:sp>
      <p:sp>
        <p:nvSpPr>
          <p:cNvPr id="143365" name="Text Box 5"/>
          <p:cNvSpPr txBox="1">
            <a:spLocks noChangeArrowheads="1"/>
          </p:cNvSpPr>
          <p:nvPr/>
        </p:nvSpPr>
        <p:spPr bwMode="auto">
          <a:xfrm>
            <a:off x="2043113" y="2496387"/>
            <a:ext cx="8085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800" b="1" dirty="0"/>
              <a:t>●</a:t>
            </a:r>
            <a:r>
              <a:rPr lang="en-US" altLang="zh-CN" sz="2800" b="1" dirty="0"/>
              <a:t> </a:t>
            </a:r>
            <a:r>
              <a:rPr lang="zh-CN" altLang="en-US" sz="2800" b="1" dirty="0"/>
              <a:t>常见的定解条件是</a:t>
            </a:r>
            <a:r>
              <a:rPr lang="zh-CN" altLang="en-US" sz="2800" b="1" dirty="0">
                <a:solidFill>
                  <a:srgbClr val="FF3300"/>
                </a:solidFill>
              </a:rPr>
              <a:t>初始条件</a:t>
            </a:r>
            <a:r>
              <a:rPr lang="en-US" altLang="zh-CN" sz="2800" b="1" dirty="0"/>
              <a:t>,</a:t>
            </a:r>
            <a:r>
              <a:rPr lang="en-US" altLang="zh-CN" sz="2800" b="1" i="1" dirty="0"/>
              <a:t>n</a:t>
            </a:r>
            <a:r>
              <a:rPr lang="zh-CN" altLang="en-US" sz="2800" b="1" dirty="0"/>
              <a:t>阶微分方程的初始条件是指如下的</a:t>
            </a:r>
            <a:r>
              <a:rPr lang="en-US" altLang="zh-CN" sz="2800" b="1" i="1" dirty="0"/>
              <a:t>n</a:t>
            </a:r>
            <a:r>
              <a:rPr lang="zh-CN" altLang="en-US" sz="2800" b="1" dirty="0"/>
              <a:t>个条件</a:t>
            </a:r>
            <a:r>
              <a:rPr lang="en-US" altLang="zh-CN" sz="2800" b="1" dirty="0"/>
              <a:t>:</a:t>
            </a:r>
          </a:p>
        </p:txBody>
      </p:sp>
      <p:graphicFrame>
        <p:nvGraphicFramePr>
          <p:cNvPr id="143366" name="Object 6"/>
          <p:cNvGraphicFramePr>
            <a:graphicFrameLocks noChangeAspect="1"/>
          </p:cNvGraphicFramePr>
          <p:nvPr/>
        </p:nvGraphicFramePr>
        <p:xfrm>
          <a:off x="2239866" y="3429000"/>
          <a:ext cx="6754844" cy="977474"/>
        </p:xfrm>
        <a:graphic>
          <a:graphicData uri="http://schemas.openxmlformats.org/presentationml/2006/ole">
            <mc:AlternateContent xmlns:mc="http://schemas.openxmlformats.org/markup-compatibility/2006">
              <mc:Choice xmlns:v="urn:schemas-microsoft-com:vml" Requires="v">
                <p:oleObj spid="_x0000_s18442" name="Equation" r:id="rId3" imgW="2882880" imgH="419040" progId="Equation.DSMT4">
                  <p:embed/>
                </p:oleObj>
              </mc:Choice>
              <mc:Fallback>
                <p:oleObj name="Equation" r:id="rId3" imgW="2882880" imgH="419040" progId="Equation.DSMT4">
                  <p:embed/>
                  <p:pic>
                    <p:nvPicPr>
                      <p:cNvPr id="0" name=""/>
                      <p:cNvPicPr>
                        <a:picLocks noChangeAspect="1" noChangeArrowheads="1"/>
                      </p:cNvPicPr>
                      <p:nvPr/>
                    </p:nvPicPr>
                    <p:blipFill>
                      <a:blip r:embed="rId4"/>
                      <a:srcRect/>
                      <a:stretch>
                        <a:fillRect/>
                      </a:stretch>
                    </p:blipFill>
                    <p:spPr bwMode="auto">
                      <a:xfrm>
                        <a:off x="2239866" y="3429000"/>
                        <a:ext cx="6754844" cy="977474"/>
                      </a:xfrm>
                      <a:prstGeom prst="rect">
                        <a:avLst/>
                      </a:prstGeom>
                      <a:noFill/>
                    </p:spPr>
                  </p:pic>
                </p:oleObj>
              </mc:Fallback>
            </mc:AlternateContent>
          </a:graphicData>
        </a:graphic>
      </p:graphicFrame>
      <p:graphicFrame>
        <p:nvGraphicFramePr>
          <p:cNvPr id="143367" name="Object 7"/>
          <p:cNvGraphicFramePr>
            <a:graphicFrameLocks noChangeAspect="1"/>
          </p:cNvGraphicFramePr>
          <p:nvPr/>
        </p:nvGraphicFramePr>
        <p:xfrm>
          <a:off x="2172289" y="4368225"/>
          <a:ext cx="7145655" cy="586986"/>
        </p:xfrm>
        <a:graphic>
          <a:graphicData uri="http://schemas.openxmlformats.org/presentationml/2006/ole">
            <mc:AlternateContent xmlns:mc="http://schemas.openxmlformats.org/markup-compatibility/2006">
              <mc:Choice xmlns:v="urn:schemas-microsoft-com:vml" Requires="v">
                <p:oleObj spid="_x0000_s18443" name="Equation" r:id="rId5" imgW="2933640" imgH="241200" progId="Equation.DSMT4">
                  <p:embed/>
                </p:oleObj>
              </mc:Choice>
              <mc:Fallback>
                <p:oleObj name="Equation" r:id="rId5" imgW="2933640" imgH="241200" progId="Equation.DSMT4">
                  <p:embed/>
                  <p:pic>
                    <p:nvPicPr>
                      <p:cNvPr id="0" name=""/>
                      <p:cNvPicPr>
                        <a:picLocks noChangeAspect="1" noChangeArrowheads="1"/>
                      </p:cNvPicPr>
                      <p:nvPr/>
                    </p:nvPicPr>
                    <p:blipFill>
                      <a:blip r:embed="rId6"/>
                      <a:srcRect/>
                      <a:stretch>
                        <a:fillRect/>
                      </a:stretch>
                    </p:blipFill>
                    <p:spPr bwMode="auto">
                      <a:xfrm>
                        <a:off x="2172289" y="4368225"/>
                        <a:ext cx="7145655" cy="586986"/>
                      </a:xfrm>
                      <a:prstGeom prst="rect">
                        <a:avLst/>
                      </a:prstGeom>
                      <a:noFill/>
                      <a:ln>
                        <a:noFill/>
                      </a:ln>
                      <a:effectLst/>
                    </p:spPr>
                  </p:pic>
                </p:oleObj>
              </mc:Fallback>
            </mc:AlternateContent>
          </a:graphicData>
        </a:graphic>
      </p:graphicFrame>
      <p:sp>
        <p:nvSpPr>
          <p:cNvPr id="143368" name="Text Box 8"/>
          <p:cNvSpPr txBox="1">
            <a:spLocks noChangeArrowheads="1"/>
          </p:cNvSpPr>
          <p:nvPr/>
        </p:nvSpPr>
        <p:spPr bwMode="auto">
          <a:xfrm>
            <a:off x="2006600" y="4902266"/>
            <a:ext cx="796782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t>●</a:t>
            </a:r>
            <a:r>
              <a:rPr lang="zh-CN" altLang="en-US" sz="2800" b="1" dirty="0"/>
              <a:t>当定解条件是初始条件时</a:t>
            </a:r>
            <a:r>
              <a:rPr lang="en-US" altLang="zh-CN" sz="2800" b="1" dirty="0"/>
              <a:t>,</a:t>
            </a:r>
            <a:r>
              <a:rPr lang="zh-CN" altLang="en-US" sz="2800" b="1" dirty="0"/>
              <a:t>相应的定解问题称为</a:t>
            </a:r>
          </a:p>
          <a:p>
            <a:pPr eaLnBrk="1" hangingPunct="1"/>
            <a:r>
              <a:rPr lang="zh-CN" altLang="en-US" sz="2800" b="1" dirty="0">
                <a:solidFill>
                  <a:srgbClr val="FF3300"/>
                </a:solidFill>
              </a:rPr>
              <a:t>初值问题</a:t>
            </a:r>
            <a:r>
              <a:rPr lang="zh-CN" altLang="en-US" sz="2800" b="1" dirty="0"/>
              <a:t>或</a:t>
            </a:r>
            <a:r>
              <a:rPr lang="en-US" altLang="zh-CN" sz="2800" b="1" dirty="0">
                <a:solidFill>
                  <a:srgbClr val="FF0000"/>
                </a:solidFill>
              </a:rPr>
              <a:t>Cauchy</a:t>
            </a:r>
            <a:r>
              <a:rPr lang="zh-CN" altLang="en-US" sz="2800" b="1" dirty="0">
                <a:solidFill>
                  <a:srgbClr val="FF0000"/>
                </a:solidFill>
              </a:rPr>
              <a:t>问题</a:t>
            </a:r>
            <a:r>
              <a:rPr lang="en-US" altLang="zh-CN" sz="2800" b="1" dirty="0"/>
              <a:t>.</a:t>
            </a:r>
          </a:p>
          <a:p>
            <a:pPr eaLnBrk="1" hangingPunct="1"/>
            <a:r>
              <a:rPr lang="zh-CN" altLang="zh-CN" sz="2800" b="1" dirty="0"/>
              <a:t>●</a:t>
            </a:r>
            <a:r>
              <a:rPr lang="zh-CN" altLang="en-US" sz="2800" b="1" dirty="0"/>
              <a:t>满足初值条件的解称为微分方程的</a:t>
            </a:r>
            <a:r>
              <a:rPr lang="zh-CN" altLang="en-US" sz="2800" b="1" dirty="0">
                <a:solidFill>
                  <a:srgbClr val="FF0000"/>
                </a:solidFill>
              </a:rPr>
              <a:t>特解</a:t>
            </a:r>
            <a:r>
              <a:rPr lang="en-US" altLang="zh-CN" sz="2800" b="1" dirty="0">
                <a:solidFill>
                  <a:srgbClr val="FF0000"/>
                </a:solidFill>
              </a:rPr>
              <a:t>.</a:t>
            </a:r>
            <a:endParaRPr lang="en-US" altLang="zh-CN" sz="2800" dirty="0"/>
          </a:p>
        </p:txBody>
      </p:sp>
      <p:sp>
        <p:nvSpPr>
          <p:cNvPr id="18441"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24AA3B23-1B71-4B5B-AC02-2E7338F5B0A4}" type="slidenum">
              <a:rPr lang="en-US" altLang="zh-CN" sz="1200">
                <a:solidFill>
                  <a:schemeClr val="accent2"/>
                </a:solidFill>
              </a:rPr>
              <a:pPr eaLnBrk="1" hangingPunct="1"/>
              <a:t>22</a:t>
            </a:fld>
            <a:endParaRPr lang="en-US" altLang="zh-CN" sz="1200">
              <a:solidFill>
                <a:schemeClr val="accent2"/>
              </a:solidFill>
            </a:endParaRPr>
          </a:p>
        </p:txBody>
      </p:sp>
    </p:spTree>
    <p:extLst>
      <p:ext uri="{BB962C8B-B14F-4D97-AF65-F5344CB8AC3E}">
        <p14:creationId xmlns:p14="http://schemas.microsoft.com/office/powerpoint/2010/main" val="4113780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P spid="1433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Text Box 2"/>
          <p:cNvSpPr txBox="1">
            <a:spLocks noChangeArrowheads="1"/>
          </p:cNvSpPr>
          <p:nvPr/>
        </p:nvSpPr>
        <p:spPr bwMode="auto">
          <a:xfrm>
            <a:off x="1487488" y="930760"/>
            <a:ext cx="10049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例</a:t>
            </a:r>
            <a:r>
              <a:rPr lang="en-US" altLang="zh-CN" sz="3200" b="1" dirty="0">
                <a:solidFill>
                  <a:srgbClr val="FF3300"/>
                </a:solidFill>
              </a:rPr>
              <a:t>5</a:t>
            </a:r>
            <a:endParaRPr lang="zh-CN" altLang="en-US" sz="3200" b="1" dirty="0">
              <a:solidFill>
                <a:srgbClr val="FF3300"/>
              </a:solidFill>
            </a:endParaRPr>
          </a:p>
        </p:txBody>
      </p:sp>
      <p:graphicFrame>
        <p:nvGraphicFramePr>
          <p:cNvPr id="19458" name="Object 3"/>
          <p:cNvGraphicFramePr>
            <a:graphicFrameLocks noChangeAspect="1"/>
          </p:cNvGraphicFramePr>
          <p:nvPr>
            <p:extLst>
              <p:ext uri="{D42A27DB-BD31-4B8C-83A1-F6EECF244321}">
                <p14:modId xmlns:p14="http://schemas.microsoft.com/office/powerpoint/2010/main" val="780971542"/>
              </p:ext>
            </p:extLst>
          </p:nvPr>
        </p:nvGraphicFramePr>
        <p:xfrm>
          <a:off x="1732311" y="966456"/>
          <a:ext cx="8337913" cy="1136459"/>
        </p:xfrm>
        <a:graphic>
          <a:graphicData uri="http://schemas.openxmlformats.org/presentationml/2006/ole">
            <mc:AlternateContent xmlns:mc="http://schemas.openxmlformats.org/markup-compatibility/2006">
              <mc:Choice xmlns:v="urn:schemas-microsoft-com:vml" Requires="v">
                <p:oleObj spid="_x0000_s19518" name="Equation" r:id="rId4" imgW="3365280" imgH="482400" progId="Equation.DSMT4">
                  <p:embed/>
                </p:oleObj>
              </mc:Choice>
              <mc:Fallback>
                <p:oleObj name="Equation" r:id="rId4" imgW="3365280" imgH="482400" progId="Equation.DSMT4">
                  <p:embed/>
                  <p:pic>
                    <p:nvPicPr>
                      <p:cNvPr id="0" name=""/>
                      <p:cNvPicPr>
                        <a:picLocks noChangeAspect="1" noChangeArrowheads="1"/>
                      </p:cNvPicPr>
                      <p:nvPr/>
                    </p:nvPicPr>
                    <p:blipFill>
                      <a:blip r:embed="rId5"/>
                      <a:srcRect/>
                      <a:stretch>
                        <a:fillRect/>
                      </a:stretch>
                    </p:blipFill>
                    <p:spPr bwMode="auto">
                      <a:xfrm>
                        <a:off x="1732311" y="966456"/>
                        <a:ext cx="8337913" cy="1136459"/>
                      </a:xfrm>
                      <a:prstGeom prst="rect">
                        <a:avLst/>
                      </a:prstGeom>
                      <a:noFill/>
                    </p:spPr>
                  </p:pic>
                </p:oleObj>
              </mc:Fallback>
            </mc:AlternateContent>
          </a:graphicData>
        </a:graphic>
      </p:graphicFrame>
      <p:graphicFrame>
        <p:nvGraphicFramePr>
          <p:cNvPr id="144388" name="Object 4"/>
          <p:cNvGraphicFramePr>
            <a:graphicFrameLocks noChangeAspect="1"/>
          </p:cNvGraphicFramePr>
          <p:nvPr>
            <p:extLst>
              <p:ext uri="{D42A27DB-BD31-4B8C-83A1-F6EECF244321}">
                <p14:modId xmlns:p14="http://schemas.microsoft.com/office/powerpoint/2010/main" val="2918534196"/>
              </p:ext>
            </p:extLst>
          </p:nvPr>
        </p:nvGraphicFramePr>
        <p:xfrm>
          <a:off x="3359696" y="2158481"/>
          <a:ext cx="1960550" cy="459089"/>
        </p:xfrm>
        <a:graphic>
          <a:graphicData uri="http://schemas.openxmlformats.org/presentationml/2006/ole">
            <mc:AlternateContent xmlns:mc="http://schemas.openxmlformats.org/markup-compatibility/2006">
              <mc:Choice xmlns:v="urn:schemas-microsoft-com:vml" Requires="v">
                <p:oleObj spid="_x0000_s19519" name="Equation" r:id="rId6" imgW="863280" imgH="203040" progId="Equation.DSMT4">
                  <p:embed/>
                </p:oleObj>
              </mc:Choice>
              <mc:Fallback>
                <p:oleObj name="Equation" r:id="rId6" imgW="863280" imgH="203040" progId="Equation.DSMT4">
                  <p:embed/>
                  <p:pic>
                    <p:nvPicPr>
                      <p:cNvPr id="0" name=""/>
                      <p:cNvPicPr>
                        <a:picLocks noChangeAspect="1" noChangeArrowheads="1"/>
                      </p:cNvPicPr>
                      <p:nvPr/>
                    </p:nvPicPr>
                    <p:blipFill>
                      <a:blip r:embed="rId7"/>
                      <a:srcRect/>
                      <a:stretch>
                        <a:fillRect/>
                      </a:stretch>
                    </p:blipFill>
                    <p:spPr bwMode="auto">
                      <a:xfrm>
                        <a:off x="3359696" y="2158481"/>
                        <a:ext cx="1960550" cy="459089"/>
                      </a:xfrm>
                      <a:prstGeom prst="rect">
                        <a:avLst/>
                      </a:prstGeom>
                      <a:noFill/>
                    </p:spPr>
                  </p:pic>
                </p:oleObj>
              </mc:Fallback>
            </mc:AlternateContent>
          </a:graphicData>
        </a:graphic>
      </p:graphicFrame>
      <p:graphicFrame>
        <p:nvGraphicFramePr>
          <p:cNvPr id="144389" name="Object 5"/>
          <p:cNvGraphicFramePr>
            <a:graphicFrameLocks noChangeAspect="1"/>
          </p:cNvGraphicFramePr>
          <p:nvPr>
            <p:extLst>
              <p:ext uri="{D42A27DB-BD31-4B8C-83A1-F6EECF244321}">
                <p14:modId xmlns:p14="http://schemas.microsoft.com/office/powerpoint/2010/main" val="1231413602"/>
              </p:ext>
            </p:extLst>
          </p:nvPr>
        </p:nvGraphicFramePr>
        <p:xfrm>
          <a:off x="1735292" y="2819311"/>
          <a:ext cx="2728653" cy="567804"/>
        </p:xfrm>
        <a:graphic>
          <a:graphicData uri="http://schemas.openxmlformats.org/presentationml/2006/ole">
            <mc:AlternateContent xmlns:mc="http://schemas.openxmlformats.org/markup-compatibility/2006">
              <mc:Choice xmlns:v="urn:schemas-microsoft-com:vml" Requires="v">
                <p:oleObj spid="_x0000_s19520" name="Equation" r:id="rId8" imgW="1155600" imgH="241200" progId="Equation.DSMT4">
                  <p:embed/>
                </p:oleObj>
              </mc:Choice>
              <mc:Fallback>
                <p:oleObj name="Equation" r:id="rId8" imgW="1155600" imgH="241200" progId="Equation.DSMT4">
                  <p:embed/>
                  <p:pic>
                    <p:nvPicPr>
                      <p:cNvPr id="0" name=""/>
                      <p:cNvPicPr>
                        <a:picLocks noChangeAspect="1" noChangeArrowheads="1"/>
                      </p:cNvPicPr>
                      <p:nvPr/>
                    </p:nvPicPr>
                    <p:blipFill>
                      <a:blip r:embed="rId9"/>
                      <a:srcRect/>
                      <a:stretch>
                        <a:fillRect/>
                      </a:stretch>
                    </p:blipFill>
                    <p:spPr bwMode="auto">
                      <a:xfrm>
                        <a:off x="1735292" y="2819311"/>
                        <a:ext cx="2728653" cy="567804"/>
                      </a:xfrm>
                      <a:prstGeom prst="rect">
                        <a:avLst/>
                      </a:prstGeom>
                      <a:noFill/>
                    </p:spPr>
                  </p:pic>
                </p:oleObj>
              </mc:Fallback>
            </mc:AlternateContent>
          </a:graphicData>
        </a:graphic>
      </p:graphicFrame>
      <p:graphicFrame>
        <p:nvGraphicFramePr>
          <p:cNvPr id="144390" name="Object 6"/>
          <p:cNvGraphicFramePr>
            <a:graphicFrameLocks noChangeAspect="1"/>
          </p:cNvGraphicFramePr>
          <p:nvPr>
            <p:extLst>
              <p:ext uri="{D42A27DB-BD31-4B8C-83A1-F6EECF244321}">
                <p14:modId xmlns:p14="http://schemas.microsoft.com/office/powerpoint/2010/main" val="2135306594"/>
              </p:ext>
            </p:extLst>
          </p:nvPr>
        </p:nvGraphicFramePr>
        <p:xfrm>
          <a:off x="1731510" y="3449782"/>
          <a:ext cx="2955924" cy="571030"/>
        </p:xfrm>
        <a:graphic>
          <a:graphicData uri="http://schemas.openxmlformats.org/presentationml/2006/ole">
            <mc:AlternateContent xmlns:mc="http://schemas.openxmlformats.org/markup-compatibility/2006">
              <mc:Choice xmlns:v="urn:schemas-microsoft-com:vml" Requires="v">
                <p:oleObj spid="_x0000_s19521" name="Equation" r:id="rId10" imgW="1244520" imgH="241200" progId="Equation.DSMT4">
                  <p:embed/>
                </p:oleObj>
              </mc:Choice>
              <mc:Fallback>
                <p:oleObj name="Equation" r:id="rId10" imgW="1244520" imgH="241200" progId="Equation.DSMT4">
                  <p:embed/>
                  <p:pic>
                    <p:nvPicPr>
                      <p:cNvPr id="0" name=""/>
                      <p:cNvPicPr>
                        <a:picLocks noChangeAspect="1" noChangeArrowheads="1"/>
                      </p:cNvPicPr>
                      <p:nvPr/>
                    </p:nvPicPr>
                    <p:blipFill>
                      <a:blip r:embed="rId11"/>
                      <a:srcRect/>
                      <a:stretch>
                        <a:fillRect/>
                      </a:stretch>
                    </p:blipFill>
                    <p:spPr bwMode="auto">
                      <a:xfrm>
                        <a:off x="1731510" y="3449782"/>
                        <a:ext cx="2955924" cy="571030"/>
                      </a:xfrm>
                      <a:prstGeom prst="rect">
                        <a:avLst/>
                      </a:prstGeom>
                      <a:noFill/>
                    </p:spPr>
                  </p:pic>
                </p:oleObj>
              </mc:Fallback>
            </mc:AlternateContent>
          </a:graphicData>
        </a:graphic>
      </p:graphicFrame>
      <p:graphicFrame>
        <p:nvGraphicFramePr>
          <p:cNvPr id="144391" name="Object 7"/>
          <p:cNvGraphicFramePr>
            <a:graphicFrameLocks noChangeAspect="1"/>
          </p:cNvGraphicFramePr>
          <p:nvPr>
            <p:extLst>
              <p:ext uri="{D42A27DB-BD31-4B8C-83A1-F6EECF244321}">
                <p14:modId xmlns:p14="http://schemas.microsoft.com/office/powerpoint/2010/main" val="3138070350"/>
              </p:ext>
            </p:extLst>
          </p:nvPr>
        </p:nvGraphicFramePr>
        <p:xfrm>
          <a:off x="10155650" y="3449782"/>
          <a:ext cx="588964" cy="431608"/>
        </p:xfrm>
        <a:graphic>
          <a:graphicData uri="http://schemas.openxmlformats.org/presentationml/2006/ole">
            <mc:AlternateContent xmlns:mc="http://schemas.openxmlformats.org/markup-compatibility/2006">
              <mc:Choice xmlns:v="urn:schemas-microsoft-com:vml" Requires="v">
                <p:oleObj spid="_x0000_s19522" name="Equation" r:id="rId12" imgW="241200" imgH="177480" progId="Equation.DSMT4">
                  <p:embed/>
                </p:oleObj>
              </mc:Choice>
              <mc:Fallback>
                <p:oleObj name="Equation" r:id="rId12" imgW="241200" imgH="177480" progId="Equation.DSMT4">
                  <p:embed/>
                  <p:pic>
                    <p:nvPicPr>
                      <p:cNvPr id="0" name=""/>
                      <p:cNvPicPr>
                        <a:picLocks noChangeAspect="1" noChangeArrowheads="1"/>
                      </p:cNvPicPr>
                      <p:nvPr/>
                    </p:nvPicPr>
                    <p:blipFill>
                      <a:blip r:embed="rId13"/>
                      <a:srcRect/>
                      <a:stretch>
                        <a:fillRect/>
                      </a:stretch>
                    </p:blipFill>
                    <p:spPr bwMode="auto">
                      <a:xfrm>
                        <a:off x="10155650" y="3449782"/>
                        <a:ext cx="588964" cy="431608"/>
                      </a:xfrm>
                      <a:prstGeom prst="rect">
                        <a:avLst/>
                      </a:prstGeom>
                      <a:noFill/>
                    </p:spPr>
                  </p:pic>
                </p:oleObj>
              </mc:Fallback>
            </mc:AlternateContent>
          </a:graphicData>
        </a:graphic>
      </p:graphicFrame>
      <p:graphicFrame>
        <p:nvGraphicFramePr>
          <p:cNvPr id="144392" name="Object 8"/>
          <p:cNvGraphicFramePr>
            <a:graphicFrameLocks noChangeAspect="1"/>
          </p:cNvGraphicFramePr>
          <p:nvPr>
            <p:extLst>
              <p:ext uri="{D42A27DB-BD31-4B8C-83A1-F6EECF244321}">
                <p14:modId xmlns:p14="http://schemas.microsoft.com/office/powerpoint/2010/main" val="3099291521"/>
              </p:ext>
            </p:extLst>
          </p:nvPr>
        </p:nvGraphicFramePr>
        <p:xfrm>
          <a:off x="4366170" y="2802024"/>
          <a:ext cx="2896420" cy="588335"/>
        </p:xfrm>
        <a:graphic>
          <a:graphicData uri="http://schemas.openxmlformats.org/presentationml/2006/ole">
            <mc:AlternateContent xmlns:mc="http://schemas.openxmlformats.org/markup-compatibility/2006">
              <mc:Choice xmlns:v="urn:schemas-microsoft-com:vml" Requires="v">
                <p:oleObj spid="_x0000_s19523" name="Equation" r:id="rId14" imgW="1180800" imgH="241200" progId="Equation.DSMT4">
                  <p:embed/>
                </p:oleObj>
              </mc:Choice>
              <mc:Fallback>
                <p:oleObj name="Equation" r:id="rId14" imgW="1180800" imgH="241200" progId="Equation.DSMT4">
                  <p:embed/>
                  <p:pic>
                    <p:nvPicPr>
                      <p:cNvPr id="0" name=""/>
                      <p:cNvPicPr>
                        <a:picLocks noChangeAspect="1" noChangeArrowheads="1"/>
                      </p:cNvPicPr>
                      <p:nvPr/>
                    </p:nvPicPr>
                    <p:blipFill>
                      <a:blip r:embed="rId15"/>
                      <a:srcRect/>
                      <a:stretch>
                        <a:fillRect/>
                      </a:stretch>
                    </p:blipFill>
                    <p:spPr bwMode="auto">
                      <a:xfrm>
                        <a:off x="4366170" y="2802024"/>
                        <a:ext cx="2896420" cy="588335"/>
                      </a:xfrm>
                      <a:prstGeom prst="rect">
                        <a:avLst/>
                      </a:prstGeom>
                      <a:noFill/>
                    </p:spPr>
                  </p:pic>
                </p:oleObj>
              </mc:Fallback>
            </mc:AlternateContent>
          </a:graphicData>
        </a:graphic>
      </p:graphicFrame>
      <p:graphicFrame>
        <p:nvGraphicFramePr>
          <p:cNvPr id="144393" name="Object 9"/>
          <p:cNvGraphicFramePr>
            <a:graphicFrameLocks noChangeAspect="1"/>
          </p:cNvGraphicFramePr>
          <p:nvPr>
            <p:extLst>
              <p:ext uri="{D42A27DB-BD31-4B8C-83A1-F6EECF244321}">
                <p14:modId xmlns:p14="http://schemas.microsoft.com/office/powerpoint/2010/main" val="2551526291"/>
              </p:ext>
            </p:extLst>
          </p:nvPr>
        </p:nvGraphicFramePr>
        <p:xfrm>
          <a:off x="7197257" y="2802609"/>
          <a:ext cx="2700336" cy="567957"/>
        </p:xfrm>
        <a:graphic>
          <a:graphicData uri="http://schemas.openxmlformats.org/presentationml/2006/ole">
            <mc:AlternateContent xmlns:mc="http://schemas.openxmlformats.org/markup-compatibility/2006">
              <mc:Choice xmlns:v="urn:schemas-microsoft-com:vml" Requires="v">
                <p:oleObj spid="_x0000_s19524" name="Equation" r:id="rId16" imgW="1143000" imgH="241200" progId="Equation.DSMT4">
                  <p:embed/>
                </p:oleObj>
              </mc:Choice>
              <mc:Fallback>
                <p:oleObj name="Equation" r:id="rId16" imgW="1143000" imgH="241200" progId="Equation.DSMT4">
                  <p:embed/>
                  <p:pic>
                    <p:nvPicPr>
                      <p:cNvPr id="0" name=""/>
                      <p:cNvPicPr>
                        <a:picLocks noChangeAspect="1" noChangeArrowheads="1"/>
                      </p:cNvPicPr>
                      <p:nvPr/>
                    </p:nvPicPr>
                    <p:blipFill>
                      <a:blip r:embed="rId17"/>
                      <a:srcRect/>
                      <a:stretch>
                        <a:fillRect/>
                      </a:stretch>
                    </p:blipFill>
                    <p:spPr bwMode="auto">
                      <a:xfrm>
                        <a:off x="7197257" y="2802609"/>
                        <a:ext cx="2700336" cy="567957"/>
                      </a:xfrm>
                      <a:prstGeom prst="rect">
                        <a:avLst/>
                      </a:prstGeom>
                      <a:noFill/>
                    </p:spPr>
                  </p:pic>
                </p:oleObj>
              </mc:Fallback>
            </mc:AlternateContent>
          </a:graphicData>
        </a:graphic>
      </p:graphicFrame>
      <p:graphicFrame>
        <p:nvGraphicFramePr>
          <p:cNvPr id="144394" name="Object 10"/>
          <p:cNvGraphicFramePr>
            <a:graphicFrameLocks noChangeAspect="1"/>
          </p:cNvGraphicFramePr>
          <p:nvPr>
            <p:extLst>
              <p:ext uri="{D42A27DB-BD31-4B8C-83A1-F6EECF244321}">
                <p14:modId xmlns:p14="http://schemas.microsoft.com/office/powerpoint/2010/main" val="270394857"/>
              </p:ext>
            </p:extLst>
          </p:nvPr>
        </p:nvGraphicFramePr>
        <p:xfrm>
          <a:off x="4587332" y="3450845"/>
          <a:ext cx="2909675" cy="574007"/>
        </p:xfrm>
        <a:graphic>
          <a:graphicData uri="http://schemas.openxmlformats.org/presentationml/2006/ole">
            <mc:AlternateContent xmlns:mc="http://schemas.openxmlformats.org/markup-compatibility/2006">
              <mc:Choice xmlns:v="urn:schemas-microsoft-com:vml" Requires="v">
                <p:oleObj spid="_x0000_s19525" name="Equation" r:id="rId18" imgW="1218960" imgH="241200" progId="Equation.DSMT4">
                  <p:embed/>
                </p:oleObj>
              </mc:Choice>
              <mc:Fallback>
                <p:oleObj name="Equation" r:id="rId18" imgW="1218960" imgH="241200" progId="Equation.DSMT4">
                  <p:embed/>
                  <p:pic>
                    <p:nvPicPr>
                      <p:cNvPr id="0" name=""/>
                      <p:cNvPicPr>
                        <a:picLocks noChangeAspect="1" noChangeArrowheads="1"/>
                      </p:cNvPicPr>
                      <p:nvPr/>
                    </p:nvPicPr>
                    <p:blipFill>
                      <a:blip r:embed="rId19"/>
                      <a:srcRect/>
                      <a:stretch>
                        <a:fillRect/>
                      </a:stretch>
                    </p:blipFill>
                    <p:spPr bwMode="auto">
                      <a:xfrm>
                        <a:off x="4587332" y="3450845"/>
                        <a:ext cx="2909675" cy="574007"/>
                      </a:xfrm>
                      <a:prstGeom prst="rect">
                        <a:avLst/>
                      </a:prstGeom>
                      <a:noFill/>
                    </p:spPr>
                  </p:pic>
                </p:oleObj>
              </mc:Fallback>
            </mc:AlternateContent>
          </a:graphicData>
        </a:graphic>
      </p:graphicFrame>
      <p:graphicFrame>
        <p:nvGraphicFramePr>
          <p:cNvPr id="144395" name="Object 11"/>
          <p:cNvGraphicFramePr>
            <a:graphicFrameLocks noChangeAspect="1"/>
          </p:cNvGraphicFramePr>
          <p:nvPr>
            <p:extLst>
              <p:ext uri="{D42A27DB-BD31-4B8C-83A1-F6EECF244321}">
                <p14:modId xmlns:p14="http://schemas.microsoft.com/office/powerpoint/2010/main" val="3252453198"/>
              </p:ext>
            </p:extLst>
          </p:nvPr>
        </p:nvGraphicFramePr>
        <p:xfrm>
          <a:off x="7369175" y="3425368"/>
          <a:ext cx="2814655" cy="590487"/>
        </p:xfrm>
        <a:graphic>
          <a:graphicData uri="http://schemas.openxmlformats.org/presentationml/2006/ole">
            <mc:AlternateContent xmlns:mc="http://schemas.openxmlformats.org/markup-compatibility/2006">
              <mc:Choice xmlns:v="urn:schemas-microsoft-com:vml" Requires="v">
                <p:oleObj spid="_x0000_s19526" name="Equation" r:id="rId20" imgW="1143000" imgH="241200" progId="Equation.DSMT4">
                  <p:embed/>
                </p:oleObj>
              </mc:Choice>
              <mc:Fallback>
                <p:oleObj name="Equation" r:id="rId20" imgW="1143000" imgH="241200" progId="Equation.DSMT4">
                  <p:embed/>
                  <p:pic>
                    <p:nvPicPr>
                      <p:cNvPr id="0" name=""/>
                      <p:cNvPicPr>
                        <a:picLocks noChangeAspect="1" noChangeArrowheads="1"/>
                      </p:cNvPicPr>
                      <p:nvPr/>
                    </p:nvPicPr>
                    <p:blipFill>
                      <a:blip r:embed="rId21"/>
                      <a:srcRect/>
                      <a:stretch>
                        <a:fillRect/>
                      </a:stretch>
                    </p:blipFill>
                    <p:spPr bwMode="auto">
                      <a:xfrm>
                        <a:off x="7369175" y="3425368"/>
                        <a:ext cx="2814655" cy="590487"/>
                      </a:xfrm>
                      <a:prstGeom prst="rect">
                        <a:avLst/>
                      </a:prstGeom>
                      <a:noFill/>
                    </p:spPr>
                  </p:pic>
                </p:oleObj>
              </mc:Fallback>
            </mc:AlternateContent>
          </a:graphicData>
        </a:graphic>
      </p:graphicFrame>
      <p:sp>
        <p:nvSpPr>
          <p:cNvPr id="144396" name="Text Box 12"/>
          <p:cNvSpPr txBox="1">
            <a:spLocks noChangeArrowheads="1"/>
          </p:cNvSpPr>
          <p:nvPr/>
        </p:nvSpPr>
        <p:spPr bwMode="auto">
          <a:xfrm>
            <a:off x="1505889" y="2106266"/>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解</a:t>
            </a:r>
          </a:p>
        </p:txBody>
      </p:sp>
      <p:sp>
        <p:nvSpPr>
          <p:cNvPr id="144397" name="Text Box 13"/>
          <p:cNvSpPr txBox="1">
            <a:spLocks noChangeArrowheads="1"/>
          </p:cNvSpPr>
          <p:nvPr/>
        </p:nvSpPr>
        <p:spPr bwMode="auto">
          <a:xfrm>
            <a:off x="2437766" y="2138611"/>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a:t>
            </a:r>
          </a:p>
        </p:txBody>
      </p:sp>
      <p:sp>
        <p:nvSpPr>
          <p:cNvPr id="144398" name="Text Box 14"/>
          <p:cNvSpPr txBox="1">
            <a:spLocks noChangeArrowheads="1"/>
          </p:cNvSpPr>
          <p:nvPr/>
        </p:nvSpPr>
        <p:spPr bwMode="auto">
          <a:xfrm>
            <a:off x="1487488" y="4743579"/>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且</a:t>
            </a:r>
          </a:p>
        </p:txBody>
      </p:sp>
      <p:graphicFrame>
        <p:nvGraphicFramePr>
          <p:cNvPr id="144399" name="Object 15"/>
          <p:cNvGraphicFramePr>
            <a:graphicFrameLocks noChangeAspect="1"/>
          </p:cNvGraphicFramePr>
          <p:nvPr>
            <p:extLst>
              <p:ext uri="{D42A27DB-BD31-4B8C-83A1-F6EECF244321}">
                <p14:modId xmlns:p14="http://schemas.microsoft.com/office/powerpoint/2010/main" val="3824487500"/>
              </p:ext>
            </p:extLst>
          </p:nvPr>
        </p:nvGraphicFramePr>
        <p:xfrm>
          <a:off x="4475169" y="4463542"/>
          <a:ext cx="2486243" cy="1118379"/>
        </p:xfrm>
        <a:graphic>
          <a:graphicData uri="http://schemas.openxmlformats.org/presentationml/2006/ole">
            <mc:AlternateContent xmlns:mc="http://schemas.openxmlformats.org/markup-compatibility/2006">
              <mc:Choice xmlns:v="urn:schemas-microsoft-com:vml" Requires="v">
                <p:oleObj spid="_x0000_s19527" name="Equation" r:id="rId22" imgW="1066680" imgH="482400" progId="Equation.DSMT4">
                  <p:embed/>
                </p:oleObj>
              </mc:Choice>
              <mc:Fallback>
                <p:oleObj name="Equation" r:id="rId22" imgW="1066680" imgH="482400" progId="Equation.DSMT4">
                  <p:embed/>
                  <p:pic>
                    <p:nvPicPr>
                      <p:cNvPr id="0" name=""/>
                      <p:cNvPicPr>
                        <a:picLocks noChangeAspect="1" noChangeArrowheads="1"/>
                      </p:cNvPicPr>
                      <p:nvPr/>
                    </p:nvPicPr>
                    <p:blipFill>
                      <a:blip r:embed="rId23"/>
                      <a:srcRect/>
                      <a:stretch>
                        <a:fillRect/>
                      </a:stretch>
                    </p:blipFill>
                    <p:spPr bwMode="auto">
                      <a:xfrm>
                        <a:off x="4475169" y="4463542"/>
                        <a:ext cx="2486243" cy="1118379"/>
                      </a:xfrm>
                      <a:prstGeom prst="rect">
                        <a:avLst/>
                      </a:prstGeom>
                      <a:noFill/>
                    </p:spPr>
                  </p:pic>
                </p:oleObj>
              </mc:Fallback>
            </mc:AlternateContent>
          </a:graphicData>
        </a:graphic>
      </p:graphicFrame>
      <p:graphicFrame>
        <p:nvGraphicFramePr>
          <p:cNvPr id="144400" name="Object 16"/>
          <p:cNvGraphicFramePr>
            <a:graphicFrameLocks noChangeAspect="1"/>
          </p:cNvGraphicFramePr>
          <p:nvPr>
            <p:extLst>
              <p:ext uri="{D42A27DB-BD31-4B8C-83A1-F6EECF244321}">
                <p14:modId xmlns:p14="http://schemas.microsoft.com/office/powerpoint/2010/main" val="1480353247"/>
              </p:ext>
            </p:extLst>
          </p:nvPr>
        </p:nvGraphicFramePr>
        <p:xfrm>
          <a:off x="2885693" y="4046289"/>
          <a:ext cx="1701639" cy="2138252"/>
        </p:xfrm>
        <a:graphic>
          <a:graphicData uri="http://schemas.openxmlformats.org/presentationml/2006/ole">
            <mc:AlternateContent xmlns:mc="http://schemas.openxmlformats.org/markup-compatibility/2006">
              <mc:Choice xmlns:v="urn:schemas-microsoft-com:vml" Requires="v">
                <p:oleObj spid="_x0000_s19528" name="Equation" r:id="rId24" imgW="723600" imgH="914400" progId="Equation.DSMT4">
                  <p:embed/>
                </p:oleObj>
              </mc:Choice>
              <mc:Fallback>
                <p:oleObj name="Equation" r:id="rId24" imgW="723600" imgH="914400" progId="Equation.DSMT4">
                  <p:embed/>
                  <p:pic>
                    <p:nvPicPr>
                      <p:cNvPr id="0" name=""/>
                      <p:cNvPicPr>
                        <a:picLocks noChangeAspect="1" noChangeArrowheads="1"/>
                      </p:cNvPicPr>
                      <p:nvPr/>
                    </p:nvPicPr>
                    <p:blipFill>
                      <a:blip r:embed="rId25"/>
                      <a:srcRect/>
                      <a:stretch>
                        <a:fillRect/>
                      </a:stretch>
                    </p:blipFill>
                    <p:spPr bwMode="auto">
                      <a:xfrm>
                        <a:off x="2885693" y="4046289"/>
                        <a:ext cx="1701639" cy="2138252"/>
                      </a:xfrm>
                      <a:prstGeom prst="rect">
                        <a:avLst/>
                      </a:prstGeom>
                      <a:noFill/>
                    </p:spPr>
                  </p:pic>
                </p:oleObj>
              </mc:Fallback>
            </mc:AlternateContent>
          </a:graphicData>
        </a:graphic>
      </p:graphicFrame>
      <p:graphicFrame>
        <p:nvGraphicFramePr>
          <p:cNvPr id="144401" name="Object 17"/>
          <p:cNvGraphicFramePr>
            <a:graphicFrameLocks noChangeAspect="1"/>
          </p:cNvGraphicFramePr>
          <p:nvPr>
            <p:extLst>
              <p:ext uri="{D42A27DB-BD31-4B8C-83A1-F6EECF244321}">
                <p14:modId xmlns:p14="http://schemas.microsoft.com/office/powerpoint/2010/main" val="1701209816"/>
              </p:ext>
            </p:extLst>
          </p:nvPr>
        </p:nvGraphicFramePr>
        <p:xfrm>
          <a:off x="6961412" y="4776589"/>
          <a:ext cx="622300" cy="457200"/>
        </p:xfrm>
        <a:graphic>
          <a:graphicData uri="http://schemas.openxmlformats.org/presentationml/2006/ole">
            <mc:AlternateContent xmlns:mc="http://schemas.openxmlformats.org/markup-compatibility/2006">
              <mc:Choice xmlns:v="urn:schemas-microsoft-com:vml" Requires="v">
                <p:oleObj spid="_x0000_s19529" name="Equation" r:id="rId26" imgW="241200" imgH="177480" progId="Equation.DSMT4">
                  <p:embed/>
                </p:oleObj>
              </mc:Choice>
              <mc:Fallback>
                <p:oleObj name="Equation" r:id="rId26" imgW="241200" imgH="177480" progId="Equation.DSMT4">
                  <p:embed/>
                  <p:pic>
                    <p:nvPicPr>
                      <p:cNvPr id="0" name=""/>
                      <p:cNvPicPr>
                        <a:picLocks noChangeAspect="1" noChangeArrowheads="1"/>
                      </p:cNvPicPr>
                      <p:nvPr/>
                    </p:nvPicPr>
                    <p:blipFill>
                      <a:blip r:embed="rId27"/>
                      <a:srcRect/>
                      <a:stretch>
                        <a:fillRect/>
                      </a:stretch>
                    </p:blipFill>
                    <p:spPr bwMode="auto">
                      <a:xfrm>
                        <a:off x="6961412" y="4776589"/>
                        <a:ext cx="6223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4"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50B4F3E-918E-4B06-BC83-627C2F907C96}" type="slidenum">
              <a:rPr lang="en-US" altLang="zh-CN" sz="1200">
                <a:solidFill>
                  <a:schemeClr val="accent2"/>
                </a:solidFill>
              </a:rPr>
              <a:pPr eaLnBrk="1" hangingPunct="1"/>
              <a:t>23</a:t>
            </a:fld>
            <a:endParaRPr lang="en-US" altLang="zh-CN" sz="1200">
              <a:solidFill>
                <a:schemeClr val="accent2"/>
              </a:solidFill>
            </a:endParaRPr>
          </a:p>
        </p:txBody>
      </p:sp>
    </p:spTree>
    <p:extLst>
      <p:ext uri="{BB962C8B-B14F-4D97-AF65-F5344CB8AC3E}">
        <p14:creationId xmlns:p14="http://schemas.microsoft.com/office/powerpoint/2010/main" val="1981955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396"/>
                                        </p:tgtEl>
                                        <p:attrNameLst>
                                          <p:attrName>style.visibility</p:attrName>
                                        </p:attrNameLst>
                                      </p:cBhvr>
                                      <p:to>
                                        <p:strVal val="visible"/>
                                      </p:to>
                                    </p:set>
                                    <p:anim calcmode="lin" valueType="num">
                                      <p:cBhvr additive="base">
                                        <p:cTn id="7" dur="500" fill="hold"/>
                                        <p:tgtEl>
                                          <p:spTgt spid="144396"/>
                                        </p:tgtEl>
                                        <p:attrNameLst>
                                          <p:attrName>ppt_x</p:attrName>
                                        </p:attrNameLst>
                                      </p:cBhvr>
                                      <p:tavLst>
                                        <p:tav tm="0">
                                          <p:val>
                                            <p:strVal val="#ppt_x"/>
                                          </p:val>
                                        </p:tav>
                                        <p:tav tm="100000">
                                          <p:val>
                                            <p:strVal val="#ppt_x"/>
                                          </p:val>
                                        </p:tav>
                                      </p:tavLst>
                                    </p:anim>
                                    <p:anim calcmode="lin" valueType="num">
                                      <p:cBhvr additive="base">
                                        <p:cTn id="8" dur="500" fill="hold"/>
                                        <p:tgtEl>
                                          <p:spTgt spid="1443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43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43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438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4439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439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443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443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4439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439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43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14440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1443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144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6" grpId="0"/>
      <p:bldP spid="144397" grpId="0"/>
      <p:bldP spid="1443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410" name="Object 2"/>
          <p:cNvGraphicFramePr>
            <a:graphicFrameLocks noChangeAspect="1"/>
          </p:cNvGraphicFramePr>
          <p:nvPr/>
        </p:nvGraphicFramePr>
        <p:xfrm>
          <a:off x="2031207" y="1219928"/>
          <a:ext cx="7897886" cy="592000"/>
        </p:xfrm>
        <a:graphic>
          <a:graphicData uri="http://schemas.openxmlformats.org/presentationml/2006/ole">
            <mc:AlternateContent xmlns:mc="http://schemas.openxmlformats.org/markup-compatibility/2006">
              <mc:Choice xmlns:v="urn:schemas-microsoft-com:vml" Requires="v">
                <p:oleObj spid="_x0000_s20506" name="Equation" r:id="rId3" imgW="3200400" imgH="241200" progId="Equation.DSMT4">
                  <p:embed/>
                </p:oleObj>
              </mc:Choice>
              <mc:Fallback>
                <p:oleObj name="Equation" r:id="rId3" imgW="3200400" imgH="241200" progId="Equation.DSMT4">
                  <p:embed/>
                  <p:pic>
                    <p:nvPicPr>
                      <p:cNvPr id="0" name=""/>
                      <p:cNvPicPr>
                        <a:picLocks noChangeAspect="1" noChangeArrowheads="1"/>
                      </p:cNvPicPr>
                      <p:nvPr/>
                    </p:nvPicPr>
                    <p:blipFill>
                      <a:blip r:embed="rId4"/>
                      <a:srcRect/>
                      <a:stretch>
                        <a:fillRect/>
                      </a:stretch>
                    </p:blipFill>
                    <p:spPr bwMode="auto">
                      <a:xfrm>
                        <a:off x="2031207" y="1219928"/>
                        <a:ext cx="7897886" cy="592000"/>
                      </a:xfrm>
                      <a:prstGeom prst="rect">
                        <a:avLst/>
                      </a:prstGeom>
                      <a:noFill/>
                    </p:spPr>
                  </p:pic>
                </p:oleObj>
              </mc:Fallback>
            </mc:AlternateContent>
          </a:graphicData>
        </a:graphic>
      </p:graphicFrame>
      <p:graphicFrame>
        <p:nvGraphicFramePr>
          <p:cNvPr id="145411" name="Object 3"/>
          <p:cNvGraphicFramePr>
            <a:graphicFrameLocks noChangeAspect="1"/>
          </p:cNvGraphicFramePr>
          <p:nvPr/>
        </p:nvGraphicFramePr>
        <p:xfrm>
          <a:off x="2031207" y="1811928"/>
          <a:ext cx="4960721" cy="524157"/>
        </p:xfrm>
        <a:graphic>
          <a:graphicData uri="http://schemas.openxmlformats.org/presentationml/2006/ole">
            <mc:AlternateContent xmlns:mc="http://schemas.openxmlformats.org/markup-compatibility/2006">
              <mc:Choice xmlns:v="urn:schemas-microsoft-com:vml" Requires="v">
                <p:oleObj spid="_x0000_s20507" name="Equation" r:id="rId5" imgW="2031840" imgH="215640" progId="Equation.DSMT4">
                  <p:embed/>
                </p:oleObj>
              </mc:Choice>
              <mc:Fallback>
                <p:oleObj name="Equation" r:id="rId5" imgW="2031840" imgH="215640" progId="Equation.DSMT4">
                  <p:embed/>
                  <p:pic>
                    <p:nvPicPr>
                      <p:cNvPr id="0" name=""/>
                      <p:cNvPicPr>
                        <a:picLocks noChangeAspect="1" noChangeArrowheads="1"/>
                      </p:cNvPicPr>
                      <p:nvPr/>
                    </p:nvPicPr>
                    <p:blipFill>
                      <a:blip r:embed="rId6"/>
                      <a:srcRect/>
                      <a:stretch>
                        <a:fillRect/>
                      </a:stretch>
                    </p:blipFill>
                    <p:spPr bwMode="auto">
                      <a:xfrm>
                        <a:off x="2031207" y="1811928"/>
                        <a:ext cx="4960721" cy="524157"/>
                      </a:xfrm>
                      <a:prstGeom prst="rect">
                        <a:avLst/>
                      </a:prstGeom>
                      <a:noFill/>
                    </p:spPr>
                  </p:pic>
                </p:oleObj>
              </mc:Fallback>
            </mc:AlternateContent>
          </a:graphicData>
        </a:graphic>
      </p:graphicFrame>
      <p:graphicFrame>
        <p:nvGraphicFramePr>
          <p:cNvPr id="145412" name="Object 4"/>
          <p:cNvGraphicFramePr>
            <a:graphicFrameLocks noChangeAspect="1"/>
          </p:cNvGraphicFramePr>
          <p:nvPr/>
        </p:nvGraphicFramePr>
        <p:xfrm>
          <a:off x="3440292" y="2230325"/>
          <a:ext cx="2327275" cy="1243013"/>
        </p:xfrm>
        <a:graphic>
          <a:graphicData uri="http://schemas.openxmlformats.org/presentationml/2006/ole">
            <mc:AlternateContent xmlns:mc="http://schemas.openxmlformats.org/markup-compatibility/2006">
              <mc:Choice xmlns:v="urn:schemas-microsoft-com:vml" Requires="v">
                <p:oleObj spid="_x0000_s20508" name="Equation" r:id="rId7" imgW="901440" imgH="482400" progId="Equation.DSMT4">
                  <p:embed/>
                </p:oleObj>
              </mc:Choice>
              <mc:Fallback>
                <p:oleObj name="Equation" r:id="rId7" imgW="901440" imgH="482400" progId="Equation.DSMT4">
                  <p:embed/>
                  <p:pic>
                    <p:nvPicPr>
                      <p:cNvPr id="0" name=""/>
                      <p:cNvPicPr>
                        <a:picLocks noChangeAspect="1" noChangeArrowheads="1"/>
                      </p:cNvPicPr>
                      <p:nvPr/>
                    </p:nvPicPr>
                    <p:blipFill>
                      <a:blip r:embed="rId8"/>
                      <a:srcRect/>
                      <a:stretch>
                        <a:fillRect/>
                      </a:stretch>
                    </p:blipFill>
                    <p:spPr bwMode="auto">
                      <a:xfrm>
                        <a:off x="3440292" y="2230325"/>
                        <a:ext cx="2327275"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5" name="Text Box 7"/>
          <p:cNvSpPr txBox="1">
            <a:spLocks noChangeArrowheads="1"/>
          </p:cNvSpPr>
          <p:nvPr/>
        </p:nvSpPr>
        <p:spPr bwMode="auto">
          <a:xfrm>
            <a:off x="2031207" y="3433298"/>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解以上方程组得</a:t>
            </a:r>
          </a:p>
        </p:txBody>
      </p:sp>
      <p:graphicFrame>
        <p:nvGraphicFramePr>
          <p:cNvPr id="145416" name="Object 8"/>
          <p:cNvGraphicFramePr>
            <a:graphicFrameLocks noChangeAspect="1"/>
          </p:cNvGraphicFramePr>
          <p:nvPr/>
        </p:nvGraphicFramePr>
        <p:xfrm>
          <a:off x="5038725" y="3400269"/>
          <a:ext cx="2378075" cy="601819"/>
        </p:xfrm>
        <a:graphic>
          <a:graphicData uri="http://schemas.openxmlformats.org/presentationml/2006/ole">
            <mc:AlternateContent xmlns:mc="http://schemas.openxmlformats.org/markup-compatibility/2006">
              <mc:Choice xmlns:v="urn:schemas-microsoft-com:vml" Requires="v">
                <p:oleObj spid="_x0000_s20509" name="Equation" r:id="rId9" imgW="901440" imgH="228600" progId="Equation.DSMT4">
                  <p:embed/>
                </p:oleObj>
              </mc:Choice>
              <mc:Fallback>
                <p:oleObj name="Equation" r:id="rId9" imgW="901440" imgH="228600" progId="Equation.DSMT4">
                  <p:embed/>
                  <p:pic>
                    <p:nvPicPr>
                      <p:cNvPr id="0" name=""/>
                      <p:cNvPicPr>
                        <a:picLocks noChangeAspect="1" noChangeArrowheads="1"/>
                      </p:cNvPicPr>
                      <p:nvPr/>
                    </p:nvPicPr>
                    <p:blipFill>
                      <a:blip r:embed="rId10"/>
                      <a:srcRect/>
                      <a:stretch>
                        <a:fillRect/>
                      </a:stretch>
                    </p:blipFill>
                    <p:spPr bwMode="auto">
                      <a:xfrm>
                        <a:off x="5038725" y="3400269"/>
                        <a:ext cx="2378075" cy="601819"/>
                      </a:xfrm>
                      <a:prstGeom prst="rect">
                        <a:avLst/>
                      </a:prstGeom>
                      <a:noFill/>
                    </p:spPr>
                  </p:pic>
                </p:oleObj>
              </mc:Fallback>
            </mc:AlternateContent>
          </a:graphicData>
        </a:graphic>
      </p:graphicFrame>
      <p:graphicFrame>
        <p:nvGraphicFramePr>
          <p:cNvPr id="145417" name="Object 9"/>
          <p:cNvGraphicFramePr>
            <a:graphicFrameLocks noChangeAspect="1"/>
          </p:cNvGraphicFramePr>
          <p:nvPr/>
        </p:nvGraphicFramePr>
        <p:xfrm>
          <a:off x="2123570" y="4136558"/>
          <a:ext cx="5875121" cy="1088039"/>
        </p:xfrm>
        <a:graphic>
          <a:graphicData uri="http://schemas.openxmlformats.org/presentationml/2006/ole">
            <mc:AlternateContent xmlns:mc="http://schemas.openxmlformats.org/markup-compatibility/2006">
              <mc:Choice xmlns:v="urn:schemas-microsoft-com:vml" Requires="v">
                <p:oleObj spid="_x0000_s20510" name="Equation" r:id="rId11" imgW="2450880" imgH="457200" progId="Equation.DSMT4">
                  <p:embed/>
                </p:oleObj>
              </mc:Choice>
              <mc:Fallback>
                <p:oleObj name="Equation" r:id="rId11" imgW="2450880" imgH="457200" progId="Equation.DSMT4">
                  <p:embed/>
                  <p:pic>
                    <p:nvPicPr>
                      <p:cNvPr id="0" name=""/>
                      <p:cNvPicPr>
                        <a:picLocks noChangeAspect="1" noChangeArrowheads="1"/>
                      </p:cNvPicPr>
                      <p:nvPr/>
                    </p:nvPicPr>
                    <p:blipFill>
                      <a:blip r:embed="rId12"/>
                      <a:srcRect/>
                      <a:stretch>
                        <a:fillRect/>
                      </a:stretch>
                    </p:blipFill>
                    <p:spPr bwMode="auto">
                      <a:xfrm>
                        <a:off x="2123570" y="4136558"/>
                        <a:ext cx="5875121" cy="1088039"/>
                      </a:xfrm>
                      <a:prstGeom prst="rect">
                        <a:avLst/>
                      </a:prstGeom>
                      <a:noFill/>
                    </p:spPr>
                  </p:pic>
                </p:oleObj>
              </mc:Fallback>
            </mc:AlternateContent>
          </a:graphicData>
        </a:graphic>
      </p:graphicFrame>
      <p:graphicFrame>
        <p:nvGraphicFramePr>
          <p:cNvPr id="145418" name="Object 10"/>
          <p:cNvGraphicFramePr>
            <a:graphicFrameLocks noChangeAspect="1"/>
          </p:cNvGraphicFramePr>
          <p:nvPr/>
        </p:nvGraphicFramePr>
        <p:xfrm>
          <a:off x="3767985" y="5338454"/>
          <a:ext cx="2541480" cy="607067"/>
        </p:xfrm>
        <a:graphic>
          <a:graphicData uri="http://schemas.openxmlformats.org/presentationml/2006/ole">
            <mc:AlternateContent xmlns:mc="http://schemas.openxmlformats.org/markup-compatibility/2006">
              <mc:Choice xmlns:v="urn:schemas-microsoft-com:vml" Requires="v">
                <p:oleObj spid="_x0000_s20511" name="Equation" r:id="rId13" imgW="952200" imgH="228600" progId="Equation.DSMT4">
                  <p:embed/>
                </p:oleObj>
              </mc:Choice>
              <mc:Fallback>
                <p:oleObj name="Equation" r:id="rId13" imgW="952200" imgH="228600" progId="Equation.DSMT4">
                  <p:embed/>
                  <p:pic>
                    <p:nvPicPr>
                      <p:cNvPr id="0" name=""/>
                      <p:cNvPicPr>
                        <a:picLocks noChangeAspect="1" noChangeArrowheads="1"/>
                      </p:cNvPicPr>
                      <p:nvPr/>
                    </p:nvPicPr>
                    <p:blipFill>
                      <a:blip r:embed="rId14"/>
                      <a:srcRect/>
                      <a:stretch>
                        <a:fillRect/>
                      </a:stretch>
                    </p:blipFill>
                    <p:spPr bwMode="auto">
                      <a:xfrm>
                        <a:off x="3767985" y="5338454"/>
                        <a:ext cx="2541480" cy="607067"/>
                      </a:xfrm>
                      <a:prstGeom prst="rect">
                        <a:avLst/>
                      </a:prstGeom>
                      <a:noFill/>
                    </p:spPr>
                  </p:pic>
                </p:oleObj>
              </mc:Fallback>
            </mc:AlternateContent>
          </a:graphicData>
        </a:graphic>
      </p:graphicFrame>
      <p:sp>
        <p:nvSpPr>
          <p:cNvPr id="20489"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3CDF308-636D-414D-BC59-E6C810F7D6A8}" type="slidenum">
              <a:rPr lang="en-US" altLang="zh-CN" sz="1200">
                <a:solidFill>
                  <a:schemeClr val="accent2"/>
                </a:solidFill>
              </a:rPr>
              <a:pPr eaLnBrk="1" hangingPunct="1"/>
              <a:t>24</a:t>
            </a:fld>
            <a:endParaRPr lang="en-US" altLang="zh-CN" sz="1200">
              <a:solidFill>
                <a:schemeClr val="accent2"/>
              </a:solidFill>
            </a:endParaRPr>
          </a:p>
        </p:txBody>
      </p:sp>
    </p:spTree>
    <p:extLst>
      <p:ext uri="{BB962C8B-B14F-4D97-AF65-F5344CB8AC3E}">
        <p14:creationId xmlns:p14="http://schemas.microsoft.com/office/powerpoint/2010/main" val="869636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54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54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45415"/>
                                        </p:tgtEl>
                                        <p:attrNameLst>
                                          <p:attrName>style.visibility</p:attrName>
                                        </p:attrNameLst>
                                      </p:cBhvr>
                                      <p:to>
                                        <p:strVal val="visible"/>
                                      </p:to>
                                    </p:set>
                                    <p:anim calcmode="lin" valueType="num">
                                      <p:cBhvr>
                                        <p:cTn id="19" dur="1000" fill="hold"/>
                                        <p:tgtEl>
                                          <p:spTgt spid="145415"/>
                                        </p:tgtEl>
                                        <p:attrNameLst>
                                          <p:attrName>ppt_w</p:attrName>
                                        </p:attrNameLst>
                                      </p:cBhvr>
                                      <p:tavLst>
                                        <p:tav tm="0">
                                          <p:val>
                                            <p:strVal val="#ppt_w*0.70"/>
                                          </p:val>
                                        </p:tav>
                                        <p:tav tm="100000">
                                          <p:val>
                                            <p:strVal val="#ppt_w"/>
                                          </p:val>
                                        </p:tav>
                                      </p:tavLst>
                                    </p:anim>
                                    <p:anim calcmode="lin" valueType="num">
                                      <p:cBhvr>
                                        <p:cTn id="20" dur="1000" fill="hold"/>
                                        <p:tgtEl>
                                          <p:spTgt spid="145415"/>
                                        </p:tgtEl>
                                        <p:attrNameLst>
                                          <p:attrName>ppt_h</p:attrName>
                                        </p:attrNameLst>
                                      </p:cBhvr>
                                      <p:tavLst>
                                        <p:tav tm="0">
                                          <p:val>
                                            <p:strVal val="#ppt_h"/>
                                          </p:val>
                                        </p:tav>
                                        <p:tav tm="100000">
                                          <p:val>
                                            <p:strVal val="#ppt_h"/>
                                          </p:val>
                                        </p:tav>
                                      </p:tavLst>
                                    </p:anim>
                                    <p:animEffect transition="in" filter="fade">
                                      <p:cBhvr>
                                        <p:cTn id="21" dur="1000"/>
                                        <p:tgtEl>
                                          <p:spTgt spid="1454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4541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4541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45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195782" y="2609273"/>
            <a:ext cx="5246255" cy="974436"/>
          </a:xfrm>
          <a:ln w="53975" cmpd="thickThin">
            <a:solidFill>
              <a:srgbClr val="FF0000"/>
            </a:solidFill>
          </a:ln>
        </p:spPr>
        <p:txBody>
          <a:bodyPr/>
          <a:lstStyle/>
          <a:p>
            <a:pPr algn="ctr">
              <a:defRPr/>
            </a:pPr>
            <a:r>
              <a:rPr lang="en-US" altLang="zh-CN" sz="4400" b="1" dirty="0">
                <a:solidFill>
                  <a:srgbClr val="FF0000"/>
                </a:solidFill>
              </a:rPr>
              <a:t>§</a:t>
            </a:r>
            <a:r>
              <a:rPr lang="en-US" altLang="zh-CN" sz="4400" b="1" dirty="0">
                <a:solidFill>
                  <a:srgbClr val="FF0000"/>
                </a:solidFill>
                <a:latin typeface="Times New Roman" panose="02020603050405020304" pitchFamily="18" charset="0"/>
                <a:cs typeface="Times New Roman" panose="02020603050405020304" pitchFamily="18" charset="0"/>
              </a:rPr>
              <a:t>1</a:t>
            </a:r>
            <a:r>
              <a:rPr lang="zh-CN" altLang="en-US" sz="4400" b="1" dirty="0">
                <a:solidFill>
                  <a:srgbClr val="FF0000"/>
                </a:solidFill>
                <a:latin typeface="+mn-lt"/>
              </a:rPr>
              <a:t>、</a:t>
            </a:r>
            <a:r>
              <a:rPr lang="zh-CN" altLang="en-US" sz="4400" b="1" dirty="0">
                <a:solidFill>
                  <a:srgbClr val="FF3300"/>
                </a:solidFill>
                <a:latin typeface="宋体" panose="02010600030101010101" pitchFamily="2" charset="-122"/>
                <a:ea typeface="宋体" panose="02010600030101010101" pitchFamily="2" charset="-122"/>
              </a:rPr>
              <a:t>一阶微分方程</a:t>
            </a:r>
            <a:endParaRPr lang="zh-CN" altLang="en-US" sz="4400" b="1" dirty="0">
              <a:latin typeface="宋体" panose="02010600030101010101" pitchFamily="2" charset="-122"/>
              <a:ea typeface="宋体" panose="02010600030101010101" pitchFamily="2" charset="-122"/>
            </a:endParaRPr>
          </a:p>
        </p:txBody>
      </p:sp>
      <p:sp>
        <p:nvSpPr>
          <p:cNvPr id="9728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B94A37A-7DB3-43DF-8EFD-23ACEFB96737}" type="slidenum">
              <a:rPr lang="en-US" altLang="zh-CN" sz="1200">
                <a:solidFill>
                  <a:schemeClr val="accent2"/>
                </a:solidFill>
              </a:rPr>
              <a:pPr eaLnBrk="1" hangingPunct="1"/>
              <a:t>25</a:t>
            </a:fld>
            <a:endParaRPr lang="en-US" altLang="zh-CN" sz="1200">
              <a:solidFill>
                <a:schemeClr val="accent2"/>
              </a:solidFill>
            </a:endParaRPr>
          </a:p>
        </p:txBody>
      </p:sp>
    </p:spTree>
    <p:extLst>
      <p:ext uri="{BB962C8B-B14F-4D97-AF65-F5344CB8AC3E}">
        <p14:creationId xmlns:p14="http://schemas.microsoft.com/office/powerpoint/2010/main" val="68341012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981199" y="842137"/>
            <a:ext cx="3829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b="1" dirty="0">
                <a:solidFill>
                  <a:srgbClr val="F5363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Times New Roman" panose="02020603050405020304" pitchFamily="18" charset="0"/>
              </a:rPr>
              <a:t>1.1</a:t>
            </a:r>
            <a:r>
              <a:rPr kumimoji="0" lang="en-US" altLang="zh-CN" b="1" dirty="0">
                <a:solidFill>
                  <a:srgbClr val="F53631"/>
                </a:solidFill>
                <a:effectLst>
                  <a:outerShdw blurRad="38100" dist="38100" dir="2700000" algn="tl">
                    <a:srgbClr val="000000">
                      <a:alpha val="43137"/>
                    </a:srgbClr>
                  </a:outerShdw>
                </a:effectLst>
                <a:ea typeface="宋体" panose="02010600030101010101" pitchFamily="2" charset="-122"/>
              </a:rPr>
              <a:t>  </a:t>
            </a:r>
            <a:r>
              <a:rPr kumimoji="0" lang="zh-CN" altLang="en-US" b="1" dirty="0">
                <a:solidFill>
                  <a:srgbClr val="F53631"/>
                </a:solidFill>
                <a:effectLst>
                  <a:outerShdw blurRad="38100" dist="38100" dir="2700000" algn="tl">
                    <a:srgbClr val="000000">
                      <a:alpha val="43137"/>
                    </a:srgbClr>
                  </a:outerShdw>
                </a:effectLst>
                <a:ea typeface="宋体" panose="02010600030101010101" pitchFamily="2" charset="-122"/>
              </a:rPr>
              <a:t>存在唯一性定理</a:t>
            </a:r>
          </a:p>
        </p:txBody>
      </p:sp>
      <p:sp>
        <p:nvSpPr>
          <p:cNvPr id="45059" name="Text Box 3"/>
          <p:cNvSpPr txBox="1">
            <a:spLocks noChangeArrowheads="1"/>
          </p:cNvSpPr>
          <p:nvPr/>
        </p:nvSpPr>
        <p:spPr bwMode="auto">
          <a:xfrm>
            <a:off x="2032002" y="1672534"/>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0000FF"/>
                </a:solidFill>
                <a:ea typeface="宋体" panose="02010600030101010101" pitchFamily="2" charset="-122"/>
              </a:rPr>
              <a:t>定理</a:t>
            </a:r>
            <a:r>
              <a:rPr kumimoji="0" lang="en-US" altLang="zh-CN" sz="2800" b="1" dirty="0">
                <a:solidFill>
                  <a:srgbClr val="0000FF"/>
                </a:solidFill>
                <a:ea typeface="宋体" panose="02010600030101010101" pitchFamily="2" charset="-122"/>
              </a:rPr>
              <a:t>1.1</a:t>
            </a:r>
            <a:r>
              <a:rPr kumimoji="0" lang="en-US" altLang="zh-CN" sz="2800" b="1" dirty="0">
                <a:solidFill>
                  <a:schemeClr val="tx1"/>
                </a:solidFill>
                <a:ea typeface="宋体" panose="02010600030101010101" pitchFamily="2" charset="-122"/>
              </a:rPr>
              <a:t>  </a:t>
            </a:r>
            <a:r>
              <a:rPr kumimoji="0" lang="zh-CN" altLang="en-US" sz="2800" b="1" dirty="0">
                <a:solidFill>
                  <a:schemeClr val="tx1"/>
                </a:solidFill>
                <a:ea typeface="宋体" panose="02010600030101010101" pitchFamily="2" charset="-122"/>
              </a:rPr>
              <a:t>考虑初值问题</a:t>
            </a:r>
          </a:p>
        </p:txBody>
      </p:sp>
      <p:graphicFrame>
        <p:nvGraphicFramePr>
          <p:cNvPr id="45060" name="Object 4"/>
          <p:cNvGraphicFramePr>
            <a:graphicFrameLocks noChangeAspect="1"/>
          </p:cNvGraphicFramePr>
          <p:nvPr/>
        </p:nvGraphicFramePr>
        <p:xfrm>
          <a:off x="5873754" y="1238610"/>
          <a:ext cx="2957512" cy="1520825"/>
        </p:xfrm>
        <a:graphic>
          <a:graphicData uri="http://schemas.openxmlformats.org/presentationml/2006/ole">
            <mc:AlternateContent xmlns:mc="http://schemas.openxmlformats.org/markup-compatibility/2006">
              <mc:Choice xmlns:v="urn:schemas-microsoft-com:vml" Requires="v">
                <p:oleObj spid="_x0000_s21542" name="Equation" r:id="rId3" imgW="1282700" imgH="660400" progId="Equation.DSMT4">
                  <p:embed/>
                </p:oleObj>
              </mc:Choice>
              <mc:Fallback>
                <p:oleObj name="Equation" r:id="rId3" imgW="1282700" imgH="660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3754" y="1238610"/>
                        <a:ext cx="2957512"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5"/>
          <p:cNvGraphicFramePr>
            <a:graphicFrameLocks noChangeAspect="1"/>
          </p:cNvGraphicFramePr>
          <p:nvPr/>
        </p:nvGraphicFramePr>
        <p:xfrm>
          <a:off x="1992313" y="2739840"/>
          <a:ext cx="4099427" cy="500063"/>
        </p:xfrm>
        <a:graphic>
          <a:graphicData uri="http://schemas.openxmlformats.org/presentationml/2006/ole">
            <mc:AlternateContent xmlns:mc="http://schemas.openxmlformats.org/markup-compatibility/2006">
              <mc:Choice xmlns:v="urn:schemas-microsoft-com:vml" Requires="v">
                <p:oleObj spid="_x0000_s21543" name="Equation" r:id="rId5" imgW="1739900" imgH="215900" progId="Equation.DSMT4">
                  <p:embed/>
                </p:oleObj>
              </mc:Choice>
              <mc:Fallback>
                <p:oleObj name="Equation" r:id="rId5" imgW="1739900" imgH="215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2313" y="2739840"/>
                        <a:ext cx="4099427" cy="500063"/>
                      </a:xfrm>
                      <a:prstGeom prst="rect">
                        <a:avLst/>
                      </a:prstGeom>
                      <a:noFill/>
                      <a:ln>
                        <a:noFill/>
                      </a:ln>
                    </p:spPr>
                  </p:pic>
                </p:oleObj>
              </mc:Fallback>
            </mc:AlternateContent>
          </a:graphicData>
        </a:graphic>
      </p:graphicFrame>
      <p:graphicFrame>
        <p:nvGraphicFramePr>
          <p:cNvPr id="45062" name="Object 6"/>
          <p:cNvGraphicFramePr>
            <a:graphicFrameLocks noChangeAspect="1"/>
          </p:cNvGraphicFramePr>
          <p:nvPr/>
        </p:nvGraphicFramePr>
        <p:xfrm>
          <a:off x="6326189" y="2708328"/>
          <a:ext cx="4059238" cy="633412"/>
        </p:xfrm>
        <a:graphic>
          <a:graphicData uri="http://schemas.openxmlformats.org/presentationml/2006/ole">
            <mc:AlternateContent xmlns:mc="http://schemas.openxmlformats.org/markup-compatibility/2006">
              <mc:Choice xmlns:v="urn:schemas-microsoft-com:vml" Requires="v">
                <p:oleObj spid="_x0000_s21544" name="Equation" r:id="rId7" imgW="1619199" imgH="247792" progId="Equation.DSMT4">
                  <p:embed/>
                </p:oleObj>
              </mc:Choice>
              <mc:Fallback>
                <p:oleObj name="Equation" r:id="rId7" imgW="1619199" imgH="24779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189" y="2708328"/>
                        <a:ext cx="40592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7"/>
          <p:cNvGraphicFramePr>
            <a:graphicFrameLocks noChangeAspect="1"/>
          </p:cNvGraphicFramePr>
          <p:nvPr/>
        </p:nvGraphicFramePr>
        <p:xfrm>
          <a:off x="1981199" y="3273730"/>
          <a:ext cx="1238250" cy="488950"/>
        </p:xfrm>
        <a:graphic>
          <a:graphicData uri="http://schemas.openxmlformats.org/presentationml/2006/ole">
            <mc:AlternateContent xmlns:mc="http://schemas.openxmlformats.org/markup-compatibility/2006">
              <mc:Choice xmlns:v="urn:schemas-microsoft-com:vml" Requires="v">
                <p:oleObj spid="_x0000_s21545" name="Equation" r:id="rId9" imgW="545626" imgH="215713" progId="Equation.DSMT4">
                  <p:embed/>
                </p:oleObj>
              </mc:Choice>
              <mc:Fallback>
                <p:oleObj name="Equation" r:id="rId9" imgW="545626" imgH="21571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1199" y="3273730"/>
                        <a:ext cx="123825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4" name="Object 8"/>
          <p:cNvGraphicFramePr>
            <a:graphicFrameLocks noChangeAspect="1"/>
          </p:cNvGraphicFramePr>
          <p:nvPr/>
        </p:nvGraphicFramePr>
        <p:xfrm>
          <a:off x="3308350" y="3300113"/>
          <a:ext cx="4159250" cy="487363"/>
        </p:xfrm>
        <a:graphic>
          <a:graphicData uri="http://schemas.openxmlformats.org/presentationml/2006/ole">
            <mc:AlternateContent xmlns:mc="http://schemas.openxmlformats.org/markup-compatibility/2006">
              <mc:Choice xmlns:v="urn:schemas-microsoft-com:vml" Requires="v">
                <p:oleObj spid="_x0000_s21546" name="Equation" r:id="rId11" imgW="1819430" imgH="209563" progId="Equation.DSMT4">
                  <p:embed/>
                </p:oleObj>
              </mc:Choice>
              <mc:Fallback>
                <p:oleObj name="Equation" r:id="rId11" imgW="1819430" imgH="209563"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8350" y="3300113"/>
                        <a:ext cx="415925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5" name="Object 9"/>
          <p:cNvGraphicFramePr>
            <a:graphicFrameLocks noChangeAspect="1"/>
          </p:cNvGraphicFramePr>
          <p:nvPr/>
        </p:nvGraphicFramePr>
        <p:xfrm>
          <a:off x="2032002" y="3813783"/>
          <a:ext cx="6850067" cy="507468"/>
        </p:xfrm>
        <a:graphic>
          <a:graphicData uri="http://schemas.openxmlformats.org/presentationml/2006/ole">
            <mc:AlternateContent xmlns:mc="http://schemas.openxmlformats.org/markup-compatibility/2006">
              <mc:Choice xmlns:v="urn:schemas-microsoft-com:vml" Requires="v">
                <p:oleObj spid="_x0000_s21547" name="Equation" r:id="rId13" imgW="3076687" imgH="218946" progId="Equation.DSMT4">
                  <p:embed/>
                </p:oleObj>
              </mc:Choice>
              <mc:Fallback>
                <p:oleObj name="Equation" r:id="rId13" imgW="3076687" imgH="2189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2002" y="3813783"/>
                        <a:ext cx="6850067" cy="507468"/>
                      </a:xfrm>
                      <a:prstGeom prst="rect">
                        <a:avLst/>
                      </a:prstGeom>
                      <a:noFill/>
                      <a:ln>
                        <a:noFill/>
                      </a:ln>
                      <a:effectLst/>
                    </p:spPr>
                  </p:pic>
                </p:oleObj>
              </mc:Fallback>
            </mc:AlternateContent>
          </a:graphicData>
        </a:graphic>
      </p:graphicFrame>
      <p:graphicFrame>
        <p:nvGraphicFramePr>
          <p:cNvPr id="45066" name="Object 10"/>
          <p:cNvGraphicFramePr>
            <a:graphicFrameLocks noChangeAspect="1"/>
          </p:cNvGraphicFramePr>
          <p:nvPr/>
        </p:nvGraphicFramePr>
        <p:xfrm>
          <a:off x="3873502" y="4283257"/>
          <a:ext cx="4608026" cy="575616"/>
        </p:xfrm>
        <a:graphic>
          <a:graphicData uri="http://schemas.openxmlformats.org/presentationml/2006/ole">
            <mc:AlternateContent xmlns:mc="http://schemas.openxmlformats.org/markup-compatibility/2006">
              <mc:Choice xmlns:v="urn:schemas-microsoft-com:vml" Requires="v">
                <p:oleObj spid="_x0000_s21548" name="Equation" r:id="rId15" imgW="2019314" imgH="247792" progId="Equation.DSMT4">
                  <p:embed/>
                </p:oleObj>
              </mc:Choice>
              <mc:Fallback>
                <p:oleObj name="Equation" r:id="rId15" imgW="2019314" imgH="247792"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3502" y="4283257"/>
                        <a:ext cx="4608026" cy="575616"/>
                      </a:xfrm>
                      <a:prstGeom prst="rect">
                        <a:avLst/>
                      </a:prstGeom>
                      <a:noFill/>
                      <a:ln>
                        <a:noFill/>
                      </a:ln>
                      <a:effectLst/>
                    </p:spPr>
                  </p:pic>
                </p:oleObj>
              </mc:Fallback>
            </mc:AlternateContent>
          </a:graphicData>
        </a:graphic>
      </p:graphicFrame>
      <p:graphicFrame>
        <p:nvGraphicFramePr>
          <p:cNvPr id="45067" name="Object 11"/>
          <p:cNvGraphicFramePr>
            <a:graphicFrameLocks noChangeAspect="1"/>
          </p:cNvGraphicFramePr>
          <p:nvPr/>
        </p:nvGraphicFramePr>
        <p:xfrm>
          <a:off x="1984377" y="4797427"/>
          <a:ext cx="7775443" cy="599036"/>
        </p:xfrm>
        <a:graphic>
          <a:graphicData uri="http://schemas.openxmlformats.org/presentationml/2006/ole">
            <mc:AlternateContent xmlns:mc="http://schemas.openxmlformats.org/markup-compatibility/2006">
              <mc:Choice xmlns:v="urn:schemas-microsoft-com:vml" Requires="v">
                <p:oleObj spid="_x0000_s21549" name="Equation" r:id="rId17" imgW="3238500" imgH="254000" progId="Equation.DSMT4">
                  <p:embed/>
                </p:oleObj>
              </mc:Choice>
              <mc:Fallback>
                <p:oleObj name="Equation" r:id="rId17" imgW="3238500" imgH="2540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4377" y="4797427"/>
                        <a:ext cx="7775443" cy="599036"/>
                      </a:xfrm>
                      <a:prstGeom prst="rect">
                        <a:avLst/>
                      </a:prstGeom>
                      <a:noFill/>
                      <a:ln>
                        <a:noFill/>
                      </a:ln>
                    </p:spPr>
                  </p:pic>
                </p:oleObj>
              </mc:Fallback>
            </mc:AlternateContent>
          </a:graphicData>
        </a:graphic>
      </p:graphicFrame>
      <p:graphicFrame>
        <p:nvGraphicFramePr>
          <p:cNvPr id="45068" name="Object 12"/>
          <p:cNvGraphicFramePr>
            <a:graphicFrameLocks noChangeAspect="1"/>
          </p:cNvGraphicFramePr>
          <p:nvPr/>
        </p:nvGraphicFramePr>
        <p:xfrm>
          <a:off x="1981199" y="5218367"/>
          <a:ext cx="5814291" cy="932800"/>
        </p:xfrm>
        <a:graphic>
          <a:graphicData uri="http://schemas.openxmlformats.org/presentationml/2006/ole">
            <mc:AlternateContent xmlns:mc="http://schemas.openxmlformats.org/markup-compatibility/2006">
              <mc:Choice xmlns:v="urn:schemas-microsoft-com:vml" Requires="v">
                <p:oleObj spid="_x0000_s21550" name="Equation" r:id="rId19" imgW="2527200" imgH="406080" progId="Equation.DSMT4">
                  <p:embed/>
                </p:oleObj>
              </mc:Choice>
              <mc:Fallback>
                <p:oleObj name="Equation" r:id="rId19" imgW="2527200" imgH="406080" progId="Equation.DSMT4">
                  <p:embed/>
                  <p:pic>
                    <p:nvPicPr>
                      <p:cNvPr id="0" name=""/>
                      <p:cNvPicPr>
                        <a:picLocks noChangeAspect="1" noChangeArrowheads="1"/>
                      </p:cNvPicPr>
                      <p:nvPr/>
                    </p:nvPicPr>
                    <p:blipFill>
                      <a:blip r:embed="rId20"/>
                      <a:srcRect/>
                      <a:stretch>
                        <a:fillRect/>
                      </a:stretch>
                    </p:blipFill>
                    <p:spPr bwMode="auto">
                      <a:xfrm>
                        <a:off x="1981199" y="5218367"/>
                        <a:ext cx="5814291" cy="932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671881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p:cTn id="7" dur="1000" fill="hold"/>
                                        <p:tgtEl>
                                          <p:spTgt spid="45059"/>
                                        </p:tgtEl>
                                        <p:attrNameLst>
                                          <p:attrName>ppt_w</p:attrName>
                                        </p:attrNameLst>
                                      </p:cBhvr>
                                      <p:tavLst>
                                        <p:tav tm="0">
                                          <p:val>
                                            <p:strVal val="#ppt_w*0.70"/>
                                          </p:val>
                                        </p:tav>
                                        <p:tav tm="100000">
                                          <p:val>
                                            <p:strVal val="#ppt_w"/>
                                          </p:val>
                                        </p:tav>
                                      </p:tavLst>
                                    </p:anim>
                                    <p:anim calcmode="lin" valueType="num">
                                      <p:cBhvr>
                                        <p:cTn id="8" dur="1000" fill="hold"/>
                                        <p:tgtEl>
                                          <p:spTgt spid="45059"/>
                                        </p:tgtEl>
                                        <p:attrNameLst>
                                          <p:attrName>ppt_h</p:attrName>
                                        </p:attrNameLst>
                                      </p:cBhvr>
                                      <p:tavLst>
                                        <p:tav tm="0">
                                          <p:val>
                                            <p:strVal val="#ppt_h"/>
                                          </p:val>
                                        </p:tav>
                                        <p:tav tm="100000">
                                          <p:val>
                                            <p:strVal val="#ppt_h"/>
                                          </p:val>
                                        </p:tav>
                                      </p:tavLst>
                                    </p:anim>
                                    <p:animEffect transition="in" filter="fade">
                                      <p:cBhvr>
                                        <p:cTn id="9" dur="1000"/>
                                        <p:tgtEl>
                                          <p:spTgt spid="4505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45060"/>
                                        </p:tgtEl>
                                        <p:attrNameLst>
                                          <p:attrName>style.visibility</p:attrName>
                                        </p:attrNameLst>
                                      </p:cBhvr>
                                      <p:to>
                                        <p:strVal val="visible"/>
                                      </p:to>
                                    </p:set>
                                    <p:anim calcmode="lin" valueType="num">
                                      <p:cBhvr additive="base">
                                        <p:cTn id="14" dur="500" fill="hold"/>
                                        <p:tgtEl>
                                          <p:spTgt spid="45060"/>
                                        </p:tgtEl>
                                        <p:attrNameLst>
                                          <p:attrName>ppt_x</p:attrName>
                                        </p:attrNameLst>
                                      </p:cBhvr>
                                      <p:tavLst>
                                        <p:tav tm="0">
                                          <p:val>
                                            <p:strVal val="0-#ppt_w/2"/>
                                          </p:val>
                                        </p:tav>
                                        <p:tav tm="100000">
                                          <p:val>
                                            <p:strVal val="#ppt_x"/>
                                          </p:val>
                                        </p:tav>
                                      </p:tavLst>
                                    </p:anim>
                                    <p:anim calcmode="lin" valueType="num">
                                      <p:cBhvr additive="base">
                                        <p:cTn id="15"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45061"/>
                                        </p:tgtEl>
                                        <p:attrNameLst>
                                          <p:attrName>style.visibility</p:attrName>
                                        </p:attrNameLst>
                                      </p:cBhvr>
                                      <p:to>
                                        <p:strVal val="visible"/>
                                      </p:to>
                                    </p:set>
                                    <p:anim calcmode="lin" valueType="num">
                                      <p:cBhvr additive="base">
                                        <p:cTn id="20" dur="500" fill="hold"/>
                                        <p:tgtEl>
                                          <p:spTgt spid="45061"/>
                                        </p:tgtEl>
                                        <p:attrNameLst>
                                          <p:attrName>ppt_x</p:attrName>
                                        </p:attrNameLst>
                                      </p:cBhvr>
                                      <p:tavLst>
                                        <p:tav tm="0">
                                          <p:val>
                                            <p:strVal val="0-#ppt_w/2"/>
                                          </p:val>
                                        </p:tav>
                                        <p:tav tm="100000">
                                          <p:val>
                                            <p:strVal val="#ppt_x"/>
                                          </p:val>
                                        </p:tav>
                                      </p:tavLst>
                                    </p:anim>
                                    <p:anim calcmode="lin" valueType="num">
                                      <p:cBhvr additive="base">
                                        <p:cTn id="21"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45062"/>
                                        </p:tgtEl>
                                        <p:attrNameLst>
                                          <p:attrName>style.visibility</p:attrName>
                                        </p:attrNameLst>
                                      </p:cBhvr>
                                      <p:to>
                                        <p:strVal val="visible"/>
                                      </p:to>
                                    </p:set>
                                    <p:anim calcmode="lin" valueType="num">
                                      <p:cBhvr additive="base">
                                        <p:cTn id="26" dur="500" fill="hold"/>
                                        <p:tgtEl>
                                          <p:spTgt spid="45062"/>
                                        </p:tgtEl>
                                        <p:attrNameLst>
                                          <p:attrName>ppt_x</p:attrName>
                                        </p:attrNameLst>
                                      </p:cBhvr>
                                      <p:tavLst>
                                        <p:tav tm="0">
                                          <p:val>
                                            <p:strVal val="0-#ppt_w/2"/>
                                          </p:val>
                                        </p:tav>
                                        <p:tav tm="100000">
                                          <p:val>
                                            <p:strVal val="#ppt_x"/>
                                          </p:val>
                                        </p:tav>
                                      </p:tavLst>
                                    </p:anim>
                                    <p:anim calcmode="lin" valueType="num">
                                      <p:cBhvr additive="base">
                                        <p:cTn id="27"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506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50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506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45066"/>
                                        </p:tgtEl>
                                        <p:attrNameLst>
                                          <p:attrName>style.visibility</p:attrName>
                                        </p:attrNameLst>
                                      </p:cBhvr>
                                      <p:to>
                                        <p:strVal val="visible"/>
                                      </p:to>
                                    </p:set>
                                    <p:anim calcmode="lin" valueType="num">
                                      <p:cBhvr>
                                        <p:cTn id="44" dur="1000" fill="hold"/>
                                        <p:tgtEl>
                                          <p:spTgt spid="45066"/>
                                        </p:tgtEl>
                                        <p:attrNameLst>
                                          <p:attrName>ppt_w</p:attrName>
                                        </p:attrNameLst>
                                      </p:cBhvr>
                                      <p:tavLst>
                                        <p:tav tm="0">
                                          <p:val>
                                            <p:strVal val="#ppt_w*0.70"/>
                                          </p:val>
                                        </p:tav>
                                        <p:tav tm="100000">
                                          <p:val>
                                            <p:strVal val="#ppt_w"/>
                                          </p:val>
                                        </p:tav>
                                      </p:tavLst>
                                    </p:anim>
                                    <p:anim calcmode="lin" valueType="num">
                                      <p:cBhvr>
                                        <p:cTn id="45" dur="1000" fill="hold"/>
                                        <p:tgtEl>
                                          <p:spTgt spid="45066"/>
                                        </p:tgtEl>
                                        <p:attrNameLst>
                                          <p:attrName>ppt_h</p:attrName>
                                        </p:attrNameLst>
                                      </p:cBhvr>
                                      <p:tavLst>
                                        <p:tav tm="0">
                                          <p:val>
                                            <p:strVal val="#ppt_h"/>
                                          </p:val>
                                        </p:tav>
                                        <p:tav tm="100000">
                                          <p:val>
                                            <p:strVal val="#ppt_h"/>
                                          </p:val>
                                        </p:tav>
                                      </p:tavLst>
                                    </p:anim>
                                    <p:animEffect transition="in" filter="fade">
                                      <p:cBhvr>
                                        <p:cTn id="46" dur="1000"/>
                                        <p:tgtEl>
                                          <p:spTgt spid="450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nodeType="clickEffect">
                                  <p:stCondLst>
                                    <p:cond delay="0"/>
                                  </p:stCondLst>
                                  <p:childTnLst>
                                    <p:set>
                                      <p:cBhvr>
                                        <p:cTn id="50" dur="1" fill="hold">
                                          <p:stCondLst>
                                            <p:cond delay="0"/>
                                          </p:stCondLst>
                                        </p:cTn>
                                        <p:tgtEl>
                                          <p:spTgt spid="45067"/>
                                        </p:tgtEl>
                                        <p:attrNameLst>
                                          <p:attrName>style.visibility</p:attrName>
                                        </p:attrNameLst>
                                      </p:cBhvr>
                                      <p:to>
                                        <p:strVal val="visible"/>
                                      </p:to>
                                    </p:set>
                                    <p:anim calcmode="lin" valueType="num">
                                      <p:cBhvr additive="base">
                                        <p:cTn id="51" dur="500" fill="hold"/>
                                        <p:tgtEl>
                                          <p:spTgt spid="45067"/>
                                        </p:tgtEl>
                                        <p:attrNameLst>
                                          <p:attrName>ppt_x</p:attrName>
                                        </p:attrNameLst>
                                      </p:cBhvr>
                                      <p:tavLst>
                                        <p:tav tm="0">
                                          <p:val>
                                            <p:strVal val="0-#ppt_w/2"/>
                                          </p:val>
                                        </p:tav>
                                        <p:tav tm="100000">
                                          <p:val>
                                            <p:strVal val="#ppt_x"/>
                                          </p:val>
                                        </p:tav>
                                      </p:tavLst>
                                    </p:anim>
                                    <p:anim calcmode="lin" valueType="num">
                                      <p:cBhvr additive="base">
                                        <p:cTn id="52"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55" presetClass="entr" presetSubtype="0" fill="hold" nodeType="clickEffect">
                                  <p:stCondLst>
                                    <p:cond delay="0"/>
                                  </p:stCondLst>
                                  <p:childTnLst>
                                    <p:set>
                                      <p:cBhvr>
                                        <p:cTn id="56" dur="1" fill="hold">
                                          <p:stCondLst>
                                            <p:cond delay="0"/>
                                          </p:stCondLst>
                                        </p:cTn>
                                        <p:tgtEl>
                                          <p:spTgt spid="45068"/>
                                        </p:tgtEl>
                                        <p:attrNameLst>
                                          <p:attrName>style.visibility</p:attrName>
                                        </p:attrNameLst>
                                      </p:cBhvr>
                                      <p:to>
                                        <p:strVal val="visible"/>
                                      </p:to>
                                    </p:set>
                                    <p:anim calcmode="lin" valueType="num">
                                      <p:cBhvr>
                                        <p:cTn id="57" dur="1000" fill="hold"/>
                                        <p:tgtEl>
                                          <p:spTgt spid="45068"/>
                                        </p:tgtEl>
                                        <p:attrNameLst>
                                          <p:attrName>ppt_w</p:attrName>
                                        </p:attrNameLst>
                                      </p:cBhvr>
                                      <p:tavLst>
                                        <p:tav tm="0">
                                          <p:val>
                                            <p:strVal val="#ppt_w*0.70"/>
                                          </p:val>
                                        </p:tav>
                                        <p:tav tm="100000">
                                          <p:val>
                                            <p:strVal val="#ppt_w"/>
                                          </p:val>
                                        </p:tav>
                                      </p:tavLst>
                                    </p:anim>
                                    <p:anim calcmode="lin" valueType="num">
                                      <p:cBhvr>
                                        <p:cTn id="58" dur="1000" fill="hold"/>
                                        <p:tgtEl>
                                          <p:spTgt spid="45068"/>
                                        </p:tgtEl>
                                        <p:attrNameLst>
                                          <p:attrName>ppt_h</p:attrName>
                                        </p:attrNameLst>
                                      </p:cBhvr>
                                      <p:tavLst>
                                        <p:tav tm="0">
                                          <p:val>
                                            <p:strVal val="#ppt_h"/>
                                          </p:val>
                                        </p:tav>
                                        <p:tav tm="100000">
                                          <p:val>
                                            <p:strVal val="#ppt_h"/>
                                          </p:val>
                                        </p:tav>
                                      </p:tavLst>
                                    </p:anim>
                                    <p:animEffect transition="in" filter="fade">
                                      <p:cBhvr>
                                        <p:cTn id="59" dur="1000"/>
                                        <p:tgtEl>
                                          <p:spTgt spid="45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268664" y="1117600"/>
            <a:ext cx="7077075" cy="1290638"/>
            <a:chOff x="1280" y="333"/>
            <a:chExt cx="4458" cy="813"/>
          </a:xfrm>
        </p:grpSpPr>
        <p:sp>
          <p:nvSpPr>
            <p:cNvPr id="4107" name="Text Box 3"/>
            <p:cNvSpPr txBox="1">
              <a:spLocks noChangeArrowheads="1"/>
            </p:cNvSpPr>
            <p:nvPr/>
          </p:nvSpPr>
          <p:spPr bwMode="auto">
            <a:xfrm>
              <a:off x="1280" y="333"/>
              <a:ext cx="3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2800" b="1" dirty="0">
                  <a:solidFill>
                    <a:srgbClr val="F53631"/>
                  </a:solidFill>
                  <a:ea typeface="宋体" panose="02010600030101010101" pitchFamily="2" charset="-122"/>
                </a:rPr>
                <a:t>初值问题的解等价于积分方程</a:t>
              </a:r>
            </a:p>
          </p:txBody>
        </p:sp>
        <p:graphicFrame>
          <p:nvGraphicFramePr>
            <p:cNvPr id="4108" name="Object 4"/>
            <p:cNvGraphicFramePr>
              <a:graphicFrameLocks noChangeAspect="1"/>
            </p:cNvGraphicFramePr>
            <p:nvPr/>
          </p:nvGraphicFramePr>
          <p:xfrm>
            <a:off x="1742" y="572"/>
            <a:ext cx="2867" cy="574"/>
          </p:xfrm>
          <a:graphic>
            <a:graphicData uri="http://schemas.openxmlformats.org/presentationml/2006/ole">
              <mc:AlternateContent xmlns:mc="http://schemas.openxmlformats.org/markup-compatibility/2006">
                <mc:Choice xmlns:v="urn:schemas-microsoft-com:vml" Requires="v">
                  <p:oleObj spid="_x0000_s22554" name="Equation" r:id="rId3" imgW="1771542" imgH="343016" progId="Equation.DSMT4">
                    <p:embed/>
                  </p:oleObj>
                </mc:Choice>
                <mc:Fallback>
                  <p:oleObj name="Equation" r:id="rId3" imgW="1771542" imgH="34301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 y="572"/>
                          <a:ext cx="2867" cy="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9" name="Text Box 5"/>
            <p:cNvSpPr txBox="1">
              <a:spLocks noChangeArrowheads="1"/>
            </p:cNvSpPr>
            <p:nvPr/>
          </p:nvSpPr>
          <p:spPr bwMode="auto">
            <a:xfrm>
              <a:off x="4660" y="685"/>
              <a:ext cx="10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53631"/>
                  </a:solidFill>
                  <a:ea typeface="宋体" panose="02010600030101010101" pitchFamily="2" charset="-122"/>
                </a:rPr>
                <a:t>的连续解</a:t>
              </a:r>
              <a:r>
                <a:rPr kumimoji="0" lang="en-US" altLang="zh-CN" sz="2800" b="1" dirty="0">
                  <a:solidFill>
                    <a:schemeClr val="tx1"/>
                  </a:solidFill>
                  <a:ea typeface="宋体" panose="02010600030101010101" pitchFamily="2" charset="-122"/>
                </a:rPr>
                <a:t>.</a:t>
              </a:r>
            </a:p>
          </p:txBody>
        </p:sp>
      </p:grpSp>
      <p:sp>
        <p:nvSpPr>
          <p:cNvPr id="46086" name="Text Box 6"/>
          <p:cNvSpPr txBox="1">
            <a:spLocks noChangeArrowheads="1"/>
          </p:cNvSpPr>
          <p:nvPr/>
        </p:nvSpPr>
        <p:spPr bwMode="auto">
          <a:xfrm>
            <a:off x="1674814" y="1130836"/>
            <a:ext cx="1612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53631"/>
                </a:solidFill>
                <a:ea typeface="宋体" panose="02010600030101010101" pitchFamily="2" charset="-122"/>
              </a:rPr>
              <a:t>证明思路</a:t>
            </a:r>
          </a:p>
        </p:txBody>
      </p:sp>
      <p:grpSp>
        <p:nvGrpSpPr>
          <p:cNvPr id="46087" name="Group 7"/>
          <p:cNvGrpSpPr>
            <a:grpSpLocks/>
          </p:cNvGrpSpPr>
          <p:nvPr/>
        </p:nvGrpSpPr>
        <p:grpSpPr bwMode="auto">
          <a:xfrm>
            <a:off x="3287714" y="2420938"/>
            <a:ext cx="5640387" cy="576262"/>
            <a:chOff x="1066" y="1661"/>
            <a:chExt cx="3553" cy="363"/>
          </a:xfrm>
        </p:grpSpPr>
        <p:sp>
          <p:nvSpPr>
            <p:cNvPr id="4105" name="Text Box 8"/>
            <p:cNvSpPr txBox="1">
              <a:spLocks noChangeArrowheads="1"/>
            </p:cNvSpPr>
            <p:nvPr/>
          </p:nvSpPr>
          <p:spPr bwMode="auto">
            <a:xfrm>
              <a:off x="1066" y="1686"/>
              <a:ext cx="25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dirty="0">
                  <a:solidFill>
                    <a:srgbClr val="F53631"/>
                  </a:solidFill>
                  <a:ea typeface="宋体" panose="02010600030101010101" pitchFamily="2" charset="-122"/>
                </a:rPr>
                <a:t>构造</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近似解函数列</a:t>
              </a:r>
            </a:p>
          </p:txBody>
        </p:sp>
        <p:graphicFrame>
          <p:nvGraphicFramePr>
            <p:cNvPr id="4106" name="Object 9"/>
            <p:cNvGraphicFramePr>
              <a:graphicFrameLocks noChangeAspect="1"/>
            </p:cNvGraphicFramePr>
            <p:nvPr/>
          </p:nvGraphicFramePr>
          <p:xfrm>
            <a:off x="3833" y="1661"/>
            <a:ext cx="786" cy="363"/>
          </p:xfrm>
          <a:graphic>
            <a:graphicData uri="http://schemas.openxmlformats.org/presentationml/2006/ole">
              <mc:AlternateContent xmlns:mc="http://schemas.openxmlformats.org/markup-compatibility/2006">
                <mc:Choice xmlns:v="urn:schemas-microsoft-com:vml" Requires="v">
                  <p:oleObj spid="_x0000_s22555" name="Equation" r:id="rId5" imgW="485829" imgH="218946" progId="Equation.DSMT4">
                    <p:embed/>
                  </p:oleObj>
                </mc:Choice>
                <mc:Fallback>
                  <p:oleObj name="Equation" r:id="rId5" imgW="485829" imgH="21894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1661"/>
                          <a:ext cx="786"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6090" name="Object 10"/>
          <p:cNvGraphicFramePr>
            <a:graphicFrameLocks noChangeAspect="1"/>
          </p:cNvGraphicFramePr>
          <p:nvPr/>
        </p:nvGraphicFramePr>
        <p:xfrm>
          <a:off x="3725863" y="3840164"/>
          <a:ext cx="4827589" cy="928264"/>
        </p:xfrm>
        <a:graphic>
          <a:graphicData uri="http://schemas.openxmlformats.org/presentationml/2006/ole">
            <mc:AlternateContent xmlns:mc="http://schemas.openxmlformats.org/markup-compatibility/2006">
              <mc:Choice xmlns:v="urn:schemas-microsoft-com:vml" Requires="v">
                <p:oleObj spid="_x0000_s22556" name="Equation" r:id="rId7" imgW="1853396" imgH="355446" progId="Equation.DSMT4">
                  <p:embed/>
                </p:oleObj>
              </mc:Choice>
              <mc:Fallback>
                <p:oleObj name="Equation" r:id="rId7" imgW="1853396" imgH="355446"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5863" y="3840164"/>
                        <a:ext cx="4827589" cy="928264"/>
                      </a:xfrm>
                      <a:prstGeom prst="rect">
                        <a:avLst/>
                      </a:prstGeom>
                      <a:noFill/>
                      <a:ln>
                        <a:noFill/>
                      </a:ln>
                      <a:effectLst/>
                    </p:spPr>
                  </p:pic>
                </p:oleObj>
              </mc:Fallback>
            </mc:AlternateContent>
          </a:graphicData>
        </a:graphic>
      </p:graphicFrame>
      <p:graphicFrame>
        <p:nvGraphicFramePr>
          <p:cNvPr id="46091" name="Object 11"/>
          <p:cNvGraphicFramePr>
            <a:graphicFrameLocks noChangeAspect="1"/>
          </p:cNvGraphicFramePr>
          <p:nvPr/>
        </p:nvGraphicFramePr>
        <p:xfrm>
          <a:off x="1847850" y="3005139"/>
          <a:ext cx="7343775" cy="1140024"/>
        </p:xfrm>
        <a:graphic>
          <a:graphicData uri="http://schemas.openxmlformats.org/presentationml/2006/ole">
            <mc:AlternateContent xmlns:mc="http://schemas.openxmlformats.org/markup-compatibility/2006">
              <mc:Choice xmlns:v="urn:schemas-microsoft-com:vml" Requires="v">
                <p:oleObj spid="_x0000_s22557" name="Equation" r:id="rId9" imgW="3124200" imgH="482600" progId="Equation.DSMT4">
                  <p:embed/>
                </p:oleObj>
              </mc:Choice>
              <mc:Fallback>
                <p:oleObj name="Equation" r:id="rId9" imgW="3124200" imgH="482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0" y="3005139"/>
                        <a:ext cx="7343775" cy="1140024"/>
                      </a:xfrm>
                      <a:prstGeom prst="rect">
                        <a:avLst/>
                      </a:prstGeom>
                      <a:noFill/>
                      <a:ln>
                        <a:noFill/>
                      </a:ln>
                      <a:effectLst/>
                    </p:spPr>
                  </p:pic>
                </p:oleObj>
              </mc:Fallback>
            </mc:AlternateContent>
          </a:graphicData>
        </a:graphic>
      </p:graphicFrame>
      <p:graphicFrame>
        <p:nvGraphicFramePr>
          <p:cNvPr id="46092" name="Object 12"/>
          <p:cNvGraphicFramePr>
            <a:graphicFrameLocks noChangeAspect="1"/>
          </p:cNvGraphicFramePr>
          <p:nvPr/>
        </p:nvGraphicFramePr>
        <p:xfrm>
          <a:off x="1847850" y="4767075"/>
          <a:ext cx="8135905" cy="1104281"/>
        </p:xfrm>
        <a:graphic>
          <a:graphicData uri="http://schemas.openxmlformats.org/presentationml/2006/ole">
            <mc:AlternateContent xmlns:mc="http://schemas.openxmlformats.org/markup-compatibility/2006">
              <mc:Choice xmlns:v="urn:schemas-microsoft-com:vml" Requires="v">
                <p:oleObj spid="_x0000_s22558" name="Equation" r:id="rId11" imgW="3378200" imgH="457200" progId="Equation.DSMT4">
                  <p:embed/>
                </p:oleObj>
              </mc:Choice>
              <mc:Fallback>
                <p:oleObj name="Equation" r:id="rId11" imgW="3378200" imgH="457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850" y="4767075"/>
                        <a:ext cx="8135905" cy="1104281"/>
                      </a:xfrm>
                      <a:prstGeom prst="rect">
                        <a:avLst/>
                      </a:prstGeom>
                      <a:noFill/>
                      <a:ln>
                        <a:noFill/>
                      </a:ln>
                      <a:effectLst/>
                    </p:spPr>
                  </p:pic>
                </p:oleObj>
              </mc:Fallback>
            </mc:AlternateContent>
          </a:graphicData>
        </a:graphic>
      </p:graphicFrame>
      <p:graphicFrame>
        <p:nvGraphicFramePr>
          <p:cNvPr id="46093" name="Object 13"/>
          <p:cNvGraphicFramePr>
            <a:graphicFrameLocks noChangeAspect="1"/>
          </p:cNvGraphicFramePr>
          <p:nvPr/>
        </p:nvGraphicFramePr>
        <p:xfrm>
          <a:off x="3864950" y="5443727"/>
          <a:ext cx="4688502" cy="900945"/>
        </p:xfrm>
        <a:graphic>
          <a:graphicData uri="http://schemas.openxmlformats.org/presentationml/2006/ole">
            <mc:AlternateContent xmlns:mc="http://schemas.openxmlformats.org/markup-compatibility/2006">
              <mc:Choice xmlns:v="urn:schemas-microsoft-com:vml" Requires="v">
                <p:oleObj spid="_x0000_s22559" name="Equation" r:id="rId13" imgW="1853396" imgH="355446" progId="Equation.DSMT4">
                  <p:embed/>
                </p:oleObj>
              </mc:Choice>
              <mc:Fallback>
                <p:oleObj name="Equation" r:id="rId13" imgW="1853396" imgH="355446"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4950" y="5443727"/>
                        <a:ext cx="4688502" cy="9009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57397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 calcmode="lin" valueType="num">
                                      <p:cBhvr additive="base">
                                        <p:cTn id="7" dur="500" fill="hold"/>
                                        <p:tgtEl>
                                          <p:spTgt spid="46086"/>
                                        </p:tgtEl>
                                        <p:attrNameLst>
                                          <p:attrName>ppt_x</p:attrName>
                                        </p:attrNameLst>
                                      </p:cBhvr>
                                      <p:tavLst>
                                        <p:tav tm="0">
                                          <p:val>
                                            <p:strVal val="#ppt_x"/>
                                          </p:val>
                                        </p:tav>
                                        <p:tav tm="100000">
                                          <p:val>
                                            <p:strVal val="#ppt_x"/>
                                          </p:val>
                                        </p:tav>
                                      </p:tavLst>
                                    </p:anim>
                                    <p:anim calcmode="lin" valueType="num">
                                      <p:cBhvr additive="base">
                                        <p:cTn id="8" dur="500" fill="hold"/>
                                        <p:tgtEl>
                                          <p:spTgt spid="460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46082"/>
                                        </p:tgtEl>
                                        <p:attrNameLst>
                                          <p:attrName>style.visibility</p:attrName>
                                        </p:attrNameLst>
                                      </p:cBhvr>
                                      <p:to>
                                        <p:strVal val="visible"/>
                                      </p:to>
                                    </p:set>
                                    <p:anim calcmode="lin" valueType="num">
                                      <p:cBhvr>
                                        <p:cTn id="13" dur="1000" fill="hold"/>
                                        <p:tgtEl>
                                          <p:spTgt spid="46082"/>
                                        </p:tgtEl>
                                        <p:attrNameLst>
                                          <p:attrName>ppt_w</p:attrName>
                                        </p:attrNameLst>
                                      </p:cBhvr>
                                      <p:tavLst>
                                        <p:tav tm="0">
                                          <p:val>
                                            <p:strVal val="#ppt_w*0.70"/>
                                          </p:val>
                                        </p:tav>
                                        <p:tav tm="100000">
                                          <p:val>
                                            <p:strVal val="#ppt_w"/>
                                          </p:val>
                                        </p:tav>
                                      </p:tavLst>
                                    </p:anim>
                                    <p:anim calcmode="lin" valueType="num">
                                      <p:cBhvr>
                                        <p:cTn id="14" dur="1000" fill="hold"/>
                                        <p:tgtEl>
                                          <p:spTgt spid="46082"/>
                                        </p:tgtEl>
                                        <p:attrNameLst>
                                          <p:attrName>ppt_h</p:attrName>
                                        </p:attrNameLst>
                                      </p:cBhvr>
                                      <p:tavLst>
                                        <p:tav tm="0">
                                          <p:val>
                                            <p:strVal val="#ppt_h"/>
                                          </p:val>
                                        </p:tav>
                                        <p:tav tm="100000">
                                          <p:val>
                                            <p:strVal val="#ppt_h"/>
                                          </p:val>
                                        </p:tav>
                                      </p:tavLst>
                                    </p:anim>
                                    <p:animEffect transition="in" filter="fade">
                                      <p:cBhvr>
                                        <p:cTn id="15" dur="1000"/>
                                        <p:tgtEl>
                                          <p:spTgt spid="4608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608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46091"/>
                                        </p:tgtEl>
                                        <p:attrNameLst>
                                          <p:attrName>style.visibility</p:attrName>
                                        </p:attrNameLst>
                                      </p:cBhvr>
                                      <p:to>
                                        <p:strVal val="visible"/>
                                      </p:to>
                                    </p:set>
                                    <p:anim calcmode="lin" valueType="num">
                                      <p:cBhvr>
                                        <p:cTn id="24" dur="1000" fill="hold"/>
                                        <p:tgtEl>
                                          <p:spTgt spid="46091"/>
                                        </p:tgtEl>
                                        <p:attrNameLst>
                                          <p:attrName>ppt_w</p:attrName>
                                        </p:attrNameLst>
                                      </p:cBhvr>
                                      <p:tavLst>
                                        <p:tav tm="0">
                                          <p:val>
                                            <p:strVal val="#ppt_w*0.70"/>
                                          </p:val>
                                        </p:tav>
                                        <p:tav tm="100000">
                                          <p:val>
                                            <p:strVal val="#ppt_w"/>
                                          </p:val>
                                        </p:tav>
                                      </p:tavLst>
                                    </p:anim>
                                    <p:anim calcmode="lin" valueType="num">
                                      <p:cBhvr>
                                        <p:cTn id="25" dur="1000" fill="hold"/>
                                        <p:tgtEl>
                                          <p:spTgt spid="46091"/>
                                        </p:tgtEl>
                                        <p:attrNameLst>
                                          <p:attrName>ppt_h</p:attrName>
                                        </p:attrNameLst>
                                      </p:cBhvr>
                                      <p:tavLst>
                                        <p:tav tm="0">
                                          <p:val>
                                            <p:strVal val="#ppt_h"/>
                                          </p:val>
                                        </p:tav>
                                        <p:tav tm="100000">
                                          <p:val>
                                            <p:strVal val="#ppt_h"/>
                                          </p:val>
                                        </p:tav>
                                      </p:tavLst>
                                    </p:anim>
                                    <p:animEffect transition="in" filter="fade">
                                      <p:cBhvr>
                                        <p:cTn id="26" dur="1000"/>
                                        <p:tgtEl>
                                          <p:spTgt spid="4609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60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46092"/>
                                        </p:tgtEl>
                                        <p:attrNameLst>
                                          <p:attrName>style.visibility</p:attrName>
                                        </p:attrNameLst>
                                      </p:cBhvr>
                                      <p:to>
                                        <p:strVal val="visible"/>
                                      </p:to>
                                    </p:set>
                                    <p:anim calcmode="lin" valueType="num">
                                      <p:cBhvr>
                                        <p:cTn id="35" dur="1000" fill="hold"/>
                                        <p:tgtEl>
                                          <p:spTgt spid="46092"/>
                                        </p:tgtEl>
                                        <p:attrNameLst>
                                          <p:attrName>ppt_w</p:attrName>
                                        </p:attrNameLst>
                                      </p:cBhvr>
                                      <p:tavLst>
                                        <p:tav tm="0">
                                          <p:val>
                                            <p:strVal val="#ppt_w*0.70"/>
                                          </p:val>
                                        </p:tav>
                                        <p:tav tm="100000">
                                          <p:val>
                                            <p:strVal val="#ppt_w"/>
                                          </p:val>
                                        </p:tav>
                                      </p:tavLst>
                                    </p:anim>
                                    <p:anim calcmode="lin" valueType="num">
                                      <p:cBhvr>
                                        <p:cTn id="36" dur="1000" fill="hold"/>
                                        <p:tgtEl>
                                          <p:spTgt spid="46092"/>
                                        </p:tgtEl>
                                        <p:attrNameLst>
                                          <p:attrName>ppt_h</p:attrName>
                                        </p:attrNameLst>
                                      </p:cBhvr>
                                      <p:tavLst>
                                        <p:tav tm="0">
                                          <p:val>
                                            <p:strVal val="#ppt_h"/>
                                          </p:val>
                                        </p:tav>
                                        <p:tav tm="100000">
                                          <p:val>
                                            <p:strVal val="#ppt_h"/>
                                          </p:val>
                                        </p:tav>
                                      </p:tavLst>
                                    </p:anim>
                                    <p:animEffect transition="in" filter="fade">
                                      <p:cBhvr>
                                        <p:cTn id="37" dur="1000"/>
                                        <p:tgtEl>
                                          <p:spTgt spid="460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46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784348" y="1333640"/>
          <a:ext cx="8338101" cy="1133776"/>
        </p:xfrm>
        <a:graphic>
          <a:graphicData uri="http://schemas.openxmlformats.org/presentationml/2006/ole">
            <mc:AlternateContent xmlns:mc="http://schemas.openxmlformats.org/markup-compatibility/2006">
              <mc:Choice xmlns:v="urn:schemas-microsoft-com:vml" Requires="v">
                <p:oleObj spid="_x0000_s23574" name="Equation" r:id="rId3" imgW="3378200" imgH="457200" progId="Equation.DSMT4">
                  <p:embed/>
                </p:oleObj>
              </mc:Choice>
              <mc:Fallback>
                <p:oleObj name="Equation" r:id="rId3" imgW="33782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48" y="1333640"/>
                        <a:ext cx="8338101" cy="1133776"/>
                      </a:xfrm>
                      <a:prstGeom prst="rect">
                        <a:avLst/>
                      </a:prstGeom>
                      <a:noFill/>
                      <a:ln>
                        <a:noFill/>
                      </a:ln>
                      <a:effectLst/>
                    </p:spPr>
                  </p:pic>
                </p:oleObj>
              </mc:Fallback>
            </mc:AlternateContent>
          </a:graphicData>
        </a:graphic>
      </p:graphicFrame>
      <p:graphicFrame>
        <p:nvGraphicFramePr>
          <p:cNvPr id="47107" name="Object 3"/>
          <p:cNvGraphicFramePr>
            <a:graphicFrameLocks noChangeAspect="1"/>
          </p:cNvGraphicFramePr>
          <p:nvPr/>
        </p:nvGraphicFramePr>
        <p:xfrm>
          <a:off x="3140821" y="2495098"/>
          <a:ext cx="5191415" cy="922005"/>
        </p:xfrm>
        <a:graphic>
          <a:graphicData uri="http://schemas.openxmlformats.org/presentationml/2006/ole">
            <mc:AlternateContent xmlns:mc="http://schemas.openxmlformats.org/markup-compatibility/2006">
              <mc:Choice xmlns:v="urn:schemas-microsoft-com:vml" Requires="v">
                <p:oleObj spid="_x0000_s23575" name="Equation" r:id="rId5" imgW="2000228" imgH="343016" progId="Equation.DSMT4">
                  <p:embed/>
                </p:oleObj>
              </mc:Choice>
              <mc:Fallback>
                <p:oleObj name="Equation" r:id="rId5" imgW="2000228" imgH="343016"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0821" y="2495098"/>
                        <a:ext cx="5191415" cy="922005"/>
                      </a:xfrm>
                      <a:prstGeom prst="rect">
                        <a:avLst/>
                      </a:prstGeom>
                      <a:noFill/>
                      <a:ln>
                        <a:noFill/>
                      </a:ln>
                      <a:effectLst/>
                    </p:spPr>
                  </p:pic>
                </p:oleObj>
              </mc:Fallback>
            </mc:AlternateContent>
          </a:graphicData>
        </a:graphic>
      </p:graphicFrame>
      <p:graphicFrame>
        <p:nvGraphicFramePr>
          <p:cNvPr id="47108" name="Object 4"/>
          <p:cNvGraphicFramePr>
            <a:graphicFrameLocks noChangeAspect="1"/>
          </p:cNvGraphicFramePr>
          <p:nvPr/>
        </p:nvGraphicFramePr>
        <p:xfrm>
          <a:off x="1784350" y="3347427"/>
          <a:ext cx="3851340" cy="602844"/>
        </p:xfrm>
        <a:graphic>
          <a:graphicData uri="http://schemas.openxmlformats.org/presentationml/2006/ole">
            <mc:AlternateContent xmlns:mc="http://schemas.openxmlformats.org/markup-compatibility/2006">
              <mc:Choice xmlns:v="urn:schemas-microsoft-com:vml" Requires="v">
                <p:oleObj spid="_x0000_s23576" name="Equation" r:id="rId7" imgW="1625600" imgH="254000" progId="Equation.DSMT4">
                  <p:embed/>
                </p:oleObj>
              </mc:Choice>
              <mc:Fallback>
                <p:oleObj name="Equation" r:id="rId7" imgW="1625600" imgH="254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350" y="3347427"/>
                        <a:ext cx="3851340" cy="602844"/>
                      </a:xfrm>
                      <a:prstGeom prst="rect">
                        <a:avLst/>
                      </a:prstGeom>
                      <a:noFill/>
                      <a:ln>
                        <a:noFill/>
                      </a:ln>
                      <a:effectLst/>
                    </p:spPr>
                  </p:pic>
                </p:oleObj>
              </mc:Fallback>
            </mc:AlternateContent>
          </a:graphicData>
        </a:graphic>
      </p:graphicFrame>
      <p:graphicFrame>
        <p:nvGraphicFramePr>
          <p:cNvPr id="47109" name="Object 5"/>
          <p:cNvGraphicFramePr>
            <a:graphicFrameLocks noChangeAspect="1"/>
          </p:cNvGraphicFramePr>
          <p:nvPr/>
        </p:nvGraphicFramePr>
        <p:xfrm>
          <a:off x="3331643" y="4043349"/>
          <a:ext cx="5243513" cy="587375"/>
        </p:xfrm>
        <a:graphic>
          <a:graphicData uri="http://schemas.openxmlformats.org/presentationml/2006/ole">
            <mc:AlternateContent xmlns:mc="http://schemas.openxmlformats.org/markup-compatibility/2006">
              <mc:Choice xmlns:v="urn:schemas-microsoft-com:vml" Requires="v">
                <p:oleObj spid="_x0000_s23577" name="Equation" r:id="rId9" imgW="2044700" imgH="228600" progId="Equation.DSMT4">
                  <p:embed/>
                </p:oleObj>
              </mc:Choice>
              <mc:Fallback>
                <p:oleObj name="Equation" r:id="rId9" imgW="20447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1643" y="4043349"/>
                        <a:ext cx="52435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1784350" y="4799773"/>
          <a:ext cx="5251450" cy="550863"/>
        </p:xfrm>
        <a:graphic>
          <a:graphicData uri="http://schemas.openxmlformats.org/presentationml/2006/ole">
            <mc:AlternateContent xmlns:mc="http://schemas.openxmlformats.org/markup-compatibility/2006">
              <mc:Choice xmlns:v="urn:schemas-microsoft-com:vml" Requires="v">
                <p:oleObj spid="_x0000_s23578" name="Equation" r:id="rId11" imgW="2184400" imgH="228600" progId="Equation.DSMT4">
                  <p:embed/>
                </p:oleObj>
              </mc:Choice>
              <mc:Fallback>
                <p:oleObj name="Equation" r:id="rId11" imgW="21844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84350" y="4799773"/>
                        <a:ext cx="52514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Rectangle 7"/>
          <p:cNvSpPr>
            <a:spLocks noChangeArrowheads="1"/>
          </p:cNvSpPr>
          <p:nvPr/>
        </p:nvSpPr>
        <p:spPr bwMode="auto">
          <a:xfrm>
            <a:off x="5572515" y="5413378"/>
            <a:ext cx="4468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逐步求</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的解</a:t>
            </a:r>
            <a:r>
              <a:rPr kumimoji="0" lang="en-US" altLang="zh-CN" sz="2800" b="1" dirty="0">
                <a:solidFill>
                  <a:srgbClr val="F53631"/>
                </a:solidFill>
                <a:ea typeface="宋体" panose="02010600030101010101" pitchFamily="2" charset="-122"/>
              </a:rPr>
              <a:t>,</a:t>
            </a:r>
            <a:r>
              <a:rPr kumimoji="0" lang="zh-CN" altLang="en-US" sz="2800" b="1" dirty="0">
                <a:solidFill>
                  <a:srgbClr val="F53631"/>
                </a:solidFill>
                <a:ea typeface="宋体" panose="02010600030101010101" pitchFamily="2" charset="-122"/>
              </a:rPr>
              <a:t>逐步逼近法</a:t>
            </a:r>
            <a:r>
              <a:rPr kumimoji="0" lang="en-US" altLang="zh-CN" sz="2800" b="1" dirty="0">
                <a:solidFill>
                  <a:srgbClr val="F53631"/>
                </a:solidFill>
                <a:ea typeface="宋体" panose="02010600030101010101" pitchFamily="2" charset="-122"/>
              </a:rPr>
              <a:t>)</a:t>
            </a:r>
          </a:p>
        </p:txBody>
      </p:sp>
    </p:spTree>
    <p:extLst>
      <p:ext uri="{BB962C8B-B14F-4D97-AF65-F5344CB8AC3E}">
        <p14:creationId xmlns:p14="http://schemas.microsoft.com/office/powerpoint/2010/main" val="3870330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p:cTn id="7" dur="1000" fill="hold"/>
                                        <p:tgtEl>
                                          <p:spTgt spid="47106"/>
                                        </p:tgtEl>
                                        <p:attrNameLst>
                                          <p:attrName>ppt_w</p:attrName>
                                        </p:attrNameLst>
                                      </p:cBhvr>
                                      <p:tavLst>
                                        <p:tav tm="0">
                                          <p:val>
                                            <p:strVal val="#ppt_w*0.70"/>
                                          </p:val>
                                        </p:tav>
                                        <p:tav tm="100000">
                                          <p:val>
                                            <p:strVal val="#ppt_w"/>
                                          </p:val>
                                        </p:tav>
                                      </p:tavLst>
                                    </p:anim>
                                    <p:anim calcmode="lin" valueType="num">
                                      <p:cBhvr>
                                        <p:cTn id="8" dur="1000" fill="hold"/>
                                        <p:tgtEl>
                                          <p:spTgt spid="47106"/>
                                        </p:tgtEl>
                                        <p:attrNameLst>
                                          <p:attrName>ppt_h</p:attrName>
                                        </p:attrNameLst>
                                      </p:cBhvr>
                                      <p:tavLst>
                                        <p:tav tm="0">
                                          <p:val>
                                            <p:strVal val="#ppt_h"/>
                                          </p:val>
                                        </p:tav>
                                        <p:tav tm="100000">
                                          <p:val>
                                            <p:strVal val="#ppt_h"/>
                                          </p:val>
                                        </p:tav>
                                      </p:tavLst>
                                    </p:anim>
                                    <p:animEffect transition="in" filter="fade">
                                      <p:cBhvr>
                                        <p:cTn id="9" dur="1000"/>
                                        <p:tgtEl>
                                          <p:spTgt spid="471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710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 calcmode="lin" valueType="num">
                                      <p:cBhvr>
                                        <p:cTn id="22" dur="1000" fill="hold"/>
                                        <p:tgtEl>
                                          <p:spTgt spid="47109"/>
                                        </p:tgtEl>
                                        <p:attrNameLst>
                                          <p:attrName>ppt_w</p:attrName>
                                        </p:attrNameLst>
                                      </p:cBhvr>
                                      <p:tavLst>
                                        <p:tav tm="0">
                                          <p:val>
                                            <p:strVal val="#ppt_w*0.70"/>
                                          </p:val>
                                        </p:tav>
                                        <p:tav tm="100000">
                                          <p:val>
                                            <p:strVal val="#ppt_w"/>
                                          </p:val>
                                        </p:tav>
                                      </p:tavLst>
                                    </p:anim>
                                    <p:anim calcmode="lin" valueType="num">
                                      <p:cBhvr>
                                        <p:cTn id="23" dur="1000" fill="hold"/>
                                        <p:tgtEl>
                                          <p:spTgt spid="47109"/>
                                        </p:tgtEl>
                                        <p:attrNameLst>
                                          <p:attrName>ppt_h</p:attrName>
                                        </p:attrNameLst>
                                      </p:cBhvr>
                                      <p:tavLst>
                                        <p:tav tm="0">
                                          <p:val>
                                            <p:strVal val="#ppt_h"/>
                                          </p:val>
                                        </p:tav>
                                        <p:tav tm="100000">
                                          <p:val>
                                            <p:strVal val="#ppt_h"/>
                                          </p:val>
                                        </p:tav>
                                      </p:tavLst>
                                    </p:anim>
                                    <p:animEffect transition="in" filter="fade">
                                      <p:cBhvr>
                                        <p:cTn id="24" dur="1000"/>
                                        <p:tgtEl>
                                          <p:spTgt spid="471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47110"/>
                                        </p:tgtEl>
                                        <p:attrNameLst>
                                          <p:attrName>style.visibility</p:attrName>
                                        </p:attrNameLst>
                                      </p:cBhvr>
                                      <p:to>
                                        <p:strVal val="visible"/>
                                      </p:to>
                                    </p:set>
                                    <p:anim calcmode="lin" valueType="num">
                                      <p:cBhvr>
                                        <p:cTn id="29" dur="1000" fill="hold"/>
                                        <p:tgtEl>
                                          <p:spTgt spid="47110"/>
                                        </p:tgtEl>
                                        <p:attrNameLst>
                                          <p:attrName>ppt_w</p:attrName>
                                        </p:attrNameLst>
                                      </p:cBhvr>
                                      <p:tavLst>
                                        <p:tav tm="0">
                                          <p:val>
                                            <p:strVal val="#ppt_w*0.70"/>
                                          </p:val>
                                        </p:tav>
                                        <p:tav tm="100000">
                                          <p:val>
                                            <p:strVal val="#ppt_w"/>
                                          </p:val>
                                        </p:tav>
                                      </p:tavLst>
                                    </p:anim>
                                    <p:anim calcmode="lin" valueType="num">
                                      <p:cBhvr>
                                        <p:cTn id="30" dur="1000" fill="hold"/>
                                        <p:tgtEl>
                                          <p:spTgt spid="47110"/>
                                        </p:tgtEl>
                                        <p:attrNameLst>
                                          <p:attrName>ppt_h</p:attrName>
                                        </p:attrNameLst>
                                      </p:cBhvr>
                                      <p:tavLst>
                                        <p:tav tm="0">
                                          <p:val>
                                            <p:strVal val="#ppt_h"/>
                                          </p:val>
                                        </p:tav>
                                        <p:tav tm="100000">
                                          <p:val>
                                            <p:strVal val="#ppt_h"/>
                                          </p:val>
                                        </p:tav>
                                      </p:tavLst>
                                    </p:anim>
                                    <p:animEffect transition="in" filter="fade">
                                      <p:cBhvr>
                                        <p:cTn id="31" dur="1000"/>
                                        <p:tgtEl>
                                          <p:spTgt spid="471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7111"/>
                                        </p:tgtEl>
                                        <p:attrNameLst>
                                          <p:attrName>style.visibility</p:attrName>
                                        </p:attrNameLst>
                                      </p:cBhvr>
                                      <p:to>
                                        <p:strVal val="visible"/>
                                      </p:to>
                                    </p:set>
                                    <p:anim calcmode="lin" valueType="num">
                                      <p:cBhvr additive="base">
                                        <p:cTn id="36" dur="500" fill="hold"/>
                                        <p:tgtEl>
                                          <p:spTgt spid="47111"/>
                                        </p:tgtEl>
                                        <p:attrNameLst>
                                          <p:attrName>ppt_x</p:attrName>
                                        </p:attrNameLst>
                                      </p:cBhvr>
                                      <p:tavLst>
                                        <p:tav tm="0">
                                          <p:val>
                                            <p:strVal val="#ppt_x"/>
                                          </p:val>
                                        </p:tav>
                                        <p:tav tm="100000">
                                          <p:val>
                                            <p:strVal val="#ppt_x"/>
                                          </p:val>
                                        </p:tav>
                                      </p:tavLst>
                                    </p:anim>
                                    <p:anim calcmode="lin" valueType="num">
                                      <p:cBhvr additive="base">
                                        <p:cTn id="37"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5" name="Object 2"/>
          <p:cNvGraphicFramePr>
            <a:graphicFrameLocks noGrp="1" noChangeAspect="1"/>
          </p:cNvGraphicFramePr>
          <p:nvPr>
            <p:ph idx="1"/>
          </p:nvPr>
        </p:nvGraphicFramePr>
        <p:xfrm>
          <a:off x="3432247" y="4211780"/>
          <a:ext cx="1980261" cy="1111356"/>
        </p:xfrm>
        <a:graphic>
          <a:graphicData uri="http://schemas.openxmlformats.org/presentationml/2006/ole">
            <mc:AlternateContent xmlns:mc="http://schemas.openxmlformats.org/markup-compatibility/2006">
              <mc:Choice xmlns:v="urn:schemas-microsoft-com:vml" Requires="v">
                <p:oleObj spid="_x0000_s24590" name="Equation" r:id="rId3" imgW="723600" imgH="406080" progId="Equation.DSMT4">
                  <p:embed/>
                </p:oleObj>
              </mc:Choice>
              <mc:Fallback>
                <p:oleObj name="Equation" r:id="rId3" imgW="723600" imgH="406080" progId="Equation.DSMT4">
                  <p:embed/>
                  <p:pic>
                    <p:nvPicPr>
                      <p:cNvPr id="0" name=""/>
                      <p:cNvPicPr>
                        <a:picLocks noChangeAspect="1" noChangeArrowheads="1"/>
                      </p:cNvPicPr>
                      <p:nvPr/>
                    </p:nvPicPr>
                    <p:blipFill>
                      <a:blip r:embed="rId4"/>
                      <a:srcRect/>
                      <a:stretch>
                        <a:fillRect/>
                      </a:stretch>
                    </p:blipFill>
                    <p:spPr bwMode="auto">
                      <a:xfrm>
                        <a:off x="3432247" y="4211780"/>
                        <a:ext cx="1980261" cy="1111356"/>
                      </a:xfrm>
                      <a:prstGeom prst="rect">
                        <a:avLst/>
                      </a:prstGeom>
                    </p:spPr>
                  </p:pic>
                </p:oleObj>
              </mc:Fallback>
            </mc:AlternateContent>
          </a:graphicData>
        </a:graphic>
      </p:graphicFrame>
      <p:graphicFrame>
        <p:nvGraphicFramePr>
          <p:cNvPr id="8196" name="Object 3"/>
          <p:cNvGraphicFramePr>
            <a:graphicFrameLocks noGrp="1" noChangeAspect="1"/>
          </p:cNvGraphicFramePr>
          <p:nvPr>
            <p:ph sz="quarter" idx="2"/>
          </p:nvPr>
        </p:nvGraphicFramePr>
        <p:xfrm>
          <a:off x="3514437" y="3062288"/>
          <a:ext cx="2824398" cy="1089169"/>
        </p:xfrm>
        <a:graphic>
          <a:graphicData uri="http://schemas.openxmlformats.org/presentationml/2006/ole">
            <mc:AlternateContent xmlns:mc="http://schemas.openxmlformats.org/markup-compatibility/2006">
              <mc:Choice xmlns:v="urn:schemas-microsoft-com:vml" Requires="v">
                <p:oleObj spid="_x0000_s24591" name="Equation" r:id="rId5" imgW="1054080" imgH="406080" progId="Equation.DSMT4">
                  <p:embed/>
                </p:oleObj>
              </mc:Choice>
              <mc:Fallback>
                <p:oleObj name="Equation" r:id="rId5" imgW="1054080" imgH="406080" progId="Equation.DSMT4">
                  <p:embed/>
                  <p:pic>
                    <p:nvPicPr>
                      <p:cNvPr id="0" name=""/>
                      <p:cNvPicPr>
                        <a:picLocks noChangeAspect="1" noChangeArrowheads="1"/>
                      </p:cNvPicPr>
                      <p:nvPr/>
                    </p:nvPicPr>
                    <p:blipFill>
                      <a:blip r:embed="rId6"/>
                      <a:srcRect/>
                      <a:stretch>
                        <a:fillRect/>
                      </a:stretch>
                    </p:blipFill>
                    <p:spPr bwMode="auto">
                      <a:xfrm>
                        <a:off x="3514437" y="3062288"/>
                        <a:ext cx="2824398" cy="1089169"/>
                      </a:xfrm>
                      <a:prstGeom prst="rect">
                        <a:avLst/>
                      </a:prstGeom>
                    </p:spPr>
                  </p:pic>
                </p:oleObj>
              </mc:Fallback>
            </mc:AlternateContent>
          </a:graphicData>
        </a:graphic>
      </p:graphicFrame>
      <p:sp>
        <p:nvSpPr>
          <p:cNvPr id="8197" name="Rectangle 5"/>
          <p:cNvSpPr>
            <a:spLocks noChangeArrowheads="1"/>
          </p:cNvSpPr>
          <p:nvPr/>
        </p:nvSpPr>
        <p:spPr bwMode="auto">
          <a:xfrm>
            <a:off x="2286000" y="2130425"/>
            <a:ext cx="2292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先看例子：</a:t>
            </a:r>
            <a:endParaRPr kumimoji="0" lang="zh-CN" altLang="en-US" sz="3200" b="1" dirty="0"/>
          </a:p>
        </p:txBody>
      </p:sp>
      <p:graphicFrame>
        <p:nvGraphicFramePr>
          <p:cNvPr id="8198" name="Object 4"/>
          <p:cNvGraphicFramePr>
            <a:graphicFrameLocks noGrp="1" noChangeAspect="1"/>
          </p:cNvGraphicFramePr>
          <p:nvPr>
            <p:ph sz="quarter" idx="4"/>
          </p:nvPr>
        </p:nvGraphicFramePr>
        <p:xfrm>
          <a:off x="5269697" y="4429176"/>
          <a:ext cx="1540993" cy="660059"/>
        </p:xfrm>
        <a:graphic>
          <a:graphicData uri="http://schemas.openxmlformats.org/presentationml/2006/ole">
            <mc:AlternateContent xmlns:mc="http://schemas.openxmlformats.org/markup-compatibility/2006">
              <mc:Choice xmlns:v="urn:schemas-microsoft-com:vml" Requires="v">
                <p:oleObj spid="_x0000_s24592" name="Equation" r:id="rId7" imgW="533160" imgH="228600" progId="Equation.DSMT4">
                  <p:embed/>
                </p:oleObj>
              </mc:Choice>
              <mc:Fallback>
                <p:oleObj name="Equation" r:id="rId7" imgW="533160" imgH="228600" progId="Equation.DSMT4">
                  <p:embed/>
                  <p:pic>
                    <p:nvPicPr>
                      <p:cNvPr id="0" name=""/>
                      <p:cNvPicPr>
                        <a:picLocks noChangeAspect="1" noChangeArrowheads="1"/>
                      </p:cNvPicPr>
                      <p:nvPr/>
                    </p:nvPicPr>
                    <p:blipFill>
                      <a:blip r:embed="rId8"/>
                      <a:srcRect/>
                      <a:stretch>
                        <a:fillRect/>
                      </a:stretch>
                    </p:blipFill>
                    <p:spPr bwMode="auto">
                      <a:xfrm>
                        <a:off x="5269697" y="4429176"/>
                        <a:ext cx="1540993" cy="660059"/>
                      </a:xfrm>
                      <a:prstGeom prst="rect">
                        <a:avLst/>
                      </a:prstGeom>
                      <a:noFill/>
                      <a:ln>
                        <a:noFill/>
                      </a:ln>
                    </p:spPr>
                  </p:pic>
                </p:oleObj>
              </mc:Fallback>
            </mc:AlternateContent>
          </a:graphicData>
        </a:graphic>
      </p:graphicFrame>
      <p:sp>
        <p:nvSpPr>
          <p:cNvPr id="21510" name="Text Box 7"/>
          <p:cNvSpPr txBox="1">
            <a:spLocks noChangeArrowheads="1"/>
          </p:cNvSpPr>
          <p:nvPr/>
        </p:nvSpPr>
        <p:spPr bwMode="auto">
          <a:xfrm>
            <a:off x="2286000" y="1138239"/>
            <a:ext cx="4740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600" b="1" dirty="0">
                <a:solidFill>
                  <a:srgbClr val="FF0000"/>
                </a:solidFill>
                <a:effectLst>
                  <a:outerShdw blurRad="38100" dist="38100" dir="2700000" algn="tl">
                    <a:srgbClr val="000000">
                      <a:alpha val="43137"/>
                    </a:srgbClr>
                  </a:outerShdw>
                </a:effectLst>
              </a:rPr>
              <a:t>1.2  </a:t>
            </a:r>
            <a:r>
              <a:rPr kumimoji="0" lang="zh-CN" altLang="en-US" sz="3600" b="1" dirty="0">
                <a:solidFill>
                  <a:srgbClr val="FF0000"/>
                </a:solidFill>
                <a:effectLst>
                  <a:outerShdw blurRad="38100" dist="38100" dir="2700000" algn="tl">
                    <a:srgbClr val="000000">
                      <a:alpha val="43137"/>
                    </a:srgbClr>
                  </a:outerShdw>
                </a:effectLst>
              </a:rPr>
              <a:t>变量可分离方程</a:t>
            </a:r>
          </a:p>
        </p:txBody>
      </p:sp>
      <p:sp>
        <p:nvSpPr>
          <p:cNvPr id="21511"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110317C8-7761-4589-A016-9282157DD111}" type="slidenum">
              <a:rPr lang="en-US" altLang="zh-CN" sz="1200">
                <a:solidFill>
                  <a:schemeClr val="accent2"/>
                </a:solidFill>
              </a:rPr>
              <a:pPr eaLnBrk="1" hangingPunct="1"/>
              <a:t>29</a:t>
            </a:fld>
            <a:endParaRPr lang="en-US" altLang="zh-CN" sz="1200">
              <a:solidFill>
                <a:schemeClr val="accent2"/>
              </a:solidFill>
            </a:endParaRPr>
          </a:p>
        </p:txBody>
      </p:sp>
    </p:spTree>
    <p:extLst>
      <p:ext uri="{BB962C8B-B14F-4D97-AF65-F5344CB8AC3E}">
        <p14:creationId xmlns:p14="http://schemas.microsoft.com/office/powerpoint/2010/main" val="86001216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anim calcmode="lin" valueType="num">
                                      <p:cBhvr additive="base">
                                        <p:cTn id="11" dur="500" fill="hold"/>
                                        <p:tgtEl>
                                          <p:spTgt spid="8196"/>
                                        </p:tgtEl>
                                        <p:attrNameLst>
                                          <p:attrName>ppt_x</p:attrName>
                                        </p:attrNameLst>
                                      </p:cBhvr>
                                      <p:tavLst>
                                        <p:tav tm="0">
                                          <p:val>
                                            <p:strVal val="0-#ppt_w/2"/>
                                          </p:val>
                                        </p:tav>
                                        <p:tav tm="100000">
                                          <p:val>
                                            <p:strVal val="#ppt_x"/>
                                          </p:val>
                                        </p:tav>
                                      </p:tavLst>
                                    </p:anim>
                                    <p:anim calcmode="lin" valueType="num">
                                      <p:cBhvr additive="base">
                                        <p:cTn id="12"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8195"/>
                                        </p:tgtEl>
                                        <p:attrNameLst>
                                          <p:attrName>style.visibility</p:attrName>
                                        </p:attrNameLst>
                                      </p:cBhvr>
                                      <p:to>
                                        <p:strVal val="visible"/>
                                      </p:to>
                                    </p:set>
                                    <p:anim calcmode="lin" valueType="num">
                                      <p:cBhvr additive="base">
                                        <p:cTn id="17" dur="500" fill="hold"/>
                                        <p:tgtEl>
                                          <p:spTgt spid="8195"/>
                                        </p:tgtEl>
                                        <p:attrNameLst>
                                          <p:attrName>ppt_x</p:attrName>
                                        </p:attrNameLst>
                                      </p:cBhvr>
                                      <p:tavLst>
                                        <p:tav tm="0">
                                          <p:val>
                                            <p:strVal val="0-#ppt_w/2"/>
                                          </p:val>
                                        </p:tav>
                                        <p:tav tm="100000">
                                          <p:val>
                                            <p:strVal val="#ppt_x"/>
                                          </p:val>
                                        </p:tav>
                                      </p:tavLst>
                                    </p:anim>
                                    <p:anim calcmode="lin" valueType="num">
                                      <p:cBhvr additive="base">
                                        <p:cTn id="18"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8198"/>
                                        </p:tgtEl>
                                        <p:attrNameLst>
                                          <p:attrName>style.visibility</p:attrName>
                                        </p:attrNameLst>
                                      </p:cBhvr>
                                      <p:to>
                                        <p:strVal val="visible"/>
                                      </p:to>
                                    </p:set>
                                    <p:anim calcmode="lin" valueType="num">
                                      <p:cBhvr additive="base">
                                        <p:cTn id="23" dur="500" fill="hold"/>
                                        <p:tgtEl>
                                          <p:spTgt spid="8198"/>
                                        </p:tgtEl>
                                        <p:attrNameLst>
                                          <p:attrName>ppt_x</p:attrName>
                                        </p:attrNameLst>
                                      </p:cBhvr>
                                      <p:tavLst>
                                        <p:tav tm="0">
                                          <p:val>
                                            <p:strVal val="0-#ppt_w/2"/>
                                          </p:val>
                                        </p:tav>
                                        <p:tav tm="100000">
                                          <p:val>
                                            <p:strVal val="#ppt_x"/>
                                          </p:val>
                                        </p:tav>
                                      </p:tavLst>
                                    </p:anim>
                                    <p:anim calcmode="lin" valueType="num">
                                      <p:cBhvr additive="base">
                                        <p:cTn id="24"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p:nvPr>
        </p:nvSpPr>
        <p:spPr>
          <a:xfrm>
            <a:off x="1108166" y="628989"/>
            <a:ext cx="3860800" cy="756659"/>
          </a:xfrm>
        </p:spPr>
        <p:txBody>
          <a:bodyPr/>
          <a:lstStyle/>
          <a:p>
            <a:pPr eaLnBrk="1" hangingPunct="1"/>
            <a:r>
              <a:rPr lang="zh-CN" altLang="en-US" sz="4600" b="1" dirty="0">
                <a:solidFill>
                  <a:srgbClr val="0000FF"/>
                </a:solidFill>
                <a:effectLst>
                  <a:outerShdw blurRad="38100" dist="38100" dir="2700000" algn="tl">
                    <a:srgbClr val="000000">
                      <a:alpha val="43137"/>
                    </a:srgbClr>
                  </a:outerShdw>
                </a:effectLst>
                <a:latin typeface="宋体" panose="02010600030101010101" pitchFamily="2" charset="-122"/>
                <a:ea typeface="ˎ̥"/>
                <a:cs typeface="ˎ̥"/>
              </a:rPr>
              <a:t>微分方程概述</a:t>
            </a:r>
          </a:p>
        </p:txBody>
      </p:sp>
      <p:sp>
        <p:nvSpPr>
          <p:cNvPr id="1033" name="Rectangle 3"/>
          <p:cNvSpPr>
            <a:spLocks noGrp="1" noChangeArrowheads="1"/>
          </p:cNvSpPr>
          <p:nvPr>
            <p:ph type="body" sz="half" idx="1"/>
          </p:nvPr>
        </p:nvSpPr>
        <p:spPr>
          <a:xfrm>
            <a:off x="839416" y="1424214"/>
            <a:ext cx="10246109" cy="1084914"/>
          </a:xfrm>
        </p:spPr>
        <p:txBody>
          <a:bodyPr/>
          <a:lstStyle/>
          <a:p>
            <a:pPr eaLnBrk="1" hangingPunct="1">
              <a:buFontTx/>
              <a:buNone/>
            </a:pPr>
            <a:r>
              <a:rPr lang="zh-CN" altLang="en-US" b="1" dirty="0">
                <a:solidFill>
                  <a:srgbClr val="FF0000"/>
                </a:solidFill>
                <a:latin typeface="宋体" panose="02010600030101010101" pitchFamily="2" charset="-122"/>
                <a:ea typeface="宋体" panose="02010600030101010101" pitchFamily="2" charset="-122"/>
              </a:rPr>
              <a:t>  </a:t>
            </a:r>
            <a:r>
              <a:rPr lang="zh-CN" altLang="en-US" sz="2800" b="1" dirty="0">
                <a:solidFill>
                  <a:srgbClr val="FF0000"/>
                </a:solidFill>
                <a:latin typeface="宋体" panose="02010600030101010101" pitchFamily="2" charset="-122"/>
                <a:ea typeface="宋体" panose="02010600030101010101" pitchFamily="2" charset="-122"/>
              </a:rPr>
              <a:t>方程</a:t>
            </a:r>
            <a:r>
              <a:rPr lang="zh-CN" altLang="en-US" sz="2800" b="1" dirty="0">
                <a:latin typeface="宋体" panose="02010600030101010101" pitchFamily="2" charset="-122"/>
                <a:ea typeface="宋体" panose="02010600030101010101" pitchFamily="2" charset="-122"/>
              </a:rPr>
              <a:t>是指含有未知量的等式，它表达了未知量所必须满足的某种条件</a:t>
            </a:r>
            <a:r>
              <a:rPr lang="en-US" altLang="zh-CN" sz="2800" b="1" dirty="0">
                <a:latin typeface="宋体" panose="02010600030101010101" pitchFamily="2" charset="-122"/>
                <a:ea typeface="宋体" panose="02010600030101010101" pitchFamily="2" charset="-122"/>
              </a:rPr>
              <a:t>.</a:t>
            </a:r>
            <a:r>
              <a:rPr lang="zh-CN" altLang="en-US" sz="2800" b="1" dirty="0">
                <a:solidFill>
                  <a:srgbClr val="FF0000"/>
                </a:solidFill>
                <a:latin typeface="宋体" panose="02010600030101010101" pitchFamily="2" charset="-122"/>
                <a:ea typeface="宋体" panose="02010600030101010101" pitchFamily="2" charset="-122"/>
              </a:rPr>
              <a:t>微分方程</a:t>
            </a:r>
            <a:r>
              <a:rPr lang="zh-CN" altLang="en-US" sz="2800" b="1" dirty="0">
                <a:latin typeface="宋体" panose="02010600030101010101" pitchFamily="2" charset="-122"/>
                <a:ea typeface="宋体" panose="02010600030101010101" pitchFamily="2" charset="-122"/>
              </a:rPr>
              <a:t>是联系着自变量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未知函数及其导数的关系式</a:t>
            </a:r>
            <a:r>
              <a:rPr lang="en-US" altLang="zh-CN" sz="2800" b="1" dirty="0">
                <a:latin typeface="宋体" panose="02010600030101010101" pitchFamily="2" charset="-122"/>
                <a:ea typeface="宋体" panose="02010600030101010101" pitchFamily="2" charset="-122"/>
              </a:rPr>
              <a:t>.</a:t>
            </a:r>
            <a:endParaRPr lang="en-US" altLang="zh-CN" sz="2800" dirty="0"/>
          </a:p>
        </p:txBody>
      </p:sp>
      <p:graphicFrame>
        <p:nvGraphicFramePr>
          <p:cNvPr id="15364" name="Object 4"/>
          <p:cNvGraphicFramePr>
            <a:graphicFrameLocks noGrp="1" noChangeAspect="1"/>
          </p:cNvGraphicFramePr>
          <p:nvPr>
            <p:ph sz="quarter" idx="2"/>
          </p:nvPr>
        </p:nvGraphicFramePr>
        <p:xfrm>
          <a:off x="1000709" y="2553492"/>
          <a:ext cx="3570287" cy="976313"/>
        </p:xfrm>
        <a:graphic>
          <a:graphicData uri="http://schemas.openxmlformats.org/presentationml/2006/ole">
            <mc:AlternateContent xmlns:mc="http://schemas.openxmlformats.org/markup-compatibility/2006">
              <mc:Choice xmlns:v="urn:schemas-microsoft-com:vml" Requires="v">
                <p:oleObj spid="_x0000_s1050" name="Equation" r:id="rId3" imgW="1485720" imgH="406080" progId="Equation.DSMT4">
                  <p:embed/>
                </p:oleObj>
              </mc:Choice>
              <mc:Fallback>
                <p:oleObj name="Equation" r:id="rId3" imgW="1485720" imgH="406080" progId="Equation.DSMT4">
                  <p:embed/>
                  <p:pic>
                    <p:nvPicPr>
                      <p:cNvPr id="0" name=""/>
                      <p:cNvPicPr>
                        <a:picLocks noChangeAspect="1" noChangeArrowheads="1"/>
                      </p:cNvPicPr>
                      <p:nvPr/>
                    </p:nvPicPr>
                    <p:blipFill>
                      <a:blip r:embed="rId4"/>
                      <a:srcRect/>
                      <a:stretch>
                        <a:fillRect/>
                      </a:stretch>
                    </p:blipFill>
                    <p:spPr bwMode="auto">
                      <a:xfrm>
                        <a:off x="1000709" y="2553492"/>
                        <a:ext cx="3570287" cy="976313"/>
                      </a:xfrm>
                      <a:prstGeom prst="rect">
                        <a:avLst/>
                      </a:prstGeom>
                      <a:noFill/>
                      <a:ln>
                        <a:noFill/>
                      </a:ln>
                      <a:effectLst/>
                    </p:spPr>
                  </p:pic>
                </p:oleObj>
              </mc:Fallback>
            </mc:AlternateContent>
          </a:graphicData>
        </a:graphic>
      </p:graphicFrame>
      <p:graphicFrame>
        <p:nvGraphicFramePr>
          <p:cNvPr id="15366" name="Object 6"/>
          <p:cNvGraphicFramePr>
            <a:graphicFrameLocks noGrp="1" noChangeAspect="1"/>
          </p:cNvGraphicFramePr>
          <p:nvPr>
            <p:ph sz="quarter" idx="3"/>
          </p:nvPr>
        </p:nvGraphicFramePr>
        <p:xfrm>
          <a:off x="5674812" y="2703623"/>
          <a:ext cx="3040292" cy="506715"/>
        </p:xfrm>
        <a:graphic>
          <a:graphicData uri="http://schemas.openxmlformats.org/presentationml/2006/ole">
            <mc:AlternateContent xmlns:mc="http://schemas.openxmlformats.org/markup-compatibility/2006">
              <mc:Choice xmlns:v="urn:schemas-microsoft-com:vml" Requires="v">
                <p:oleObj spid="_x0000_s1051" name="Equation" r:id="rId5" imgW="1218960" imgH="203040" progId="Equation.DSMT4">
                  <p:embed/>
                </p:oleObj>
              </mc:Choice>
              <mc:Fallback>
                <p:oleObj name="Equation" r:id="rId5" imgW="1218960" imgH="203040" progId="Equation.DSMT4">
                  <p:embed/>
                  <p:pic>
                    <p:nvPicPr>
                      <p:cNvPr id="0" name=""/>
                      <p:cNvPicPr>
                        <a:picLocks noChangeAspect="1" noChangeArrowheads="1"/>
                      </p:cNvPicPr>
                      <p:nvPr/>
                    </p:nvPicPr>
                    <p:blipFill>
                      <a:blip r:embed="rId6"/>
                      <a:srcRect/>
                      <a:stretch>
                        <a:fillRect/>
                      </a:stretch>
                    </p:blipFill>
                    <p:spPr bwMode="auto">
                      <a:xfrm>
                        <a:off x="5674812" y="2703623"/>
                        <a:ext cx="3040292" cy="506715"/>
                      </a:xfrm>
                      <a:prstGeom prst="rect">
                        <a:avLst/>
                      </a:prstGeom>
                      <a:noFill/>
                      <a:ln>
                        <a:noFill/>
                      </a:ln>
                      <a:effectLst/>
                    </p:spPr>
                  </p:pic>
                </p:oleObj>
              </mc:Fallback>
            </mc:AlternateContent>
          </a:graphicData>
        </a:graphic>
      </p:graphicFrame>
      <p:graphicFrame>
        <p:nvGraphicFramePr>
          <p:cNvPr id="15368" name="Object 8"/>
          <p:cNvGraphicFramePr>
            <a:graphicFrameLocks noChangeAspect="1"/>
          </p:cNvGraphicFramePr>
          <p:nvPr/>
        </p:nvGraphicFramePr>
        <p:xfrm>
          <a:off x="1108166" y="3529805"/>
          <a:ext cx="4155252" cy="1170263"/>
        </p:xfrm>
        <a:graphic>
          <a:graphicData uri="http://schemas.openxmlformats.org/presentationml/2006/ole">
            <mc:AlternateContent xmlns:mc="http://schemas.openxmlformats.org/markup-compatibility/2006">
              <mc:Choice xmlns:v="urn:schemas-microsoft-com:vml" Requires="v">
                <p:oleObj spid="_x0000_s1052" name="Equation" r:id="rId7" imgW="1917360" imgH="469800" progId="Equation.DSMT4">
                  <p:embed/>
                </p:oleObj>
              </mc:Choice>
              <mc:Fallback>
                <p:oleObj name="Equation" r:id="rId7" imgW="1917360" imgH="469800" progId="Equation.DSMT4">
                  <p:embed/>
                  <p:pic>
                    <p:nvPicPr>
                      <p:cNvPr id="0" name=""/>
                      <p:cNvPicPr>
                        <a:picLocks noChangeAspect="1" noChangeArrowheads="1"/>
                      </p:cNvPicPr>
                      <p:nvPr/>
                    </p:nvPicPr>
                    <p:blipFill>
                      <a:blip r:embed="rId8"/>
                      <a:srcRect/>
                      <a:stretch>
                        <a:fillRect/>
                      </a:stretch>
                    </p:blipFill>
                    <p:spPr bwMode="auto">
                      <a:xfrm>
                        <a:off x="1108166" y="3529805"/>
                        <a:ext cx="4155252" cy="1170263"/>
                      </a:xfrm>
                      <a:prstGeom prst="rect">
                        <a:avLst/>
                      </a:prstGeom>
                      <a:noFill/>
                    </p:spPr>
                  </p:pic>
                </p:oleObj>
              </mc:Fallback>
            </mc:AlternateContent>
          </a:graphicData>
        </a:graphic>
      </p:graphicFrame>
      <p:graphicFrame>
        <p:nvGraphicFramePr>
          <p:cNvPr id="15369" name="Object 9"/>
          <p:cNvGraphicFramePr>
            <a:graphicFrameLocks noChangeAspect="1"/>
          </p:cNvGraphicFramePr>
          <p:nvPr/>
        </p:nvGraphicFramePr>
        <p:xfrm>
          <a:off x="5596345" y="3529805"/>
          <a:ext cx="4275228" cy="1009234"/>
        </p:xfrm>
        <a:graphic>
          <a:graphicData uri="http://schemas.openxmlformats.org/presentationml/2006/ole">
            <mc:AlternateContent xmlns:mc="http://schemas.openxmlformats.org/markup-compatibility/2006">
              <mc:Choice xmlns:v="urn:schemas-microsoft-com:vml" Requires="v">
                <p:oleObj spid="_x0000_s1053" name="Equation" r:id="rId9" imgW="1993680" imgH="419040" progId="Equation.DSMT4">
                  <p:embed/>
                </p:oleObj>
              </mc:Choice>
              <mc:Fallback>
                <p:oleObj name="Equation" r:id="rId9" imgW="1993680" imgH="419040" progId="Equation.DSMT4">
                  <p:embed/>
                  <p:pic>
                    <p:nvPicPr>
                      <p:cNvPr id="0" name=""/>
                      <p:cNvPicPr>
                        <a:picLocks noChangeAspect="1" noChangeArrowheads="1"/>
                      </p:cNvPicPr>
                      <p:nvPr/>
                    </p:nvPicPr>
                    <p:blipFill>
                      <a:blip r:embed="rId10"/>
                      <a:srcRect/>
                      <a:stretch>
                        <a:fillRect/>
                      </a:stretch>
                    </p:blipFill>
                    <p:spPr bwMode="auto">
                      <a:xfrm>
                        <a:off x="5596345" y="3529805"/>
                        <a:ext cx="4275228" cy="1009234"/>
                      </a:xfrm>
                      <a:prstGeom prst="rect">
                        <a:avLst/>
                      </a:prstGeom>
                      <a:noFill/>
                    </p:spPr>
                  </p:pic>
                </p:oleObj>
              </mc:Fallback>
            </mc:AlternateContent>
          </a:graphicData>
        </a:graphic>
      </p:graphicFrame>
      <p:graphicFrame>
        <p:nvGraphicFramePr>
          <p:cNvPr id="15370" name="Object 10"/>
          <p:cNvGraphicFramePr>
            <a:graphicFrameLocks noChangeAspect="1"/>
          </p:cNvGraphicFramePr>
          <p:nvPr/>
        </p:nvGraphicFramePr>
        <p:xfrm>
          <a:off x="1108166" y="4785596"/>
          <a:ext cx="2941320" cy="1033918"/>
        </p:xfrm>
        <a:graphic>
          <a:graphicData uri="http://schemas.openxmlformats.org/presentationml/2006/ole">
            <mc:AlternateContent xmlns:mc="http://schemas.openxmlformats.org/markup-compatibility/2006">
              <mc:Choice xmlns:v="urn:schemas-microsoft-com:vml" Requires="v">
                <p:oleObj spid="_x0000_s1054" name="Equation" r:id="rId11" imgW="1218960" imgH="431640" progId="Equation.DSMT4">
                  <p:embed/>
                </p:oleObj>
              </mc:Choice>
              <mc:Fallback>
                <p:oleObj name="Equation" r:id="rId11" imgW="1218960" imgH="431640" progId="Equation.DSMT4">
                  <p:embed/>
                  <p:pic>
                    <p:nvPicPr>
                      <p:cNvPr id="0" name=""/>
                      <p:cNvPicPr>
                        <a:picLocks noChangeAspect="1" noChangeArrowheads="1"/>
                      </p:cNvPicPr>
                      <p:nvPr/>
                    </p:nvPicPr>
                    <p:blipFill>
                      <a:blip r:embed="rId12"/>
                      <a:srcRect/>
                      <a:stretch>
                        <a:fillRect/>
                      </a:stretch>
                    </p:blipFill>
                    <p:spPr bwMode="auto">
                      <a:xfrm>
                        <a:off x="1108166" y="4785596"/>
                        <a:ext cx="2941320" cy="1033918"/>
                      </a:xfrm>
                      <a:prstGeom prst="rect">
                        <a:avLst/>
                      </a:prstGeom>
                      <a:noFill/>
                    </p:spPr>
                  </p:pic>
                </p:oleObj>
              </mc:Fallback>
            </mc:AlternateContent>
          </a:graphicData>
        </a:graphic>
      </p:graphicFrame>
      <p:graphicFrame>
        <p:nvGraphicFramePr>
          <p:cNvPr id="15371" name="Object 11"/>
          <p:cNvGraphicFramePr>
            <a:graphicFrameLocks noChangeAspect="1"/>
          </p:cNvGraphicFramePr>
          <p:nvPr/>
        </p:nvGraphicFramePr>
        <p:xfrm>
          <a:off x="5596347" y="4771201"/>
          <a:ext cx="5757454" cy="1014929"/>
        </p:xfrm>
        <a:graphic>
          <a:graphicData uri="http://schemas.openxmlformats.org/presentationml/2006/ole">
            <mc:AlternateContent xmlns:mc="http://schemas.openxmlformats.org/markup-compatibility/2006">
              <mc:Choice xmlns:v="urn:schemas-microsoft-com:vml" Requires="v">
                <p:oleObj spid="_x0000_s1055" name="Equation" r:id="rId13" imgW="2514600" imgH="444240" progId="Equation.DSMT4">
                  <p:embed/>
                </p:oleObj>
              </mc:Choice>
              <mc:Fallback>
                <p:oleObj name="Equation" r:id="rId13" imgW="2514600" imgH="444240" progId="Equation.DSMT4">
                  <p:embed/>
                  <p:pic>
                    <p:nvPicPr>
                      <p:cNvPr id="0" name=""/>
                      <p:cNvPicPr>
                        <a:picLocks noChangeAspect="1" noChangeArrowheads="1"/>
                      </p:cNvPicPr>
                      <p:nvPr/>
                    </p:nvPicPr>
                    <p:blipFill>
                      <a:blip r:embed="rId14"/>
                      <a:srcRect/>
                      <a:stretch>
                        <a:fillRect/>
                      </a:stretch>
                    </p:blipFill>
                    <p:spPr bwMode="auto">
                      <a:xfrm>
                        <a:off x="5596347" y="4771201"/>
                        <a:ext cx="5757454" cy="1014929"/>
                      </a:xfrm>
                      <a:prstGeom prst="rect">
                        <a:avLst/>
                      </a:prstGeom>
                      <a:noFill/>
                    </p:spPr>
                  </p:pic>
                </p:oleObj>
              </mc:Fallback>
            </mc:AlternateContent>
          </a:graphicData>
        </a:graphic>
      </p:graphicFrame>
      <p:sp>
        <p:nvSpPr>
          <p:cNvPr id="1034"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60FBE7D5-E4EF-45BF-BF7E-8AC22A9F37EF}" type="slidenum">
              <a:rPr lang="en-US" altLang="zh-CN" sz="1200">
                <a:solidFill>
                  <a:schemeClr val="accent2"/>
                </a:solidFill>
              </a:rPr>
              <a:pPr eaLnBrk="1" hangingPunct="1"/>
              <a:t>3</a:t>
            </a:fld>
            <a:endParaRPr lang="en-US" altLang="zh-CN" sz="1200">
              <a:solidFill>
                <a:schemeClr val="accent2"/>
              </a:solidFill>
            </a:endParaRPr>
          </a:p>
        </p:txBody>
      </p:sp>
    </p:spTree>
    <p:extLst>
      <p:ext uri="{BB962C8B-B14F-4D97-AF65-F5344CB8AC3E}">
        <p14:creationId xmlns:p14="http://schemas.microsoft.com/office/powerpoint/2010/main" val="2418123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ppt_w</p:attrName>
                                        </p:attrNameLst>
                                      </p:cBhvr>
                                      <p:tavLst>
                                        <p:tav tm="0">
                                          <p:val>
                                            <p:strVal val="#ppt_w*0.70"/>
                                          </p:val>
                                        </p:tav>
                                        <p:tav tm="100000">
                                          <p:val>
                                            <p:strVal val="#ppt_w"/>
                                          </p:val>
                                        </p:tav>
                                      </p:tavLst>
                                    </p:anim>
                                    <p:anim calcmode="lin" valueType="num">
                                      <p:cBhvr>
                                        <p:cTn id="8" dur="1000" fill="hold"/>
                                        <p:tgtEl>
                                          <p:spTgt spid="15364"/>
                                        </p:tgtEl>
                                        <p:attrNameLst>
                                          <p:attrName>ppt_h</p:attrName>
                                        </p:attrNameLst>
                                      </p:cBhvr>
                                      <p:tavLst>
                                        <p:tav tm="0">
                                          <p:val>
                                            <p:strVal val="#ppt_h"/>
                                          </p:val>
                                        </p:tav>
                                        <p:tav tm="100000">
                                          <p:val>
                                            <p:strVal val="#ppt_h"/>
                                          </p:val>
                                        </p:tav>
                                      </p:tavLst>
                                    </p:anim>
                                    <p:animEffect transition="in" filter="fade">
                                      <p:cBhvr>
                                        <p:cTn id="9" dur="1000"/>
                                        <p:tgtEl>
                                          <p:spTgt spid="1536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15366"/>
                                        </p:tgtEl>
                                        <p:attrNameLst>
                                          <p:attrName>style.visibility</p:attrName>
                                        </p:attrNameLst>
                                      </p:cBhvr>
                                      <p:to>
                                        <p:strVal val="visible"/>
                                      </p:to>
                                    </p:set>
                                    <p:anim calcmode="lin" valueType="num">
                                      <p:cBhvr>
                                        <p:cTn id="14" dur="1000" fill="hold"/>
                                        <p:tgtEl>
                                          <p:spTgt spid="15366"/>
                                        </p:tgtEl>
                                        <p:attrNameLst>
                                          <p:attrName>ppt_w</p:attrName>
                                        </p:attrNameLst>
                                      </p:cBhvr>
                                      <p:tavLst>
                                        <p:tav tm="0">
                                          <p:val>
                                            <p:strVal val="#ppt_w*0.70"/>
                                          </p:val>
                                        </p:tav>
                                        <p:tav tm="100000">
                                          <p:val>
                                            <p:strVal val="#ppt_w"/>
                                          </p:val>
                                        </p:tav>
                                      </p:tavLst>
                                    </p:anim>
                                    <p:anim calcmode="lin" valueType="num">
                                      <p:cBhvr>
                                        <p:cTn id="15" dur="1000" fill="hold"/>
                                        <p:tgtEl>
                                          <p:spTgt spid="15366"/>
                                        </p:tgtEl>
                                        <p:attrNameLst>
                                          <p:attrName>ppt_h</p:attrName>
                                        </p:attrNameLst>
                                      </p:cBhvr>
                                      <p:tavLst>
                                        <p:tav tm="0">
                                          <p:val>
                                            <p:strVal val="#ppt_h"/>
                                          </p:val>
                                        </p:tav>
                                        <p:tav tm="100000">
                                          <p:val>
                                            <p:strVal val="#ppt_h"/>
                                          </p:val>
                                        </p:tav>
                                      </p:tavLst>
                                    </p:anim>
                                    <p:animEffect transition="in" filter="fade">
                                      <p:cBhvr>
                                        <p:cTn id="16" dur="1000"/>
                                        <p:tgtEl>
                                          <p:spTgt spid="1536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5368"/>
                                        </p:tgtEl>
                                        <p:attrNameLst>
                                          <p:attrName>style.visibility</p:attrName>
                                        </p:attrNameLst>
                                      </p:cBhvr>
                                      <p:to>
                                        <p:strVal val="visible"/>
                                      </p:to>
                                    </p:set>
                                    <p:anim calcmode="lin" valueType="num">
                                      <p:cBhvr>
                                        <p:cTn id="21" dur="1000" fill="hold"/>
                                        <p:tgtEl>
                                          <p:spTgt spid="15368"/>
                                        </p:tgtEl>
                                        <p:attrNameLst>
                                          <p:attrName>ppt_w</p:attrName>
                                        </p:attrNameLst>
                                      </p:cBhvr>
                                      <p:tavLst>
                                        <p:tav tm="0">
                                          <p:val>
                                            <p:strVal val="#ppt_w*0.70"/>
                                          </p:val>
                                        </p:tav>
                                        <p:tav tm="100000">
                                          <p:val>
                                            <p:strVal val="#ppt_w"/>
                                          </p:val>
                                        </p:tav>
                                      </p:tavLst>
                                    </p:anim>
                                    <p:anim calcmode="lin" valueType="num">
                                      <p:cBhvr>
                                        <p:cTn id="22" dur="1000" fill="hold"/>
                                        <p:tgtEl>
                                          <p:spTgt spid="15368"/>
                                        </p:tgtEl>
                                        <p:attrNameLst>
                                          <p:attrName>ppt_h</p:attrName>
                                        </p:attrNameLst>
                                      </p:cBhvr>
                                      <p:tavLst>
                                        <p:tav tm="0">
                                          <p:val>
                                            <p:strVal val="#ppt_h"/>
                                          </p:val>
                                        </p:tav>
                                        <p:tav tm="100000">
                                          <p:val>
                                            <p:strVal val="#ppt_h"/>
                                          </p:val>
                                        </p:tav>
                                      </p:tavLst>
                                    </p:anim>
                                    <p:animEffect transition="in" filter="fade">
                                      <p:cBhvr>
                                        <p:cTn id="23" dur="1000"/>
                                        <p:tgtEl>
                                          <p:spTgt spid="1536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15369"/>
                                        </p:tgtEl>
                                        <p:attrNameLst>
                                          <p:attrName>style.visibility</p:attrName>
                                        </p:attrNameLst>
                                      </p:cBhvr>
                                      <p:to>
                                        <p:strVal val="visible"/>
                                      </p:to>
                                    </p:set>
                                    <p:anim calcmode="lin" valueType="num">
                                      <p:cBhvr>
                                        <p:cTn id="28" dur="1000" fill="hold"/>
                                        <p:tgtEl>
                                          <p:spTgt spid="15369"/>
                                        </p:tgtEl>
                                        <p:attrNameLst>
                                          <p:attrName>ppt_w</p:attrName>
                                        </p:attrNameLst>
                                      </p:cBhvr>
                                      <p:tavLst>
                                        <p:tav tm="0">
                                          <p:val>
                                            <p:strVal val="#ppt_w*0.70"/>
                                          </p:val>
                                        </p:tav>
                                        <p:tav tm="100000">
                                          <p:val>
                                            <p:strVal val="#ppt_w"/>
                                          </p:val>
                                        </p:tav>
                                      </p:tavLst>
                                    </p:anim>
                                    <p:anim calcmode="lin" valueType="num">
                                      <p:cBhvr>
                                        <p:cTn id="29" dur="1000" fill="hold"/>
                                        <p:tgtEl>
                                          <p:spTgt spid="15369"/>
                                        </p:tgtEl>
                                        <p:attrNameLst>
                                          <p:attrName>ppt_h</p:attrName>
                                        </p:attrNameLst>
                                      </p:cBhvr>
                                      <p:tavLst>
                                        <p:tav tm="0">
                                          <p:val>
                                            <p:strVal val="#ppt_h"/>
                                          </p:val>
                                        </p:tav>
                                        <p:tav tm="100000">
                                          <p:val>
                                            <p:strVal val="#ppt_h"/>
                                          </p:val>
                                        </p:tav>
                                      </p:tavLst>
                                    </p:anim>
                                    <p:animEffect transition="in" filter="fade">
                                      <p:cBhvr>
                                        <p:cTn id="30" dur="1000"/>
                                        <p:tgtEl>
                                          <p:spTgt spid="1536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p:cTn id="35" dur="1000" fill="hold"/>
                                        <p:tgtEl>
                                          <p:spTgt spid="15370"/>
                                        </p:tgtEl>
                                        <p:attrNameLst>
                                          <p:attrName>ppt_w</p:attrName>
                                        </p:attrNameLst>
                                      </p:cBhvr>
                                      <p:tavLst>
                                        <p:tav tm="0">
                                          <p:val>
                                            <p:strVal val="#ppt_w*0.70"/>
                                          </p:val>
                                        </p:tav>
                                        <p:tav tm="100000">
                                          <p:val>
                                            <p:strVal val="#ppt_w"/>
                                          </p:val>
                                        </p:tav>
                                      </p:tavLst>
                                    </p:anim>
                                    <p:anim calcmode="lin" valueType="num">
                                      <p:cBhvr>
                                        <p:cTn id="36" dur="1000" fill="hold"/>
                                        <p:tgtEl>
                                          <p:spTgt spid="15370"/>
                                        </p:tgtEl>
                                        <p:attrNameLst>
                                          <p:attrName>ppt_h</p:attrName>
                                        </p:attrNameLst>
                                      </p:cBhvr>
                                      <p:tavLst>
                                        <p:tav tm="0">
                                          <p:val>
                                            <p:strVal val="#ppt_h"/>
                                          </p:val>
                                        </p:tav>
                                        <p:tav tm="100000">
                                          <p:val>
                                            <p:strVal val="#ppt_h"/>
                                          </p:val>
                                        </p:tav>
                                      </p:tavLst>
                                    </p:anim>
                                    <p:animEffect transition="in" filter="fade">
                                      <p:cBhvr>
                                        <p:cTn id="37" dur="1000"/>
                                        <p:tgtEl>
                                          <p:spTgt spid="15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15371"/>
                                        </p:tgtEl>
                                        <p:attrNameLst>
                                          <p:attrName>style.visibility</p:attrName>
                                        </p:attrNameLst>
                                      </p:cBhvr>
                                      <p:to>
                                        <p:strVal val="visible"/>
                                      </p:to>
                                    </p:set>
                                    <p:anim calcmode="lin" valueType="num">
                                      <p:cBhvr>
                                        <p:cTn id="42" dur="1000" fill="hold"/>
                                        <p:tgtEl>
                                          <p:spTgt spid="15371"/>
                                        </p:tgtEl>
                                        <p:attrNameLst>
                                          <p:attrName>ppt_w</p:attrName>
                                        </p:attrNameLst>
                                      </p:cBhvr>
                                      <p:tavLst>
                                        <p:tav tm="0">
                                          <p:val>
                                            <p:strVal val="#ppt_w*0.70"/>
                                          </p:val>
                                        </p:tav>
                                        <p:tav tm="100000">
                                          <p:val>
                                            <p:strVal val="#ppt_w"/>
                                          </p:val>
                                        </p:tav>
                                      </p:tavLst>
                                    </p:anim>
                                    <p:anim calcmode="lin" valueType="num">
                                      <p:cBhvr>
                                        <p:cTn id="43" dur="1000" fill="hold"/>
                                        <p:tgtEl>
                                          <p:spTgt spid="15371"/>
                                        </p:tgtEl>
                                        <p:attrNameLst>
                                          <p:attrName>ppt_h</p:attrName>
                                        </p:attrNameLst>
                                      </p:cBhvr>
                                      <p:tavLst>
                                        <p:tav tm="0">
                                          <p:val>
                                            <p:strVal val="#ppt_h"/>
                                          </p:val>
                                        </p:tav>
                                        <p:tav tm="100000">
                                          <p:val>
                                            <p:strVal val="#ppt_h"/>
                                          </p:val>
                                        </p:tav>
                                      </p:tavLst>
                                    </p:anim>
                                    <p:animEffect transition="in" filter="fade">
                                      <p:cBhvr>
                                        <p:cTn id="44" dur="1000"/>
                                        <p:tgtEl>
                                          <p:spTgt spid="15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8451850" y="3932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2400"/>
          </a:p>
        </p:txBody>
      </p:sp>
      <p:sp>
        <p:nvSpPr>
          <p:cNvPr id="22534" name="Text Box 3"/>
          <p:cNvSpPr txBox="1">
            <a:spLocks noChangeArrowheads="1"/>
          </p:cNvSpPr>
          <p:nvPr/>
        </p:nvSpPr>
        <p:spPr bwMode="auto">
          <a:xfrm>
            <a:off x="1992313" y="1579612"/>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FF3300"/>
                </a:solidFill>
              </a:rPr>
              <a:t>定义</a:t>
            </a:r>
            <a:r>
              <a:rPr kumimoji="0" lang="en-US" altLang="zh-CN" sz="3200" b="1" dirty="0">
                <a:solidFill>
                  <a:srgbClr val="FF3300"/>
                </a:solidFill>
              </a:rPr>
              <a:t>1</a:t>
            </a:r>
          </a:p>
        </p:txBody>
      </p:sp>
      <p:sp>
        <p:nvSpPr>
          <p:cNvPr id="9220" name="Text Box 4"/>
          <p:cNvSpPr txBox="1">
            <a:spLocks noChangeArrowheads="1"/>
          </p:cNvSpPr>
          <p:nvPr/>
        </p:nvSpPr>
        <p:spPr bwMode="auto">
          <a:xfrm>
            <a:off x="3452337" y="1579612"/>
            <a:ext cx="1008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t>形如</a:t>
            </a:r>
          </a:p>
        </p:txBody>
      </p:sp>
      <p:graphicFrame>
        <p:nvGraphicFramePr>
          <p:cNvPr id="9221" name="Object 2"/>
          <p:cNvGraphicFramePr>
            <a:graphicFrameLocks noChangeAspect="1"/>
          </p:cNvGraphicFramePr>
          <p:nvPr/>
        </p:nvGraphicFramePr>
        <p:xfrm>
          <a:off x="2599532" y="2412210"/>
          <a:ext cx="5594350" cy="1058863"/>
        </p:xfrm>
        <a:graphic>
          <a:graphicData uri="http://schemas.openxmlformats.org/presentationml/2006/ole">
            <mc:AlternateContent xmlns:mc="http://schemas.openxmlformats.org/markup-compatibility/2006">
              <mc:Choice xmlns:v="urn:schemas-microsoft-com:vml" Requires="v">
                <p:oleObj spid="_x0000_s25614" name="Equation" r:id="rId3" imgW="2145960" imgH="406080" progId="Equation.DSMT4">
                  <p:embed/>
                </p:oleObj>
              </mc:Choice>
              <mc:Fallback>
                <p:oleObj name="Equation" r:id="rId3" imgW="2145960" imgH="406080" progId="Equation.DSMT4">
                  <p:embed/>
                  <p:pic>
                    <p:nvPicPr>
                      <p:cNvPr id="0" name=""/>
                      <p:cNvPicPr>
                        <a:picLocks noChangeAspect="1" noChangeArrowheads="1"/>
                      </p:cNvPicPr>
                      <p:nvPr/>
                    </p:nvPicPr>
                    <p:blipFill>
                      <a:blip r:embed="rId4"/>
                      <a:srcRect/>
                      <a:stretch>
                        <a:fillRect/>
                      </a:stretch>
                    </p:blipFill>
                    <p:spPr bwMode="auto">
                      <a:xfrm>
                        <a:off x="2599532" y="2412210"/>
                        <a:ext cx="5594350" cy="1058863"/>
                      </a:xfrm>
                      <a:prstGeom prst="rect">
                        <a:avLst/>
                      </a:prstGeom>
                      <a:noFill/>
                      <a:ln>
                        <a:noFill/>
                      </a:ln>
                    </p:spPr>
                  </p:pic>
                </p:oleObj>
              </mc:Fallback>
            </mc:AlternateContent>
          </a:graphicData>
        </a:graphic>
      </p:graphicFrame>
      <p:sp>
        <p:nvSpPr>
          <p:cNvPr id="9222" name="Text Box 6"/>
          <p:cNvSpPr txBox="1">
            <a:spLocks noChangeArrowheads="1"/>
          </p:cNvSpPr>
          <p:nvPr/>
        </p:nvSpPr>
        <p:spPr bwMode="auto">
          <a:xfrm>
            <a:off x="1926998" y="3636672"/>
            <a:ext cx="45100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t>方程</a:t>
            </a:r>
            <a:r>
              <a:rPr kumimoji="0" lang="en-US" altLang="zh-CN" sz="3200" b="1" dirty="0"/>
              <a:t>,</a:t>
            </a:r>
            <a:r>
              <a:rPr kumimoji="0" lang="zh-CN" altLang="en-US" sz="3200" b="1" dirty="0"/>
              <a:t>称为</a:t>
            </a:r>
            <a:r>
              <a:rPr kumimoji="0" lang="zh-CN" altLang="en-US" sz="3200" b="1" dirty="0">
                <a:solidFill>
                  <a:srgbClr val="FF3300"/>
                </a:solidFill>
              </a:rPr>
              <a:t>变量分离方程</a:t>
            </a:r>
            <a:r>
              <a:rPr kumimoji="0" lang="en-US" altLang="zh-CN" sz="3200" b="1" dirty="0">
                <a:solidFill>
                  <a:srgbClr val="FF3300"/>
                </a:solidFill>
              </a:rPr>
              <a:t>.</a:t>
            </a:r>
          </a:p>
        </p:txBody>
      </p:sp>
      <p:graphicFrame>
        <p:nvGraphicFramePr>
          <p:cNvPr id="9223" name="Object 3"/>
          <p:cNvGraphicFramePr>
            <a:graphicFrameLocks noChangeAspect="1"/>
          </p:cNvGraphicFramePr>
          <p:nvPr/>
        </p:nvGraphicFramePr>
        <p:xfrm>
          <a:off x="1992313" y="4552070"/>
          <a:ext cx="7160922" cy="587858"/>
        </p:xfrm>
        <a:graphic>
          <a:graphicData uri="http://schemas.openxmlformats.org/presentationml/2006/ole">
            <mc:AlternateContent xmlns:mc="http://schemas.openxmlformats.org/markup-compatibility/2006">
              <mc:Choice xmlns:v="urn:schemas-microsoft-com:vml" Requires="v">
                <p:oleObj spid="_x0000_s25615" name="Equation" r:id="rId5" imgW="2501640" imgH="215640" progId="Equation.DSMT4">
                  <p:embed/>
                </p:oleObj>
              </mc:Choice>
              <mc:Fallback>
                <p:oleObj name="Equation" r:id="rId5" imgW="2501640" imgH="215640" progId="Equation.DSMT4">
                  <p:embed/>
                  <p:pic>
                    <p:nvPicPr>
                      <p:cNvPr id="0" name=""/>
                      <p:cNvPicPr>
                        <a:picLocks noChangeAspect="1" noChangeArrowheads="1"/>
                      </p:cNvPicPr>
                      <p:nvPr/>
                    </p:nvPicPr>
                    <p:blipFill>
                      <a:blip r:embed="rId6"/>
                      <a:srcRect/>
                      <a:stretch>
                        <a:fillRect/>
                      </a:stretch>
                    </p:blipFill>
                    <p:spPr bwMode="auto">
                      <a:xfrm>
                        <a:off x="1992313" y="4552070"/>
                        <a:ext cx="7160922" cy="587858"/>
                      </a:xfrm>
                      <a:prstGeom prst="rect">
                        <a:avLst/>
                      </a:prstGeom>
                      <a:noFill/>
                      <a:ln>
                        <a:noFill/>
                      </a:ln>
                    </p:spPr>
                  </p:pic>
                </p:oleObj>
              </mc:Fallback>
            </mc:AlternateContent>
          </a:graphicData>
        </a:graphic>
      </p:graphicFrame>
      <p:graphicFrame>
        <p:nvGraphicFramePr>
          <p:cNvPr id="22532" name="Object 4"/>
          <p:cNvGraphicFramePr>
            <a:graphicFrameLocks noChangeAspect="1"/>
          </p:cNvGraphicFramePr>
          <p:nvPr/>
        </p:nvGraphicFramePr>
        <p:xfrm>
          <a:off x="9540543" y="481344"/>
          <a:ext cx="2293937" cy="1081087"/>
        </p:xfrm>
        <a:graphic>
          <a:graphicData uri="http://schemas.openxmlformats.org/presentationml/2006/ole">
            <mc:AlternateContent xmlns:mc="http://schemas.openxmlformats.org/markup-compatibility/2006">
              <mc:Choice xmlns:v="urn:schemas-microsoft-com:vml" Requires="v">
                <p:oleObj spid="_x0000_s25616" name="Equation" r:id="rId7" imgW="863280" imgH="406080" progId="Equation.DSMT4">
                  <p:embed/>
                </p:oleObj>
              </mc:Choice>
              <mc:Fallback>
                <p:oleObj name="Equation" r:id="rId7" imgW="863280" imgH="406080" progId="Equation.DSMT4">
                  <p:embed/>
                  <p:pic>
                    <p:nvPicPr>
                      <p:cNvPr id="0" name=""/>
                      <p:cNvPicPr>
                        <a:picLocks noChangeAspect="1" noChangeArrowheads="1"/>
                      </p:cNvPicPr>
                      <p:nvPr/>
                    </p:nvPicPr>
                    <p:blipFill>
                      <a:blip r:embed="rId8"/>
                      <a:srcRect/>
                      <a:stretch>
                        <a:fillRect/>
                      </a:stretch>
                    </p:blipFill>
                    <p:spPr bwMode="auto">
                      <a:xfrm>
                        <a:off x="9540543" y="481344"/>
                        <a:ext cx="2293937" cy="10810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7"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47998C4-B56D-409C-A79C-A6F4135F2863}" type="slidenum">
              <a:rPr lang="en-US" altLang="zh-CN" sz="1200">
                <a:solidFill>
                  <a:schemeClr val="accent2"/>
                </a:solidFill>
              </a:rPr>
              <a:pPr eaLnBrk="1" hangingPunct="1"/>
              <a:t>30</a:t>
            </a:fld>
            <a:endParaRPr lang="en-US" altLang="zh-CN" sz="1200">
              <a:solidFill>
                <a:schemeClr val="accent2"/>
              </a:solidFill>
            </a:endParaRPr>
          </a:p>
        </p:txBody>
      </p:sp>
    </p:spTree>
    <p:extLst>
      <p:ext uri="{BB962C8B-B14F-4D97-AF65-F5344CB8AC3E}">
        <p14:creationId xmlns:p14="http://schemas.microsoft.com/office/powerpoint/2010/main" val="3997429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9221"/>
                                        </p:tgtEl>
                                        <p:attrNameLst>
                                          <p:attrName>style.visibility</p:attrName>
                                        </p:attrNameLst>
                                      </p:cBhvr>
                                      <p:to>
                                        <p:strVal val="visible"/>
                                      </p:to>
                                    </p:set>
                                    <p:anim calcmode="lin" valueType="num">
                                      <p:cBhvr additive="base">
                                        <p:cTn id="11" dur="500" fill="hold"/>
                                        <p:tgtEl>
                                          <p:spTgt spid="9221"/>
                                        </p:tgtEl>
                                        <p:attrNameLst>
                                          <p:attrName>ppt_x</p:attrName>
                                        </p:attrNameLst>
                                      </p:cBhvr>
                                      <p:tavLst>
                                        <p:tav tm="0">
                                          <p:val>
                                            <p:strVal val="0-#ppt_w/2"/>
                                          </p:val>
                                        </p:tav>
                                        <p:tav tm="100000">
                                          <p:val>
                                            <p:strVal val="#ppt_x"/>
                                          </p:val>
                                        </p:tav>
                                      </p:tavLst>
                                    </p:anim>
                                    <p:anim calcmode="lin" valueType="num">
                                      <p:cBhvr additive="base">
                                        <p:cTn id="12"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 calcmode="lin" valueType="num">
                                      <p:cBhvr additive="base">
                                        <p:cTn id="17" dur="500" fill="hold"/>
                                        <p:tgtEl>
                                          <p:spTgt spid="9222"/>
                                        </p:tgtEl>
                                        <p:attrNameLst>
                                          <p:attrName>ppt_x</p:attrName>
                                        </p:attrNameLst>
                                      </p:cBhvr>
                                      <p:tavLst>
                                        <p:tav tm="0">
                                          <p:val>
                                            <p:strVal val="#ppt_x"/>
                                          </p:val>
                                        </p:tav>
                                        <p:tav tm="100000">
                                          <p:val>
                                            <p:strVal val="#ppt_x"/>
                                          </p:val>
                                        </p:tav>
                                      </p:tavLst>
                                    </p:anim>
                                    <p:anim calcmode="lin" valueType="num">
                                      <p:cBhvr additive="base">
                                        <p:cTn id="18"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9223"/>
                                        </p:tgtEl>
                                        <p:attrNameLst>
                                          <p:attrName>style.visibility</p:attrName>
                                        </p:attrNameLst>
                                      </p:cBhvr>
                                      <p:to>
                                        <p:strVal val="visible"/>
                                      </p:to>
                                    </p:set>
                                    <p:anim calcmode="lin" valueType="num">
                                      <p:cBhvr additive="base">
                                        <p:cTn id="23" dur="500" fill="hold"/>
                                        <p:tgtEl>
                                          <p:spTgt spid="9223"/>
                                        </p:tgtEl>
                                        <p:attrNameLst>
                                          <p:attrName>ppt_x</p:attrName>
                                        </p:attrNameLst>
                                      </p:cBhvr>
                                      <p:tavLst>
                                        <p:tav tm="0">
                                          <p:val>
                                            <p:strVal val="0-#ppt_w/2"/>
                                          </p:val>
                                        </p:tav>
                                        <p:tav tm="100000">
                                          <p:val>
                                            <p:strVal val="#ppt_x"/>
                                          </p:val>
                                        </p:tav>
                                      </p:tavLst>
                                    </p:anim>
                                    <p:anim calcmode="lin" valueType="num">
                                      <p:cBhvr additive="base">
                                        <p:cTn id="24"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4" name="Rectangle 2"/>
          <p:cNvSpPr>
            <a:spLocks noChangeArrowheads="1"/>
          </p:cNvSpPr>
          <p:nvPr/>
        </p:nvSpPr>
        <p:spPr bwMode="auto">
          <a:xfrm>
            <a:off x="1832220" y="821103"/>
            <a:ext cx="3892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1" dirty="0">
                <a:solidFill>
                  <a:srgbClr val="FF3300"/>
                </a:solidFill>
              </a:rPr>
              <a:t>变量可分离方程解法</a:t>
            </a:r>
            <a:endParaRPr kumimoji="0" lang="zh-CN" altLang="en-US" sz="3200" dirty="0">
              <a:solidFill>
                <a:srgbClr val="FF3300"/>
              </a:solidFill>
            </a:endParaRPr>
          </a:p>
        </p:txBody>
      </p:sp>
      <p:graphicFrame>
        <p:nvGraphicFramePr>
          <p:cNvPr id="10243" name="Object 2"/>
          <p:cNvGraphicFramePr>
            <a:graphicFrameLocks noChangeAspect="1"/>
          </p:cNvGraphicFramePr>
          <p:nvPr/>
        </p:nvGraphicFramePr>
        <p:xfrm>
          <a:off x="2007469" y="1938911"/>
          <a:ext cx="2333609" cy="544949"/>
        </p:xfrm>
        <a:graphic>
          <a:graphicData uri="http://schemas.openxmlformats.org/presentationml/2006/ole">
            <mc:AlternateContent xmlns:mc="http://schemas.openxmlformats.org/markup-compatibility/2006">
              <mc:Choice xmlns:v="urn:schemas-microsoft-com:vml" Requires="v">
                <p:oleObj spid="_x0000_s26666" name="Equation" r:id="rId3" imgW="977760" imgH="228600" progId="Equation.DSMT4">
                  <p:embed/>
                </p:oleObj>
              </mc:Choice>
              <mc:Fallback>
                <p:oleObj name="Equation" r:id="rId3" imgW="977760" imgH="228600" progId="Equation.DSMT4">
                  <p:embed/>
                  <p:pic>
                    <p:nvPicPr>
                      <p:cNvPr id="0" name=""/>
                      <p:cNvPicPr>
                        <a:picLocks noChangeAspect="1" noChangeArrowheads="1"/>
                      </p:cNvPicPr>
                      <p:nvPr/>
                    </p:nvPicPr>
                    <p:blipFill>
                      <a:blip r:embed="rId4"/>
                      <a:srcRect/>
                      <a:stretch>
                        <a:fillRect/>
                      </a:stretch>
                    </p:blipFill>
                    <p:spPr bwMode="auto">
                      <a:xfrm>
                        <a:off x="2007469" y="1938911"/>
                        <a:ext cx="2333609" cy="544949"/>
                      </a:xfrm>
                      <a:prstGeom prst="rect">
                        <a:avLst/>
                      </a:prstGeom>
                      <a:noFill/>
                      <a:ln>
                        <a:noFill/>
                      </a:ln>
                    </p:spPr>
                  </p:pic>
                </p:oleObj>
              </mc:Fallback>
            </mc:AlternateContent>
          </a:graphicData>
        </a:graphic>
      </p:graphicFrame>
      <p:graphicFrame>
        <p:nvGraphicFramePr>
          <p:cNvPr id="10244" name="Object 3"/>
          <p:cNvGraphicFramePr>
            <a:graphicFrameLocks noChangeAspect="1"/>
          </p:cNvGraphicFramePr>
          <p:nvPr/>
        </p:nvGraphicFramePr>
        <p:xfrm>
          <a:off x="2607826" y="2379341"/>
          <a:ext cx="2791234" cy="1007863"/>
        </p:xfrm>
        <a:graphic>
          <a:graphicData uri="http://schemas.openxmlformats.org/presentationml/2006/ole">
            <mc:AlternateContent xmlns:mc="http://schemas.openxmlformats.org/markup-compatibility/2006">
              <mc:Choice xmlns:v="urn:schemas-microsoft-com:vml" Requires="v">
                <p:oleObj spid="_x0000_s26667" name="Equation" r:id="rId5" imgW="1002960" imgH="431640" progId="Equation.DSMT4">
                  <p:embed/>
                </p:oleObj>
              </mc:Choice>
              <mc:Fallback>
                <p:oleObj name="Equation" r:id="rId5" imgW="1002960" imgH="431640" progId="Equation.DSMT4">
                  <p:embed/>
                  <p:pic>
                    <p:nvPicPr>
                      <p:cNvPr id="0" name=""/>
                      <p:cNvPicPr>
                        <a:picLocks noChangeAspect="1" noChangeArrowheads="1"/>
                      </p:cNvPicPr>
                      <p:nvPr/>
                    </p:nvPicPr>
                    <p:blipFill>
                      <a:blip r:embed="rId6"/>
                      <a:srcRect/>
                      <a:stretch>
                        <a:fillRect/>
                      </a:stretch>
                    </p:blipFill>
                    <p:spPr bwMode="auto">
                      <a:xfrm>
                        <a:off x="2607826" y="2379341"/>
                        <a:ext cx="2791234" cy="1007863"/>
                      </a:xfrm>
                      <a:prstGeom prst="rect">
                        <a:avLst/>
                      </a:prstGeom>
                      <a:noFill/>
                      <a:ln>
                        <a:noFill/>
                      </a:ln>
                    </p:spPr>
                  </p:pic>
                </p:oleObj>
              </mc:Fallback>
            </mc:AlternateContent>
          </a:graphicData>
        </a:graphic>
      </p:graphicFrame>
      <p:sp>
        <p:nvSpPr>
          <p:cNvPr id="23565" name="Text Box 5"/>
          <p:cNvSpPr txBox="1">
            <a:spLocks noChangeArrowheads="1"/>
          </p:cNvSpPr>
          <p:nvPr/>
        </p:nvSpPr>
        <p:spPr bwMode="auto">
          <a:xfrm>
            <a:off x="2927350" y="34290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zh-CN" sz="2400"/>
          </a:p>
        </p:txBody>
      </p:sp>
      <p:sp>
        <p:nvSpPr>
          <p:cNvPr id="10246" name="Text Box 6"/>
          <p:cNvSpPr txBox="1">
            <a:spLocks noChangeArrowheads="1"/>
          </p:cNvSpPr>
          <p:nvPr/>
        </p:nvSpPr>
        <p:spPr bwMode="auto">
          <a:xfrm>
            <a:off x="5399060" y="2628013"/>
            <a:ext cx="417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这样变量就“分离”开了</a:t>
            </a:r>
            <a:r>
              <a:rPr kumimoji="0" lang="en-US" altLang="zh-CN" sz="2800" b="1" dirty="0"/>
              <a:t>.</a:t>
            </a:r>
          </a:p>
        </p:txBody>
      </p:sp>
      <p:graphicFrame>
        <p:nvGraphicFramePr>
          <p:cNvPr id="10247" name="Object 4"/>
          <p:cNvGraphicFramePr>
            <a:graphicFrameLocks noChangeAspect="1"/>
          </p:cNvGraphicFramePr>
          <p:nvPr/>
        </p:nvGraphicFramePr>
        <p:xfrm>
          <a:off x="3158311" y="3835473"/>
          <a:ext cx="4884128" cy="1070821"/>
        </p:xfrm>
        <a:graphic>
          <a:graphicData uri="http://schemas.openxmlformats.org/presentationml/2006/ole">
            <mc:AlternateContent xmlns:mc="http://schemas.openxmlformats.org/markup-compatibility/2006">
              <mc:Choice xmlns:v="urn:schemas-microsoft-com:vml" Requires="v">
                <p:oleObj spid="_x0000_s26668" name="Equation" r:id="rId7" imgW="1968480" imgH="431640" progId="Equation.DSMT4">
                  <p:embed/>
                </p:oleObj>
              </mc:Choice>
              <mc:Fallback>
                <p:oleObj name="Equation" r:id="rId7" imgW="1968480" imgH="431640" progId="Equation.DSMT4">
                  <p:embed/>
                  <p:pic>
                    <p:nvPicPr>
                      <p:cNvPr id="0" name=""/>
                      <p:cNvPicPr>
                        <a:picLocks noChangeAspect="1" noChangeArrowheads="1"/>
                      </p:cNvPicPr>
                      <p:nvPr/>
                    </p:nvPicPr>
                    <p:blipFill>
                      <a:blip r:embed="rId8"/>
                      <a:srcRect/>
                      <a:stretch>
                        <a:fillRect/>
                      </a:stretch>
                    </p:blipFill>
                    <p:spPr bwMode="auto">
                      <a:xfrm>
                        <a:off x="3158311" y="3835473"/>
                        <a:ext cx="4884128" cy="1070821"/>
                      </a:xfrm>
                      <a:prstGeom prst="rect">
                        <a:avLst/>
                      </a:prstGeom>
                      <a:noFill/>
                      <a:ln>
                        <a:noFill/>
                      </a:ln>
                    </p:spPr>
                  </p:pic>
                </p:oleObj>
              </mc:Fallback>
            </mc:AlternateContent>
          </a:graphicData>
        </a:graphic>
      </p:graphicFrame>
      <p:sp>
        <p:nvSpPr>
          <p:cNvPr id="10248" name="Line 8"/>
          <p:cNvSpPr>
            <a:spLocks noChangeShapeType="1"/>
          </p:cNvSpPr>
          <p:nvPr/>
        </p:nvSpPr>
        <p:spPr bwMode="auto">
          <a:xfrm>
            <a:off x="3274463" y="4893195"/>
            <a:ext cx="10080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9" name="Line 9"/>
          <p:cNvSpPr>
            <a:spLocks noChangeShapeType="1"/>
          </p:cNvSpPr>
          <p:nvPr/>
        </p:nvSpPr>
        <p:spPr bwMode="auto">
          <a:xfrm>
            <a:off x="3778495" y="4901248"/>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0" name="Line 10"/>
          <p:cNvSpPr>
            <a:spLocks noChangeShapeType="1"/>
          </p:cNvSpPr>
          <p:nvPr/>
        </p:nvSpPr>
        <p:spPr bwMode="auto">
          <a:xfrm flipV="1">
            <a:off x="4683901" y="4746926"/>
            <a:ext cx="1364920" cy="6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1" name="Line 11"/>
          <p:cNvSpPr>
            <a:spLocks noChangeShapeType="1"/>
          </p:cNvSpPr>
          <p:nvPr/>
        </p:nvSpPr>
        <p:spPr bwMode="auto">
          <a:xfrm>
            <a:off x="5510421" y="4760197"/>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52" name="Object 5"/>
          <p:cNvGraphicFramePr>
            <a:graphicFrameLocks noChangeAspect="1"/>
          </p:cNvGraphicFramePr>
          <p:nvPr/>
        </p:nvGraphicFramePr>
        <p:xfrm>
          <a:off x="1994079" y="4970166"/>
          <a:ext cx="2770188" cy="922338"/>
        </p:xfrm>
        <a:graphic>
          <a:graphicData uri="http://schemas.openxmlformats.org/presentationml/2006/ole">
            <mc:AlternateContent xmlns:mc="http://schemas.openxmlformats.org/markup-compatibility/2006">
              <mc:Choice xmlns:v="urn:schemas-microsoft-com:vml" Requires="v">
                <p:oleObj spid="_x0000_s26669" name="Equation" r:id="rId9" imgW="1295280" imgH="431640" progId="Equation.DSMT4">
                  <p:embed/>
                </p:oleObj>
              </mc:Choice>
              <mc:Fallback>
                <p:oleObj name="Equation" r:id="rId9" imgW="1295280" imgH="431640" progId="Equation.DSMT4">
                  <p:embed/>
                  <p:pic>
                    <p:nvPicPr>
                      <p:cNvPr id="0" name=""/>
                      <p:cNvPicPr>
                        <a:picLocks noChangeAspect="1" noChangeArrowheads="1"/>
                      </p:cNvPicPr>
                      <p:nvPr/>
                    </p:nvPicPr>
                    <p:blipFill>
                      <a:blip r:embed="rId10"/>
                      <a:srcRect/>
                      <a:stretch>
                        <a:fillRect/>
                      </a:stretch>
                    </p:blipFill>
                    <p:spPr bwMode="auto">
                      <a:xfrm>
                        <a:off x="1994079" y="4970166"/>
                        <a:ext cx="27701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3" name="Object 6"/>
          <p:cNvGraphicFramePr>
            <a:graphicFrameLocks noChangeAspect="1"/>
          </p:cNvGraphicFramePr>
          <p:nvPr/>
        </p:nvGraphicFramePr>
        <p:xfrm>
          <a:off x="5058845" y="5153618"/>
          <a:ext cx="2808288" cy="471488"/>
        </p:xfrm>
        <a:graphic>
          <a:graphicData uri="http://schemas.openxmlformats.org/presentationml/2006/ole">
            <mc:AlternateContent xmlns:mc="http://schemas.openxmlformats.org/markup-compatibility/2006">
              <mc:Choice xmlns:v="urn:schemas-microsoft-com:vml" Requires="v">
                <p:oleObj spid="_x0000_s26670" name="Equation" r:id="rId11" imgW="1282680" imgH="215640" progId="Equation.DSMT4">
                  <p:embed/>
                </p:oleObj>
              </mc:Choice>
              <mc:Fallback>
                <p:oleObj name="Equation" r:id="rId11" imgW="1282680" imgH="215640" progId="Equation.DSMT4">
                  <p:embed/>
                  <p:pic>
                    <p:nvPicPr>
                      <p:cNvPr id="0" name=""/>
                      <p:cNvPicPr>
                        <a:picLocks noChangeAspect="1" noChangeArrowheads="1"/>
                      </p:cNvPicPr>
                      <p:nvPr/>
                    </p:nvPicPr>
                    <p:blipFill>
                      <a:blip r:embed="rId12"/>
                      <a:srcRect/>
                      <a:stretch>
                        <a:fillRect/>
                      </a:stretch>
                    </p:blipFill>
                    <p:spPr bwMode="auto">
                      <a:xfrm>
                        <a:off x="5058845" y="5153618"/>
                        <a:ext cx="280828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7"/>
          <p:cNvGraphicFramePr>
            <a:graphicFrameLocks noChangeAspect="1"/>
          </p:cNvGraphicFramePr>
          <p:nvPr/>
        </p:nvGraphicFramePr>
        <p:xfrm>
          <a:off x="1992313" y="5819777"/>
          <a:ext cx="7238054" cy="536573"/>
        </p:xfrm>
        <a:graphic>
          <a:graphicData uri="http://schemas.openxmlformats.org/presentationml/2006/ole">
            <mc:AlternateContent xmlns:mc="http://schemas.openxmlformats.org/markup-compatibility/2006">
              <mc:Choice xmlns:v="urn:schemas-microsoft-com:vml" Requires="v">
                <p:oleObj spid="_x0000_s26671" name="Equation" r:id="rId13" imgW="2908080" imgH="215640" progId="Equation.DSMT4">
                  <p:embed/>
                </p:oleObj>
              </mc:Choice>
              <mc:Fallback>
                <p:oleObj name="Equation" r:id="rId13" imgW="290808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92313" y="5819777"/>
                        <a:ext cx="7238054" cy="536573"/>
                      </a:xfrm>
                      <a:prstGeom prst="rect">
                        <a:avLst/>
                      </a:prstGeom>
                      <a:noFill/>
                      <a:ln>
                        <a:noFill/>
                      </a:ln>
                    </p:spPr>
                  </p:pic>
                </p:oleObj>
              </mc:Fallback>
            </mc:AlternateContent>
          </a:graphicData>
        </a:graphic>
      </p:graphicFrame>
      <p:graphicFrame>
        <p:nvGraphicFramePr>
          <p:cNvPr id="10256" name="Object 8"/>
          <p:cNvGraphicFramePr>
            <a:graphicFrameLocks noChangeAspect="1"/>
          </p:cNvGraphicFramePr>
          <p:nvPr/>
        </p:nvGraphicFramePr>
        <p:xfrm>
          <a:off x="8256587" y="570170"/>
          <a:ext cx="3451225" cy="906462"/>
        </p:xfrm>
        <a:graphic>
          <a:graphicData uri="http://schemas.openxmlformats.org/presentationml/2006/ole">
            <mc:AlternateContent xmlns:mc="http://schemas.openxmlformats.org/markup-compatibility/2006">
              <mc:Choice xmlns:v="urn:schemas-microsoft-com:vml" Requires="v">
                <p:oleObj spid="_x0000_s26672" name="Equation" r:id="rId15" imgW="1549080" imgH="406080" progId="Equation.DSMT4">
                  <p:embed/>
                </p:oleObj>
              </mc:Choice>
              <mc:Fallback>
                <p:oleObj name="Equation" r:id="rId15" imgW="1549080" imgH="406080" progId="Equation.DSMT4">
                  <p:embed/>
                  <p:pic>
                    <p:nvPicPr>
                      <p:cNvPr id="0" name=""/>
                      <p:cNvPicPr>
                        <a:picLocks noChangeAspect="1" noChangeArrowheads="1"/>
                      </p:cNvPicPr>
                      <p:nvPr/>
                    </p:nvPicPr>
                    <p:blipFill>
                      <a:blip r:embed="rId16"/>
                      <a:srcRect/>
                      <a:stretch>
                        <a:fillRect/>
                      </a:stretch>
                    </p:blipFill>
                    <p:spPr bwMode="auto">
                      <a:xfrm>
                        <a:off x="8256587" y="570170"/>
                        <a:ext cx="3451225" cy="9064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7" name="Object 9"/>
          <p:cNvGraphicFramePr>
            <a:graphicFrameLocks noChangeAspect="1"/>
          </p:cNvGraphicFramePr>
          <p:nvPr/>
        </p:nvGraphicFramePr>
        <p:xfrm>
          <a:off x="1955732" y="3347886"/>
          <a:ext cx="2754314" cy="549429"/>
        </p:xfrm>
        <a:graphic>
          <a:graphicData uri="http://schemas.openxmlformats.org/presentationml/2006/ole">
            <mc:AlternateContent xmlns:mc="http://schemas.openxmlformats.org/markup-compatibility/2006">
              <mc:Choice xmlns:v="urn:schemas-microsoft-com:vml" Requires="v">
                <p:oleObj spid="_x0000_s26673" name="Equation" r:id="rId17" imgW="1091880" imgH="228600" progId="Equation.DSMT4">
                  <p:embed/>
                </p:oleObj>
              </mc:Choice>
              <mc:Fallback>
                <p:oleObj name="Equation" r:id="rId17" imgW="1091880" imgH="228600" progId="Equation.DSMT4">
                  <p:embed/>
                  <p:pic>
                    <p:nvPicPr>
                      <p:cNvPr id="0" name=""/>
                      <p:cNvPicPr>
                        <a:picLocks noChangeAspect="1" noChangeArrowheads="1"/>
                      </p:cNvPicPr>
                      <p:nvPr/>
                    </p:nvPicPr>
                    <p:blipFill>
                      <a:blip r:embed="rId18"/>
                      <a:srcRect/>
                      <a:stretch>
                        <a:fillRect/>
                      </a:stretch>
                    </p:blipFill>
                    <p:spPr bwMode="auto">
                      <a:xfrm>
                        <a:off x="1955732" y="3347886"/>
                        <a:ext cx="2754314" cy="549429"/>
                      </a:xfrm>
                      <a:prstGeom prst="rect">
                        <a:avLst/>
                      </a:prstGeom>
                      <a:noFill/>
                      <a:ln>
                        <a:noFill/>
                      </a:ln>
                    </p:spPr>
                  </p:pic>
                </p:oleObj>
              </mc:Fallback>
            </mc:AlternateContent>
          </a:graphicData>
        </a:graphic>
      </p:graphicFrame>
      <p:graphicFrame>
        <p:nvGraphicFramePr>
          <p:cNvPr id="10258" name="Object 10"/>
          <p:cNvGraphicFramePr>
            <a:graphicFrameLocks noChangeAspect="1"/>
          </p:cNvGraphicFramePr>
          <p:nvPr/>
        </p:nvGraphicFramePr>
        <p:xfrm>
          <a:off x="4605243" y="1965057"/>
          <a:ext cx="1810356" cy="512035"/>
        </p:xfrm>
        <a:graphic>
          <a:graphicData uri="http://schemas.openxmlformats.org/presentationml/2006/ole">
            <mc:AlternateContent xmlns:mc="http://schemas.openxmlformats.org/markup-compatibility/2006">
              <mc:Choice xmlns:v="urn:schemas-microsoft-com:vml" Requires="v">
                <p:oleObj spid="_x0000_s26674" name="Equation" r:id="rId19" imgW="761760" imgH="215640" progId="Equation.DSMT4">
                  <p:embed/>
                </p:oleObj>
              </mc:Choice>
              <mc:Fallback>
                <p:oleObj name="Equation" r:id="rId19" imgW="761760" imgH="2156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5243" y="1965057"/>
                        <a:ext cx="1810356" cy="512035"/>
                      </a:xfrm>
                      <a:prstGeom prst="rect">
                        <a:avLst/>
                      </a:prstGeom>
                      <a:noFill/>
                      <a:ln>
                        <a:noFill/>
                      </a:ln>
                    </p:spPr>
                  </p:pic>
                </p:oleObj>
              </mc:Fallback>
            </mc:AlternateContent>
          </a:graphicData>
        </a:graphic>
      </p:graphicFrame>
      <p:graphicFrame>
        <p:nvGraphicFramePr>
          <p:cNvPr id="23563" name="Object 11"/>
          <p:cNvGraphicFramePr>
            <a:graphicFrameLocks noChangeAspect="1"/>
          </p:cNvGraphicFramePr>
          <p:nvPr/>
        </p:nvGraphicFramePr>
        <p:xfrm>
          <a:off x="1935505" y="1370362"/>
          <a:ext cx="2600675" cy="526753"/>
        </p:xfrm>
        <a:graphic>
          <a:graphicData uri="http://schemas.openxmlformats.org/presentationml/2006/ole">
            <mc:AlternateContent xmlns:mc="http://schemas.openxmlformats.org/markup-compatibility/2006">
              <mc:Choice xmlns:v="urn:schemas-microsoft-com:vml" Requires="v">
                <p:oleObj spid="_x0000_s26675" name="Equation" r:id="rId21" imgW="1066680" imgH="215640" progId="Equation.DSMT4">
                  <p:embed/>
                </p:oleObj>
              </mc:Choice>
              <mc:Fallback>
                <p:oleObj name="Equation" r:id="rId21" imgW="1066680" imgH="215640" progId="Equation.DSMT4">
                  <p:embed/>
                  <p:pic>
                    <p:nvPicPr>
                      <p:cNvPr id="0" name=""/>
                      <p:cNvPicPr>
                        <a:picLocks noChangeAspect="1" noChangeArrowheads="1"/>
                      </p:cNvPicPr>
                      <p:nvPr/>
                    </p:nvPicPr>
                    <p:blipFill>
                      <a:blip r:embed="rId22"/>
                      <a:srcRect/>
                      <a:stretch>
                        <a:fillRect/>
                      </a:stretch>
                    </p:blipFill>
                    <p:spPr bwMode="auto">
                      <a:xfrm>
                        <a:off x="1935505" y="1370362"/>
                        <a:ext cx="2600675" cy="526753"/>
                      </a:xfrm>
                      <a:prstGeom prst="rect">
                        <a:avLst/>
                      </a:prstGeom>
                      <a:noFill/>
                      <a:ln>
                        <a:noFill/>
                      </a:ln>
                      <a:effectLst/>
                    </p:spPr>
                  </p:pic>
                </p:oleObj>
              </mc:Fallback>
            </mc:AlternateContent>
          </a:graphicData>
        </a:graphic>
      </p:graphicFrame>
      <p:sp>
        <p:nvSpPr>
          <p:cNvPr id="23571" name="灯片编号占位符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01A549D-6D20-48EB-ACD0-0EA27A69D627}" type="slidenum">
              <a:rPr lang="en-US" altLang="zh-CN" sz="1200">
                <a:solidFill>
                  <a:schemeClr val="accent2"/>
                </a:solidFill>
              </a:rPr>
              <a:pPr eaLnBrk="1" hangingPunct="1"/>
              <a:t>31</a:t>
            </a:fld>
            <a:endParaRPr lang="en-US" altLang="zh-CN" sz="1200">
              <a:solidFill>
                <a:schemeClr val="accent2"/>
              </a:solidFill>
            </a:endParaRPr>
          </a:p>
        </p:txBody>
      </p:sp>
    </p:spTree>
    <p:extLst>
      <p:ext uri="{BB962C8B-B14F-4D97-AF65-F5344CB8AC3E}">
        <p14:creationId xmlns:p14="http://schemas.microsoft.com/office/powerpoint/2010/main" val="422767666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56"/>
                                        </p:tgtEl>
                                        <p:attrNameLst>
                                          <p:attrName>style.visibility</p:attrName>
                                        </p:attrNameLst>
                                      </p:cBhvr>
                                      <p:to>
                                        <p:strVal val="visible"/>
                                      </p:to>
                                    </p:set>
                                    <p:anim calcmode="lin" valueType="num">
                                      <p:cBhvr additive="base">
                                        <p:cTn id="7" dur="500" fill="hold"/>
                                        <p:tgtEl>
                                          <p:spTgt spid="10256"/>
                                        </p:tgtEl>
                                        <p:attrNameLst>
                                          <p:attrName>ppt_x</p:attrName>
                                        </p:attrNameLst>
                                      </p:cBhvr>
                                      <p:tavLst>
                                        <p:tav tm="0">
                                          <p:val>
                                            <p:strVal val="0-#ppt_w/2"/>
                                          </p:val>
                                        </p:tav>
                                        <p:tav tm="100000">
                                          <p:val>
                                            <p:strVal val="#ppt_x"/>
                                          </p:val>
                                        </p:tav>
                                      </p:tavLst>
                                    </p:anim>
                                    <p:anim calcmode="lin" valueType="num">
                                      <p:cBhvr additive="base">
                                        <p:cTn id="8" dur="500" fill="hold"/>
                                        <p:tgtEl>
                                          <p:spTgt spid="102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0-#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58"/>
                                        </p:tgtEl>
                                        <p:attrNameLst>
                                          <p:attrName>style.visibility</p:attrName>
                                        </p:attrNameLst>
                                      </p:cBhvr>
                                      <p:to>
                                        <p:strVal val="visible"/>
                                      </p:to>
                                    </p:set>
                                    <p:anim calcmode="lin" valueType="num">
                                      <p:cBhvr additive="base">
                                        <p:cTn id="19" dur="500" fill="hold"/>
                                        <p:tgtEl>
                                          <p:spTgt spid="10258"/>
                                        </p:tgtEl>
                                        <p:attrNameLst>
                                          <p:attrName>ppt_x</p:attrName>
                                        </p:attrNameLst>
                                      </p:cBhvr>
                                      <p:tavLst>
                                        <p:tav tm="0">
                                          <p:val>
                                            <p:strVal val="0-#ppt_w/2"/>
                                          </p:val>
                                        </p:tav>
                                        <p:tav tm="100000">
                                          <p:val>
                                            <p:strVal val="#ppt_x"/>
                                          </p:val>
                                        </p:tav>
                                      </p:tavLst>
                                    </p:anim>
                                    <p:anim calcmode="lin" valueType="num">
                                      <p:cBhvr additive="base">
                                        <p:cTn id="20" dur="500" fill="hold"/>
                                        <p:tgtEl>
                                          <p:spTgt spid="102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0244"/>
                                        </p:tgtEl>
                                        <p:attrNameLst>
                                          <p:attrName>style.visibility</p:attrName>
                                        </p:attrNameLst>
                                      </p:cBhvr>
                                      <p:to>
                                        <p:strVal val="visible"/>
                                      </p:to>
                                    </p:set>
                                    <p:anim calcmode="lin" valueType="num">
                                      <p:cBhvr additive="base">
                                        <p:cTn id="25" dur="500" fill="hold"/>
                                        <p:tgtEl>
                                          <p:spTgt spid="10244"/>
                                        </p:tgtEl>
                                        <p:attrNameLst>
                                          <p:attrName>ppt_x</p:attrName>
                                        </p:attrNameLst>
                                      </p:cBhvr>
                                      <p:tavLst>
                                        <p:tav tm="0">
                                          <p:val>
                                            <p:strVal val="0-#ppt_w/2"/>
                                          </p:val>
                                        </p:tav>
                                        <p:tav tm="100000">
                                          <p:val>
                                            <p:strVal val="#ppt_x"/>
                                          </p:val>
                                        </p:tav>
                                      </p:tavLst>
                                    </p:anim>
                                    <p:anim calcmode="lin" valueType="num">
                                      <p:cBhvr additive="base">
                                        <p:cTn id="26" dur="500" fill="hold"/>
                                        <p:tgtEl>
                                          <p:spTgt spid="1024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6"/>
                                        </p:tgtEl>
                                        <p:attrNameLst>
                                          <p:attrName>style.visibility</p:attrName>
                                        </p:attrNameLst>
                                      </p:cBhvr>
                                      <p:to>
                                        <p:strVal val="visible"/>
                                      </p:to>
                                    </p:set>
                                    <p:anim calcmode="lin" valueType="num">
                                      <p:cBhvr additive="base">
                                        <p:cTn id="31" dur="500" fill="hold"/>
                                        <p:tgtEl>
                                          <p:spTgt spid="10246"/>
                                        </p:tgtEl>
                                        <p:attrNameLst>
                                          <p:attrName>ppt_x</p:attrName>
                                        </p:attrNameLst>
                                      </p:cBhvr>
                                      <p:tavLst>
                                        <p:tav tm="0">
                                          <p:val>
                                            <p:strVal val="#ppt_x"/>
                                          </p:val>
                                        </p:tav>
                                        <p:tav tm="100000">
                                          <p:val>
                                            <p:strVal val="#ppt_x"/>
                                          </p:val>
                                        </p:tav>
                                      </p:tavLst>
                                    </p:anim>
                                    <p:anim calcmode="lin" valueType="num">
                                      <p:cBhvr additive="base">
                                        <p:cTn id="32"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257"/>
                                        </p:tgtEl>
                                        <p:attrNameLst>
                                          <p:attrName>style.visibility</p:attrName>
                                        </p:attrNameLst>
                                      </p:cBhvr>
                                      <p:to>
                                        <p:strVal val="visible"/>
                                      </p:to>
                                    </p:set>
                                    <p:anim calcmode="lin" valueType="num">
                                      <p:cBhvr additive="base">
                                        <p:cTn id="37" dur="500" fill="hold"/>
                                        <p:tgtEl>
                                          <p:spTgt spid="10257"/>
                                        </p:tgtEl>
                                        <p:attrNameLst>
                                          <p:attrName>ppt_x</p:attrName>
                                        </p:attrNameLst>
                                      </p:cBhvr>
                                      <p:tavLst>
                                        <p:tav tm="0">
                                          <p:val>
                                            <p:strVal val="0-#ppt_w/2"/>
                                          </p:val>
                                        </p:tav>
                                        <p:tav tm="100000">
                                          <p:val>
                                            <p:strVal val="#ppt_x"/>
                                          </p:val>
                                        </p:tav>
                                      </p:tavLst>
                                    </p:anim>
                                    <p:anim calcmode="lin" valueType="num">
                                      <p:cBhvr additive="base">
                                        <p:cTn id="38" dur="500" fill="hold"/>
                                        <p:tgtEl>
                                          <p:spTgt spid="1025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0247"/>
                                        </p:tgtEl>
                                        <p:attrNameLst>
                                          <p:attrName>style.visibility</p:attrName>
                                        </p:attrNameLst>
                                      </p:cBhvr>
                                      <p:to>
                                        <p:strVal val="visible"/>
                                      </p:to>
                                    </p:set>
                                    <p:anim calcmode="lin" valueType="num">
                                      <p:cBhvr additive="base">
                                        <p:cTn id="43" dur="500" fill="hold"/>
                                        <p:tgtEl>
                                          <p:spTgt spid="10247"/>
                                        </p:tgtEl>
                                        <p:attrNameLst>
                                          <p:attrName>ppt_x</p:attrName>
                                        </p:attrNameLst>
                                      </p:cBhvr>
                                      <p:tavLst>
                                        <p:tav tm="0">
                                          <p:val>
                                            <p:strVal val="0-#ppt_w/2"/>
                                          </p:val>
                                        </p:tav>
                                        <p:tav tm="100000">
                                          <p:val>
                                            <p:strVal val="#ppt_x"/>
                                          </p:val>
                                        </p:tav>
                                      </p:tavLst>
                                    </p:anim>
                                    <p:anim calcmode="lin" valueType="num">
                                      <p:cBhvr additive="base">
                                        <p:cTn id="44"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4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249"/>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nodeType="clickEffect">
                                  <p:stCondLst>
                                    <p:cond delay="0"/>
                                  </p:stCondLst>
                                  <p:childTnLst>
                                    <p:set>
                                      <p:cBhvr>
                                        <p:cTn id="56" dur="1" fill="hold">
                                          <p:stCondLst>
                                            <p:cond delay="0"/>
                                          </p:stCondLst>
                                        </p:cTn>
                                        <p:tgtEl>
                                          <p:spTgt spid="10252"/>
                                        </p:tgtEl>
                                        <p:attrNameLst>
                                          <p:attrName>style.visibility</p:attrName>
                                        </p:attrNameLst>
                                      </p:cBhvr>
                                      <p:to>
                                        <p:strVal val="visible"/>
                                      </p:to>
                                    </p:set>
                                    <p:anim calcmode="lin" valueType="num">
                                      <p:cBhvr additive="base">
                                        <p:cTn id="57" dur="500" fill="hold"/>
                                        <p:tgtEl>
                                          <p:spTgt spid="10252"/>
                                        </p:tgtEl>
                                        <p:attrNameLst>
                                          <p:attrName>ppt_x</p:attrName>
                                        </p:attrNameLst>
                                      </p:cBhvr>
                                      <p:tavLst>
                                        <p:tav tm="0">
                                          <p:val>
                                            <p:strVal val="0-#ppt_w/2"/>
                                          </p:val>
                                        </p:tav>
                                        <p:tav tm="100000">
                                          <p:val>
                                            <p:strVal val="#ppt_x"/>
                                          </p:val>
                                        </p:tav>
                                      </p:tavLst>
                                    </p:anim>
                                    <p:anim calcmode="lin" valueType="num">
                                      <p:cBhvr additive="base">
                                        <p:cTn id="58" dur="500" fill="hold"/>
                                        <p:tgtEl>
                                          <p:spTgt spid="10252"/>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25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25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0253"/>
                                        </p:tgtEl>
                                        <p:attrNameLst>
                                          <p:attrName>style.visibility</p:attrName>
                                        </p:attrNameLst>
                                      </p:cBhvr>
                                      <p:to>
                                        <p:strVal val="visible"/>
                                      </p:to>
                                    </p:set>
                                    <p:anim calcmode="lin" valueType="num">
                                      <p:cBhvr additive="base">
                                        <p:cTn id="71" dur="500" fill="hold"/>
                                        <p:tgtEl>
                                          <p:spTgt spid="10253"/>
                                        </p:tgtEl>
                                        <p:attrNameLst>
                                          <p:attrName>ppt_x</p:attrName>
                                        </p:attrNameLst>
                                      </p:cBhvr>
                                      <p:tavLst>
                                        <p:tav tm="0">
                                          <p:val>
                                            <p:strVal val="0-#ppt_w/2"/>
                                          </p:val>
                                        </p:tav>
                                        <p:tav tm="100000">
                                          <p:val>
                                            <p:strVal val="#ppt_x"/>
                                          </p:val>
                                        </p:tav>
                                      </p:tavLst>
                                    </p:anim>
                                    <p:anim calcmode="lin" valueType="num">
                                      <p:cBhvr additive="base">
                                        <p:cTn id="72"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0254"/>
                                        </p:tgtEl>
                                        <p:attrNameLst>
                                          <p:attrName>style.visibility</p:attrName>
                                        </p:attrNameLst>
                                      </p:cBhvr>
                                      <p:to>
                                        <p:strVal val="visible"/>
                                      </p:to>
                                    </p:set>
                                    <p:anim calcmode="lin" valueType="num">
                                      <p:cBhvr additive="base">
                                        <p:cTn id="77" dur="500" fill="hold"/>
                                        <p:tgtEl>
                                          <p:spTgt spid="10254"/>
                                        </p:tgtEl>
                                        <p:attrNameLst>
                                          <p:attrName>ppt_x</p:attrName>
                                        </p:attrNameLst>
                                      </p:cBhvr>
                                      <p:tavLst>
                                        <p:tav tm="0">
                                          <p:val>
                                            <p:strVal val="0-#ppt_w/2"/>
                                          </p:val>
                                        </p:tav>
                                        <p:tav tm="100000">
                                          <p:val>
                                            <p:strVal val="#ppt_x"/>
                                          </p:val>
                                        </p:tav>
                                      </p:tavLst>
                                    </p:anim>
                                    <p:anim calcmode="lin" valueType="num">
                                      <p:cBhvr additive="base">
                                        <p:cTn id="78" dur="500" fill="hold"/>
                                        <p:tgtEl>
                                          <p:spTgt spid="10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8" grpId="0" animBg="1"/>
      <p:bldP spid="10249" grpId="0" animBg="1"/>
      <p:bldP spid="10250" grpId="0" animBg="1"/>
      <p:bldP spid="1025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ChangeArrowheads="1"/>
          </p:cNvSpPr>
          <p:nvPr/>
        </p:nvSpPr>
        <p:spPr bwMode="white">
          <a:xfrm>
            <a:off x="2162176" y="277814"/>
            <a:ext cx="7896225" cy="604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0" lang="zh-CN" altLang="zh-CN" sz="2400">
              <a:solidFill>
                <a:schemeClr val="bg1"/>
              </a:solidFill>
            </a:endParaRPr>
          </a:p>
        </p:txBody>
      </p:sp>
      <p:sp>
        <p:nvSpPr>
          <p:cNvPr id="24583" name="Rectangle 4"/>
          <p:cNvSpPr>
            <a:spLocks noChangeArrowheads="1"/>
          </p:cNvSpPr>
          <p:nvPr/>
        </p:nvSpPr>
        <p:spPr bwMode="auto">
          <a:xfrm>
            <a:off x="2438400" y="1553490"/>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b="1" dirty="0">
                <a:solidFill>
                  <a:srgbClr val="FF0000"/>
                </a:solidFill>
              </a:rPr>
              <a:t>例：</a:t>
            </a:r>
            <a:endParaRPr kumimoji="0" lang="zh-CN" altLang="en-US" sz="3600" b="1" dirty="0">
              <a:solidFill>
                <a:srgbClr val="FF0000"/>
              </a:solidFill>
            </a:endParaRPr>
          </a:p>
        </p:txBody>
      </p:sp>
      <p:graphicFrame>
        <p:nvGraphicFramePr>
          <p:cNvPr id="11269" name="Object 2"/>
          <p:cNvGraphicFramePr>
            <a:graphicFrameLocks noChangeAspect="1"/>
          </p:cNvGraphicFramePr>
          <p:nvPr/>
        </p:nvGraphicFramePr>
        <p:xfrm>
          <a:off x="4104482" y="1256846"/>
          <a:ext cx="3333750" cy="942975"/>
        </p:xfrm>
        <a:graphic>
          <a:graphicData uri="http://schemas.openxmlformats.org/presentationml/2006/ole">
            <mc:AlternateContent xmlns:mc="http://schemas.openxmlformats.org/markup-compatibility/2006">
              <mc:Choice xmlns:v="urn:schemas-microsoft-com:vml" Requires="v">
                <p:oleObj spid="_x0000_s27666" name="Equation" r:id="rId3" imgW="1054080" imgH="406080" progId="Equation.DSMT4">
                  <p:embed/>
                </p:oleObj>
              </mc:Choice>
              <mc:Fallback>
                <p:oleObj name="Equation" r:id="rId3" imgW="105408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4482" y="1256846"/>
                        <a:ext cx="33337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3"/>
          <p:cNvGraphicFramePr>
            <a:graphicFrameLocks noChangeAspect="1"/>
          </p:cNvGraphicFramePr>
          <p:nvPr/>
        </p:nvGraphicFramePr>
        <p:xfrm>
          <a:off x="4462462" y="2390677"/>
          <a:ext cx="3106737" cy="1095375"/>
        </p:xfrm>
        <a:graphic>
          <a:graphicData uri="http://schemas.openxmlformats.org/presentationml/2006/ole">
            <mc:AlternateContent xmlns:mc="http://schemas.openxmlformats.org/markup-compatibility/2006">
              <mc:Choice xmlns:v="urn:schemas-microsoft-com:vml" Requires="v">
                <p:oleObj spid="_x0000_s27667" name="Equation" r:id="rId5" imgW="901440" imgH="431640" progId="Equation.DSMT4">
                  <p:embed/>
                </p:oleObj>
              </mc:Choice>
              <mc:Fallback>
                <p:oleObj name="Equation" r:id="rId5" imgW="90144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2462" y="2390677"/>
                        <a:ext cx="3106737"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4"/>
          <p:cNvGraphicFramePr>
            <a:graphicFrameLocks noChangeAspect="1"/>
          </p:cNvGraphicFramePr>
          <p:nvPr/>
        </p:nvGraphicFramePr>
        <p:xfrm>
          <a:off x="4352925" y="3694551"/>
          <a:ext cx="4257675" cy="1004888"/>
        </p:xfrm>
        <a:graphic>
          <a:graphicData uri="http://schemas.openxmlformats.org/presentationml/2006/ole">
            <mc:AlternateContent xmlns:mc="http://schemas.openxmlformats.org/markup-compatibility/2006">
              <mc:Choice xmlns:v="urn:schemas-microsoft-com:vml" Requires="v">
                <p:oleObj spid="_x0000_s27668" name="Equation" r:id="rId7" imgW="1346040" imgH="431640" progId="Equation.DSMT4">
                  <p:embed/>
                </p:oleObj>
              </mc:Choice>
              <mc:Fallback>
                <p:oleObj name="Equation" r:id="rId7" imgW="134604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2925" y="3694551"/>
                        <a:ext cx="4257675"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5"/>
          <p:cNvGraphicFramePr>
            <a:graphicFrameLocks noChangeAspect="1"/>
          </p:cNvGraphicFramePr>
          <p:nvPr/>
        </p:nvGraphicFramePr>
        <p:xfrm>
          <a:off x="4259263" y="4890295"/>
          <a:ext cx="3024188" cy="966787"/>
        </p:xfrm>
        <a:graphic>
          <a:graphicData uri="http://schemas.openxmlformats.org/presentationml/2006/ole">
            <mc:AlternateContent xmlns:mc="http://schemas.openxmlformats.org/markup-compatibility/2006">
              <mc:Choice xmlns:v="urn:schemas-microsoft-com:vml" Requires="v">
                <p:oleObj spid="_x0000_s27669" name="Equation" r:id="rId9" imgW="1269720" imgH="406080" progId="Equation.DSMT4">
                  <p:embed/>
                </p:oleObj>
              </mc:Choice>
              <mc:Fallback>
                <p:oleObj name="Equation" r:id="rId9" imgW="126972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9263" y="4890295"/>
                        <a:ext cx="3024188"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3" name="Text Box 9"/>
          <p:cNvSpPr txBox="1">
            <a:spLocks noChangeArrowheads="1"/>
          </p:cNvSpPr>
          <p:nvPr/>
        </p:nvSpPr>
        <p:spPr bwMode="auto">
          <a:xfrm>
            <a:off x="2438400" y="2676428"/>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分离变量</a:t>
            </a:r>
            <a:r>
              <a:rPr kumimoji="0" lang="en-US" altLang="zh-CN" sz="2800" b="1" dirty="0">
                <a:solidFill>
                  <a:srgbClr val="FF3300"/>
                </a:solidFill>
              </a:rPr>
              <a:t>:</a:t>
            </a:r>
          </a:p>
        </p:txBody>
      </p:sp>
      <p:sp>
        <p:nvSpPr>
          <p:cNvPr id="11274" name="Text Box 10"/>
          <p:cNvSpPr txBox="1">
            <a:spLocks noChangeArrowheads="1"/>
          </p:cNvSpPr>
          <p:nvPr/>
        </p:nvSpPr>
        <p:spPr bwMode="auto">
          <a:xfrm>
            <a:off x="2438400" y="3935057"/>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两边积分</a:t>
            </a:r>
            <a:r>
              <a:rPr kumimoji="0" lang="en-US" altLang="zh-CN" sz="2800" b="1" dirty="0">
                <a:solidFill>
                  <a:srgbClr val="FF3300"/>
                </a:solidFill>
              </a:rPr>
              <a:t>:</a:t>
            </a:r>
          </a:p>
        </p:txBody>
      </p:sp>
      <p:sp>
        <p:nvSpPr>
          <p:cNvPr id="24586"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D95399C-79D7-436F-8F3C-7A1CDC605AC7}" type="slidenum">
              <a:rPr lang="en-US" altLang="zh-CN" sz="1200">
                <a:solidFill>
                  <a:schemeClr val="accent2"/>
                </a:solidFill>
              </a:rPr>
              <a:pPr eaLnBrk="1" hangingPunct="1"/>
              <a:t>32</a:t>
            </a:fld>
            <a:endParaRPr lang="en-US" altLang="zh-CN" sz="1200">
              <a:solidFill>
                <a:schemeClr val="accent2"/>
              </a:solidFill>
            </a:endParaRPr>
          </a:p>
        </p:txBody>
      </p:sp>
    </p:spTree>
    <p:extLst>
      <p:ext uri="{BB962C8B-B14F-4D97-AF65-F5344CB8AC3E}">
        <p14:creationId xmlns:p14="http://schemas.microsoft.com/office/powerpoint/2010/main" val="37234745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0-#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1270"/>
                                        </p:tgtEl>
                                        <p:attrNameLst>
                                          <p:attrName>style.visibility</p:attrName>
                                        </p:attrNameLst>
                                      </p:cBhvr>
                                      <p:to>
                                        <p:strVal val="visible"/>
                                      </p:to>
                                    </p:set>
                                    <p:anim calcmode="lin" valueType="num">
                                      <p:cBhvr additive="base">
                                        <p:cTn id="17" dur="500" fill="hold"/>
                                        <p:tgtEl>
                                          <p:spTgt spid="11270"/>
                                        </p:tgtEl>
                                        <p:attrNameLst>
                                          <p:attrName>ppt_x</p:attrName>
                                        </p:attrNameLst>
                                      </p:cBhvr>
                                      <p:tavLst>
                                        <p:tav tm="0">
                                          <p:val>
                                            <p:strVal val="0-#ppt_w/2"/>
                                          </p:val>
                                        </p:tav>
                                        <p:tav tm="100000">
                                          <p:val>
                                            <p:strVal val="#ppt_x"/>
                                          </p:val>
                                        </p:tav>
                                      </p:tavLst>
                                    </p:anim>
                                    <p:anim calcmode="lin" valueType="num">
                                      <p:cBhvr additive="base">
                                        <p:cTn id="18" dur="500" fill="hold"/>
                                        <p:tgtEl>
                                          <p:spTgt spid="1127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1271"/>
                                        </p:tgtEl>
                                        <p:attrNameLst>
                                          <p:attrName>style.visibility</p:attrName>
                                        </p:attrNameLst>
                                      </p:cBhvr>
                                      <p:to>
                                        <p:strVal val="visible"/>
                                      </p:to>
                                    </p:set>
                                    <p:anim calcmode="lin" valueType="num">
                                      <p:cBhvr additive="base">
                                        <p:cTn id="27" dur="500" fill="hold"/>
                                        <p:tgtEl>
                                          <p:spTgt spid="11271"/>
                                        </p:tgtEl>
                                        <p:attrNameLst>
                                          <p:attrName>ppt_x</p:attrName>
                                        </p:attrNameLst>
                                      </p:cBhvr>
                                      <p:tavLst>
                                        <p:tav tm="0">
                                          <p:val>
                                            <p:strVal val="0-#ppt_w/2"/>
                                          </p:val>
                                        </p:tav>
                                        <p:tav tm="100000">
                                          <p:val>
                                            <p:strVal val="#ppt_x"/>
                                          </p:val>
                                        </p:tav>
                                      </p:tavLst>
                                    </p:anim>
                                    <p:anim calcmode="lin" valueType="num">
                                      <p:cBhvr additive="base">
                                        <p:cTn id="28" dur="500" fill="hold"/>
                                        <p:tgtEl>
                                          <p:spTgt spid="1127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1272"/>
                                        </p:tgtEl>
                                        <p:attrNameLst>
                                          <p:attrName>style.visibility</p:attrName>
                                        </p:attrNameLst>
                                      </p:cBhvr>
                                      <p:to>
                                        <p:strVal val="visible"/>
                                      </p:to>
                                    </p:set>
                                    <p:anim calcmode="lin" valueType="num">
                                      <p:cBhvr additive="base">
                                        <p:cTn id="33" dur="500" fill="hold"/>
                                        <p:tgtEl>
                                          <p:spTgt spid="11272"/>
                                        </p:tgtEl>
                                        <p:attrNameLst>
                                          <p:attrName>ppt_x</p:attrName>
                                        </p:attrNameLst>
                                      </p:cBhvr>
                                      <p:tavLst>
                                        <p:tav tm="0">
                                          <p:val>
                                            <p:strVal val="0-#ppt_w/2"/>
                                          </p:val>
                                        </p:tav>
                                        <p:tav tm="100000">
                                          <p:val>
                                            <p:strVal val="#ppt_x"/>
                                          </p:val>
                                        </p:tav>
                                      </p:tavLst>
                                    </p:anim>
                                    <p:anim calcmode="lin" valueType="num">
                                      <p:cBhvr additive="base">
                                        <p:cTn id="34" dur="500" fill="hold"/>
                                        <p:tgtEl>
                                          <p:spTgt spid="112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P spid="112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767698" y="1168410"/>
          <a:ext cx="8160074" cy="1048672"/>
        </p:xfrm>
        <a:graphic>
          <a:graphicData uri="http://schemas.openxmlformats.org/presentationml/2006/ole">
            <mc:AlternateContent xmlns:mc="http://schemas.openxmlformats.org/markup-compatibility/2006">
              <mc:Choice xmlns:v="urn:schemas-microsoft-com:vml" Requires="v">
                <p:oleObj spid="_x0000_s28694" name="Equation" r:id="rId3" imgW="3403440" imgH="457200" progId="Equation.DSMT4">
                  <p:embed/>
                </p:oleObj>
              </mc:Choice>
              <mc:Fallback>
                <p:oleObj name="Equation" r:id="rId3" imgW="3403440" imgH="457200" progId="Equation.DSMT4">
                  <p:embed/>
                  <p:pic>
                    <p:nvPicPr>
                      <p:cNvPr id="0" name=""/>
                      <p:cNvPicPr>
                        <a:picLocks noChangeAspect="1" noChangeArrowheads="1"/>
                      </p:cNvPicPr>
                      <p:nvPr/>
                    </p:nvPicPr>
                    <p:blipFill>
                      <a:blip r:embed="rId4"/>
                      <a:srcRect/>
                      <a:stretch>
                        <a:fillRect/>
                      </a:stretch>
                    </p:blipFill>
                    <p:spPr bwMode="auto">
                      <a:xfrm>
                        <a:off x="1767698" y="1168410"/>
                        <a:ext cx="8160074" cy="1048672"/>
                      </a:xfrm>
                      <a:prstGeom prst="rect">
                        <a:avLst/>
                      </a:prstGeom>
                      <a:noFill/>
                      <a:ln>
                        <a:noFill/>
                      </a:ln>
                    </p:spPr>
                  </p:pic>
                </p:oleObj>
              </mc:Fallback>
            </mc:AlternateContent>
          </a:graphicData>
        </a:graphic>
      </p:graphicFrame>
      <p:grpSp>
        <p:nvGrpSpPr>
          <p:cNvPr id="2" name="Group 5"/>
          <p:cNvGrpSpPr>
            <a:grpSpLocks/>
          </p:cNvGrpSpPr>
          <p:nvPr/>
        </p:nvGrpSpPr>
        <p:grpSpPr bwMode="auto">
          <a:xfrm>
            <a:off x="1767697" y="2127790"/>
            <a:ext cx="6892925" cy="993775"/>
            <a:chOff x="340" y="906"/>
            <a:chExt cx="4342" cy="626"/>
          </a:xfrm>
        </p:grpSpPr>
        <p:sp>
          <p:nvSpPr>
            <p:cNvPr id="25611" name="Text Box 6"/>
            <p:cNvSpPr txBox="1">
              <a:spLocks noChangeArrowheads="1"/>
            </p:cNvSpPr>
            <p:nvPr/>
          </p:nvSpPr>
          <p:spPr bwMode="auto">
            <a:xfrm>
              <a:off x="340" y="1071"/>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1</a:t>
              </a:r>
            </a:p>
          </p:txBody>
        </p:sp>
        <p:sp>
          <p:nvSpPr>
            <p:cNvPr id="25612" name="Text Box 7"/>
            <p:cNvSpPr txBox="1">
              <a:spLocks noChangeArrowheads="1"/>
            </p:cNvSpPr>
            <p:nvPr/>
          </p:nvSpPr>
          <p:spPr bwMode="auto">
            <a:xfrm>
              <a:off x="892" y="1074"/>
              <a:ext cx="125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求微分方程</a:t>
              </a:r>
            </a:p>
          </p:txBody>
        </p:sp>
        <p:graphicFrame>
          <p:nvGraphicFramePr>
            <p:cNvPr id="25606" name="Object 6"/>
            <p:cNvGraphicFramePr>
              <a:graphicFrameLocks noChangeAspect="1"/>
            </p:cNvGraphicFramePr>
            <p:nvPr/>
          </p:nvGraphicFramePr>
          <p:xfrm>
            <a:off x="2174" y="906"/>
            <a:ext cx="1472" cy="626"/>
          </p:xfrm>
          <a:graphic>
            <a:graphicData uri="http://schemas.openxmlformats.org/presentationml/2006/ole">
              <mc:AlternateContent xmlns:mc="http://schemas.openxmlformats.org/markup-compatibility/2006">
                <mc:Choice xmlns:v="urn:schemas-microsoft-com:vml" Requires="v">
                  <p:oleObj spid="_x0000_s28695" name="Equation" r:id="rId5" imgW="952200" imgH="406080" progId="Equation.DSMT4">
                    <p:embed/>
                  </p:oleObj>
                </mc:Choice>
                <mc:Fallback>
                  <p:oleObj name="Equation" r:id="rId5" imgW="952200" imgH="406080" progId="Equation.DSMT4">
                    <p:embed/>
                    <p:pic>
                      <p:nvPicPr>
                        <p:cNvPr id="0" name=""/>
                        <p:cNvPicPr>
                          <a:picLocks noChangeAspect="1" noChangeArrowheads="1"/>
                        </p:cNvPicPr>
                        <p:nvPr/>
                      </p:nvPicPr>
                      <p:blipFill>
                        <a:blip r:embed="rId6"/>
                        <a:srcRect/>
                        <a:stretch>
                          <a:fillRect/>
                        </a:stretch>
                      </p:blipFill>
                      <p:spPr bwMode="auto">
                        <a:xfrm>
                          <a:off x="2174" y="906"/>
                          <a:ext cx="1472" cy="626"/>
                        </a:xfrm>
                        <a:prstGeom prst="rect">
                          <a:avLst/>
                        </a:prstGeom>
                        <a:noFill/>
                        <a:ln>
                          <a:noFill/>
                        </a:ln>
                      </p:spPr>
                    </p:pic>
                  </p:oleObj>
                </mc:Fallback>
              </mc:AlternateContent>
            </a:graphicData>
          </a:graphic>
        </p:graphicFrame>
        <p:sp>
          <p:nvSpPr>
            <p:cNvPr id="25613" name="Text Box 9"/>
            <p:cNvSpPr txBox="1">
              <a:spLocks noChangeArrowheads="1"/>
            </p:cNvSpPr>
            <p:nvPr/>
          </p:nvSpPr>
          <p:spPr bwMode="auto">
            <a:xfrm>
              <a:off x="3608" y="1071"/>
              <a:ext cx="10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的所有解</a:t>
              </a:r>
              <a:r>
                <a:rPr kumimoji="0" lang="en-US" altLang="zh-CN" sz="2800" b="1" dirty="0"/>
                <a:t>.</a:t>
              </a:r>
            </a:p>
          </p:txBody>
        </p:sp>
      </p:grpSp>
      <p:sp>
        <p:nvSpPr>
          <p:cNvPr id="13322" name="Text Box 10"/>
          <p:cNvSpPr txBox="1">
            <a:spLocks noChangeArrowheads="1"/>
          </p:cNvSpPr>
          <p:nvPr/>
        </p:nvSpPr>
        <p:spPr bwMode="auto">
          <a:xfrm>
            <a:off x="1767697" y="3292080"/>
            <a:ext cx="665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solidFill>
                  <a:srgbClr val="FF3300"/>
                </a:solidFill>
              </a:rPr>
              <a:t>解</a:t>
            </a:r>
            <a:r>
              <a:rPr kumimoji="0" lang="en-US" altLang="zh-CN" sz="2800" b="1">
                <a:solidFill>
                  <a:srgbClr val="FF3300"/>
                </a:solidFill>
              </a:rPr>
              <a:t>:</a:t>
            </a:r>
          </a:p>
        </p:txBody>
      </p:sp>
      <p:graphicFrame>
        <p:nvGraphicFramePr>
          <p:cNvPr id="13323" name="Object 3"/>
          <p:cNvGraphicFramePr>
            <a:graphicFrameLocks noChangeAspect="1"/>
          </p:cNvGraphicFramePr>
          <p:nvPr/>
        </p:nvGraphicFramePr>
        <p:xfrm>
          <a:off x="3035300" y="3000512"/>
          <a:ext cx="5327650" cy="984250"/>
        </p:xfrm>
        <a:graphic>
          <a:graphicData uri="http://schemas.openxmlformats.org/presentationml/2006/ole">
            <mc:AlternateContent xmlns:mc="http://schemas.openxmlformats.org/markup-compatibility/2006">
              <mc:Choice xmlns:v="urn:schemas-microsoft-com:vml" Requires="v">
                <p:oleObj spid="_x0000_s28696" name="Equation" r:id="rId7" imgW="2197080" imgH="406080" progId="Equation.DSMT4">
                  <p:embed/>
                </p:oleObj>
              </mc:Choice>
              <mc:Fallback>
                <p:oleObj name="Equation" r:id="rId7" imgW="2197080" imgH="406080" progId="Equation.DSMT4">
                  <p:embed/>
                  <p:pic>
                    <p:nvPicPr>
                      <p:cNvPr id="0" name=""/>
                      <p:cNvPicPr>
                        <a:picLocks noChangeAspect="1" noChangeArrowheads="1"/>
                      </p:cNvPicPr>
                      <p:nvPr/>
                    </p:nvPicPr>
                    <p:blipFill>
                      <a:blip r:embed="rId8"/>
                      <a:srcRect/>
                      <a:stretch>
                        <a:fillRect/>
                      </a:stretch>
                    </p:blipFill>
                    <p:spPr bwMode="auto">
                      <a:xfrm>
                        <a:off x="3035300" y="3000512"/>
                        <a:ext cx="532765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Object 4"/>
          <p:cNvGraphicFramePr>
            <a:graphicFrameLocks noChangeAspect="1"/>
          </p:cNvGraphicFramePr>
          <p:nvPr/>
        </p:nvGraphicFramePr>
        <p:xfrm>
          <a:off x="3540158" y="3785019"/>
          <a:ext cx="3261858" cy="1390426"/>
        </p:xfrm>
        <a:graphic>
          <a:graphicData uri="http://schemas.openxmlformats.org/presentationml/2006/ole">
            <mc:AlternateContent xmlns:mc="http://schemas.openxmlformats.org/markup-compatibility/2006">
              <mc:Choice xmlns:v="urn:schemas-microsoft-com:vml" Requires="v">
                <p:oleObj spid="_x0000_s28697" name="Equation" r:id="rId9" imgW="1396800" imgH="596880" progId="Equation.DSMT4">
                  <p:embed/>
                </p:oleObj>
              </mc:Choice>
              <mc:Fallback>
                <p:oleObj name="Equation" r:id="rId9" imgW="1396800" imgH="596880" progId="Equation.DSMT4">
                  <p:embed/>
                  <p:pic>
                    <p:nvPicPr>
                      <p:cNvPr id="0" name=""/>
                      <p:cNvPicPr>
                        <a:picLocks noChangeAspect="1" noChangeArrowheads="1"/>
                      </p:cNvPicPr>
                      <p:nvPr/>
                    </p:nvPicPr>
                    <p:blipFill>
                      <a:blip r:embed="rId10"/>
                      <a:srcRect/>
                      <a:stretch>
                        <a:fillRect/>
                      </a:stretch>
                    </p:blipFill>
                    <p:spPr bwMode="auto">
                      <a:xfrm>
                        <a:off x="3540158" y="3785019"/>
                        <a:ext cx="3261858" cy="1390426"/>
                      </a:xfrm>
                      <a:prstGeom prst="rect">
                        <a:avLst/>
                      </a:prstGeom>
                      <a:noFill/>
                      <a:ln>
                        <a:noFill/>
                      </a:ln>
                    </p:spPr>
                  </p:pic>
                </p:oleObj>
              </mc:Fallback>
            </mc:AlternateContent>
          </a:graphicData>
        </a:graphic>
      </p:graphicFrame>
      <p:sp>
        <p:nvSpPr>
          <p:cNvPr id="13325" name="Text Box 13"/>
          <p:cNvSpPr txBox="1">
            <a:spLocks noChangeArrowheads="1"/>
          </p:cNvSpPr>
          <p:nvPr/>
        </p:nvSpPr>
        <p:spPr bwMode="auto">
          <a:xfrm>
            <a:off x="2063751" y="5484022"/>
            <a:ext cx="13869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积分得</a:t>
            </a:r>
            <a:r>
              <a:rPr kumimoji="0" lang="en-US" altLang="zh-CN" sz="2800" b="1" dirty="0"/>
              <a:t>:</a:t>
            </a:r>
          </a:p>
        </p:txBody>
      </p:sp>
      <p:graphicFrame>
        <p:nvGraphicFramePr>
          <p:cNvPr id="13326" name="Object 5"/>
          <p:cNvGraphicFramePr>
            <a:graphicFrameLocks noChangeAspect="1"/>
          </p:cNvGraphicFramePr>
          <p:nvPr/>
        </p:nvGraphicFramePr>
        <p:xfrm>
          <a:off x="4265076" y="5155941"/>
          <a:ext cx="2868098" cy="1179381"/>
        </p:xfrm>
        <a:graphic>
          <a:graphicData uri="http://schemas.openxmlformats.org/presentationml/2006/ole">
            <mc:AlternateContent xmlns:mc="http://schemas.openxmlformats.org/markup-compatibility/2006">
              <mc:Choice xmlns:v="urn:schemas-microsoft-com:vml" Requires="v">
                <p:oleObj spid="_x0000_s28698" name="Equation" r:id="rId11" imgW="1143000" imgH="469800" progId="Equation.DSMT4">
                  <p:embed/>
                </p:oleObj>
              </mc:Choice>
              <mc:Fallback>
                <p:oleObj name="Equation" r:id="rId11" imgW="1143000" imgH="469800" progId="Equation.DSMT4">
                  <p:embed/>
                  <p:pic>
                    <p:nvPicPr>
                      <p:cNvPr id="0" name=""/>
                      <p:cNvPicPr>
                        <a:picLocks noChangeAspect="1" noChangeArrowheads="1"/>
                      </p:cNvPicPr>
                      <p:nvPr/>
                    </p:nvPicPr>
                    <p:blipFill>
                      <a:blip r:embed="rId12"/>
                      <a:srcRect/>
                      <a:stretch>
                        <a:fillRect/>
                      </a:stretch>
                    </p:blipFill>
                    <p:spPr bwMode="auto">
                      <a:xfrm>
                        <a:off x="4265076" y="5155941"/>
                        <a:ext cx="2868098" cy="1179381"/>
                      </a:xfrm>
                      <a:prstGeom prst="rect">
                        <a:avLst/>
                      </a:prstGeom>
                      <a:noFill/>
                      <a:ln>
                        <a:noFill/>
                      </a:ln>
                      <a:effectLst/>
                    </p:spPr>
                  </p:pic>
                </p:oleObj>
              </mc:Fallback>
            </mc:AlternateContent>
          </a:graphicData>
        </a:graphic>
      </p:graphicFrame>
      <p:sp>
        <p:nvSpPr>
          <p:cNvPr id="25610"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3E275F4-20E3-4BCF-A7DD-7E9AF71DBB41}" type="slidenum">
              <a:rPr lang="en-US" altLang="zh-CN" sz="1200">
                <a:solidFill>
                  <a:schemeClr val="accent2"/>
                </a:solidFill>
              </a:rPr>
              <a:pPr eaLnBrk="1" hangingPunct="1"/>
              <a:t>33</a:t>
            </a:fld>
            <a:endParaRPr lang="en-US" altLang="zh-CN" sz="1200">
              <a:solidFill>
                <a:schemeClr val="accent2"/>
              </a:solidFill>
            </a:endParaRPr>
          </a:p>
        </p:txBody>
      </p:sp>
    </p:spTree>
    <p:extLst>
      <p:ext uri="{BB962C8B-B14F-4D97-AF65-F5344CB8AC3E}">
        <p14:creationId xmlns:p14="http://schemas.microsoft.com/office/powerpoint/2010/main" val="942614947"/>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22"/>
                                        </p:tgtEl>
                                        <p:attrNameLst>
                                          <p:attrName>style.visibility</p:attrName>
                                        </p:attrNameLst>
                                      </p:cBhvr>
                                      <p:to>
                                        <p:strVal val="visible"/>
                                      </p:to>
                                    </p:set>
                                    <p:anim calcmode="lin" valueType="num">
                                      <p:cBhvr additive="base">
                                        <p:cTn id="19" dur="500" fill="hold"/>
                                        <p:tgtEl>
                                          <p:spTgt spid="13322"/>
                                        </p:tgtEl>
                                        <p:attrNameLst>
                                          <p:attrName>ppt_x</p:attrName>
                                        </p:attrNameLst>
                                      </p:cBhvr>
                                      <p:tavLst>
                                        <p:tav tm="0">
                                          <p:val>
                                            <p:strVal val="#ppt_x"/>
                                          </p:val>
                                        </p:tav>
                                        <p:tav tm="100000">
                                          <p:val>
                                            <p:strVal val="#ppt_x"/>
                                          </p:val>
                                        </p:tav>
                                      </p:tavLst>
                                    </p:anim>
                                    <p:anim calcmode="lin" valueType="num">
                                      <p:cBhvr additive="base">
                                        <p:cTn id="2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323"/>
                                        </p:tgtEl>
                                        <p:attrNameLst>
                                          <p:attrName>style.visibility</p:attrName>
                                        </p:attrNameLst>
                                      </p:cBhvr>
                                      <p:to>
                                        <p:strVal val="visible"/>
                                      </p:to>
                                    </p:set>
                                    <p:anim calcmode="lin" valueType="num">
                                      <p:cBhvr additive="base">
                                        <p:cTn id="25" dur="500" fill="hold"/>
                                        <p:tgtEl>
                                          <p:spTgt spid="13323"/>
                                        </p:tgtEl>
                                        <p:attrNameLst>
                                          <p:attrName>ppt_x</p:attrName>
                                        </p:attrNameLst>
                                      </p:cBhvr>
                                      <p:tavLst>
                                        <p:tav tm="0">
                                          <p:val>
                                            <p:strVal val="0-#ppt_w/2"/>
                                          </p:val>
                                        </p:tav>
                                        <p:tav tm="100000">
                                          <p:val>
                                            <p:strVal val="#ppt_x"/>
                                          </p:val>
                                        </p:tav>
                                      </p:tavLst>
                                    </p:anim>
                                    <p:anim calcmode="lin" valueType="num">
                                      <p:cBhvr additive="base">
                                        <p:cTn id="26" dur="500" fill="hold"/>
                                        <p:tgtEl>
                                          <p:spTgt spid="1332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324"/>
                                        </p:tgtEl>
                                        <p:attrNameLst>
                                          <p:attrName>style.visibility</p:attrName>
                                        </p:attrNameLst>
                                      </p:cBhvr>
                                      <p:to>
                                        <p:strVal val="visible"/>
                                      </p:to>
                                    </p:set>
                                    <p:anim calcmode="lin" valueType="num">
                                      <p:cBhvr additive="base">
                                        <p:cTn id="31" dur="500" fill="hold"/>
                                        <p:tgtEl>
                                          <p:spTgt spid="13324"/>
                                        </p:tgtEl>
                                        <p:attrNameLst>
                                          <p:attrName>ppt_x</p:attrName>
                                        </p:attrNameLst>
                                      </p:cBhvr>
                                      <p:tavLst>
                                        <p:tav tm="0">
                                          <p:val>
                                            <p:strVal val="0-#ppt_w/2"/>
                                          </p:val>
                                        </p:tav>
                                        <p:tav tm="100000">
                                          <p:val>
                                            <p:strVal val="#ppt_x"/>
                                          </p:val>
                                        </p:tav>
                                      </p:tavLst>
                                    </p:anim>
                                    <p:anim calcmode="lin" valueType="num">
                                      <p:cBhvr additive="base">
                                        <p:cTn id="32" dur="500" fill="hold"/>
                                        <p:tgtEl>
                                          <p:spTgt spid="133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325"/>
                                        </p:tgtEl>
                                        <p:attrNameLst>
                                          <p:attrName>style.visibility</p:attrName>
                                        </p:attrNameLst>
                                      </p:cBhvr>
                                      <p:to>
                                        <p:strVal val="visible"/>
                                      </p:to>
                                    </p:set>
                                    <p:anim calcmode="lin" valueType="num">
                                      <p:cBhvr additive="base">
                                        <p:cTn id="37" dur="500" fill="hold"/>
                                        <p:tgtEl>
                                          <p:spTgt spid="13325"/>
                                        </p:tgtEl>
                                        <p:attrNameLst>
                                          <p:attrName>ppt_x</p:attrName>
                                        </p:attrNameLst>
                                      </p:cBhvr>
                                      <p:tavLst>
                                        <p:tav tm="0">
                                          <p:val>
                                            <p:strVal val="#ppt_x"/>
                                          </p:val>
                                        </p:tav>
                                        <p:tav tm="100000">
                                          <p:val>
                                            <p:strVal val="#ppt_x"/>
                                          </p:val>
                                        </p:tav>
                                      </p:tavLst>
                                    </p:anim>
                                    <p:anim calcmode="lin" valueType="num">
                                      <p:cBhvr additive="base">
                                        <p:cTn id="38" dur="500" fill="hold"/>
                                        <p:tgtEl>
                                          <p:spTgt spid="13325"/>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13326"/>
                                        </p:tgtEl>
                                        <p:attrNameLst>
                                          <p:attrName>style.visibility</p:attrName>
                                        </p:attrNameLst>
                                      </p:cBhvr>
                                      <p:to>
                                        <p:strVal val="visible"/>
                                      </p:to>
                                    </p:set>
                                    <p:anim calcmode="lin" valueType="num">
                                      <p:cBhvr>
                                        <p:cTn id="43" dur="1000" fill="hold"/>
                                        <p:tgtEl>
                                          <p:spTgt spid="13326"/>
                                        </p:tgtEl>
                                        <p:attrNameLst>
                                          <p:attrName>ppt_w</p:attrName>
                                        </p:attrNameLst>
                                      </p:cBhvr>
                                      <p:tavLst>
                                        <p:tav tm="0">
                                          <p:val>
                                            <p:strVal val="#ppt_w*0.70"/>
                                          </p:val>
                                        </p:tav>
                                        <p:tav tm="100000">
                                          <p:val>
                                            <p:strVal val="#ppt_w"/>
                                          </p:val>
                                        </p:tav>
                                      </p:tavLst>
                                    </p:anim>
                                    <p:anim calcmode="lin" valueType="num">
                                      <p:cBhvr>
                                        <p:cTn id="44" dur="1000" fill="hold"/>
                                        <p:tgtEl>
                                          <p:spTgt spid="13326"/>
                                        </p:tgtEl>
                                        <p:attrNameLst>
                                          <p:attrName>ppt_h</p:attrName>
                                        </p:attrNameLst>
                                      </p:cBhvr>
                                      <p:tavLst>
                                        <p:tav tm="0">
                                          <p:val>
                                            <p:strVal val="#ppt_h"/>
                                          </p:val>
                                        </p:tav>
                                        <p:tav tm="100000">
                                          <p:val>
                                            <p:strVal val="#ppt_h"/>
                                          </p:val>
                                        </p:tav>
                                      </p:tavLst>
                                    </p:anim>
                                    <p:animEffect transition="in" filter="fade">
                                      <p:cBhvr>
                                        <p:cTn id="45" dur="10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p:bldP spid="133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824038" y="1373216"/>
          <a:ext cx="5437043" cy="507593"/>
        </p:xfrm>
        <a:graphic>
          <a:graphicData uri="http://schemas.openxmlformats.org/presentationml/2006/ole">
            <mc:AlternateContent xmlns:mc="http://schemas.openxmlformats.org/markup-compatibility/2006">
              <mc:Choice xmlns:v="urn:schemas-microsoft-com:vml" Requires="v">
                <p:oleObj spid="_x0000_s29726" name="Equation" r:id="rId3" imgW="2311200" imgH="215640" progId="Equation.DSMT4">
                  <p:embed/>
                </p:oleObj>
              </mc:Choice>
              <mc:Fallback>
                <p:oleObj name="Equation" r:id="rId3" imgW="2311200" imgH="215640" progId="Equation.DSMT4">
                  <p:embed/>
                  <p:pic>
                    <p:nvPicPr>
                      <p:cNvPr id="0" name=""/>
                      <p:cNvPicPr>
                        <a:picLocks noChangeAspect="1" noChangeArrowheads="1"/>
                      </p:cNvPicPr>
                      <p:nvPr/>
                    </p:nvPicPr>
                    <p:blipFill>
                      <a:blip r:embed="rId4"/>
                      <a:srcRect/>
                      <a:stretch>
                        <a:fillRect/>
                      </a:stretch>
                    </p:blipFill>
                    <p:spPr bwMode="auto">
                      <a:xfrm>
                        <a:off x="1824038" y="1373216"/>
                        <a:ext cx="5437043" cy="507593"/>
                      </a:xfrm>
                      <a:prstGeom prst="rect">
                        <a:avLst/>
                      </a:prstGeom>
                      <a:noFill/>
                      <a:ln>
                        <a:noFill/>
                      </a:ln>
                      <a:effectLst/>
                    </p:spPr>
                  </p:pic>
                </p:oleObj>
              </mc:Fallback>
            </mc:AlternateContent>
          </a:graphicData>
        </a:graphic>
      </p:graphicFrame>
      <p:graphicFrame>
        <p:nvGraphicFramePr>
          <p:cNvPr id="14339" name="Object 3"/>
          <p:cNvGraphicFramePr>
            <a:graphicFrameLocks noChangeAspect="1"/>
          </p:cNvGraphicFramePr>
          <p:nvPr/>
        </p:nvGraphicFramePr>
        <p:xfrm>
          <a:off x="2931277" y="1882518"/>
          <a:ext cx="2156760" cy="1030576"/>
        </p:xfrm>
        <a:graphic>
          <a:graphicData uri="http://schemas.openxmlformats.org/presentationml/2006/ole">
            <mc:AlternateContent xmlns:mc="http://schemas.openxmlformats.org/markup-compatibility/2006">
              <mc:Choice xmlns:v="urn:schemas-microsoft-com:vml" Requires="v">
                <p:oleObj spid="_x0000_s29727" name="Equation" r:id="rId5" imgW="850680" imgH="406080" progId="Equation.DSMT4">
                  <p:embed/>
                </p:oleObj>
              </mc:Choice>
              <mc:Fallback>
                <p:oleObj name="Equation" r:id="rId5" imgW="850680" imgH="406080" progId="Equation.DSMT4">
                  <p:embed/>
                  <p:pic>
                    <p:nvPicPr>
                      <p:cNvPr id="0" name=""/>
                      <p:cNvPicPr>
                        <a:picLocks noChangeAspect="1" noChangeArrowheads="1"/>
                      </p:cNvPicPr>
                      <p:nvPr/>
                    </p:nvPicPr>
                    <p:blipFill>
                      <a:blip r:embed="rId6"/>
                      <a:srcRect/>
                      <a:stretch>
                        <a:fillRect/>
                      </a:stretch>
                    </p:blipFill>
                    <p:spPr bwMode="auto">
                      <a:xfrm>
                        <a:off x="2931277" y="1882518"/>
                        <a:ext cx="2156760" cy="1030576"/>
                      </a:xfrm>
                      <a:prstGeom prst="rect">
                        <a:avLst/>
                      </a:prstGeom>
                      <a:noFill/>
                      <a:ln>
                        <a:noFill/>
                      </a:ln>
                      <a:effectLst/>
                    </p:spPr>
                  </p:pic>
                </p:oleObj>
              </mc:Fallback>
            </mc:AlternateContent>
          </a:graphicData>
        </a:graphic>
      </p:graphicFrame>
      <p:graphicFrame>
        <p:nvGraphicFramePr>
          <p:cNvPr id="14340" name="Object 4"/>
          <p:cNvGraphicFramePr>
            <a:graphicFrameLocks noChangeAspect="1"/>
          </p:cNvGraphicFramePr>
          <p:nvPr/>
        </p:nvGraphicFramePr>
        <p:xfrm>
          <a:off x="5306598" y="2155584"/>
          <a:ext cx="1065466" cy="496888"/>
        </p:xfrm>
        <a:graphic>
          <a:graphicData uri="http://schemas.openxmlformats.org/presentationml/2006/ole">
            <mc:AlternateContent xmlns:mc="http://schemas.openxmlformats.org/markup-compatibility/2006">
              <mc:Choice xmlns:v="urn:schemas-microsoft-com:vml" Requires="v">
                <p:oleObj spid="_x0000_s29728" name="Equation" r:id="rId7" imgW="380880" imgH="177480" progId="Equation.DSMT4">
                  <p:embed/>
                </p:oleObj>
              </mc:Choice>
              <mc:Fallback>
                <p:oleObj name="Equation" r:id="rId7" imgW="380880" imgH="177480" progId="Equation.DSMT4">
                  <p:embed/>
                  <p:pic>
                    <p:nvPicPr>
                      <p:cNvPr id="0" name=""/>
                      <p:cNvPicPr>
                        <a:picLocks noChangeAspect="1" noChangeArrowheads="1"/>
                      </p:cNvPicPr>
                      <p:nvPr/>
                    </p:nvPicPr>
                    <p:blipFill>
                      <a:blip r:embed="rId8"/>
                      <a:srcRect/>
                      <a:stretch>
                        <a:fillRect/>
                      </a:stretch>
                    </p:blipFill>
                    <p:spPr bwMode="auto">
                      <a:xfrm>
                        <a:off x="5306598" y="2155584"/>
                        <a:ext cx="1065466" cy="496888"/>
                      </a:xfrm>
                      <a:prstGeom prst="rect">
                        <a:avLst/>
                      </a:prstGeom>
                      <a:noFill/>
                      <a:ln>
                        <a:noFill/>
                      </a:ln>
                      <a:effectLst/>
                    </p:spPr>
                  </p:pic>
                </p:oleObj>
              </mc:Fallback>
            </mc:AlternateContent>
          </a:graphicData>
        </a:graphic>
      </p:graphicFrame>
      <p:graphicFrame>
        <p:nvGraphicFramePr>
          <p:cNvPr id="14341" name="Object 5"/>
          <p:cNvGraphicFramePr>
            <a:graphicFrameLocks noChangeAspect="1"/>
          </p:cNvGraphicFramePr>
          <p:nvPr/>
        </p:nvGraphicFramePr>
        <p:xfrm>
          <a:off x="1916113" y="2922503"/>
          <a:ext cx="7846435" cy="971820"/>
        </p:xfrm>
        <a:graphic>
          <a:graphicData uri="http://schemas.openxmlformats.org/presentationml/2006/ole">
            <mc:AlternateContent xmlns:mc="http://schemas.openxmlformats.org/markup-compatibility/2006">
              <mc:Choice xmlns:v="urn:schemas-microsoft-com:vml" Requires="v">
                <p:oleObj spid="_x0000_s29729" name="Equation" r:id="rId9" imgW="3276360" imgH="406080" progId="Equation.DSMT4">
                  <p:embed/>
                </p:oleObj>
              </mc:Choice>
              <mc:Fallback>
                <p:oleObj name="Equation" r:id="rId9" imgW="3276360" imgH="406080" progId="Equation.DSMT4">
                  <p:embed/>
                  <p:pic>
                    <p:nvPicPr>
                      <p:cNvPr id="0" name=""/>
                      <p:cNvPicPr>
                        <a:picLocks noChangeAspect="1" noChangeArrowheads="1"/>
                      </p:cNvPicPr>
                      <p:nvPr/>
                    </p:nvPicPr>
                    <p:blipFill>
                      <a:blip r:embed="rId10"/>
                      <a:srcRect/>
                      <a:stretch>
                        <a:fillRect/>
                      </a:stretch>
                    </p:blipFill>
                    <p:spPr bwMode="auto">
                      <a:xfrm>
                        <a:off x="1916113" y="2922503"/>
                        <a:ext cx="7846435" cy="971820"/>
                      </a:xfrm>
                      <a:prstGeom prst="rect">
                        <a:avLst/>
                      </a:prstGeom>
                      <a:noFill/>
                      <a:ln>
                        <a:noFill/>
                      </a:ln>
                      <a:effectLst/>
                    </p:spPr>
                  </p:pic>
                </p:oleObj>
              </mc:Fallback>
            </mc:AlternateContent>
          </a:graphicData>
        </a:graphic>
      </p:graphicFrame>
      <p:sp>
        <p:nvSpPr>
          <p:cNvPr id="14342" name="Text Box 6"/>
          <p:cNvSpPr txBox="1">
            <a:spLocks noChangeArrowheads="1"/>
          </p:cNvSpPr>
          <p:nvPr/>
        </p:nvSpPr>
        <p:spPr bwMode="auto">
          <a:xfrm>
            <a:off x="1824038" y="3994245"/>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故方程的所有解为</a:t>
            </a:r>
            <a:r>
              <a:rPr kumimoji="0" lang="en-US" altLang="zh-CN" sz="2800" b="1" dirty="0"/>
              <a:t>:</a:t>
            </a:r>
          </a:p>
        </p:txBody>
      </p:sp>
      <p:graphicFrame>
        <p:nvGraphicFramePr>
          <p:cNvPr id="14343" name="Object 6"/>
          <p:cNvGraphicFramePr>
            <a:graphicFrameLocks noChangeAspect="1"/>
          </p:cNvGraphicFramePr>
          <p:nvPr/>
        </p:nvGraphicFramePr>
        <p:xfrm>
          <a:off x="2004002" y="4546679"/>
          <a:ext cx="3870325" cy="991721"/>
        </p:xfrm>
        <a:graphic>
          <a:graphicData uri="http://schemas.openxmlformats.org/presentationml/2006/ole">
            <mc:AlternateContent xmlns:mc="http://schemas.openxmlformats.org/markup-compatibility/2006">
              <mc:Choice xmlns:v="urn:schemas-microsoft-com:vml" Requires="v">
                <p:oleObj spid="_x0000_s29730" name="Equation" r:id="rId11" imgW="1587240" imgH="406080" progId="Equation.DSMT4">
                  <p:embed/>
                </p:oleObj>
              </mc:Choice>
              <mc:Fallback>
                <p:oleObj name="Equation" r:id="rId11" imgW="1587240" imgH="406080" progId="Equation.DSMT4">
                  <p:embed/>
                  <p:pic>
                    <p:nvPicPr>
                      <p:cNvPr id="0" name=""/>
                      <p:cNvPicPr>
                        <a:picLocks noChangeAspect="1" noChangeArrowheads="1"/>
                      </p:cNvPicPr>
                      <p:nvPr/>
                    </p:nvPicPr>
                    <p:blipFill>
                      <a:blip r:embed="rId12"/>
                      <a:srcRect/>
                      <a:stretch>
                        <a:fillRect/>
                      </a:stretch>
                    </p:blipFill>
                    <p:spPr bwMode="auto">
                      <a:xfrm>
                        <a:off x="2004002" y="4546679"/>
                        <a:ext cx="3870325" cy="991721"/>
                      </a:xfrm>
                      <a:prstGeom prst="rect">
                        <a:avLst/>
                      </a:prstGeom>
                      <a:noFill/>
                      <a:ln>
                        <a:noFill/>
                      </a:ln>
                      <a:effectLst/>
                    </p:spPr>
                  </p:pic>
                </p:oleObj>
              </mc:Fallback>
            </mc:AlternateContent>
          </a:graphicData>
        </a:graphic>
      </p:graphicFrame>
      <p:graphicFrame>
        <p:nvGraphicFramePr>
          <p:cNvPr id="14344" name="Object 7"/>
          <p:cNvGraphicFramePr>
            <a:graphicFrameLocks noChangeAspect="1"/>
          </p:cNvGraphicFramePr>
          <p:nvPr/>
        </p:nvGraphicFramePr>
        <p:xfrm>
          <a:off x="6037697" y="4797513"/>
          <a:ext cx="1315460" cy="490051"/>
        </p:xfrm>
        <a:graphic>
          <a:graphicData uri="http://schemas.openxmlformats.org/presentationml/2006/ole">
            <mc:AlternateContent xmlns:mc="http://schemas.openxmlformats.org/markup-compatibility/2006">
              <mc:Choice xmlns:v="urn:schemas-microsoft-com:vml" Requires="v">
                <p:oleObj spid="_x0000_s29731" name="Equation" r:id="rId13" imgW="545760" imgH="203040" progId="Equation.DSMT4">
                  <p:embed/>
                </p:oleObj>
              </mc:Choice>
              <mc:Fallback>
                <p:oleObj name="Equation" r:id="rId13" imgW="545760" imgH="203040" progId="Equation.DSMT4">
                  <p:embed/>
                  <p:pic>
                    <p:nvPicPr>
                      <p:cNvPr id="0" name=""/>
                      <p:cNvPicPr>
                        <a:picLocks noChangeAspect="1" noChangeArrowheads="1"/>
                      </p:cNvPicPr>
                      <p:nvPr/>
                    </p:nvPicPr>
                    <p:blipFill>
                      <a:blip r:embed="rId14"/>
                      <a:srcRect/>
                      <a:stretch>
                        <a:fillRect/>
                      </a:stretch>
                    </p:blipFill>
                    <p:spPr bwMode="auto">
                      <a:xfrm>
                        <a:off x="6037697" y="4797513"/>
                        <a:ext cx="1315460" cy="490051"/>
                      </a:xfrm>
                      <a:prstGeom prst="rect">
                        <a:avLst/>
                      </a:prstGeom>
                      <a:noFill/>
                      <a:ln>
                        <a:noFill/>
                      </a:ln>
                      <a:effectLst/>
                    </p:spPr>
                  </p:pic>
                </p:oleObj>
              </mc:Fallback>
            </mc:AlternateContent>
          </a:graphicData>
        </a:graphic>
      </p:graphicFrame>
      <p:graphicFrame>
        <p:nvGraphicFramePr>
          <p:cNvPr id="26632" name="Object 8"/>
          <p:cNvGraphicFramePr>
            <a:graphicFrameLocks noChangeAspect="1"/>
          </p:cNvGraphicFramePr>
          <p:nvPr/>
        </p:nvGraphicFramePr>
        <p:xfrm>
          <a:off x="8939560" y="609061"/>
          <a:ext cx="2695705" cy="1107771"/>
        </p:xfrm>
        <a:graphic>
          <a:graphicData uri="http://schemas.openxmlformats.org/presentationml/2006/ole">
            <mc:AlternateContent xmlns:mc="http://schemas.openxmlformats.org/markup-compatibility/2006">
              <mc:Choice xmlns:v="urn:schemas-microsoft-com:vml" Requires="v">
                <p:oleObj spid="_x0000_s29732" name="Equation" r:id="rId15" imgW="1143000" imgH="469800" progId="Equation.DSMT4">
                  <p:embed/>
                </p:oleObj>
              </mc:Choice>
              <mc:Fallback>
                <p:oleObj name="Equation" r:id="rId15" imgW="1143000" imgH="469800" progId="Equation.DSMT4">
                  <p:embed/>
                  <p:pic>
                    <p:nvPicPr>
                      <p:cNvPr id="0" name=""/>
                      <p:cNvPicPr>
                        <a:picLocks noChangeAspect="1" noChangeArrowheads="1"/>
                      </p:cNvPicPr>
                      <p:nvPr/>
                    </p:nvPicPr>
                    <p:blipFill>
                      <a:blip r:embed="rId16"/>
                      <a:srcRect/>
                      <a:stretch>
                        <a:fillRect/>
                      </a:stretch>
                    </p:blipFill>
                    <p:spPr bwMode="auto">
                      <a:xfrm>
                        <a:off x="8939560" y="609061"/>
                        <a:ext cx="2695705" cy="1107771"/>
                      </a:xfrm>
                      <a:prstGeom prst="rect">
                        <a:avLst/>
                      </a:prstGeom>
                      <a:noFill/>
                      <a:ln w="9525">
                        <a:solidFill>
                          <a:srgbClr val="0000FF"/>
                        </a:solidFill>
                        <a:miter lim="800000"/>
                        <a:headEnd/>
                        <a:tailEnd/>
                      </a:ln>
                      <a:effectLst/>
                    </p:spPr>
                  </p:pic>
                </p:oleObj>
              </mc:Fallback>
            </mc:AlternateContent>
          </a:graphicData>
        </a:graphic>
      </p:graphicFrame>
      <p:sp>
        <p:nvSpPr>
          <p:cNvPr id="26634"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5FEE31D8-0AB5-4B89-A6EF-E4B0E8B086A7}" type="slidenum">
              <a:rPr lang="en-US" altLang="zh-CN" sz="1200">
                <a:solidFill>
                  <a:schemeClr val="accent2"/>
                </a:solidFill>
              </a:rPr>
              <a:pPr eaLnBrk="1" hangingPunct="1"/>
              <a:t>34</a:t>
            </a:fld>
            <a:endParaRPr lang="en-US" altLang="zh-CN" sz="1200">
              <a:solidFill>
                <a:schemeClr val="accent2"/>
              </a:solidFill>
            </a:endParaRPr>
          </a:p>
        </p:txBody>
      </p:sp>
    </p:spTree>
    <p:extLst>
      <p:ext uri="{BB962C8B-B14F-4D97-AF65-F5344CB8AC3E}">
        <p14:creationId xmlns:p14="http://schemas.microsoft.com/office/powerpoint/2010/main" val="407177472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anim calcmode="lin" valueType="num">
                                      <p:cBhvr additive="base">
                                        <p:cTn id="15" dur="500" fill="hold"/>
                                        <p:tgtEl>
                                          <p:spTgt spid="14340"/>
                                        </p:tgtEl>
                                        <p:attrNameLst>
                                          <p:attrName>ppt_x</p:attrName>
                                        </p:attrNameLst>
                                      </p:cBhvr>
                                      <p:tavLst>
                                        <p:tav tm="0">
                                          <p:val>
                                            <p:strVal val="#ppt_x"/>
                                          </p:val>
                                        </p:tav>
                                        <p:tav tm="100000">
                                          <p:val>
                                            <p:strVal val="#ppt_x"/>
                                          </p:val>
                                        </p:tav>
                                      </p:tavLst>
                                    </p:anim>
                                    <p:anim calcmode="lin" valueType="num">
                                      <p:cBhvr additive="base">
                                        <p:cTn id="16"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4341"/>
                                        </p:tgtEl>
                                        <p:attrNameLst>
                                          <p:attrName>style.visibility</p:attrName>
                                        </p:attrNameLst>
                                      </p:cBhvr>
                                      <p:to>
                                        <p:strVal val="visible"/>
                                      </p:to>
                                    </p:set>
                                    <p:anim calcmode="lin" valueType="num">
                                      <p:cBhvr>
                                        <p:cTn id="21" dur="1000" fill="hold"/>
                                        <p:tgtEl>
                                          <p:spTgt spid="14341"/>
                                        </p:tgtEl>
                                        <p:attrNameLst>
                                          <p:attrName>ppt_w</p:attrName>
                                        </p:attrNameLst>
                                      </p:cBhvr>
                                      <p:tavLst>
                                        <p:tav tm="0">
                                          <p:val>
                                            <p:strVal val="#ppt_w*0.70"/>
                                          </p:val>
                                        </p:tav>
                                        <p:tav tm="100000">
                                          <p:val>
                                            <p:strVal val="#ppt_w"/>
                                          </p:val>
                                        </p:tav>
                                      </p:tavLst>
                                    </p:anim>
                                    <p:anim calcmode="lin" valueType="num">
                                      <p:cBhvr>
                                        <p:cTn id="22" dur="1000" fill="hold"/>
                                        <p:tgtEl>
                                          <p:spTgt spid="14341"/>
                                        </p:tgtEl>
                                        <p:attrNameLst>
                                          <p:attrName>ppt_h</p:attrName>
                                        </p:attrNameLst>
                                      </p:cBhvr>
                                      <p:tavLst>
                                        <p:tav tm="0">
                                          <p:val>
                                            <p:strVal val="#ppt_h"/>
                                          </p:val>
                                        </p:tav>
                                        <p:tav tm="100000">
                                          <p:val>
                                            <p:strVal val="#ppt_h"/>
                                          </p:val>
                                        </p:tav>
                                      </p:tavLst>
                                    </p:anim>
                                    <p:animEffect transition="in" filter="fade">
                                      <p:cBhvr>
                                        <p:cTn id="23" dur="1000"/>
                                        <p:tgtEl>
                                          <p:spTgt spid="143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34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434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4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4"/>
          <p:cNvSpPr>
            <a:spLocks noGrp="1" noChangeArrowheads="1"/>
          </p:cNvSpPr>
          <p:nvPr>
            <p:ph type="title" idx="4294967295"/>
          </p:nvPr>
        </p:nvSpPr>
        <p:spPr>
          <a:xfrm>
            <a:off x="2292351" y="1136612"/>
            <a:ext cx="990600" cy="457200"/>
          </a:xfrm>
        </p:spPr>
        <p:txBody>
          <a:bodyPr>
            <a:noAutofit/>
          </a:bodyPr>
          <a:lstStyle/>
          <a:p>
            <a:pPr>
              <a:defRPr/>
            </a:pPr>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2</a:t>
            </a:r>
          </a:p>
        </p:txBody>
      </p:sp>
      <p:graphicFrame>
        <p:nvGraphicFramePr>
          <p:cNvPr id="27650" name="Object 2"/>
          <p:cNvGraphicFramePr>
            <a:graphicFrameLocks noGrp="1" noChangeAspect="1"/>
          </p:cNvGraphicFramePr>
          <p:nvPr>
            <p:ph sz="half" idx="4294967295"/>
          </p:nvPr>
        </p:nvGraphicFramePr>
        <p:xfrm>
          <a:off x="1524001" y="2516188"/>
          <a:ext cx="1425575" cy="2692400"/>
        </p:xfrm>
        <a:graphic>
          <a:graphicData uri="http://schemas.openxmlformats.org/presentationml/2006/ole">
            <mc:AlternateContent xmlns:mc="http://schemas.openxmlformats.org/markup-compatibility/2006">
              <mc:Choice xmlns:v="urn:schemas-microsoft-com:vml" Requires="v">
                <p:oleObj spid="_x0000_s3074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516188"/>
                        <a:ext cx="1425575"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3"/>
          <p:cNvGraphicFramePr>
            <a:graphicFrameLocks noGrp="1" noChangeAspect="1"/>
          </p:cNvGraphicFramePr>
          <p:nvPr>
            <p:ph sz="half" idx="4294967295"/>
          </p:nvPr>
        </p:nvGraphicFramePr>
        <p:xfrm>
          <a:off x="3382283" y="975464"/>
          <a:ext cx="3046509" cy="1015022"/>
        </p:xfrm>
        <a:graphic>
          <a:graphicData uri="http://schemas.openxmlformats.org/presentationml/2006/ole">
            <mc:AlternateContent xmlns:mc="http://schemas.openxmlformats.org/markup-compatibility/2006">
              <mc:Choice xmlns:v="urn:schemas-microsoft-com:vml" Requires="v">
                <p:oleObj spid="_x0000_s30747" name="Equation" r:id="rId5" imgW="1295280" imgH="431640" progId="Equation.DSMT4">
                  <p:embed/>
                </p:oleObj>
              </mc:Choice>
              <mc:Fallback>
                <p:oleObj name="Equation" r:id="rId5" imgW="1295280" imgH="431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2283" y="975464"/>
                        <a:ext cx="3046509" cy="1015022"/>
                      </a:xfrm>
                      <a:prstGeom prst="rect">
                        <a:avLst/>
                      </a:prstGeom>
                      <a:noFill/>
                      <a:ln>
                        <a:noFill/>
                      </a:ln>
                      <a:effectLst/>
                    </p:spPr>
                  </p:pic>
                </p:oleObj>
              </mc:Fallback>
            </mc:AlternateContent>
          </a:graphicData>
        </a:graphic>
      </p:graphicFrame>
      <p:sp>
        <p:nvSpPr>
          <p:cNvPr id="15380" name="Text Box 20"/>
          <p:cNvSpPr txBox="1">
            <a:spLocks noChangeArrowheads="1"/>
          </p:cNvSpPr>
          <p:nvPr/>
        </p:nvSpPr>
        <p:spPr bwMode="auto">
          <a:xfrm>
            <a:off x="2321445" y="1924051"/>
            <a:ext cx="76744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0000"/>
                </a:solidFill>
              </a:rPr>
              <a:t>解：</a:t>
            </a:r>
          </a:p>
        </p:txBody>
      </p:sp>
      <p:sp>
        <p:nvSpPr>
          <p:cNvPr id="15381" name="Text Box 21"/>
          <p:cNvSpPr txBox="1">
            <a:spLocks noChangeArrowheads="1"/>
          </p:cNvSpPr>
          <p:nvPr/>
        </p:nvSpPr>
        <p:spPr bwMode="auto">
          <a:xfrm>
            <a:off x="3105942" y="1934539"/>
            <a:ext cx="2709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15382" name="Object 4"/>
          <p:cNvGraphicFramePr>
            <a:graphicFrameLocks noChangeAspect="1"/>
          </p:cNvGraphicFramePr>
          <p:nvPr/>
        </p:nvGraphicFramePr>
        <p:xfrm>
          <a:off x="4460874" y="2418575"/>
          <a:ext cx="1894098" cy="496245"/>
        </p:xfrm>
        <a:graphic>
          <a:graphicData uri="http://schemas.openxmlformats.org/presentationml/2006/ole">
            <mc:AlternateContent xmlns:mc="http://schemas.openxmlformats.org/markup-compatibility/2006">
              <mc:Choice xmlns:v="urn:schemas-microsoft-com:vml" Requires="v">
                <p:oleObj spid="_x0000_s30748" name="Equation" r:id="rId7" imgW="774360" imgH="203040" progId="Equation.DSMT4">
                  <p:embed/>
                </p:oleObj>
              </mc:Choice>
              <mc:Fallback>
                <p:oleObj name="Equation" r:id="rId7" imgW="7743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0874" y="2418575"/>
                        <a:ext cx="1894098" cy="496245"/>
                      </a:xfrm>
                      <a:prstGeom prst="rect">
                        <a:avLst/>
                      </a:prstGeom>
                      <a:noFill/>
                      <a:ln>
                        <a:noFill/>
                      </a:ln>
                      <a:effectLst/>
                    </p:spPr>
                  </p:pic>
                </p:oleObj>
              </mc:Fallback>
            </mc:AlternateContent>
          </a:graphicData>
        </a:graphic>
      </p:graphicFrame>
      <p:sp>
        <p:nvSpPr>
          <p:cNvPr id="15383" name="Text Box 23"/>
          <p:cNvSpPr txBox="1">
            <a:spLocks noChangeArrowheads="1"/>
          </p:cNvSpPr>
          <p:nvPr/>
        </p:nvSpPr>
        <p:spPr bwMode="auto">
          <a:xfrm>
            <a:off x="2338502" y="3027741"/>
            <a:ext cx="208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dirty="0"/>
              <a:t>:</a:t>
            </a:r>
          </a:p>
        </p:txBody>
      </p:sp>
      <p:graphicFrame>
        <p:nvGraphicFramePr>
          <p:cNvPr id="15384" name="Object 5"/>
          <p:cNvGraphicFramePr>
            <a:graphicFrameLocks noChangeAspect="1"/>
          </p:cNvGraphicFramePr>
          <p:nvPr/>
        </p:nvGraphicFramePr>
        <p:xfrm>
          <a:off x="4759439" y="3207309"/>
          <a:ext cx="1930610" cy="988630"/>
        </p:xfrm>
        <a:graphic>
          <a:graphicData uri="http://schemas.openxmlformats.org/presentationml/2006/ole">
            <mc:AlternateContent xmlns:mc="http://schemas.openxmlformats.org/markup-compatibility/2006">
              <mc:Choice xmlns:v="urn:schemas-microsoft-com:vml" Requires="v">
                <p:oleObj spid="_x0000_s30749" name="Equation" r:id="rId9" imgW="914400" imgH="419040" progId="Equation.DSMT4">
                  <p:embed/>
                </p:oleObj>
              </mc:Choice>
              <mc:Fallback>
                <p:oleObj name="Equation" r:id="rId9" imgW="914400" imgH="419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9439" y="3207309"/>
                        <a:ext cx="1930610" cy="988630"/>
                      </a:xfrm>
                      <a:prstGeom prst="rect">
                        <a:avLst/>
                      </a:prstGeom>
                      <a:noFill/>
                      <a:ln>
                        <a:noFill/>
                      </a:ln>
                      <a:effectLst/>
                    </p:spPr>
                  </p:pic>
                </p:oleObj>
              </mc:Fallback>
            </mc:AlternateContent>
          </a:graphicData>
        </a:graphic>
      </p:graphicFrame>
      <p:sp>
        <p:nvSpPr>
          <p:cNvPr id="15385" name="Text Box 25"/>
          <p:cNvSpPr txBox="1">
            <a:spLocks noChangeArrowheads="1"/>
          </p:cNvSpPr>
          <p:nvPr/>
        </p:nvSpPr>
        <p:spPr bwMode="auto">
          <a:xfrm>
            <a:off x="2292351" y="4166395"/>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因而通解为</a:t>
            </a:r>
          </a:p>
        </p:txBody>
      </p:sp>
      <p:graphicFrame>
        <p:nvGraphicFramePr>
          <p:cNvPr id="15386" name="Object 6"/>
          <p:cNvGraphicFramePr>
            <a:graphicFrameLocks noChangeAspect="1"/>
          </p:cNvGraphicFramePr>
          <p:nvPr/>
        </p:nvGraphicFramePr>
        <p:xfrm>
          <a:off x="4624388" y="4365626"/>
          <a:ext cx="1713041" cy="593089"/>
        </p:xfrm>
        <a:graphic>
          <a:graphicData uri="http://schemas.openxmlformats.org/presentationml/2006/ole">
            <mc:AlternateContent xmlns:mc="http://schemas.openxmlformats.org/markup-compatibility/2006">
              <mc:Choice xmlns:v="urn:schemas-microsoft-com:vml" Requires="v">
                <p:oleObj spid="_x0000_s30750" name="Equation" r:id="rId11" imgW="736560" imgH="228600" progId="Equation.DSMT4">
                  <p:embed/>
                </p:oleObj>
              </mc:Choice>
              <mc:Fallback>
                <p:oleObj name="Equation" r:id="rId11" imgW="73656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4388" y="4365626"/>
                        <a:ext cx="1713041" cy="593089"/>
                      </a:xfrm>
                      <a:prstGeom prst="rect">
                        <a:avLst/>
                      </a:prstGeom>
                      <a:noFill/>
                      <a:ln>
                        <a:noFill/>
                      </a:ln>
                      <a:effectLst/>
                    </p:spPr>
                  </p:pic>
                </p:oleObj>
              </mc:Fallback>
            </mc:AlternateContent>
          </a:graphicData>
        </a:graphic>
      </p:graphicFrame>
      <p:sp>
        <p:nvSpPr>
          <p:cNvPr id="15387" name="Text Box 27"/>
          <p:cNvSpPr txBox="1">
            <a:spLocks noChangeArrowheads="1"/>
          </p:cNvSpPr>
          <p:nvPr/>
        </p:nvSpPr>
        <p:spPr bwMode="auto">
          <a:xfrm>
            <a:off x="2345532" y="5141913"/>
            <a:ext cx="3305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这里</a:t>
            </a:r>
            <a:r>
              <a:rPr kumimoji="0" lang="en-US" altLang="zh-CN" sz="2800" b="1" dirty="0"/>
              <a:t>c</a:t>
            </a:r>
            <a:r>
              <a:rPr kumimoji="0" lang="zh-CN" altLang="en-US" sz="2800" b="1" dirty="0"/>
              <a:t>为任意正常数</a:t>
            </a:r>
            <a:r>
              <a:rPr kumimoji="0" lang="en-US" altLang="zh-CN" sz="2800" b="1" dirty="0"/>
              <a:t>.</a:t>
            </a:r>
          </a:p>
        </p:txBody>
      </p:sp>
      <p:sp>
        <p:nvSpPr>
          <p:cNvPr id="15388" name="Text Box 28"/>
          <p:cNvSpPr txBox="1">
            <a:spLocks noChangeArrowheads="1"/>
          </p:cNvSpPr>
          <p:nvPr/>
        </p:nvSpPr>
        <p:spPr bwMode="auto">
          <a:xfrm>
            <a:off x="5650707" y="5141913"/>
            <a:ext cx="413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或者解出</a:t>
            </a:r>
            <a:r>
              <a:rPr kumimoji="0" lang="en-US" altLang="zh-CN" sz="2800" b="1" i="1" dirty="0"/>
              <a:t>y</a:t>
            </a:r>
            <a:r>
              <a:rPr kumimoji="0" lang="zh-CN" altLang="en-US" sz="2800" b="1" dirty="0"/>
              <a:t>，写出显式解</a:t>
            </a:r>
          </a:p>
        </p:txBody>
      </p:sp>
      <p:graphicFrame>
        <p:nvGraphicFramePr>
          <p:cNvPr id="15389" name="Object 7"/>
          <p:cNvGraphicFramePr>
            <a:graphicFrameLocks noChangeAspect="1"/>
          </p:cNvGraphicFramePr>
          <p:nvPr/>
        </p:nvGraphicFramePr>
        <p:xfrm>
          <a:off x="4387850" y="5705185"/>
          <a:ext cx="2230437" cy="679450"/>
        </p:xfrm>
        <a:graphic>
          <a:graphicData uri="http://schemas.openxmlformats.org/presentationml/2006/ole">
            <mc:AlternateContent xmlns:mc="http://schemas.openxmlformats.org/markup-compatibility/2006">
              <mc:Choice xmlns:v="urn:schemas-microsoft-com:vml" Requires="v">
                <p:oleObj spid="_x0000_s30751" name="Equation" r:id="rId13" imgW="876240" imgH="266400" progId="Equation.DSMT4">
                  <p:embed/>
                </p:oleObj>
              </mc:Choice>
              <mc:Fallback>
                <p:oleObj name="Equation" r:id="rId13" imgW="876240" imgH="2664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87850" y="5705185"/>
                        <a:ext cx="2230437"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3"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4986E70-6D1A-4F18-AD80-427C80E42128}" type="slidenum">
              <a:rPr lang="en-US" altLang="zh-CN" sz="1200">
                <a:solidFill>
                  <a:schemeClr val="accent2"/>
                </a:solidFill>
              </a:rPr>
              <a:pPr eaLnBrk="1" hangingPunct="1"/>
              <a:t>35</a:t>
            </a:fld>
            <a:endParaRPr lang="en-US" altLang="zh-CN" sz="1200">
              <a:solidFill>
                <a:schemeClr val="accent2"/>
              </a:solidFill>
            </a:endParaRPr>
          </a:p>
        </p:txBody>
      </p:sp>
    </p:spTree>
    <p:extLst>
      <p:ext uri="{BB962C8B-B14F-4D97-AF65-F5344CB8AC3E}">
        <p14:creationId xmlns:p14="http://schemas.microsoft.com/office/powerpoint/2010/main" val="2224487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8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8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8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 grpId="0"/>
      <p:bldP spid="15381" grpId="0"/>
      <p:bldP spid="15383" grpId="0"/>
      <p:bldP spid="15385" grpId="0"/>
      <p:bldP spid="15387" grpId="0"/>
      <p:bldP spid="153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4" name="Text Box 2"/>
          <p:cNvSpPr txBox="1">
            <a:spLocks noChangeArrowheads="1"/>
          </p:cNvSpPr>
          <p:nvPr/>
        </p:nvSpPr>
        <p:spPr bwMode="auto">
          <a:xfrm>
            <a:off x="2102700" y="759226"/>
            <a:ext cx="723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3</a:t>
            </a:r>
          </a:p>
        </p:txBody>
      </p:sp>
      <p:graphicFrame>
        <p:nvGraphicFramePr>
          <p:cNvPr id="19459" name="Object 2"/>
          <p:cNvGraphicFramePr>
            <a:graphicFrameLocks noChangeAspect="1"/>
          </p:cNvGraphicFramePr>
          <p:nvPr/>
        </p:nvGraphicFramePr>
        <p:xfrm>
          <a:off x="3051465" y="259477"/>
          <a:ext cx="5216814" cy="1495318"/>
        </p:xfrm>
        <a:graphic>
          <a:graphicData uri="http://schemas.openxmlformats.org/presentationml/2006/ole">
            <mc:AlternateContent xmlns:mc="http://schemas.openxmlformats.org/markup-compatibility/2006">
              <mc:Choice xmlns:v="urn:schemas-microsoft-com:vml" Requires="v">
                <p:oleObj spid="_x0000_s31786" name="Equation" r:id="rId3" imgW="2260440" imgH="647640" progId="Equation.DSMT4">
                  <p:embed/>
                </p:oleObj>
              </mc:Choice>
              <mc:Fallback>
                <p:oleObj name="Equation" r:id="rId3" imgW="2260440" imgH="647640" progId="Equation.DSMT4">
                  <p:embed/>
                  <p:pic>
                    <p:nvPicPr>
                      <p:cNvPr id="0" name=""/>
                      <p:cNvPicPr>
                        <a:picLocks noChangeAspect="1" noChangeArrowheads="1"/>
                      </p:cNvPicPr>
                      <p:nvPr/>
                    </p:nvPicPr>
                    <p:blipFill>
                      <a:blip r:embed="rId4"/>
                      <a:srcRect/>
                      <a:stretch>
                        <a:fillRect/>
                      </a:stretch>
                    </p:blipFill>
                    <p:spPr bwMode="auto">
                      <a:xfrm>
                        <a:off x="3051465" y="259477"/>
                        <a:ext cx="5216814" cy="1495318"/>
                      </a:xfrm>
                      <a:prstGeom prst="rect">
                        <a:avLst/>
                      </a:prstGeom>
                      <a:noFill/>
                      <a:ln>
                        <a:noFill/>
                      </a:ln>
                      <a:effectLst/>
                    </p:spPr>
                  </p:pic>
                </p:oleObj>
              </mc:Fallback>
            </mc:AlternateContent>
          </a:graphicData>
        </a:graphic>
      </p:graphicFrame>
      <p:sp>
        <p:nvSpPr>
          <p:cNvPr id="19460" name="Text Box 4"/>
          <p:cNvSpPr txBox="1">
            <a:spLocks noChangeArrowheads="1"/>
          </p:cNvSpPr>
          <p:nvPr/>
        </p:nvSpPr>
        <p:spPr bwMode="auto">
          <a:xfrm>
            <a:off x="1980767" y="1746224"/>
            <a:ext cx="665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0000"/>
                </a:solidFill>
              </a:rPr>
              <a:t>:</a:t>
            </a:r>
          </a:p>
        </p:txBody>
      </p:sp>
      <p:graphicFrame>
        <p:nvGraphicFramePr>
          <p:cNvPr id="19461" name="Object 3"/>
          <p:cNvGraphicFramePr>
            <a:graphicFrameLocks noChangeAspect="1"/>
          </p:cNvGraphicFramePr>
          <p:nvPr/>
        </p:nvGraphicFramePr>
        <p:xfrm>
          <a:off x="2817017" y="1499381"/>
          <a:ext cx="4826795" cy="977901"/>
        </p:xfrm>
        <a:graphic>
          <a:graphicData uri="http://schemas.openxmlformats.org/presentationml/2006/ole">
            <mc:AlternateContent xmlns:mc="http://schemas.openxmlformats.org/markup-compatibility/2006">
              <mc:Choice xmlns:v="urn:schemas-microsoft-com:vml" Requires="v">
                <p:oleObj spid="_x0000_s31787" name="Equation" r:id="rId5" imgW="2006280" imgH="406080" progId="Equation.DSMT4">
                  <p:embed/>
                </p:oleObj>
              </mc:Choice>
              <mc:Fallback>
                <p:oleObj name="Equation" r:id="rId5" imgW="2006280" imgH="406080" progId="Equation.DSMT4">
                  <p:embed/>
                  <p:pic>
                    <p:nvPicPr>
                      <p:cNvPr id="0" name=""/>
                      <p:cNvPicPr>
                        <a:picLocks noChangeAspect="1" noChangeArrowheads="1"/>
                      </p:cNvPicPr>
                      <p:nvPr/>
                    </p:nvPicPr>
                    <p:blipFill>
                      <a:blip r:embed="rId6"/>
                      <a:srcRect/>
                      <a:stretch>
                        <a:fillRect/>
                      </a:stretch>
                    </p:blipFill>
                    <p:spPr bwMode="auto">
                      <a:xfrm>
                        <a:off x="2817017" y="1499381"/>
                        <a:ext cx="4826795" cy="977901"/>
                      </a:xfrm>
                      <a:prstGeom prst="rect">
                        <a:avLst/>
                      </a:prstGeom>
                      <a:noFill/>
                      <a:ln>
                        <a:noFill/>
                      </a:ln>
                      <a:effectLst/>
                    </p:spPr>
                  </p:pic>
                </p:oleObj>
              </mc:Fallback>
            </mc:AlternateContent>
          </a:graphicData>
        </a:graphic>
      </p:graphicFrame>
      <p:graphicFrame>
        <p:nvGraphicFramePr>
          <p:cNvPr id="19462" name="Object 4"/>
          <p:cNvGraphicFramePr>
            <a:graphicFrameLocks noChangeAspect="1"/>
          </p:cNvGraphicFramePr>
          <p:nvPr/>
        </p:nvGraphicFramePr>
        <p:xfrm>
          <a:off x="2025363" y="2510706"/>
          <a:ext cx="3888148" cy="501058"/>
        </p:xfrm>
        <a:graphic>
          <a:graphicData uri="http://schemas.openxmlformats.org/presentationml/2006/ole">
            <mc:AlternateContent xmlns:mc="http://schemas.openxmlformats.org/markup-compatibility/2006">
              <mc:Choice xmlns:v="urn:schemas-microsoft-com:vml" Requires="v">
                <p:oleObj spid="_x0000_s31788" name="Equation" r:id="rId7" imgW="1676160" imgH="215640" progId="Equation.DSMT4">
                  <p:embed/>
                </p:oleObj>
              </mc:Choice>
              <mc:Fallback>
                <p:oleObj name="Equation" r:id="rId7" imgW="1676160" imgH="215640" progId="Equation.DSMT4">
                  <p:embed/>
                  <p:pic>
                    <p:nvPicPr>
                      <p:cNvPr id="0" name=""/>
                      <p:cNvPicPr>
                        <a:picLocks noChangeAspect="1" noChangeArrowheads="1"/>
                      </p:cNvPicPr>
                      <p:nvPr/>
                    </p:nvPicPr>
                    <p:blipFill>
                      <a:blip r:embed="rId8"/>
                      <a:srcRect/>
                      <a:stretch>
                        <a:fillRect/>
                      </a:stretch>
                    </p:blipFill>
                    <p:spPr bwMode="auto">
                      <a:xfrm>
                        <a:off x="2025363" y="2510706"/>
                        <a:ext cx="3888148" cy="501058"/>
                      </a:xfrm>
                      <a:prstGeom prst="rect">
                        <a:avLst/>
                      </a:prstGeom>
                      <a:noFill/>
                      <a:ln>
                        <a:noFill/>
                      </a:ln>
                      <a:effectLst/>
                    </p:spPr>
                  </p:pic>
                </p:oleObj>
              </mc:Fallback>
            </mc:AlternateContent>
          </a:graphicData>
        </a:graphic>
      </p:graphicFrame>
      <p:graphicFrame>
        <p:nvGraphicFramePr>
          <p:cNvPr id="19463" name="Object 5"/>
          <p:cNvGraphicFramePr>
            <a:graphicFrameLocks noChangeAspect="1"/>
          </p:cNvGraphicFramePr>
          <p:nvPr/>
        </p:nvGraphicFramePr>
        <p:xfrm>
          <a:off x="5870142" y="2236838"/>
          <a:ext cx="2005012" cy="1017587"/>
        </p:xfrm>
        <a:graphic>
          <a:graphicData uri="http://schemas.openxmlformats.org/presentationml/2006/ole">
            <mc:AlternateContent xmlns:mc="http://schemas.openxmlformats.org/markup-compatibility/2006">
              <mc:Choice xmlns:v="urn:schemas-microsoft-com:vml" Requires="v">
                <p:oleObj spid="_x0000_s31789" name="Equation" r:id="rId9" imgW="850680" imgH="431640" progId="Equation.DSMT4">
                  <p:embed/>
                </p:oleObj>
              </mc:Choice>
              <mc:Fallback>
                <p:oleObj name="Equation" r:id="rId9" imgW="850680" imgH="431640" progId="Equation.DSMT4">
                  <p:embed/>
                  <p:pic>
                    <p:nvPicPr>
                      <p:cNvPr id="0" name=""/>
                      <p:cNvPicPr>
                        <a:picLocks noChangeAspect="1" noChangeArrowheads="1"/>
                      </p:cNvPicPr>
                      <p:nvPr/>
                    </p:nvPicPr>
                    <p:blipFill>
                      <a:blip r:embed="rId10"/>
                      <a:srcRect/>
                      <a:stretch>
                        <a:fillRect/>
                      </a:stretch>
                    </p:blipFill>
                    <p:spPr bwMode="auto">
                      <a:xfrm>
                        <a:off x="5870142" y="2236838"/>
                        <a:ext cx="2005012"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8"/>
          <p:cNvSpPr txBox="1">
            <a:spLocks noChangeArrowheads="1"/>
          </p:cNvSpPr>
          <p:nvPr/>
        </p:nvSpPr>
        <p:spPr bwMode="auto">
          <a:xfrm>
            <a:off x="1980768" y="3179259"/>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19465" name="Object 6"/>
          <p:cNvGraphicFramePr>
            <a:graphicFrameLocks noChangeAspect="1"/>
          </p:cNvGraphicFramePr>
          <p:nvPr/>
        </p:nvGraphicFramePr>
        <p:xfrm>
          <a:off x="4162711" y="2946150"/>
          <a:ext cx="2286000" cy="1009650"/>
        </p:xfrm>
        <a:graphic>
          <a:graphicData uri="http://schemas.openxmlformats.org/presentationml/2006/ole">
            <mc:AlternateContent xmlns:mc="http://schemas.openxmlformats.org/markup-compatibility/2006">
              <mc:Choice xmlns:v="urn:schemas-microsoft-com:vml" Requires="v">
                <p:oleObj spid="_x0000_s31790" name="Equation" r:id="rId11" imgW="977760" imgH="431640" progId="Equation.DSMT4">
                  <p:embed/>
                </p:oleObj>
              </mc:Choice>
              <mc:Fallback>
                <p:oleObj name="Equation" r:id="rId11" imgW="977760" imgH="431640" progId="Equation.DSMT4">
                  <p:embed/>
                  <p:pic>
                    <p:nvPicPr>
                      <p:cNvPr id="0" name=""/>
                      <p:cNvPicPr>
                        <a:picLocks noChangeAspect="1" noChangeArrowheads="1"/>
                      </p:cNvPicPr>
                      <p:nvPr/>
                    </p:nvPicPr>
                    <p:blipFill>
                      <a:blip r:embed="rId12"/>
                      <a:srcRect/>
                      <a:stretch>
                        <a:fillRect/>
                      </a:stretch>
                    </p:blipFill>
                    <p:spPr bwMode="auto">
                      <a:xfrm>
                        <a:off x="4162711" y="2946150"/>
                        <a:ext cx="22860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6" name="Text Box 10"/>
          <p:cNvSpPr txBox="1">
            <a:spLocks noChangeArrowheads="1"/>
          </p:cNvSpPr>
          <p:nvPr/>
        </p:nvSpPr>
        <p:spPr bwMode="auto">
          <a:xfrm>
            <a:off x="1980767" y="3952736"/>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因而通解为</a:t>
            </a:r>
            <a:r>
              <a:rPr kumimoji="0" lang="en-US" altLang="zh-CN" sz="2800" b="1" dirty="0"/>
              <a:t>:</a:t>
            </a:r>
          </a:p>
        </p:txBody>
      </p:sp>
      <p:graphicFrame>
        <p:nvGraphicFramePr>
          <p:cNvPr id="19467" name="Object 7"/>
          <p:cNvGraphicFramePr>
            <a:graphicFrameLocks noChangeAspect="1"/>
          </p:cNvGraphicFramePr>
          <p:nvPr/>
        </p:nvGraphicFramePr>
        <p:xfrm>
          <a:off x="4089036" y="3727447"/>
          <a:ext cx="2245879" cy="910446"/>
        </p:xfrm>
        <a:graphic>
          <a:graphicData uri="http://schemas.openxmlformats.org/presentationml/2006/ole">
            <mc:AlternateContent xmlns:mc="http://schemas.openxmlformats.org/markup-compatibility/2006">
              <mc:Choice xmlns:v="urn:schemas-microsoft-com:vml" Requires="v">
                <p:oleObj spid="_x0000_s31791" name="Equation" r:id="rId13" imgW="1002960" imgH="406080" progId="Equation.DSMT4">
                  <p:embed/>
                </p:oleObj>
              </mc:Choice>
              <mc:Fallback>
                <p:oleObj name="Equation" r:id="rId13" imgW="1002960" imgH="406080" progId="Equation.DSMT4">
                  <p:embed/>
                  <p:pic>
                    <p:nvPicPr>
                      <p:cNvPr id="0" name=""/>
                      <p:cNvPicPr>
                        <a:picLocks noChangeAspect="1" noChangeArrowheads="1"/>
                      </p:cNvPicPr>
                      <p:nvPr/>
                    </p:nvPicPr>
                    <p:blipFill>
                      <a:blip r:embed="rId14"/>
                      <a:srcRect/>
                      <a:stretch>
                        <a:fillRect/>
                      </a:stretch>
                    </p:blipFill>
                    <p:spPr bwMode="auto">
                      <a:xfrm>
                        <a:off x="4089036" y="3727447"/>
                        <a:ext cx="2245879" cy="910446"/>
                      </a:xfrm>
                      <a:prstGeom prst="rect">
                        <a:avLst/>
                      </a:prstGeom>
                      <a:noFill/>
                      <a:ln>
                        <a:noFill/>
                      </a:ln>
                      <a:effectLst/>
                    </p:spPr>
                  </p:pic>
                </p:oleObj>
              </mc:Fallback>
            </mc:AlternateContent>
          </a:graphicData>
        </a:graphic>
      </p:graphicFrame>
      <p:graphicFrame>
        <p:nvGraphicFramePr>
          <p:cNvPr id="19468" name="Object 8"/>
          <p:cNvGraphicFramePr>
            <a:graphicFrameLocks noChangeAspect="1"/>
          </p:cNvGraphicFramePr>
          <p:nvPr/>
        </p:nvGraphicFramePr>
        <p:xfrm>
          <a:off x="6448711" y="3991882"/>
          <a:ext cx="2789824" cy="478697"/>
        </p:xfrm>
        <a:graphic>
          <a:graphicData uri="http://schemas.openxmlformats.org/presentationml/2006/ole">
            <mc:AlternateContent xmlns:mc="http://schemas.openxmlformats.org/markup-compatibility/2006">
              <mc:Choice xmlns:v="urn:schemas-microsoft-com:vml" Requires="v">
                <p:oleObj spid="_x0000_s31792" name="Equation" r:id="rId15" imgW="1257120" imgH="215640" progId="Equation.DSMT4">
                  <p:embed/>
                </p:oleObj>
              </mc:Choice>
              <mc:Fallback>
                <p:oleObj name="Equation" r:id="rId15" imgW="1257120" imgH="215640" progId="Equation.DSMT4">
                  <p:embed/>
                  <p:pic>
                    <p:nvPicPr>
                      <p:cNvPr id="0" name=""/>
                      <p:cNvPicPr>
                        <a:picLocks noChangeAspect="1" noChangeArrowheads="1"/>
                      </p:cNvPicPr>
                      <p:nvPr/>
                    </p:nvPicPr>
                    <p:blipFill>
                      <a:blip r:embed="rId16"/>
                      <a:srcRect/>
                      <a:stretch>
                        <a:fillRect/>
                      </a:stretch>
                    </p:blipFill>
                    <p:spPr bwMode="auto">
                      <a:xfrm>
                        <a:off x="6448711" y="3991882"/>
                        <a:ext cx="2789824" cy="478697"/>
                      </a:xfrm>
                      <a:prstGeom prst="rect">
                        <a:avLst/>
                      </a:prstGeom>
                      <a:noFill/>
                      <a:ln>
                        <a:noFill/>
                      </a:ln>
                      <a:effectLst/>
                    </p:spPr>
                  </p:pic>
                </p:oleObj>
              </mc:Fallback>
            </mc:AlternateContent>
          </a:graphicData>
        </a:graphic>
      </p:graphicFrame>
      <p:graphicFrame>
        <p:nvGraphicFramePr>
          <p:cNvPr id="19469" name="Object 9"/>
          <p:cNvGraphicFramePr>
            <a:graphicFrameLocks noChangeAspect="1"/>
          </p:cNvGraphicFramePr>
          <p:nvPr/>
        </p:nvGraphicFramePr>
        <p:xfrm>
          <a:off x="2025363" y="4574381"/>
          <a:ext cx="8570913" cy="469900"/>
        </p:xfrm>
        <a:graphic>
          <a:graphicData uri="http://schemas.openxmlformats.org/presentationml/2006/ole">
            <mc:AlternateContent xmlns:mc="http://schemas.openxmlformats.org/markup-compatibility/2006">
              <mc:Choice xmlns:v="urn:schemas-microsoft-com:vml" Requires="v">
                <p:oleObj spid="_x0000_s31793" name="Equation" r:id="rId17" imgW="3746160" imgH="215640" progId="Equation.DSMT4">
                  <p:embed/>
                </p:oleObj>
              </mc:Choice>
              <mc:Fallback>
                <p:oleObj name="Equation" r:id="rId17" imgW="3746160" imgH="215640" progId="Equation.DSMT4">
                  <p:embed/>
                  <p:pic>
                    <p:nvPicPr>
                      <p:cNvPr id="0" name=""/>
                      <p:cNvPicPr>
                        <a:picLocks noChangeAspect="1" noChangeArrowheads="1"/>
                      </p:cNvPicPr>
                      <p:nvPr/>
                    </p:nvPicPr>
                    <p:blipFill>
                      <a:blip r:embed="rId18"/>
                      <a:srcRect/>
                      <a:stretch>
                        <a:fillRect/>
                      </a:stretch>
                    </p:blipFill>
                    <p:spPr bwMode="auto">
                      <a:xfrm>
                        <a:off x="2025363" y="4574381"/>
                        <a:ext cx="8570913"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0" name="Text Box 14"/>
          <p:cNvSpPr txBox="1">
            <a:spLocks noChangeArrowheads="1"/>
          </p:cNvSpPr>
          <p:nvPr/>
        </p:nvSpPr>
        <p:spPr bwMode="auto">
          <a:xfrm>
            <a:off x="1980767" y="5201016"/>
            <a:ext cx="388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再求初值问题的通解</a:t>
            </a:r>
            <a:r>
              <a:rPr kumimoji="0" lang="en-US" altLang="zh-CN" sz="2800" b="1" dirty="0"/>
              <a:t>,</a:t>
            </a:r>
          </a:p>
        </p:txBody>
      </p:sp>
      <p:graphicFrame>
        <p:nvGraphicFramePr>
          <p:cNvPr id="19471" name="Object 10"/>
          <p:cNvGraphicFramePr>
            <a:graphicFrameLocks noChangeAspect="1"/>
          </p:cNvGraphicFramePr>
          <p:nvPr/>
        </p:nvGraphicFramePr>
        <p:xfrm>
          <a:off x="5445919" y="5234780"/>
          <a:ext cx="4395787" cy="504825"/>
        </p:xfrm>
        <a:graphic>
          <a:graphicData uri="http://schemas.openxmlformats.org/presentationml/2006/ole">
            <mc:AlternateContent xmlns:mc="http://schemas.openxmlformats.org/markup-compatibility/2006">
              <mc:Choice xmlns:v="urn:schemas-microsoft-com:vml" Requires="v">
                <p:oleObj spid="_x0000_s31794" name="Equation" r:id="rId19" imgW="1879560" imgH="215640" progId="Equation.DSMT4">
                  <p:embed/>
                </p:oleObj>
              </mc:Choice>
              <mc:Fallback>
                <p:oleObj name="Equation" r:id="rId19" imgW="1879560" imgH="215640" progId="Equation.DSMT4">
                  <p:embed/>
                  <p:pic>
                    <p:nvPicPr>
                      <p:cNvPr id="0" name=""/>
                      <p:cNvPicPr>
                        <a:picLocks noChangeAspect="1" noChangeArrowheads="1"/>
                      </p:cNvPicPr>
                      <p:nvPr/>
                    </p:nvPicPr>
                    <p:blipFill>
                      <a:blip r:embed="rId20"/>
                      <a:srcRect/>
                      <a:stretch>
                        <a:fillRect/>
                      </a:stretch>
                    </p:blipFill>
                    <p:spPr bwMode="auto">
                      <a:xfrm>
                        <a:off x="5445919" y="5234780"/>
                        <a:ext cx="43957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2" name="Text Box 16"/>
          <p:cNvSpPr txBox="1">
            <a:spLocks noChangeArrowheads="1"/>
          </p:cNvSpPr>
          <p:nvPr/>
        </p:nvSpPr>
        <p:spPr bwMode="auto">
          <a:xfrm>
            <a:off x="2025363" y="5891215"/>
            <a:ext cx="3190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所以所求的特解为</a:t>
            </a:r>
            <a:r>
              <a:rPr kumimoji="0" lang="en-US" altLang="zh-CN" sz="2800" b="1" dirty="0"/>
              <a:t>:</a:t>
            </a:r>
          </a:p>
        </p:txBody>
      </p:sp>
      <p:graphicFrame>
        <p:nvGraphicFramePr>
          <p:cNvPr id="19473" name="Object 11"/>
          <p:cNvGraphicFramePr>
            <a:graphicFrameLocks noChangeAspect="1"/>
          </p:cNvGraphicFramePr>
          <p:nvPr/>
        </p:nvGraphicFramePr>
        <p:xfrm>
          <a:off x="5105834" y="5661026"/>
          <a:ext cx="3724130" cy="910472"/>
        </p:xfrm>
        <a:graphic>
          <a:graphicData uri="http://schemas.openxmlformats.org/presentationml/2006/ole">
            <mc:AlternateContent xmlns:mc="http://schemas.openxmlformats.org/markup-compatibility/2006">
              <mc:Choice xmlns:v="urn:schemas-microsoft-com:vml" Requires="v">
                <p:oleObj spid="_x0000_s31795" name="Equation" r:id="rId21" imgW="1663560" imgH="406080" progId="Equation.DSMT4">
                  <p:embed/>
                </p:oleObj>
              </mc:Choice>
              <mc:Fallback>
                <p:oleObj name="Equation" r:id="rId21" imgW="1663560" imgH="406080" progId="Equation.DSMT4">
                  <p:embed/>
                  <p:pic>
                    <p:nvPicPr>
                      <p:cNvPr id="0" name=""/>
                      <p:cNvPicPr>
                        <a:picLocks noChangeAspect="1" noChangeArrowheads="1"/>
                      </p:cNvPicPr>
                      <p:nvPr/>
                    </p:nvPicPr>
                    <p:blipFill>
                      <a:blip r:embed="rId22"/>
                      <a:srcRect/>
                      <a:stretch>
                        <a:fillRect/>
                      </a:stretch>
                    </p:blipFill>
                    <p:spPr bwMode="auto">
                      <a:xfrm>
                        <a:off x="5105834" y="5661026"/>
                        <a:ext cx="3724130" cy="910472"/>
                      </a:xfrm>
                      <a:prstGeom prst="rect">
                        <a:avLst/>
                      </a:prstGeom>
                      <a:noFill/>
                      <a:ln>
                        <a:noFill/>
                      </a:ln>
                      <a:effectLst/>
                    </p:spPr>
                  </p:pic>
                </p:oleObj>
              </mc:Fallback>
            </mc:AlternateContent>
          </a:graphicData>
        </a:graphic>
      </p:graphicFrame>
      <p:sp>
        <p:nvSpPr>
          <p:cNvPr id="28690"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211DDAC-3E90-4609-BE15-3D057B310C10}" type="slidenum">
              <a:rPr lang="en-US" altLang="zh-CN" sz="1200">
                <a:solidFill>
                  <a:schemeClr val="accent2"/>
                </a:solidFill>
              </a:rPr>
              <a:pPr eaLnBrk="1" hangingPunct="1"/>
              <a:t>36</a:t>
            </a:fld>
            <a:endParaRPr lang="en-US" altLang="zh-CN" sz="1200">
              <a:solidFill>
                <a:schemeClr val="accent2"/>
              </a:solidFill>
            </a:endParaRPr>
          </a:p>
        </p:txBody>
      </p:sp>
    </p:spTree>
    <p:extLst>
      <p:ext uri="{BB962C8B-B14F-4D97-AF65-F5344CB8AC3E}">
        <p14:creationId xmlns:p14="http://schemas.microsoft.com/office/powerpoint/2010/main" val="185771094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19461"/>
                                        </p:tgtEl>
                                        <p:attrNameLst>
                                          <p:attrName>style.visibility</p:attrName>
                                        </p:attrNameLst>
                                      </p:cBhvr>
                                      <p:to>
                                        <p:strVal val="visible"/>
                                      </p:to>
                                    </p:set>
                                    <p:anim calcmode="lin" valueType="num">
                                      <p:cBhvr>
                                        <p:cTn id="15" dur="1000" fill="hold"/>
                                        <p:tgtEl>
                                          <p:spTgt spid="19461"/>
                                        </p:tgtEl>
                                        <p:attrNameLst>
                                          <p:attrName>ppt_w</p:attrName>
                                        </p:attrNameLst>
                                      </p:cBhvr>
                                      <p:tavLst>
                                        <p:tav tm="0">
                                          <p:val>
                                            <p:strVal val="#ppt_w*0.70"/>
                                          </p:val>
                                        </p:tav>
                                        <p:tav tm="100000">
                                          <p:val>
                                            <p:strVal val="#ppt_w"/>
                                          </p:val>
                                        </p:tav>
                                      </p:tavLst>
                                    </p:anim>
                                    <p:anim calcmode="lin" valueType="num">
                                      <p:cBhvr>
                                        <p:cTn id="16" dur="1000" fill="hold"/>
                                        <p:tgtEl>
                                          <p:spTgt spid="19461"/>
                                        </p:tgtEl>
                                        <p:attrNameLst>
                                          <p:attrName>ppt_h</p:attrName>
                                        </p:attrNameLst>
                                      </p:cBhvr>
                                      <p:tavLst>
                                        <p:tav tm="0">
                                          <p:val>
                                            <p:strVal val="#ppt_h"/>
                                          </p:val>
                                        </p:tav>
                                        <p:tav tm="100000">
                                          <p:val>
                                            <p:strVal val="#ppt_h"/>
                                          </p:val>
                                        </p:tav>
                                      </p:tavLst>
                                    </p:anim>
                                    <p:animEffect transition="in" filter="fade">
                                      <p:cBhvr>
                                        <p:cTn id="17" dur="1000"/>
                                        <p:tgtEl>
                                          <p:spTgt spid="1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946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46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1946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946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946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946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1946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47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9471"/>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947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19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4" grpId="0"/>
      <p:bldP spid="19466" grpId="0"/>
      <p:bldP spid="19470" grpId="0"/>
      <p:bldP spid="194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nvGraphicFramePr>
        <p:xfrm>
          <a:off x="3455895" y="2493937"/>
          <a:ext cx="2868477" cy="961118"/>
        </p:xfrm>
        <a:graphic>
          <a:graphicData uri="http://schemas.openxmlformats.org/presentationml/2006/ole">
            <mc:AlternateContent xmlns:mc="http://schemas.openxmlformats.org/markup-compatibility/2006">
              <mc:Choice xmlns:v="urn:schemas-microsoft-com:vml" Requires="v">
                <p:oleObj spid="_x0000_s32806" name="Equation" r:id="rId3" imgW="1218960" imgH="406080" progId="Equation.DSMT4">
                  <p:embed/>
                </p:oleObj>
              </mc:Choice>
              <mc:Fallback>
                <p:oleObj name="Equation" r:id="rId3" imgW="1218960" imgH="406080" progId="Equation.DSMT4">
                  <p:embed/>
                  <p:pic>
                    <p:nvPicPr>
                      <p:cNvPr id="0" name=""/>
                      <p:cNvPicPr>
                        <a:picLocks noChangeAspect="1" noChangeArrowheads="1"/>
                      </p:cNvPicPr>
                      <p:nvPr/>
                    </p:nvPicPr>
                    <p:blipFill>
                      <a:blip r:embed="rId4"/>
                      <a:srcRect/>
                      <a:stretch>
                        <a:fillRect/>
                      </a:stretch>
                    </p:blipFill>
                    <p:spPr bwMode="auto">
                      <a:xfrm>
                        <a:off x="3455895" y="2493937"/>
                        <a:ext cx="2868477" cy="961118"/>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6808788" y="4287838"/>
          <a:ext cx="3462337" cy="936625"/>
        </p:xfrm>
        <a:graphic>
          <a:graphicData uri="http://schemas.openxmlformats.org/presentationml/2006/ole">
            <mc:AlternateContent xmlns:mc="http://schemas.openxmlformats.org/markup-compatibility/2006">
              <mc:Choice xmlns:v="urn:schemas-microsoft-com:vml" Requires="v">
                <p:oleObj spid="_x0000_s32807" name="Equation" r:id="rId5" imgW="1511280" imgH="406080" progId="Equation.DSMT4">
                  <p:embed/>
                </p:oleObj>
              </mc:Choice>
              <mc:Fallback>
                <p:oleObj name="Equation" r:id="rId5" imgW="1511280" imgH="406080" progId="Equation.DSMT4">
                  <p:embed/>
                  <p:pic>
                    <p:nvPicPr>
                      <p:cNvPr id="0" name=""/>
                      <p:cNvPicPr>
                        <a:picLocks noChangeAspect="1" noChangeArrowheads="1"/>
                      </p:cNvPicPr>
                      <p:nvPr/>
                    </p:nvPicPr>
                    <p:blipFill>
                      <a:blip r:embed="rId6"/>
                      <a:srcRect/>
                      <a:stretch>
                        <a:fillRect/>
                      </a:stretch>
                    </p:blipFill>
                    <p:spPr bwMode="auto">
                      <a:xfrm>
                        <a:off x="6808788" y="4287838"/>
                        <a:ext cx="3462337" cy="936625"/>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1433360" y="5170402"/>
          <a:ext cx="3343166" cy="978488"/>
        </p:xfrm>
        <a:graphic>
          <a:graphicData uri="http://schemas.openxmlformats.org/presentationml/2006/ole">
            <mc:AlternateContent xmlns:mc="http://schemas.openxmlformats.org/markup-compatibility/2006">
              <mc:Choice xmlns:v="urn:schemas-microsoft-com:vml" Requires="v">
                <p:oleObj spid="_x0000_s32808" name="Equation" r:id="rId7" imgW="1358640" imgH="406080" progId="Equation.DSMT4">
                  <p:embed/>
                </p:oleObj>
              </mc:Choice>
              <mc:Fallback>
                <p:oleObj name="Equation" r:id="rId7" imgW="1358640" imgH="406080" progId="Equation.DSMT4">
                  <p:embed/>
                  <p:pic>
                    <p:nvPicPr>
                      <p:cNvPr id="0" name=""/>
                      <p:cNvPicPr>
                        <a:picLocks noChangeAspect="1" noChangeArrowheads="1"/>
                      </p:cNvPicPr>
                      <p:nvPr/>
                    </p:nvPicPr>
                    <p:blipFill>
                      <a:blip r:embed="rId8"/>
                      <a:srcRect/>
                      <a:stretch>
                        <a:fillRect/>
                      </a:stretch>
                    </p:blipFill>
                    <p:spPr bwMode="auto">
                      <a:xfrm>
                        <a:off x="1433360" y="5170402"/>
                        <a:ext cx="3343166" cy="978488"/>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4890133" y="5247648"/>
          <a:ext cx="3923465" cy="932093"/>
        </p:xfrm>
        <a:graphic>
          <a:graphicData uri="http://schemas.openxmlformats.org/presentationml/2006/ole">
            <mc:AlternateContent xmlns:mc="http://schemas.openxmlformats.org/markup-compatibility/2006">
              <mc:Choice xmlns:v="urn:schemas-microsoft-com:vml" Requires="v">
                <p:oleObj spid="_x0000_s32809" name="Equation" r:id="rId9" imgW="1726920" imgH="406080" progId="Equation.DSMT4">
                  <p:embed/>
                </p:oleObj>
              </mc:Choice>
              <mc:Fallback>
                <p:oleObj name="Equation" r:id="rId9" imgW="1726920" imgH="406080" progId="Equation.DSMT4">
                  <p:embed/>
                  <p:pic>
                    <p:nvPicPr>
                      <p:cNvPr id="0" name=""/>
                      <p:cNvPicPr>
                        <a:picLocks noChangeAspect="1" noChangeArrowheads="1"/>
                      </p:cNvPicPr>
                      <p:nvPr/>
                    </p:nvPicPr>
                    <p:blipFill>
                      <a:blip r:embed="rId10"/>
                      <a:srcRect/>
                      <a:stretch>
                        <a:fillRect/>
                      </a:stretch>
                    </p:blipFill>
                    <p:spPr bwMode="auto">
                      <a:xfrm>
                        <a:off x="4890133" y="5247648"/>
                        <a:ext cx="3923465" cy="932093"/>
                      </a:xfrm>
                      <a:prstGeom prst="rect">
                        <a:avLst/>
                      </a:prstGeom>
                      <a:noFill/>
                    </p:spPr>
                  </p:pic>
                </p:oleObj>
              </mc:Fallback>
            </mc:AlternateContent>
          </a:graphicData>
        </a:graphic>
      </p:graphicFrame>
      <p:grpSp>
        <p:nvGrpSpPr>
          <p:cNvPr id="24" name="组合 23"/>
          <p:cNvGrpSpPr/>
          <p:nvPr/>
        </p:nvGrpSpPr>
        <p:grpSpPr>
          <a:xfrm>
            <a:off x="2378164" y="967490"/>
            <a:ext cx="8134689" cy="573549"/>
            <a:chOff x="2105025" y="302995"/>
            <a:chExt cx="8134689" cy="573549"/>
          </a:xfrm>
        </p:grpSpPr>
        <p:graphicFrame>
          <p:nvGraphicFramePr>
            <p:cNvPr id="2" name="对象 1"/>
            <p:cNvGraphicFramePr>
              <a:graphicFrameLocks noChangeAspect="1"/>
            </p:cNvGraphicFramePr>
            <p:nvPr/>
          </p:nvGraphicFramePr>
          <p:xfrm>
            <a:off x="3644809" y="350445"/>
            <a:ext cx="1384663" cy="461554"/>
          </p:xfrm>
          <a:graphic>
            <a:graphicData uri="http://schemas.openxmlformats.org/presentationml/2006/ole">
              <mc:AlternateContent xmlns:mc="http://schemas.openxmlformats.org/markup-compatibility/2006">
                <mc:Choice xmlns:v="urn:schemas-microsoft-com:vml" Requires="v">
                  <p:oleObj spid="_x0000_s32810" name="Equation" r:id="rId11" imgW="596641" imgH="203112" progId="Equation.DSMT4">
                    <p:embed/>
                  </p:oleObj>
                </mc:Choice>
                <mc:Fallback>
                  <p:oleObj name="Equation" r:id="rId11" imgW="596641" imgH="20311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4809" y="350445"/>
                          <a:ext cx="1384663" cy="461554"/>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7344114" y="322506"/>
            <a:ext cx="2895600" cy="554038"/>
          </p:xfrm>
          <a:graphic>
            <a:graphicData uri="http://schemas.openxmlformats.org/presentationml/2006/ole">
              <mc:AlternateContent xmlns:mc="http://schemas.openxmlformats.org/markup-compatibility/2006">
                <mc:Choice xmlns:v="urn:schemas-microsoft-com:vml" Requires="v">
                  <p:oleObj spid="_x0000_s32811" name="Equation" r:id="rId13" imgW="1193760" imgH="228600" progId="Equation.DSMT4">
                    <p:embed/>
                  </p:oleObj>
                </mc:Choice>
                <mc:Fallback>
                  <p:oleObj name="Equation" r:id="rId13" imgW="1193760" imgH="228600" progId="Equation.DSMT4">
                    <p:embed/>
                    <p:pic>
                      <p:nvPicPr>
                        <p:cNvPr id="0" name=""/>
                        <p:cNvPicPr>
                          <a:picLocks noChangeAspect="1" noChangeArrowheads="1"/>
                        </p:cNvPicPr>
                        <p:nvPr/>
                      </p:nvPicPr>
                      <p:blipFill>
                        <a:blip r:embed="rId14"/>
                        <a:srcRect/>
                        <a:stretch>
                          <a:fillRect/>
                        </a:stretch>
                      </p:blipFill>
                      <p:spPr bwMode="auto">
                        <a:xfrm>
                          <a:off x="7344114" y="322506"/>
                          <a:ext cx="2895600" cy="554038"/>
                        </a:xfrm>
                        <a:prstGeom prst="rect">
                          <a:avLst/>
                        </a:prstGeom>
                        <a:noFill/>
                      </p:spPr>
                    </p:pic>
                  </p:oleObj>
                </mc:Fallback>
              </mc:AlternateContent>
            </a:graphicData>
          </a:graphic>
        </p:graphicFrame>
        <p:sp>
          <p:nvSpPr>
            <p:cNvPr id="11" name="Rectangle 10"/>
            <p:cNvSpPr>
              <a:spLocks noChangeArrowheads="1"/>
            </p:cNvSpPr>
            <p:nvPr/>
          </p:nvSpPr>
          <p:spPr bwMode="auto">
            <a:xfrm>
              <a:off x="2105025" y="319612"/>
              <a:ext cx="17591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已知函数</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5029472" y="302995"/>
              <a:ext cx="25287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满足微分方程</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grpSp>
        <p:nvGrpSpPr>
          <p:cNvPr id="22" name="组合 21"/>
          <p:cNvGrpSpPr/>
          <p:nvPr/>
        </p:nvGrpSpPr>
        <p:grpSpPr>
          <a:xfrm>
            <a:off x="1412961" y="1558655"/>
            <a:ext cx="1771266" cy="523220"/>
            <a:chOff x="1406910" y="924252"/>
            <a:chExt cx="1771266" cy="523220"/>
          </a:xfrm>
        </p:grpSpPr>
        <p:graphicFrame>
          <p:nvGraphicFramePr>
            <p:cNvPr id="4" name="对象 3"/>
            <p:cNvGraphicFramePr>
              <a:graphicFrameLocks noChangeAspect="1"/>
            </p:cNvGraphicFramePr>
            <p:nvPr/>
          </p:nvGraphicFramePr>
          <p:xfrm>
            <a:off x="1876426" y="941200"/>
            <a:ext cx="1301750" cy="433388"/>
          </p:xfrm>
          <a:graphic>
            <a:graphicData uri="http://schemas.openxmlformats.org/presentationml/2006/ole">
              <mc:AlternateContent xmlns:mc="http://schemas.openxmlformats.org/markup-compatibility/2006">
                <mc:Choice xmlns:v="urn:schemas-microsoft-com:vml" Requires="v">
                  <p:oleObj spid="_x0000_s32812" name="Equation" r:id="rId15" imgW="596880" imgH="203040" progId="Equation.DSMT4">
                    <p:embed/>
                  </p:oleObj>
                </mc:Choice>
                <mc:Fallback>
                  <p:oleObj name="Equation" r:id="rId15" imgW="596880" imgH="203040" progId="Equation.DSMT4">
                    <p:embed/>
                    <p:pic>
                      <p:nvPicPr>
                        <p:cNvPr id="0" name=""/>
                        <p:cNvPicPr>
                          <a:picLocks noChangeAspect="1" noChangeArrowheads="1"/>
                        </p:cNvPicPr>
                        <p:nvPr/>
                      </p:nvPicPr>
                      <p:blipFill>
                        <a:blip r:embed="rId16"/>
                        <a:srcRect/>
                        <a:stretch>
                          <a:fillRect/>
                        </a:stretch>
                      </p:blipFill>
                      <p:spPr bwMode="auto">
                        <a:xfrm>
                          <a:off x="1876426" y="941200"/>
                          <a:ext cx="1301750" cy="433388"/>
                        </a:xfrm>
                        <a:prstGeom prst="rect">
                          <a:avLst/>
                        </a:prstGeom>
                        <a:noFill/>
                      </p:spPr>
                    </p:pic>
                  </p:oleObj>
                </mc:Fallback>
              </mc:AlternateContent>
            </a:graphicData>
          </a:graphic>
        </p:graphicFrame>
        <p:sp>
          <p:nvSpPr>
            <p:cNvPr id="13" name="Rectangle 12"/>
            <p:cNvSpPr>
              <a:spLocks noChangeArrowheads="1"/>
            </p:cNvSpPr>
            <p:nvPr/>
          </p:nvSpPr>
          <p:spPr bwMode="auto">
            <a:xfrm>
              <a:off x="1406910" y="924252"/>
              <a:ext cx="572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sp>
        <p:nvSpPr>
          <p:cNvPr id="15" name="Rectangle 14"/>
          <p:cNvSpPr>
            <a:spLocks noChangeArrowheads="1"/>
          </p:cNvSpPr>
          <p:nvPr/>
        </p:nvSpPr>
        <p:spPr bwMode="auto">
          <a:xfrm>
            <a:off x="2067206" y="2103124"/>
            <a:ext cx="43783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把方程化为标准形式得到</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nvGrpSpPr>
          <p:cNvPr id="25" name="组合 24"/>
          <p:cNvGrpSpPr/>
          <p:nvPr/>
        </p:nvGrpSpPr>
        <p:grpSpPr>
          <a:xfrm>
            <a:off x="3452812" y="1564559"/>
            <a:ext cx="4795677" cy="546417"/>
            <a:chOff x="3174477" y="866402"/>
            <a:chExt cx="4795677" cy="546417"/>
          </a:xfrm>
        </p:grpSpPr>
        <p:graphicFrame>
          <p:nvGraphicFramePr>
            <p:cNvPr id="5" name="对象 4"/>
            <p:cNvGraphicFramePr>
              <a:graphicFrameLocks noChangeAspect="1"/>
            </p:cNvGraphicFramePr>
            <p:nvPr/>
          </p:nvGraphicFramePr>
          <p:xfrm>
            <a:off x="3695700" y="914400"/>
            <a:ext cx="812800" cy="473075"/>
          </p:xfrm>
          <a:graphic>
            <a:graphicData uri="http://schemas.openxmlformats.org/presentationml/2006/ole">
              <mc:AlternateContent xmlns:mc="http://schemas.openxmlformats.org/markup-compatibility/2006">
                <mc:Choice xmlns:v="urn:schemas-microsoft-com:vml" Requires="v">
                  <p:oleObj spid="_x0000_s32813" name="Equation" r:id="rId17" imgW="342720" imgH="203040" progId="Equation.DSMT4">
                    <p:embed/>
                  </p:oleObj>
                </mc:Choice>
                <mc:Fallback>
                  <p:oleObj name="Equation" r:id="rId17" imgW="342720" imgH="203040" progId="Equation.DSMT4">
                    <p:embed/>
                    <p:pic>
                      <p:nvPicPr>
                        <p:cNvPr id="0" name=""/>
                        <p:cNvPicPr>
                          <a:picLocks noChangeAspect="1" noChangeArrowheads="1"/>
                        </p:cNvPicPr>
                        <p:nvPr/>
                      </p:nvPicPr>
                      <p:blipFill>
                        <a:blip r:embed="rId18"/>
                        <a:srcRect/>
                        <a:stretch>
                          <a:fillRect/>
                        </a:stretch>
                      </p:blipFill>
                      <p:spPr bwMode="auto">
                        <a:xfrm>
                          <a:off x="3695700" y="914400"/>
                          <a:ext cx="812800" cy="473075"/>
                        </a:xfrm>
                        <a:prstGeom prst="rect">
                          <a:avLst/>
                        </a:prstGeom>
                        <a:noFill/>
                      </p:spPr>
                    </p:pic>
                  </p:oleObj>
                </mc:Fallback>
              </mc:AlternateContent>
            </a:graphicData>
          </a:graphic>
        </p:graphicFrame>
        <p:sp>
          <p:nvSpPr>
            <p:cNvPr id="14" name="Rectangle 13"/>
            <p:cNvSpPr>
              <a:spLocks noChangeArrowheads="1"/>
            </p:cNvSpPr>
            <p:nvPr/>
          </p:nvSpPr>
          <p:spPr bwMode="auto">
            <a:xfrm>
              <a:off x="3174477" y="866402"/>
              <a:ext cx="796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求</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
          <p:nvSpPr>
            <p:cNvPr id="21" name="矩形 20"/>
            <p:cNvSpPr/>
            <p:nvPr/>
          </p:nvSpPr>
          <p:spPr>
            <a:xfrm>
              <a:off x="4553834" y="889599"/>
              <a:ext cx="3416320" cy="523220"/>
            </a:xfrm>
            <a:prstGeom prst="rect">
              <a:avLst/>
            </a:prstGeom>
          </p:spPr>
          <p:txBody>
            <a:bodyPr wrap="none">
              <a:spAutoFit/>
            </a:bodyPr>
            <a:lstStyle/>
            <a:p>
              <a:pPr lvl="0" eaLnBrk="0" fontAlgn="base" hangingPunct="0">
                <a:spcBef>
                  <a:spcPct val="0"/>
                </a:spcBef>
                <a:spcAft>
                  <a:spcPct val="0"/>
                </a:spcAft>
              </a:pPr>
              <a:r>
                <a:rPr lang="zh-CN" altLang="zh-CN" sz="2800" b="1" dirty="0">
                  <a:latin typeface="Times New Roman" panose="02020603050405020304" pitchFamily="18" charset="0"/>
                  <a:cs typeface="Times New Roman" panose="02020603050405020304" pitchFamily="18" charset="0"/>
                </a:rPr>
                <a:t>的极大值和极小值．</a:t>
              </a:r>
              <a:endParaRPr lang="zh-CN" altLang="zh-CN" sz="2800" b="1" dirty="0"/>
            </a:p>
          </p:txBody>
        </p:sp>
      </p:grpSp>
      <p:sp>
        <p:nvSpPr>
          <p:cNvPr id="26" name="文本框 25"/>
          <p:cNvSpPr txBox="1"/>
          <p:nvPr/>
        </p:nvSpPr>
        <p:spPr>
          <a:xfrm>
            <a:off x="1445226" y="2116277"/>
            <a:ext cx="543739" cy="523220"/>
          </a:xfrm>
          <a:prstGeom prst="rect">
            <a:avLst/>
          </a:prstGeom>
          <a:noFill/>
        </p:spPr>
        <p:txBody>
          <a:bodyPr wrap="none" rtlCol="0">
            <a:spAutoFit/>
          </a:bodyPr>
          <a:lstStyle/>
          <a:p>
            <a:r>
              <a:rPr lang="zh-CN" altLang="en-US" sz="2800" b="1" dirty="0">
                <a:solidFill>
                  <a:srgbClr val="FF0000"/>
                </a:solidFill>
              </a:rPr>
              <a:t>解</a:t>
            </a:r>
          </a:p>
        </p:txBody>
      </p:sp>
      <p:sp>
        <p:nvSpPr>
          <p:cNvPr id="27" name="文本框 26"/>
          <p:cNvSpPr txBox="1"/>
          <p:nvPr/>
        </p:nvSpPr>
        <p:spPr>
          <a:xfrm>
            <a:off x="1518435" y="987992"/>
            <a:ext cx="728084"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4</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8" name="Rectangle 15"/>
          <p:cNvSpPr>
            <a:spLocks noChangeArrowheads="1"/>
          </p:cNvSpPr>
          <p:nvPr/>
        </p:nvSpPr>
        <p:spPr bwMode="auto">
          <a:xfrm>
            <a:off x="1382329" y="3399325"/>
            <a:ext cx="84247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这是一个可分离变量的一阶微分方程，分</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离变量得，</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
        <p:nvSpPr>
          <p:cNvPr id="29" name="Rectangle 15"/>
          <p:cNvSpPr>
            <a:spLocks noChangeArrowheads="1"/>
          </p:cNvSpPr>
          <p:nvPr/>
        </p:nvSpPr>
        <p:spPr bwMode="auto">
          <a:xfrm>
            <a:off x="1382329" y="4473167"/>
            <a:ext cx="5748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两边分别积分</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可得方程通解为：</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aphicFrame>
        <p:nvGraphicFramePr>
          <p:cNvPr id="30" name="对象 29"/>
          <p:cNvGraphicFramePr>
            <a:graphicFrameLocks noChangeAspect="1"/>
          </p:cNvGraphicFramePr>
          <p:nvPr/>
        </p:nvGraphicFramePr>
        <p:xfrm>
          <a:off x="3209925" y="3870325"/>
          <a:ext cx="3624263" cy="560388"/>
        </p:xfrm>
        <a:graphic>
          <a:graphicData uri="http://schemas.openxmlformats.org/presentationml/2006/ole">
            <mc:AlternateContent xmlns:mc="http://schemas.openxmlformats.org/markup-compatibility/2006">
              <mc:Choice xmlns:v="urn:schemas-microsoft-com:vml" Requires="v">
                <p:oleObj spid="_x0000_s32814" name="Equation" r:id="rId19" imgW="1485720" imgH="228600" progId="Equation.DSMT4">
                  <p:embed/>
                </p:oleObj>
              </mc:Choice>
              <mc:Fallback>
                <p:oleObj name="Equation" r:id="rId19" imgW="1485720" imgH="228600" progId="Equation.DSMT4">
                  <p:embed/>
                  <p:pic>
                    <p:nvPicPr>
                      <p:cNvPr id="0" name=""/>
                      <p:cNvPicPr>
                        <a:picLocks noChangeAspect="1" noChangeArrowheads="1"/>
                      </p:cNvPicPr>
                      <p:nvPr/>
                    </p:nvPicPr>
                    <p:blipFill>
                      <a:blip r:embed="rId20"/>
                      <a:srcRect/>
                      <a:stretch>
                        <a:fillRect/>
                      </a:stretch>
                    </p:blipFill>
                    <p:spPr bwMode="auto">
                      <a:xfrm>
                        <a:off x="3209925" y="3870325"/>
                        <a:ext cx="3624263" cy="560388"/>
                      </a:xfrm>
                      <a:prstGeom prst="rect">
                        <a:avLst/>
                      </a:prstGeom>
                      <a:noFill/>
                    </p:spPr>
                  </p:pic>
                </p:oleObj>
              </mc:Fallback>
            </mc:AlternateContent>
          </a:graphicData>
        </a:graphic>
      </p:graphicFrame>
      <p:sp>
        <p:nvSpPr>
          <p:cNvPr id="31" name="文本框 30"/>
          <p:cNvSpPr txBox="1"/>
          <p:nvPr/>
        </p:nvSpPr>
        <p:spPr>
          <a:xfrm>
            <a:off x="8061876" y="1612557"/>
            <a:ext cx="2861681" cy="461665"/>
          </a:xfrm>
          <a:prstGeom prst="rect">
            <a:avLst/>
          </a:prstGeom>
          <a:noFill/>
        </p:spPr>
        <p:txBody>
          <a:bodyPr wrap="none" rtlCol="0">
            <a:spAutoFit/>
          </a:bodyPr>
          <a:lstStyle/>
          <a:p>
            <a:r>
              <a:rPr lang="en-US" altLang="zh-CN" sz="2400" b="1" dirty="0">
                <a:solidFill>
                  <a:srgbClr val="0000FF"/>
                </a:solidFill>
                <a:latin typeface="Times New Roman" panose="02020603050405020304" pitchFamily="18" charset="0"/>
                <a:cs typeface="Times New Roman" panose="02020603050405020304" pitchFamily="18" charset="0"/>
              </a:rPr>
              <a:t>(2016</a:t>
            </a:r>
            <a:r>
              <a:rPr lang="zh-CN" altLang="en-US" sz="2400" b="1" dirty="0">
                <a:solidFill>
                  <a:srgbClr val="0000FF"/>
                </a:solidFill>
                <a:latin typeface="Times New Roman" panose="02020603050405020304" pitchFamily="18" charset="0"/>
                <a:cs typeface="Times New Roman" panose="02020603050405020304" pitchFamily="18" charset="0"/>
              </a:rPr>
              <a:t>年考研高数二</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541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Vertic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arn(inVertic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7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125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75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75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75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75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P spid="28" grpId="0"/>
      <p:bldP spid="29" grpId="0"/>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2927556" y="2850782"/>
          <a:ext cx="5235174" cy="1106314"/>
        </p:xfrm>
        <a:graphic>
          <a:graphicData uri="http://schemas.openxmlformats.org/presentationml/2006/ole">
            <mc:AlternateContent xmlns:mc="http://schemas.openxmlformats.org/markup-compatibility/2006">
              <mc:Choice xmlns:v="urn:schemas-microsoft-com:vml" Requires="v">
                <p:oleObj spid="_x0000_s33842" name="Equation" r:id="rId3" imgW="2120760" imgH="444240" progId="Equation.DSMT4">
                  <p:embed/>
                </p:oleObj>
              </mc:Choice>
              <mc:Fallback>
                <p:oleObj name="Equation" r:id="rId3" imgW="2120760" imgH="444240" progId="Equation.DSMT4">
                  <p:embed/>
                  <p:pic>
                    <p:nvPicPr>
                      <p:cNvPr id="0" name=""/>
                      <p:cNvPicPr>
                        <a:picLocks noChangeAspect="1" noChangeArrowheads="1"/>
                      </p:cNvPicPr>
                      <p:nvPr/>
                    </p:nvPicPr>
                    <p:blipFill>
                      <a:blip r:embed="rId4"/>
                      <a:srcRect/>
                      <a:stretch>
                        <a:fillRect/>
                      </a:stretch>
                    </p:blipFill>
                    <p:spPr bwMode="auto">
                      <a:xfrm>
                        <a:off x="2927556" y="2850782"/>
                        <a:ext cx="5235174" cy="1106314"/>
                      </a:xfrm>
                      <a:prstGeom prst="rect">
                        <a:avLst/>
                      </a:prstGeom>
                      <a:noFill/>
                    </p:spPr>
                  </p:pic>
                </p:oleObj>
              </mc:Fallback>
            </mc:AlternateContent>
          </a:graphicData>
        </a:graphic>
      </p:graphicFrame>
      <p:graphicFrame>
        <p:nvGraphicFramePr>
          <p:cNvPr id="6" name="对象 5"/>
          <p:cNvGraphicFramePr>
            <a:graphicFrameLocks noChangeAspect="1"/>
          </p:cNvGraphicFramePr>
          <p:nvPr/>
        </p:nvGraphicFramePr>
        <p:xfrm>
          <a:off x="5832492" y="3978120"/>
          <a:ext cx="1068387" cy="541338"/>
        </p:xfrm>
        <a:graphic>
          <a:graphicData uri="http://schemas.openxmlformats.org/presentationml/2006/ole">
            <mc:AlternateContent xmlns:mc="http://schemas.openxmlformats.org/markup-compatibility/2006">
              <mc:Choice xmlns:v="urn:schemas-microsoft-com:vml" Requires="v">
                <p:oleObj spid="_x0000_s33843" name="Equation" r:id="rId5" imgW="393480" imgH="203040" progId="Equation.DSMT4">
                  <p:embed/>
                </p:oleObj>
              </mc:Choice>
              <mc:Fallback>
                <p:oleObj name="Equation" r:id="rId5" imgW="393480" imgH="203040" progId="Equation.DSMT4">
                  <p:embed/>
                  <p:pic>
                    <p:nvPicPr>
                      <p:cNvPr id="0" name=""/>
                      <p:cNvPicPr>
                        <a:picLocks noChangeAspect="1" noChangeArrowheads="1"/>
                      </p:cNvPicPr>
                      <p:nvPr/>
                    </p:nvPicPr>
                    <p:blipFill>
                      <a:blip r:embed="rId6"/>
                      <a:srcRect/>
                      <a:stretch>
                        <a:fillRect/>
                      </a:stretch>
                    </p:blipFill>
                    <p:spPr bwMode="auto">
                      <a:xfrm>
                        <a:off x="5832492" y="3978120"/>
                        <a:ext cx="1068387" cy="541338"/>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6978254" y="3943505"/>
          <a:ext cx="2135187" cy="546100"/>
        </p:xfrm>
        <a:graphic>
          <a:graphicData uri="http://schemas.openxmlformats.org/presentationml/2006/ole">
            <mc:AlternateContent xmlns:mc="http://schemas.openxmlformats.org/markup-compatibility/2006">
              <mc:Choice xmlns:v="urn:schemas-microsoft-com:vml" Requires="v">
                <p:oleObj spid="_x0000_s33844" name="Equation" r:id="rId7" imgW="787320" imgH="203040" progId="Equation.DSMT4">
                  <p:embed/>
                </p:oleObj>
              </mc:Choice>
              <mc:Fallback>
                <p:oleObj name="Equation" r:id="rId7" imgW="787320" imgH="203040" progId="Equation.DSMT4">
                  <p:embed/>
                  <p:pic>
                    <p:nvPicPr>
                      <p:cNvPr id="0" name=""/>
                      <p:cNvPicPr>
                        <a:picLocks noChangeAspect="1" noChangeArrowheads="1"/>
                      </p:cNvPicPr>
                      <p:nvPr/>
                    </p:nvPicPr>
                    <p:blipFill>
                      <a:blip r:embed="rId8"/>
                      <a:srcRect/>
                      <a:stretch>
                        <a:fillRect/>
                      </a:stretch>
                    </p:blipFill>
                    <p:spPr bwMode="auto">
                      <a:xfrm>
                        <a:off x="6978254" y="3943505"/>
                        <a:ext cx="2135187" cy="546100"/>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5832492" y="5141442"/>
          <a:ext cx="1096963" cy="533400"/>
        </p:xfrm>
        <a:graphic>
          <a:graphicData uri="http://schemas.openxmlformats.org/presentationml/2006/ole">
            <mc:AlternateContent xmlns:mc="http://schemas.openxmlformats.org/markup-compatibility/2006">
              <mc:Choice xmlns:v="urn:schemas-microsoft-com:vml" Requires="v">
                <p:oleObj spid="_x0000_s33845" name="Equation" r:id="rId9" imgW="406080" imgH="203040" progId="Equation.DSMT4">
                  <p:embed/>
                </p:oleObj>
              </mc:Choice>
              <mc:Fallback>
                <p:oleObj name="Equation" r:id="rId9" imgW="406080" imgH="203040" progId="Equation.DSMT4">
                  <p:embed/>
                  <p:pic>
                    <p:nvPicPr>
                      <p:cNvPr id="0" name=""/>
                      <p:cNvPicPr>
                        <a:picLocks noChangeAspect="1" noChangeArrowheads="1"/>
                      </p:cNvPicPr>
                      <p:nvPr/>
                    </p:nvPicPr>
                    <p:blipFill>
                      <a:blip r:embed="rId10"/>
                      <a:srcRect/>
                      <a:stretch>
                        <a:fillRect/>
                      </a:stretch>
                    </p:blipFill>
                    <p:spPr bwMode="auto">
                      <a:xfrm>
                        <a:off x="5832492" y="5141442"/>
                        <a:ext cx="1096963" cy="533400"/>
                      </a:xfrm>
                      <a:prstGeom prst="rect">
                        <a:avLst/>
                      </a:prstGeom>
                      <a:noFill/>
                    </p:spPr>
                  </p:pic>
                </p:oleObj>
              </mc:Fallback>
            </mc:AlternateContent>
          </a:graphicData>
        </a:graphic>
      </p:graphicFrame>
      <p:graphicFrame>
        <p:nvGraphicFramePr>
          <p:cNvPr id="11" name="对象 10"/>
          <p:cNvGraphicFramePr>
            <a:graphicFrameLocks noChangeAspect="1"/>
          </p:cNvGraphicFramePr>
          <p:nvPr/>
        </p:nvGraphicFramePr>
        <p:xfrm>
          <a:off x="6978254" y="5141442"/>
          <a:ext cx="1677987" cy="511175"/>
        </p:xfrm>
        <a:graphic>
          <a:graphicData uri="http://schemas.openxmlformats.org/presentationml/2006/ole">
            <mc:AlternateContent xmlns:mc="http://schemas.openxmlformats.org/markup-compatibility/2006">
              <mc:Choice xmlns:v="urn:schemas-microsoft-com:vml" Requires="v">
                <p:oleObj spid="_x0000_s33846" name="Equation" r:id="rId11" imgW="660240" imgH="203040" progId="Equation.DSMT4">
                  <p:embed/>
                </p:oleObj>
              </mc:Choice>
              <mc:Fallback>
                <p:oleObj name="Equation" r:id="rId11" imgW="660240" imgH="203040" progId="Equation.DSMT4">
                  <p:embed/>
                  <p:pic>
                    <p:nvPicPr>
                      <p:cNvPr id="0" name=""/>
                      <p:cNvPicPr>
                        <a:picLocks noChangeAspect="1" noChangeArrowheads="1"/>
                      </p:cNvPicPr>
                      <p:nvPr/>
                    </p:nvPicPr>
                    <p:blipFill>
                      <a:blip r:embed="rId12"/>
                      <a:srcRect/>
                      <a:stretch>
                        <a:fillRect/>
                      </a:stretch>
                    </p:blipFill>
                    <p:spPr bwMode="auto">
                      <a:xfrm>
                        <a:off x="6978254" y="5141442"/>
                        <a:ext cx="1677987" cy="511175"/>
                      </a:xfrm>
                      <a:prstGeom prst="rect">
                        <a:avLst/>
                      </a:prstGeom>
                      <a:noFill/>
                    </p:spPr>
                  </p:pic>
                </p:oleObj>
              </mc:Fallback>
            </mc:AlternateContent>
          </a:graphicData>
        </a:graphic>
      </p:graphicFrame>
      <p:grpSp>
        <p:nvGrpSpPr>
          <p:cNvPr id="26" name="组合 25"/>
          <p:cNvGrpSpPr/>
          <p:nvPr/>
        </p:nvGrpSpPr>
        <p:grpSpPr>
          <a:xfrm>
            <a:off x="2584899" y="1867601"/>
            <a:ext cx="4714274" cy="1041227"/>
            <a:chOff x="2656956" y="346090"/>
            <a:chExt cx="4714274" cy="1041227"/>
          </a:xfrm>
        </p:grpSpPr>
        <p:graphicFrame>
          <p:nvGraphicFramePr>
            <p:cNvPr id="2" name="对象 1"/>
            <p:cNvGraphicFramePr>
              <a:graphicFrameLocks noChangeAspect="1"/>
            </p:cNvGraphicFramePr>
            <p:nvPr/>
          </p:nvGraphicFramePr>
          <p:xfrm>
            <a:off x="3271521" y="346090"/>
            <a:ext cx="2414293" cy="1041227"/>
          </p:xfrm>
          <a:graphic>
            <a:graphicData uri="http://schemas.openxmlformats.org/presentationml/2006/ole">
              <mc:AlternateContent xmlns:mc="http://schemas.openxmlformats.org/markup-compatibility/2006">
                <mc:Choice xmlns:v="urn:schemas-microsoft-com:vml" Requires="v">
                  <p:oleObj spid="_x0000_s33847" name="Equation" r:id="rId13" imgW="1041120" imgH="444240" progId="Equation.DSMT4">
                    <p:embed/>
                  </p:oleObj>
                </mc:Choice>
                <mc:Fallback>
                  <p:oleObj name="Equation" r:id="rId13" imgW="1041120" imgH="444240" progId="Equation.DSMT4">
                    <p:embed/>
                    <p:pic>
                      <p:nvPicPr>
                        <p:cNvPr id="0" name=""/>
                        <p:cNvPicPr>
                          <a:picLocks noChangeAspect="1" noChangeArrowheads="1"/>
                        </p:cNvPicPr>
                        <p:nvPr/>
                      </p:nvPicPr>
                      <p:blipFill>
                        <a:blip r:embed="rId14"/>
                        <a:srcRect/>
                        <a:stretch>
                          <a:fillRect/>
                        </a:stretch>
                      </p:blipFill>
                      <p:spPr bwMode="auto">
                        <a:xfrm>
                          <a:off x="3271521" y="346090"/>
                          <a:ext cx="2414293" cy="1041227"/>
                        </a:xfrm>
                        <a:prstGeom prst="rect">
                          <a:avLst/>
                        </a:prstGeom>
                        <a:noFill/>
                      </p:spPr>
                    </p:pic>
                  </p:oleObj>
                </mc:Fallback>
              </mc:AlternateContent>
            </a:graphicData>
          </a:graphic>
        </p:graphicFrame>
        <p:graphicFrame>
          <p:nvGraphicFramePr>
            <p:cNvPr id="3" name="对象 2"/>
            <p:cNvGraphicFramePr>
              <a:graphicFrameLocks noChangeAspect="1"/>
            </p:cNvGraphicFramePr>
            <p:nvPr/>
          </p:nvGraphicFramePr>
          <p:xfrm>
            <a:off x="5983840" y="633079"/>
            <a:ext cx="1387390" cy="454369"/>
          </p:xfrm>
          <a:graphic>
            <a:graphicData uri="http://schemas.openxmlformats.org/presentationml/2006/ole">
              <mc:AlternateContent xmlns:mc="http://schemas.openxmlformats.org/markup-compatibility/2006">
                <mc:Choice xmlns:v="urn:schemas-microsoft-com:vml" Requires="v">
                  <p:oleObj spid="_x0000_s33848" name="Equation" r:id="rId15" imgW="634680" imgH="203040" progId="Equation.DSMT4">
                    <p:embed/>
                  </p:oleObj>
                </mc:Choice>
                <mc:Fallback>
                  <p:oleObj name="Equation" r:id="rId15" imgW="634680" imgH="203040" progId="Equation.DSMT4">
                    <p:embed/>
                    <p:pic>
                      <p:nvPicPr>
                        <p:cNvPr id="0" name=""/>
                        <p:cNvPicPr>
                          <a:picLocks noChangeAspect="1" noChangeArrowheads="1"/>
                        </p:cNvPicPr>
                        <p:nvPr/>
                      </p:nvPicPr>
                      <p:blipFill>
                        <a:blip r:embed="rId16"/>
                        <a:srcRect/>
                        <a:stretch>
                          <a:fillRect/>
                        </a:stretch>
                      </p:blipFill>
                      <p:spPr bwMode="auto">
                        <a:xfrm>
                          <a:off x="5983840" y="633079"/>
                          <a:ext cx="1387390" cy="454369"/>
                        </a:xfrm>
                        <a:prstGeom prst="rect">
                          <a:avLst/>
                        </a:prstGeom>
                        <a:noFill/>
                      </p:spPr>
                    </p:pic>
                  </p:oleObj>
                </mc:Fallback>
              </mc:AlternateContent>
            </a:graphicData>
          </a:graphic>
        </p:graphicFrame>
        <p:sp>
          <p:nvSpPr>
            <p:cNvPr id="13" name="Rectangle 12"/>
            <p:cNvSpPr>
              <a:spLocks noChangeArrowheads="1"/>
            </p:cNvSpPr>
            <p:nvPr/>
          </p:nvSpPr>
          <p:spPr bwMode="auto">
            <a:xfrm>
              <a:off x="2656956" y="607536"/>
              <a:ext cx="7788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令</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sp>
        <p:nvSpPr>
          <p:cNvPr id="15" name="Rectangle 14"/>
          <p:cNvSpPr>
            <a:spLocks noChangeArrowheads="1"/>
          </p:cNvSpPr>
          <p:nvPr/>
        </p:nvSpPr>
        <p:spPr bwMode="auto">
          <a:xfrm>
            <a:off x="7494348" y="2085739"/>
            <a:ext cx="13367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且可知</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nvGrpSpPr>
          <p:cNvPr id="27" name="组合 26"/>
          <p:cNvGrpSpPr/>
          <p:nvPr/>
        </p:nvGrpSpPr>
        <p:grpSpPr>
          <a:xfrm>
            <a:off x="2714411" y="4007915"/>
            <a:ext cx="3362940" cy="545919"/>
            <a:chOff x="3017922" y="2917894"/>
            <a:chExt cx="3362940" cy="545919"/>
          </a:xfrm>
        </p:grpSpPr>
        <p:graphicFrame>
          <p:nvGraphicFramePr>
            <p:cNvPr id="5" name="对象 4"/>
            <p:cNvGraphicFramePr>
              <a:graphicFrameLocks noChangeAspect="1"/>
            </p:cNvGraphicFramePr>
            <p:nvPr/>
          </p:nvGraphicFramePr>
          <p:xfrm>
            <a:off x="3017922" y="2964670"/>
            <a:ext cx="1739732" cy="499143"/>
          </p:xfrm>
          <a:graphic>
            <a:graphicData uri="http://schemas.openxmlformats.org/presentationml/2006/ole">
              <mc:AlternateContent xmlns:mc="http://schemas.openxmlformats.org/markup-compatibility/2006">
                <mc:Choice xmlns:v="urn:schemas-microsoft-com:vml" Requires="v">
                  <p:oleObj spid="_x0000_s33849" name="Equation" r:id="rId17" imgW="761760" imgH="215640" progId="Equation.DSMT4">
                    <p:embed/>
                  </p:oleObj>
                </mc:Choice>
                <mc:Fallback>
                  <p:oleObj name="Equation" r:id="rId17" imgW="761760" imgH="215640" progId="Equation.DSMT4">
                    <p:embed/>
                    <p:pic>
                      <p:nvPicPr>
                        <p:cNvPr id="0" name=""/>
                        <p:cNvPicPr>
                          <a:picLocks noChangeAspect="1" noChangeArrowheads="1"/>
                        </p:cNvPicPr>
                        <p:nvPr/>
                      </p:nvPicPr>
                      <p:blipFill>
                        <a:blip r:embed="rId18"/>
                        <a:srcRect/>
                        <a:stretch>
                          <a:fillRect/>
                        </a:stretch>
                      </p:blipFill>
                      <p:spPr bwMode="auto">
                        <a:xfrm>
                          <a:off x="3017922" y="2964670"/>
                          <a:ext cx="1739732" cy="499143"/>
                        </a:xfrm>
                        <a:prstGeom prst="rect">
                          <a:avLst/>
                        </a:prstGeom>
                        <a:noFill/>
                      </p:spPr>
                    </p:pic>
                  </p:oleObj>
                </mc:Fallback>
              </mc:AlternateContent>
            </a:graphicData>
          </a:graphic>
        </p:graphicFrame>
        <p:sp>
          <p:nvSpPr>
            <p:cNvPr id="17" name="Rectangle 16"/>
            <p:cNvSpPr>
              <a:spLocks noChangeArrowheads="1"/>
            </p:cNvSpPr>
            <p:nvPr/>
          </p:nvSpPr>
          <p:spPr bwMode="auto">
            <a:xfrm>
              <a:off x="4991034" y="2917894"/>
              <a:ext cx="138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可解得</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grpSp>
        <p:nvGrpSpPr>
          <p:cNvPr id="31" name="组合 30"/>
          <p:cNvGrpSpPr/>
          <p:nvPr/>
        </p:nvGrpSpPr>
        <p:grpSpPr>
          <a:xfrm>
            <a:off x="2485205" y="5629500"/>
            <a:ext cx="3937875" cy="523408"/>
            <a:chOff x="2490651" y="5649913"/>
            <a:chExt cx="3937875" cy="523408"/>
          </a:xfrm>
        </p:grpSpPr>
        <p:graphicFrame>
          <p:nvGraphicFramePr>
            <p:cNvPr id="12" name="对象 11"/>
            <p:cNvGraphicFramePr>
              <a:graphicFrameLocks noChangeAspect="1"/>
            </p:cNvGraphicFramePr>
            <p:nvPr/>
          </p:nvGraphicFramePr>
          <p:xfrm>
            <a:off x="5354638" y="5649913"/>
            <a:ext cx="1073888" cy="523408"/>
          </p:xfrm>
          <a:graphic>
            <a:graphicData uri="http://schemas.openxmlformats.org/presentationml/2006/ole">
              <mc:AlternateContent xmlns:mc="http://schemas.openxmlformats.org/markup-compatibility/2006">
                <mc:Choice xmlns:v="urn:schemas-microsoft-com:vml" Requires="v">
                  <p:oleObj spid="_x0000_s33850" name="Equation" r:id="rId19" imgW="406080" imgH="203040" progId="Equation.DSMT4">
                    <p:embed/>
                  </p:oleObj>
                </mc:Choice>
                <mc:Fallback>
                  <p:oleObj name="Equation" r:id="rId19" imgW="406080" imgH="203040" progId="Equation.DSMT4">
                    <p:embed/>
                    <p:pic>
                      <p:nvPicPr>
                        <p:cNvPr id="0" name=""/>
                        <p:cNvPicPr>
                          <a:picLocks noChangeAspect="1" noChangeArrowheads="1"/>
                        </p:cNvPicPr>
                        <p:nvPr/>
                      </p:nvPicPr>
                      <p:blipFill>
                        <a:blip r:embed="rId20"/>
                        <a:srcRect/>
                        <a:stretch>
                          <a:fillRect/>
                        </a:stretch>
                      </p:blipFill>
                      <p:spPr bwMode="auto">
                        <a:xfrm>
                          <a:off x="5354638" y="5649913"/>
                          <a:ext cx="1073888" cy="523408"/>
                        </a:xfrm>
                        <a:prstGeom prst="rect">
                          <a:avLst/>
                        </a:prstGeom>
                        <a:noFill/>
                      </p:spPr>
                    </p:pic>
                  </p:oleObj>
                </mc:Fallback>
              </mc:AlternateContent>
            </a:graphicData>
          </a:graphic>
        </p:graphicFrame>
        <p:sp>
          <p:nvSpPr>
            <p:cNvPr id="23" name="Rectangle 22"/>
            <p:cNvSpPr>
              <a:spLocks noChangeArrowheads="1"/>
            </p:cNvSpPr>
            <p:nvPr/>
          </p:nvSpPr>
          <p:spPr bwMode="auto">
            <a:xfrm>
              <a:off x="2490651" y="5650101"/>
              <a:ext cx="29086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函数取得极小值</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grpSp>
        <p:nvGrpSpPr>
          <p:cNvPr id="28" name="组合 27"/>
          <p:cNvGrpSpPr/>
          <p:nvPr/>
        </p:nvGrpSpPr>
        <p:grpSpPr>
          <a:xfrm>
            <a:off x="2612123" y="5141442"/>
            <a:ext cx="3465228" cy="547372"/>
            <a:chOff x="2747440" y="4251051"/>
            <a:chExt cx="3465228" cy="547372"/>
          </a:xfrm>
        </p:grpSpPr>
        <p:graphicFrame>
          <p:nvGraphicFramePr>
            <p:cNvPr id="9" name="对象 8"/>
            <p:cNvGraphicFramePr>
              <a:graphicFrameLocks noChangeAspect="1"/>
            </p:cNvGraphicFramePr>
            <p:nvPr/>
          </p:nvGraphicFramePr>
          <p:xfrm>
            <a:off x="2747440" y="4299681"/>
            <a:ext cx="1980621" cy="498742"/>
          </p:xfrm>
          <a:graphic>
            <a:graphicData uri="http://schemas.openxmlformats.org/presentationml/2006/ole">
              <mc:AlternateContent xmlns:mc="http://schemas.openxmlformats.org/markup-compatibility/2006">
                <mc:Choice xmlns:v="urn:schemas-microsoft-com:vml" Requires="v">
                  <p:oleObj spid="_x0000_s33851" name="Equation" r:id="rId21" imgW="876240" imgH="215640" progId="Equation.DSMT4">
                    <p:embed/>
                  </p:oleObj>
                </mc:Choice>
                <mc:Fallback>
                  <p:oleObj name="Equation" r:id="rId21" imgW="876240" imgH="215640" progId="Equation.DSMT4">
                    <p:embed/>
                    <p:pic>
                      <p:nvPicPr>
                        <p:cNvPr id="0" name=""/>
                        <p:cNvPicPr>
                          <a:picLocks noChangeAspect="1" noChangeArrowheads="1"/>
                        </p:cNvPicPr>
                        <p:nvPr/>
                      </p:nvPicPr>
                      <p:blipFill>
                        <a:blip r:embed="rId22"/>
                        <a:srcRect/>
                        <a:stretch>
                          <a:fillRect/>
                        </a:stretch>
                      </p:blipFill>
                      <p:spPr bwMode="auto">
                        <a:xfrm>
                          <a:off x="2747440" y="4299681"/>
                          <a:ext cx="1980621" cy="498742"/>
                        </a:xfrm>
                        <a:prstGeom prst="rect">
                          <a:avLst/>
                        </a:prstGeom>
                        <a:noFill/>
                      </p:spPr>
                    </p:pic>
                  </p:oleObj>
                </mc:Fallback>
              </mc:AlternateContent>
            </a:graphicData>
          </a:graphic>
        </p:graphicFrame>
        <p:sp>
          <p:nvSpPr>
            <p:cNvPr id="25" name="Rectangle 16"/>
            <p:cNvSpPr>
              <a:spLocks noChangeArrowheads="1"/>
            </p:cNvSpPr>
            <p:nvPr/>
          </p:nvSpPr>
          <p:spPr bwMode="auto">
            <a:xfrm>
              <a:off x="4822840" y="4251051"/>
              <a:ext cx="13898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可解得</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pSp>
      <p:grpSp>
        <p:nvGrpSpPr>
          <p:cNvPr id="30" name="组合 29"/>
          <p:cNvGrpSpPr/>
          <p:nvPr/>
        </p:nvGrpSpPr>
        <p:grpSpPr>
          <a:xfrm>
            <a:off x="2584899" y="4574149"/>
            <a:ext cx="3781787" cy="535446"/>
            <a:chOff x="2790825" y="3443361"/>
            <a:chExt cx="3781787" cy="535446"/>
          </a:xfrm>
        </p:grpSpPr>
        <p:sp>
          <p:nvSpPr>
            <p:cNvPr id="19" name="Rectangle 18"/>
            <p:cNvSpPr>
              <a:spLocks noChangeArrowheads="1"/>
            </p:cNvSpPr>
            <p:nvPr/>
          </p:nvSpPr>
          <p:spPr bwMode="auto">
            <a:xfrm>
              <a:off x="2790825" y="3455587"/>
              <a:ext cx="28246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函数取得极大值</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graphicFrame>
          <p:nvGraphicFramePr>
            <p:cNvPr id="29" name="对象 28"/>
            <p:cNvGraphicFramePr>
              <a:graphicFrameLocks noChangeAspect="1"/>
            </p:cNvGraphicFramePr>
            <p:nvPr/>
          </p:nvGraphicFramePr>
          <p:xfrm>
            <a:off x="5515854" y="3443361"/>
            <a:ext cx="1056758" cy="535446"/>
          </p:xfrm>
          <a:graphic>
            <a:graphicData uri="http://schemas.openxmlformats.org/presentationml/2006/ole">
              <mc:AlternateContent xmlns:mc="http://schemas.openxmlformats.org/markup-compatibility/2006">
                <mc:Choice xmlns:v="urn:schemas-microsoft-com:vml" Requires="v">
                  <p:oleObj spid="_x0000_s33852" name="Equation" r:id="rId23" imgW="393480" imgH="203040" progId="Equation.DSMT4">
                    <p:embed/>
                  </p:oleObj>
                </mc:Choice>
                <mc:Fallback>
                  <p:oleObj name="Equation" r:id="rId23" imgW="393480" imgH="203040" progId="Equation.DSMT4">
                    <p:embed/>
                    <p:pic>
                      <p:nvPicPr>
                        <p:cNvPr id="0" name=""/>
                        <p:cNvPicPr>
                          <a:picLocks noChangeAspect="1" noChangeArrowheads="1"/>
                        </p:cNvPicPr>
                        <p:nvPr/>
                      </p:nvPicPr>
                      <p:blipFill>
                        <a:blip r:embed="rId24"/>
                        <a:srcRect/>
                        <a:stretch>
                          <a:fillRect/>
                        </a:stretch>
                      </p:blipFill>
                      <p:spPr bwMode="auto">
                        <a:xfrm>
                          <a:off x="5515854" y="3443361"/>
                          <a:ext cx="1056758" cy="535446"/>
                        </a:xfrm>
                        <a:prstGeom prst="rect">
                          <a:avLst/>
                        </a:prstGeom>
                        <a:noFill/>
                      </p:spPr>
                    </p:pic>
                  </p:oleObj>
                </mc:Fallback>
              </mc:AlternateContent>
            </a:graphicData>
          </a:graphic>
        </p:graphicFrame>
      </p:grpSp>
      <p:graphicFrame>
        <p:nvGraphicFramePr>
          <p:cNvPr id="24" name="对象 23"/>
          <p:cNvGraphicFramePr>
            <a:graphicFrameLocks noChangeAspect="1"/>
          </p:cNvGraphicFramePr>
          <p:nvPr/>
        </p:nvGraphicFramePr>
        <p:xfrm>
          <a:off x="2619968" y="1017140"/>
          <a:ext cx="5854700" cy="1019175"/>
        </p:xfrm>
        <a:graphic>
          <a:graphicData uri="http://schemas.openxmlformats.org/presentationml/2006/ole">
            <mc:AlternateContent xmlns:mc="http://schemas.openxmlformats.org/markup-compatibility/2006">
              <mc:Choice xmlns:v="urn:schemas-microsoft-com:vml" Requires="v">
                <p:oleObj spid="_x0000_s33853" name="Equation" r:id="rId25" imgW="2577960" imgH="444240" progId="Equation.DSMT4">
                  <p:embed/>
                </p:oleObj>
              </mc:Choice>
              <mc:Fallback>
                <p:oleObj name="Equation" r:id="rId25" imgW="2577960" imgH="444240" progId="Equation.DSMT4">
                  <p:embed/>
                  <p:pic>
                    <p:nvPicPr>
                      <p:cNvPr id="0" name=""/>
                      <p:cNvPicPr>
                        <a:picLocks noChangeAspect="1" noChangeArrowheads="1"/>
                      </p:cNvPicPr>
                      <p:nvPr/>
                    </p:nvPicPr>
                    <p:blipFill>
                      <a:blip r:embed="rId26"/>
                      <a:srcRect/>
                      <a:stretch>
                        <a:fillRect/>
                      </a:stretch>
                    </p:blipFill>
                    <p:spPr bwMode="auto">
                      <a:xfrm>
                        <a:off x="2619968" y="1017140"/>
                        <a:ext cx="5854700" cy="1019175"/>
                      </a:xfrm>
                      <a:prstGeom prst="rect">
                        <a:avLst/>
                      </a:prstGeom>
                      <a:noFill/>
                    </p:spPr>
                  </p:pic>
                </p:oleObj>
              </mc:Fallback>
            </mc:AlternateContent>
          </a:graphicData>
        </a:graphic>
      </p:graphicFrame>
    </p:spTree>
    <p:extLst>
      <p:ext uri="{BB962C8B-B14F-4D97-AF65-F5344CB8AC3E}">
        <p14:creationId xmlns:p14="http://schemas.microsoft.com/office/powerpoint/2010/main" val="261125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125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25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1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left)">
                                      <p:cBhvr>
                                        <p:cTn id="37" dur="10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10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type="title"/>
          </p:nvPr>
        </p:nvSpPr>
        <p:spPr>
          <a:xfrm>
            <a:off x="1953207" y="1250302"/>
            <a:ext cx="8795657" cy="4012163"/>
          </a:xfrm>
        </p:spPr>
        <p:txBody>
          <a:bodyPr/>
          <a:lstStyle/>
          <a:p>
            <a:pPr algn="l"/>
            <a:r>
              <a:rPr lang="zh-CN" altLang="en-US" sz="3600" b="1" dirty="0">
                <a:latin typeface="宋体" panose="02010600030101010101" pitchFamily="2" charset="-122"/>
                <a:ea typeface="宋体" panose="02010600030101010101" pitchFamily="2" charset="-122"/>
              </a:rPr>
              <a:t>分离变量法是一种初等的解法，对方程的形式有一定的要求。有些方程，虽然表面不是变量可分离方程，但经过一次或多次变量代换却可以变为变量可分离方程。于是这种方程我们也可以利用分离变量法来求解。下面介绍几类经过变换可化为变量可分离方程的典型方程</a:t>
            </a:r>
            <a:r>
              <a:rPr lang="en-US" altLang="zh-CN" sz="3600" b="1" dirty="0">
                <a:latin typeface="宋体" panose="02010600030101010101" pitchFamily="2" charset="-122"/>
                <a:ea typeface="宋体" panose="02010600030101010101" pitchFamily="2" charset="-122"/>
              </a:rPr>
              <a:t>.</a:t>
            </a:r>
            <a:endParaRPr lang="zh-CN" altLang="en-US" sz="3600" b="1" dirty="0">
              <a:latin typeface="宋体" panose="02010600030101010101" pitchFamily="2" charset="-122"/>
              <a:ea typeface="宋体" panose="02010600030101010101" pitchFamily="2" charset="-122"/>
            </a:endParaRPr>
          </a:p>
        </p:txBody>
      </p:sp>
      <p:sp>
        <p:nvSpPr>
          <p:cNvPr id="9830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D303DDF7-B995-432D-BF51-E4D90AFE0601}" type="slidenum">
              <a:rPr lang="en-US" altLang="zh-CN" sz="1200">
                <a:solidFill>
                  <a:schemeClr val="accent2"/>
                </a:solidFill>
              </a:rPr>
              <a:pPr eaLnBrk="1" hangingPunct="1"/>
              <a:t>39</a:t>
            </a:fld>
            <a:endParaRPr lang="en-US" altLang="zh-CN" sz="1200">
              <a:solidFill>
                <a:schemeClr val="accent2"/>
              </a:solidFill>
            </a:endParaRPr>
          </a:p>
        </p:txBody>
      </p:sp>
    </p:spTree>
    <p:extLst>
      <p:ext uri="{BB962C8B-B14F-4D97-AF65-F5344CB8AC3E}">
        <p14:creationId xmlns:p14="http://schemas.microsoft.com/office/powerpoint/2010/main" val="347179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55440" y="719330"/>
            <a:ext cx="8304923" cy="1085199"/>
          </a:xfrm>
        </p:spPr>
        <p:txBody>
          <a:bodyPr>
            <a:normAutofit/>
          </a:bodyPr>
          <a:lstStyle/>
          <a:p>
            <a:pPr algn="l" eaLnBrk="1" hangingPunct="1"/>
            <a:r>
              <a:rPr lang="zh-CN" altLang="en-US" sz="4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分类</a:t>
            </a:r>
            <a:r>
              <a:rPr lang="en-US" altLang="zh-CN" sz="40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40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常微分方程，</a:t>
            </a:r>
            <a:r>
              <a:rPr lang="en-US" altLang="zh-CN" sz="40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 </a:t>
            </a:r>
            <a:r>
              <a:rPr lang="zh-CN" altLang="en-US" sz="40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偏常微分方程</a:t>
            </a:r>
            <a:r>
              <a:rPr lang="en-US" altLang="zh-CN" sz="4000" b="1" dirty="0">
                <a:solidFill>
                  <a:schemeClr val="tx1"/>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a:t>
            </a:r>
          </a:p>
        </p:txBody>
      </p:sp>
      <p:sp>
        <p:nvSpPr>
          <p:cNvPr id="95235" name="Rectangle 3"/>
          <p:cNvSpPr>
            <a:spLocks noGrp="1" noChangeArrowheads="1"/>
          </p:cNvSpPr>
          <p:nvPr>
            <p:ph type="body" idx="1"/>
          </p:nvPr>
        </p:nvSpPr>
        <p:spPr>
          <a:xfrm>
            <a:off x="838200" y="1825625"/>
            <a:ext cx="10515600" cy="4043952"/>
          </a:xfrm>
        </p:spPr>
        <p:txBody>
          <a:bodyPr/>
          <a:lstStyle/>
          <a:p>
            <a:pPr eaLnBrk="1" hangingPunct="1">
              <a:spcBef>
                <a:spcPct val="0"/>
              </a:spcBef>
              <a:buFontTx/>
              <a:buNone/>
            </a:pPr>
            <a:r>
              <a:rPr lang="zh-CN" altLang="en-US" sz="2800" b="1" dirty="0"/>
              <a:t>（</a:t>
            </a:r>
            <a:r>
              <a:rPr lang="en-US" altLang="zh-CN" sz="2800" b="1" dirty="0"/>
              <a:t>I</a:t>
            </a:r>
            <a:r>
              <a:rPr lang="zh-CN" altLang="en-US" sz="2800" b="1" dirty="0"/>
              <a:t>）</a:t>
            </a:r>
            <a:r>
              <a:rPr lang="zh-CN" altLang="en-US" sz="2800" b="1" dirty="0">
                <a:latin typeface="宋体" panose="02010600030101010101" pitchFamily="2" charset="-122"/>
                <a:ea typeface="宋体" panose="02010600030101010101" pitchFamily="2" charset="-122"/>
              </a:rPr>
              <a:t>如果在一个微分方程中，自变量的个数只有 一个，则这样的微分方程称为</a:t>
            </a:r>
            <a:r>
              <a:rPr lang="zh-CN" altLang="en-US" sz="2800" b="1" dirty="0">
                <a:solidFill>
                  <a:srgbClr val="FF3300"/>
                </a:solidFill>
                <a:latin typeface="宋体" panose="02010600030101010101" pitchFamily="2" charset="-122"/>
                <a:ea typeface="宋体" panose="02010600030101010101" pitchFamily="2" charset="-122"/>
              </a:rPr>
              <a:t>常微分方程</a:t>
            </a:r>
            <a:r>
              <a:rPr lang="en-US" altLang="zh-CN" sz="2800" b="1" dirty="0">
                <a:solidFill>
                  <a:srgbClr val="FF3300"/>
                </a:solidFill>
                <a:latin typeface="宋体" panose="02010600030101010101" pitchFamily="2" charset="-122"/>
                <a:ea typeface="宋体" panose="02010600030101010101" pitchFamily="2" charset="-122"/>
              </a:rPr>
              <a:t>.</a:t>
            </a:r>
          </a:p>
          <a:p>
            <a:pPr eaLnBrk="1" hangingPunct="1">
              <a:buFontTx/>
              <a:buNone/>
            </a:pPr>
            <a:r>
              <a:rPr lang="zh-CN" altLang="en-US" sz="2800" b="1" dirty="0">
                <a:latin typeface="宋体" panose="02010600030101010101" pitchFamily="2" charset="-122"/>
                <a:ea typeface="宋体" panose="02010600030101010101" pitchFamily="2" charset="-122"/>
              </a:rPr>
              <a:t>例如</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3</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4</a:t>
            </a:r>
            <a:r>
              <a:rPr lang="zh-CN" altLang="en-US" sz="2800" b="1" dirty="0">
                <a:latin typeface="Times New Roman" panose="02020603050405020304" pitchFamily="18" charset="0"/>
                <a:cs typeface="Times New Roman" panose="02020603050405020304" pitchFamily="18" charset="0"/>
              </a:rPr>
              <a:t>）</a:t>
            </a:r>
          </a:p>
          <a:p>
            <a:pPr eaLnBrk="1" hangingPunct="1">
              <a:spcBef>
                <a:spcPct val="0"/>
              </a:spcBef>
              <a:buFontTx/>
              <a:buNone/>
            </a:pPr>
            <a:r>
              <a:rPr lang="zh-CN" altLang="en-US" sz="2800" b="1" dirty="0"/>
              <a:t>（</a:t>
            </a:r>
            <a:r>
              <a:rPr lang="en-US" altLang="zh-CN" sz="2800" b="1" dirty="0"/>
              <a:t>II</a:t>
            </a:r>
            <a:r>
              <a:rPr lang="zh-CN" altLang="en-US" sz="2800" b="1" dirty="0"/>
              <a:t>）</a:t>
            </a:r>
            <a:r>
              <a:rPr lang="zh-CN" altLang="en-US" sz="2800" b="1" dirty="0">
                <a:latin typeface="宋体" panose="02010600030101010101" pitchFamily="2" charset="-122"/>
                <a:ea typeface="宋体" panose="02010600030101010101" pitchFamily="2" charset="-122"/>
              </a:rPr>
              <a:t>如果在一个微分方程中</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自变量的个数为两个或两个以上</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称为</a:t>
            </a:r>
            <a:r>
              <a:rPr lang="zh-CN" altLang="en-US" sz="2800" b="1" dirty="0">
                <a:solidFill>
                  <a:srgbClr val="FF3300"/>
                </a:solidFill>
                <a:latin typeface="宋体" panose="02010600030101010101" pitchFamily="2" charset="-122"/>
                <a:ea typeface="宋体" panose="02010600030101010101" pitchFamily="2" charset="-122"/>
              </a:rPr>
              <a:t>偏微分方程</a:t>
            </a:r>
            <a:r>
              <a:rPr lang="en-US" altLang="zh-CN" sz="2800" b="1" dirty="0">
                <a:latin typeface="宋体" panose="02010600030101010101" pitchFamily="2" charset="-122"/>
                <a:ea typeface="宋体" panose="02010600030101010101" pitchFamily="2" charset="-122"/>
              </a:rPr>
              <a:t>.</a:t>
            </a:r>
          </a:p>
          <a:p>
            <a:pPr eaLnBrk="1" hangingPunct="1">
              <a:buFontTx/>
              <a:buNone/>
            </a:pPr>
            <a:r>
              <a:rPr lang="zh-CN" altLang="en-US" sz="2800" b="1" dirty="0"/>
              <a:t>  </a:t>
            </a:r>
            <a:r>
              <a:rPr lang="zh-CN" altLang="en-US" sz="2800" b="1" dirty="0">
                <a:latin typeface="宋体" panose="02010600030101010101" pitchFamily="2" charset="-122"/>
                <a:ea typeface="宋体" panose="02010600030101010101" pitchFamily="2" charset="-122"/>
              </a:rPr>
              <a:t>例如</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5</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6</a:t>
            </a:r>
            <a:r>
              <a:rPr lang="zh-CN" altLang="en-US" sz="2800" b="1" dirty="0">
                <a:latin typeface="Times New Roman" panose="02020603050405020304" pitchFamily="18" charset="0"/>
                <a:cs typeface="Times New Roman" panose="02020603050405020304" pitchFamily="18" charset="0"/>
              </a:rPr>
              <a:t>）</a:t>
            </a:r>
          </a:p>
          <a:p>
            <a:pPr algn="just" eaLnBrk="1" hangingPunct="1">
              <a:spcBef>
                <a:spcPct val="0"/>
              </a:spcBef>
              <a:buFontTx/>
              <a:buNone/>
            </a:pPr>
            <a:r>
              <a:rPr lang="zh-CN" altLang="en-US" sz="2800" b="1" dirty="0">
                <a:solidFill>
                  <a:srgbClr val="FF0000"/>
                </a:solidFill>
                <a:latin typeface="宋体" panose="02010600030101010101" pitchFamily="2" charset="-122"/>
                <a:ea typeface="宋体" panose="02010600030101010101" pitchFamily="2" charset="-122"/>
              </a:rPr>
              <a:t>  注</a:t>
            </a:r>
            <a:r>
              <a:rPr lang="en-US" altLang="zh-CN" sz="2800" b="1" dirty="0">
                <a:solidFill>
                  <a:srgbClr val="FF0000"/>
                </a:solidFill>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本课程主要研究常微分方程</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同时把常微分方程简称为微分方程或方程</a:t>
            </a:r>
            <a:r>
              <a:rPr lang="en-US" altLang="zh-CN" sz="2800" b="1" dirty="0">
                <a:latin typeface="宋体" panose="02010600030101010101" pitchFamily="2" charset="-122"/>
                <a:ea typeface="宋体" panose="02010600030101010101" pitchFamily="2" charset="-122"/>
              </a:rPr>
              <a:t>. </a:t>
            </a:r>
            <a:endParaRPr lang="en-US" altLang="zh-CN" sz="2800" dirty="0">
              <a:latin typeface="宋体" panose="02010600030101010101" pitchFamily="2" charset="-122"/>
              <a:ea typeface="宋体" panose="02010600030101010101" pitchFamily="2" charset="-122"/>
            </a:endParaRPr>
          </a:p>
          <a:p>
            <a:pPr marL="0" indent="0" eaLnBrk="1" hangingPunct="1">
              <a:buNone/>
            </a:pPr>
            <a:endParaRPr lang="en-US" altLang="zh-CN" sz="2800" dirty="0"/>
          </a:p>
        </p:txBody>
      </p:sp>
      <p:sp>
        <p:nvSpPr>
          <p:cNvPr id="952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E35298F2-448D-473F-8B58-12FECF4454E6}" type="slidenum">
              <a:rPr lang="en-US" altLang="zh-CN" sz="1200">
                <a:solidFill>
                  <a:schemeClr val="accent2"/>
                </a:solidFill>
              </a:rPr>
              <a:pPr eaLnBrk="1" hangingPunct="1"/>
              <a:t>4</a:t>
            </a:fld>
            <a:endParaRPr lang="en-US" altLang="zh-CN" sz="1200" dirty="0">
              <a:solidFill>
                <a:schemeClr val="accent2"/>
              </a:solidFill>
            </a:endParaRPr>
          </a:p>
        </p:txBody>
      </p:sp>
    </p:spTree>
    <p:extLst>
      <p:ext uri="{BB962C8B-B14F-4D97-AF65-F5344CB8AC3E}">
        <p14:creationId xmlns:p14="http://schemas.microsoft.com/office/powerpoint/2010/main" val="1528423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5" name="Text Box 2"/>
          <p:cNvSpPr txBox="1">
            <a:spLocks noChangeArrowheads="1"/>
          </p:cNvSpPr>
          <p:nvPr/>
        </p:nvSpPr>
        <p:spPr bwMode="auto">
          <a:xfrm>
            <a:off x="2144485" y="1992700"/>
            <a:ext cx="903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0000FF"/>
                </a:solidFill>
              </a:rPr>
              <a:t>形如</a:t>
            </a:r>
          </a:p>
        </p:txBody>
      </p:sp>
      <p:graphicFrame>
        <p:nvGraphicFramePr>
          <p:cNvPr id="25603" name="Object 2"/>
          <p:cNvGraphicFramePr>
            <a:graphicFrameLocks noChangeAspect="1"/>
          </p:cNvGraphicFramePr>
          <p:nvPr>
            <p:extLst>
              <p:ext uri="{D42A27DB-BD31-4B8C-83A1-F6EECF244321}">
                <p14:modId xmlns:p14="http://schemas.microsoft.com/office/powerpoint/2010/main" val="1187978432"/>
              </p:ext>
            </p:extLst>
          </p:nvPr>
        </p:nvGraphicFramePr>
        <p:xfrm>
          <a:off x="4329113" y="1686451"/>
          <a:ext cx="2663825" cy="976312"/>
        </p:xfrm>
        <a:graphic>
          <a:graphicData uri="http://schemas.openxmlformats.org/presentationml/2006/ole">
            <mc:AlternateContent xmlns:mc="http://schemas.openxmlformats.org/markup-compatibility/2006">
              <mc:Choice xmlns:v="urn:schemas-microsoft-com:vml" Requires="v">
                <p:oleObj spid="_x0000_s34846" name="Equation" r:id="rId3" imgW="1002960" imgH="406080" progId="Equation.DSMT4">
                  <p:embed/>
                </p:oleObj>
              </mc:Choice>
              <mc:Fallback>
                <p:oleObj name="Equation" r:id="rId3" imgW="100296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9113" y="1686451"/>
                        <a:ext cx="2663825"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4" name="Object 3"/>
          <p:cNvGraphicFramePr>
            <a:graphicFrameLocks noChangeAspect="1"/>
          </p:cNvGraphicFramePr>
          <p:nvPr>
            <p:extLst>
              <p:ext uri="{D42A27DB-BD31-4B8C-83A1-F6EECF244321}">
                <p14:modId xmlns:p14="http://schemas.microsoft.com/office/powerpoint/2010/main" val="3862456371"/>
              </p:ext>
            </p:extLst>
          </p:nvPr>
        </p:nvGraphicFramePr>
        <p:xfrm>
          <a:off x="5391151" y="2778668"/>
          <a:ext cx="4168775" cy="544513"/>
        </p:xfrm>
        <a:graphic>
          <a:graphicData uri="http://schemas.openxmlformats.org/presentationml/2006/ole">
            <mc:AlternateContent xmlns:mc="http://schemas.openxmlformats.org/markup-compatibility/2006">
              <mc:Choice xmlns:v="urn:schemas-microsoft-com:vml" Requires="v">
                <p:oleObj spid="_x0000_s34847" name="Equation" r:id="rId5" imgW="1650960" imgH="215640" progId="Equation.DSMT4">
                  <p:embed/>
                </p:oleObj>
              </mc:Choice>
              <mc:Fallback>
                <p:oleObj name="Equation" r:id="rId5" imgW="16509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1151" y="2778668"/>
                        <a:ext cx="4168775"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Text Box 5"/>
          <p:cNvSpPr txBox="1">
            <a:spLocks noChangeArrowheads="1"/>
          </p:cNvSpPr>
          <p:nvPr/>
        </p:nvSpPr>
        <p:spPr bwMode="auto">
          <a:xfrm>
            <a:off x="2232026" y="2737237"/>
            <a:ext cx="3159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方程称为</a:t>
            </a:r>
            <a:r>
              <a:rPr kumimoji="0" lang="zh-CN" altLang="en-US" sz="2800" b="1" dirty="0">
                <a:solidFill>
                  <a:srgbClr val="FF3300"/>
                </a:solidFill>
              </a:rPr>
              <a:t>齐次方程</a:t>
            </a:r>
            <a:r>
              <a:rPr kumimoji="0" lang="en-US" altLang="zh-CN" sz="2800" b="1" dirty="0"/>
              <a:t>,</a:t>
            </a:r>
          </a:p>
        </p:txBody>
      </p:sp>
      <p:sp>
        <p:nvSpPr>
          <p:cNvPr id="25606" name="Text Box 6"/>
          <p:cNvSpPr txBox="1">
            <a:spLocks noChangeArrowheads="1"/>
          </p:cNvSpPr>
          <p:nvPr/>
        </p:nvSpPr>
        <p:spPr bwMode="auto">
          <a:xfrm>
            <a:off x="1981200" y="3430975"/>
            <a:ext cx="1747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a:solidFill>
                  <a:srgbClr val="0000FF"/>
                </a:solidFill>
              </a:rPr>
              <a:t>求解方法</a:t>
            </a:r>
            <a:r>
              <a:rPr kumimoji="0" lang="en-US" altLang="zh-CN" sz="2800" b="1">
                <a:solidFill>
                  <a:srgbClr val="0000FF"/>
                </a:solidFill>
              </a:rPr>
              <a:t>:</a:t>
            </a:r>
          </a:p>
        </p:txBody>
      </p:sp>
      <p:graphicFrame>
        <p:nvGraphicFramePr>
          <p:cNvPr id="25607" name="Object 4"/>
          <p:cNvGraphicFramePr>
            <a:graphicFrameLocks noChangeAspect="1"/>
          </p:cNvGraphicFramePr>
          <p:nvPr>
            <p:extLst>
              <p:ext uri="{D42A27DB-BD31-4B8C-83A1-F6EECF244321}">
                <p14:modId xmlns:p14="http://schemas.microsoft.com/office/powerpoint/2010/main" val="3820466385"/>
              </p:ext>
            </p:extLst>
          </p:nvPr>
        </p:nvGraphicFramePr>
        <p:xfrm>
          <a:off x="3652838" y="3265875"/>
          <a:ext cx="6680200" cy="906463"/>
        </p:xfrm>
        <a:graphic>
          <a:graphicData uri="http://schemas.openxmlformats.org/presentationml/2006/ole">
            <mc:AlternateContent xmlns:mc="http://schemas.openxmlformats.org/markup-compatibility/2006">
              <mc:Choice xmlns:v="urn:schemas-microsoft-com:vml" Requires="v">
                <p:oleObj spid="_x0000_s34848" name="Equation" r:id="rId7" imgW="2997000" imgH="406080" progId="Equation.DSMT4">
                  <p:embed/>
                </p:oleObj>
              </mc:Choice>
              <mc:Fallback>
                <p:oleObj name="Equation" r:id="rId7" imgW="299700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2838" y="3265875"/>
                        <a:ext cx="66802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8" name="Object 5"/>
          <p:cNvGraphicFramePr>
            <a:graphicFrameLocks noChangeAspect="1"/>
          </p:cNvGraphicFramePr>
          <p:nvPr>
            <p:extLst>
              <p:ext uri="{D42A27DB-BD31-4B8C-83A1-F6EECF244321}">
                <p14:modId xmlns:p14="http://schemas.microsoft.com/office/powerpoint/2010/main" val="2601173275"/>
              </p:ext>
            </p:extLst>
          </p:nvPr>
        </p:nvGraphicFramePr>
        <p:xfrm>
          <a:off x="2786064" y="4175512"/>
          <a:ext cx="2605087" cy="1084262"/>
        </p:xfrm>
        <a:graphic>
          <a:graphicData uri="http://schemas.openxmlformats.org/presentationml/2006/ole">
            <mc:AlternateContent xmlns:mc="http://schemas.openxmlformats.org/markup-compatibility/2006">
              <mc:Choice xmlns:v="urn:schemas-microsoft-com:vml" Requires="v">
                <p:oleObj spid="_x0000_s34849" name="Equation" r:id="rId9" imgW="977760" imgH="406080" progId="Equation.DSMT4">
                  <p:embed/>
                </p:oleObj>
              </mc:Choice>
              <mc:Fallback>
                <p:oleObj name="Equation" r:id="rId9" imgW="977760" imgH="4060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6064" y="4175512"/>
                        <a:ext cx="2605087"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9" name="Object 6"/>
          <p:cNvGraphicFramePr>
            <a:graphicFrameLocks noChangeAspect="1"/>
          </p:cNvGraphicFramePr>
          <p:nvPr>
            <p:extLst>
              <p:ext uri="{D42A27DB-BD31-4B8C-83A1-F6EECF244321}">
                <p14:modId xmlns:p14="http://schemas.microsoft.com/office/powerpoint/2010/main" val="3104681585"/>
              </p:ext>
            </p:extLst>
          </p:nvPr>
        </p:nvGraphicFramePr>
        <p:xfrm>
          <a:off x="5954711" y="4266000"/>
          <a:ext cx="4182065" cy="1030269"/>
        </p:xfrm>
        <a:graphic>
          <a:graphicData uri="http://schemas.openxmlformats.org/presentationml/2006/ole">
            <mc:AlternateContent xmlns:mc="http://schemas.openxmlformats.org/markup-compatibility/2006">
              <mc:Choice xmlns:v="urn:schemas-microsoft-com:vml" Requires="v">
                <p:oleObj spid="_x0000_s34850" name="Equation" r:id="rId11" imgW="1650960" imgH="406080" progId="Equation.DSMT4">
                  <p:embed/>
                </p:oleObj>
              </mc:Choice>
              <mc:Fallback>
                <p:oleObj name="Equation" r:id="rId11" imgW="1650960" imgH="4060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54711" y="4266000"/>
                        <a:ext cx="4182065" cy="1030269"/>
                      </a:xfrm>
                      <a:prstGeom prst="rect">
                        <a:avLst/>
                      </a:prstGeom>
                      <a:noFill/>
                      <a:ln>
                        <a:noFill/>
                      </a:ln>
                      <a:effectLst/>
                    </p:spPr>
                  </p:pic>
                </p:oleObj>
              </mc:Fallback>
            </mc:AlternateContent>
          </a:graphicData>
        </a:graphic>
      </p:graphicFrame>
      <p:graphicFrame>
        <p:nvGraphicFramePr>
          <p:cNvPr id="25610" name="Object 7"/>
          <p:cNvGraphicFramePr>
            <a:graphicFrameLocks noChangeAspect="1"/>
          </p:cNvGraphicFramePr>
          <p:nvPr>
            <p:extLst>
              <p:ext uri="{D42A27DB-BD31-4B8C-83A1-F6EECF244321}">
                <p14:modId xmlns:p14="http://schemas.microsoft.com/office/powerpoint/2010/main" val="2208989195"/>
              </p:ext>
            </p:extLst>
          </p:nvPr>
        </p:nvGraphicFramePr>
        <p:xfrm>
          <a:off x="3551238" y="5412174"/>
          <a:ext cx="4347436" cy="530212"/>
        </p:xfrm>
        <a:graphic>
          <a:graphicData uri="http://schemas.openxmlformats.org/presentationml/2006/ole">
            <mc:AlternateContent xmlns:mc="http://schemas.openxmlformats.org/markup-compatibility/2006">
              <mc:Choice xmlns:v="urn:schemas-microsoft-com:vml" Requires="v">
                <p:oleObj spid="_x0000_s34851" name="Equation" r:id="rId13" imgW="1879560" imgH="228600" progId="Equation.DSMT4">
                  <p:embed/>
                </p:oleObj>
              </mc:Choice>
              <mc:Fallback>
                <p:oleObj name="Equation" r:id="rId13" imgW="187956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51238" y="5412174"/>
                        <a:ext cx="4347436" cy="530212"/>
                      </a:xfrm>
                      <a:prstGeom prst="rect">
                        <a:avLst/>
                      </a:prstGeom>
                      <a:noFill/>
                      <a:ln>
                        <a:noFill/>
                      </a:ln>
                      <a:effectLst/>
                    </p:spPr>
                  </p:pic>
                </p:oleObj>
              </mc:Fallback>
            </mc:AlternateContent>
          </a:graphicData>
        </a:graphic>
      </p:graphicFrame>
      <p:graphicFrame>
        <p:nvGraphicFramePr>
          <p:cNvPr id="25611" name="Object 8"/>
          <p:cNvGraphicFramePr>
            <a:graphicFrameLocks noChangeAspect="1"/>
          </p:cNvGraphicFramePr>
          <p:nvPr>
            <p:extLst>
              <p:ext uri="{D42A27DB-BD31-4B8C-83A1-F6EECF244321}">
                <p14:modId xmlns:p14="http://schemas.microsoft.com/office/powerpoint/2010/main" val="2243947996"/>
              </p:ext>
            </p:extLst>
          </p:nvPr>
        </p:nvGraphicFramePr>
        <p:xfrm>
          <a:off x="3551239" y="6034782"/>
          <a:ext cx="2274796" cy="532063"/>
        </p:xfrm>
        <a:graphic>
          <a:graphicData uri="http://schemas.openxmlformats.org/presentationml/2006/ole">
            <mc:AlternateContent xmlns:mc="http://schemas.openxmlformats.org/markup-compatibility/2006">
              <mc:Choice xmlns:v="urn:schemas-microsoft-com:vml" Requires="v">
                <p:oleObj spid="_x0000_s34852" name="Equation" r:id="rId15" imgW="977760" imgH="228600" progId="Equation.DSMT4">
                  <p:embed/>
                </p:oleObj>
              </mc:Choice>
              <mc:Fallback>
                <p:oleObj name="Equation" r:id="rId15" imgW="97776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51239" y="6034782"/>
                        <a:ext cx="2274796" cy="532063"/>
                      </a:xfrm>
                      <a:prstGeom prst="rect">
                        <a:avLst/>
                      </a:prstGeom>
                      <a:noFill/>
                      <a:ln>
                        <a:noFill/>
                      </a:ln>
                      <a:effectLst/>
                    </p:spPr>
                  </p:pic>
                </p:oleObj>
              </mc:Fallback>
            </mc:AlternateContent>
          </a:graphicData>
        </a:graphic>
      </p:graphicFrame>
      <p:sp>
        <p:nvSpPr>
          <p:cNvPr id="29708" name="Text Box 12"/>
          <p:cNvSpPr txBox="1">
            <a:spLocks noChangeArrowheads="1"/>
          </p:cNvSpPr>
          <p:nvPr/>
        </p:nvSpPr>
        <p:spPr bwMode="auto">
          <a:xfrm>
            <a:off x="2144485" y="1268760"/>
            <a:ext cx="20072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(I)</a:t>
            </a:r>
            <a:r>
              <a:rPr lang="zh-CN" altLang="en-US" sz="2800" b="1" dirty="0">
                <a:solidFill>
                  <a:srgbClr val="FF0000"/>
                </a:solidFill>
              </a:rPr>
              <a:t>齐次方程</a:t>
            </a:r>
          </a:p>
        </p:txBody>
      </p:sp>
      <p:sp>
        <p:nvSpPr>
          <p:cNvPr id="29709"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9554F2B2-10C3-4BD4-874B-5C55BCD3D3C9}" type="slidenum">
              <a:rPr lang="en-US" altLang="zh-CN" sz="1200">
                <a:solidFill>
                  <a:schemeClr val="accent2"/>
                </a:solidFill>
              </a:rPr>
              <a:pPr eaLnBrk="1" hangingPunct="1"/>
              <a:t>40</a:t>
            </a:fld>
            <a:endParaRPr lang="en-US" altLang="zh-CN" sz="1200">
              <a:solidFill>
                <a:schemeClr val="accent2"/>
              </a:solidFill>
            </a:endParaRPr>
          </a:p>
        </p:txBody>
      </p:sp>
      <p:sp>
        <p:nvSpPr>
          <p:cNvPr id="14" name="Text Box 7">
            <a:extLst>
              <a:ext uri="{FF2B5EF4-FFF2-40B4-BE49-F238E27FC236}">
                <a16:creationId xmlns:a16="http://schemas.microsoft.com/office/drawing/2014/main" id="{B1779422-17E4-416F-A6F4-1125A48E3DC1}"/>
              </a:ext>
            </a:extLst>
          </p:cNvPr>
          <p:cNvSpPr txBox="1">
            <a:spLocks noChangeArrowheads="1"/>
          </p:cNvSpPr>
          <p:nvPr/>
        </p:nvSpPr>
        <p:spPr bwMode="auto">
          <a:xfrm>
            <a:off x="2144485" y="666474"/>
            <a:ext cx="4740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3600" b="1" dirty="0">
                <a:solidFill>
                  <a:srgbClr val="FF0000"/>
                </a:solidFill>
                <a:effectLst>
                  <a:outerShdw blurRad="38100" dist="38100" dir="2700000" algn="tl">
                    <a:srgbClr val="000000">
                      <a:alpha val="43137"/>
                    </a:srgbClr>
                  </a:outerShdw>
                </a:effectLst>
              </a:rPr>
              <a:t>1.3  </a:t>
            </a:r>
            <a:r>
              <a:rPr kumimoji="0" lang="zh-CN" altLang="en-US" sz="3600" b="1" dirty="0">
                <a:solidFill>
                  <a:srgbClr val="FF0000"/>
                </a:solidFill>
                <a:effectLst>
                  <a:outerShdw blurRad="38100" dist="38100" dir="2700000" algn="tl">
                    <a:srgbClr val="000000">
                      <a:alpha val="43137"/>
                    </a:srgbClr>
                  </a:outerShdw>
                </a:effectLst>
              </a:rPr>
              <a:t>齐次方程</a:t>
            </a:r>
          </a:p>
        </p:txBody>
      </p:sp>
    </p:spTree>
    <p:extLst>
      <p:ext uri="{BB962C8B-B14F-4D97-AF65-F5344CB8AC3E}">
        <p14:creationId xmlns:p14="http://schemas.microsoft.com/office/powerpoint/2010/main" val="3909660693"/>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p:cTn id="7" dur="1000" fill="hold"/>
                                        <p:tgtEl>
                                          <p:spTgt spid="25603"/>
                                        </p:tgtEl>
                                        <p:attrNameLst>
                                          <p:attrName>ppt_w</p:attrName>
                                        </p:attrNameLst>
                                      </p:cBhvr>
                                      <p:tavLst>
                                        <p:tav tm="0">
                                          <p:val>
                                            <p:strVal val="#ppt_w*0.70"/>
                                          </p:val>
                                        </p:tav>
                                        <p:tav tm="100000">
                                          <p:val>
                                            <p:strVal val="#ppt_w"/>
                                          </p:val>
                                        </p:tav>
                                      </p:tavLst>
                                    </p:anim>
                                    <p:anim calcmode="lin" valueType="num">
                                      <p:cBhvr>
                                        <p:cTn id="8" dur="1000" fill="hold"/>
                                        <p:tgtEl>
                                          <p:spTgt spid="25603"/>
                                        </p:tgtEl>
                                        <p:attrNameLst>
                                          <p:attrName>ppt_h</p:attrName>
                                        </p:attrNameLst>
                                      </p:cBhvr>
                                      <p:tavLst>
                                        <p:tav tm="0">
                                          <p:val>
                                            <p:strVal val="#ppt_h"/>
                                          </p:val>
                                        </p:tav>
                                        <p:tav tm="100000">
                                          <p:val>
                                            <p:strVal val="#ppt_h"/>
                                          </p:val>
                                        </p:tav>
                                      </p:tavLst>
                                    </p:anim>
                                    <p:animEffect transition="in" filter="fade">
                                      <p:cBhvr>
                                        <p:cTn id="9" dur="1000"/>
                                        <p:tgtEl>
                                          <p:spTgt spid="2560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60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560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560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560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560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560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2561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25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9" name="Group 2"/>
          <p:cNvGrpSpPr>
            <a:grpSpLocks/>
          </p:cNvGrpSpPr>
          <p:nvPr/>
        </p:nvGrpSpPr>
        <p:grpSpPr bwMode="auto">
          <a:xfrm>
            <a:off x="2153903" y="867944"/>
            <a:ext cx="6727826" cy="1250950"/>
            <a:chOff x="286" y="288"/>
            <a:chExt cx="4238" cy="788"/>
          </a:xfrm>
        </p:grpSpPr>
        <p:sp>
          <p:nvSpPr>
            <p:cNvPr id="30736" name="Text Box 3"/>
            <p:cNvSpPr txBox="1">
              <a:spLocks noChangeArrowheads="1"/>
            </p:cNvSpPr>
            <p:nvPr/>
          </p:nvSpPr>
          <p:spPr bwMode="auto">
            <a:xfrm>
              <a:off x="286" y="289"/>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5</a:t>
              </a:r>
            </a:p>
          </p:txBody>
        </p:sp>
        <p:sp>
          <p:nvSpPr>
            <p:cNvPr id="30737" name="Text Box 4"/>
            <p:cNvSpPr txBox="1">
              <a:spLocks noChangeArrowheads="1"/>
            </p:cNvSpPr>
            <p:nvPr/>
          </p:nvSpPr>
          <p:spPr bwMode="auto">
            <a:xfrm>
              <a:off x="729" y="288"/>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求解方程</a:t>
              </a:r>
            </a:p>
          </p:txBody>
        </p:sp>
        <p:graphicFrame>
          <p:nvGraphicFramePr>
            <p:cNvPr id="30728" name="Object 8"/>
            <p:cNvGraphicFramePr>
              <a:graphicFrameLocks noChangeAspect="1"/>
            </p:cNvGraphicFramePr>
            <p:nvPr/>
          </p:nvGraphicFramePr>
          <p:xfrm>
            <a:off x="1825" y="473"/>
            <a:ext cx="2699" cy="603"/>
          </p:xfrm>
          <a:graphic>
            <a:graphicData uri="http://schemas.openxmlformats.org/presentationml/2006/ole">
              <mc:AlternateContent xmlns:mc="http://schemas.openxmlformats.org/markup-compatibility/2006">
                <mc:Choice xmlns:v="urn:schemas-microsoft-com:vml" Requires="v">
                  <p:oleObj spid="_x0000_s35870" name="Equation" r:id="rId3" imgW="1815840" imgH="406080" progId="Equation.DSMT4">
                    <p:embed/>
                  </p:oleObj>
                </mc:Choice>
                <mc:Fallback>
                  <p:oleObj name="Equation" r:id="rId3" imgW="1815840" imgH="406080" progId="Equation.DSMT4">
                    <p:embed/>
                    <p:pic>
                      <p:nvPicPr>
                        <p:cNvPr id="0" name=""/>
                        <p:cNvPicPr>
                          <a:picLocks noChangeAspect="1" noChangeArrowheads="1"/>
                        </p:cNvPicPr>
                        <p:nvPr/>
                      </p:nvPicPr>
                      <p:blipFill>
                        <a:blip r:embed="rId4"/>
                        <a:srcRect/>
                        <a:stretch>
                          <a:fillRect/>
                        </a:stretch>
                      </p:blipFill>
                      <p:spPr bwMode="auto">
                        <a:xfrm>
                          <a:off x="1825" y="473"/>
                          <a:ext cx="2699" cy="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630" name="Text Box 6"/>
          <p:cNvSpPr txBox="1">
            <a:spLocks noChangeArrowheads="1"/>
          </p:cNvSpPr>
          <p:nvPr/>
        </p:nvSpPr>
        <p:spPr bwMode="auto">
          <a:xfrm>
            <a:off x="2153903" y="2521328"/>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3300"/>
                </a:solidFill>
              </a:rPr>
              <a:t>:</a:t>
            </a:r>
          </a:p>
        </p:txBody>
      </p:sp>
      <p:sp>
        <p:nvSpPr>
          <p:cNvPr id="26631" name="Text Box 7"/>
          <p:cNvSpPr txBox="1">
            <a:spLocks noChangeArrowheads="1"/>
          </p:cNvSpPr>
          <p:nvPr/>
        </p:nvSpPr>
        <p:spPr bwMode="auto">
          <a:xfrm>
            <a:off x="3000375" y="2500137"/>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方程变形为</a:t>
            </a:r>
          </a:p>
        </p:txBody>
      </p:sp>
      <p:graphicFrame>
        <p:nvGraphicFramePr>
          <p:cNvPr id="26632" name="Object 2"/>
          <p:cNvGraphicFramePr>
            <a:graphicFrameLocks noChangeAspect="1"/>
          </p:cNvGraphicFramePr>
          <p:nvPr/>
        </p:nvGraphicFramePr>
        <p:xfrm>
          <a:off x="5169325" y="2188873"/>
          <a:ext cx="3954463" cy="1047750"/>
        </p:xfrm>
        <a:graphic>
          <a:graphicData uri="http://schemas.openxmlformats.org/presentationml/2006/ole">
            <mc:AlternateContent xmlns:mc="http://schemas.openxmlformats.org/markup-compatibility/2006">
              <mc:Choice xmlns:v="urn:schemas-microsoft-com:vml" Requires="v">
                <p:oleObj spid="_x0000_s35871" name="Equation" r:id="rId5" imgW="1676160" imgH="444240" progId="Equation.DSMT4">
                  <p:embed/>
                </p:oleObj>
              </mc:Choice>
              <mc:Fallback>
                <p:oleObj name="Equation" r:id="rId5" imgW="1676160" imgH="444240" progId="Equation.DSMT4">
                  <p:embed/>
                  <p:pic>
                    <p:nvPicPr>
                      <p:cNvPr id="0" name=""/>
                      <p:cNvPicPr>
                        <a:picLocks noChangeAspect="1" noChangeArrowheads="1"/>
                      </p:cNvPicPr>
                      <p:nvPr/>
                    </p:nvPicPr>
                    <p:blipFill>
                      <a:blip r:embed="rId6"/>
                      <a:srcRect/>
                      <a:stretch>
                        <a:fillRect/>
                      </a:stretch>
                    </p:blipFill>
                    <p:spPr bwMode="auto">
                      <a:xfrm>
                        <a:off x="5169325" y="2188873"/>
                        <a:ext cx="3954463"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3" name="Text Box 9"/>
          <p:cNvSpPr txBox="1">
            <a:spLocks noChangeArrowheads="1"/>
          </p:cNvSpPr>
          <p:nvPr/>
        </p:nvSpPr>
        <p:spPr bwMode="auto">
          <a:xfrm>
            <a:off x="2146300" y="3386875"/>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这是齐次方程</a:t>
            </a:r>
            <a:r>
              <a:rPr kumimoji="0" lang="en-US" altLang="zh-CN" sz="2800" b="1" dirty="0"/>
              <a:t>,</a:t>
            </a:r>
          </a:p>
        </p:txBody>
      </p:sp>
      <p:graphicFrame>
        <p:nvGraphicFramePr>
          <p:cNvPr id="26634" name="Object 3"/>
          <p:cNvGraphicFramePr>
            <a:graphicFrameLocks noChangeAspect="1"/>
          </p:cNvGraphicFramePr>
          <p:nvPr/>
        </p:nvGraphicFramePr>
        <p:xfrm>
          <a:off x="4665259" y="3240089"/>
          <a:ext cx="2347414" cy="914399"/>
        </p:xfrm>
        <a:graphic>
          <a:graphicData uri="http://schemas.openxmlformats.org/presentationml/2006/ole">
            <mc:AlternateContent xmlns:mc="http://schemas.openxmlformats.org/markup-compatibility/2006">
              <mc:Choice xmlns:v="urn:schemas-microsoft-com:vml" Requires="v">
                <p:oleObj spid="_x0000_s35872" name="Equation" r:id="rId7" imgW="1041120" imgH="406080" progId="Equation.DSMT4">
                  <p:embed/>
                </p:oleObj>
              </mc:Choice>
              <mc:Fallback>
                <p:oleObj name="Equation" r:id="rId7" imgW="1041120" imgH="406080" progId="Equation.DSMT4">
                  <p:embed/>
                  <p:pic>
                    <p:nvPicPr>
                      <p:cNvPr id="0" name=""/>
                      <p:cNvPicPr>
                        <a:picLocks noChangeAspect="1" noChangeArrowheads="1"/>
                      </p:cNvPicPr>
                      <p:nvPr/>
                    </p:nvPicPr>
                    <p:blipFill>
                      <a:blip r:embed="rId8"/>
                      <a:srcRect/>
                      <a:stretch>
                        <a:fillRect/>
                      </a:stretch>
                    </p:blipFill>
                    <p:spPr bwMode="auto">
                      <a:xfrm>
                        <a:off x="4665259" y="3240089"/>
                        <a:ext cx="2347414" cy="914399"/>
                      </a:xfrm>
                      <a:prstGeom prst="rect">
                        <a:avLst/>
                      </a:prstGeom>
                      <a:noFill/>
                      <a:ln>
                        <a:noFill/>
                      </a:ln>
                      <a:effectLst/>
                    </p:spPr>
                  </p:pic>
                </p:oleObj>
              </mc:Fallback>
            </mc:AlternateContent>
          </a:graphicData>
        </a:graphic>
      </p:graphicFrame>
      <p:graphicFrame>
        <p:nvGraphicFramePr>
          <p:cNvPr id="26635" name="Object 4"/>
          <p:cNvGraphicFramePr>
            <a:graphicFrameLocks noChangeAspect="1"/>
          </p:cNvGraphicFramePr>
          <p:nvPr/>
        </p:nvGraphicFramePr>
        <p:xfrm>
          <a:off x="4037563" y="4298695"/>
          <a:ext cx="1587500" cy="538162"/>
        </p:xfrm>
        <a:graphic>
          <a:graphicData uri="http://schemas.openxmlformats.org/presentationml/2006/ole">
            <mc:AlternateContent xmlns:mc="http://schemas.openxmlformats.org/markup-compatibility/2006">
              <mc:Choice xmlns:v="urn:schemas-microsoft-com:vml" Requires="v">
                <p:oleObj spid="_x0000_s35873" name="Equation" r:id="rId9" imgW="672840" imgH="228600" progId="Equation.DSMT4">
                  <p:embed/>
                </p:oleObj>
              </mc:Choice>
              <mc:Fallback>
                <p:oleObj name="Equation" r:id="rId9" imgW="672840" imgH="228600" progId="Equation.DSMT4">
                  <p:embed/>
                  <p:pic>
                    <p:nvPicPr>
                      <p:cNvPr id="0" name=""/>
                      <p:cNvPicPr>
                        <a:picLocks noChangeAspect="1" noChangeArrowheads="1"/>
                      </p:cNvPicPr>
                      <p:nvPr/>
                    </p:nvPicPr>
                    <p:blipFill>
                      <a:blip r:embed="rId10"/>
                      <a:srcRect/>
                      <a:stretch>
                        <a:fillRect/>
                      </a:stretch>
                    </p:blipFill>
                    <p:spPr bwMode="auto">
                      <a:xfrm>
                        <a:off x="4037563" y="4298695"/>
                        <a:ext cx="158750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Text Box 12"/>
          <p:cNvSpPr txBox="1">
            <a:spLocks noChangeArrowheads="1"/>
          </p:cNvSpPr>
          <p:nvPr/>
        </p:nvSpPr>
        <p:spPr bwMode="auto">
          <a:xfrm>
            <a:off x="6153150" y="4325471"/>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即</a:t>
            </a:r>
          </a:p>
        </p:txBody>
      </p:sp>
      <p:graphicFrame>
        <p:nvGraphicFramePr>
          <p:cNvPr id="26637" name="Object 5"/>
          <p:cNvGraphicFramePr>
            <a:graphicFrameLocks noChangeAspect="1"/>
          </p:cNvGraphicFramePr>
          <p:nvPr/>
        </p:nvGraphicFramePr>
        <p:xfrm>
          <a:off x="6684095" y="4062413"/>
          <a:ext cx="2992438" cy="957262"/>
        </p:xfrm>
        <a:graphic>
          <a:graphicData uri="http://schemas.openxmlformats.org/presentationml/2006/ole">
            <mc:AlternateContent xmlns:mc="http://schemas.openxmlformats.org/markup-compatibility/2006">
              <mc:Choice xmlns:v="urn:schemas-microsoft-com:vml" Requires="v">
                <p:oleObj spid="_x0000_s35874" name="Equation" r:id="rId11" imgW="1269720" imgH="406080" progId="Equation.DSMT4">
                  <p:embed/>
                </p:oleObj>
              </mc:Choice>
              <mc:Fallback>
                <p:oleObj name="Equation" r:id="rId11" imgW="1269720" imgH="406080" progId="Equation.DSMT4">
                  <p:embed/>
                  <p:pic>
                    <p:nvPicPr>
                      <p:cNvPr id="0" name=""/>
                      <p:cNvPicPr>
                        <a:picLocks noChangeAspect="1" noChangeArrowheads="1"/>
                      </p:cNvPicPr>
                      <p:nvPr/>
                    </p:nvPicPr>
                    <p:blipFill>
                      <a:blip r:embed="rId12"/>
                      <a:srcRect/>
                      <a:stretch>
                        <a:fillRect/>
                      </a:stretch>
                    </p:blipFill>
                    <p:spPr bwMode="auto">
                      <a:xfrm>
                        <a:off x="6684095" y="4062413"/>
                        <a:ext cx="2992438"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Text Box 14"/>
          <p:cNvSpPr txBox="1">
            <a:spLocks noChangeArrowheads="1"/>
          </p:cNvSpPr>
          <p:nvPr/>
        </p:nvSpPr>
        <p:spPr bwMode="auto">
          <a:xfrm>
            <a:off x="3000375" y="5300663"/>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26639" name="Object 6"/>
          <p:cNvGraphicFramePr>
            <a:graphicFrameLocks noChangeAspect="1"/>
          </p:cNvGraphicFramePr>
          <p:nvPr/>
        </p:nvGraphicFramePr>
        <p:xfrm>
          <a:off x="6153150" y="5054600"/>
          <a:ext cx="1614488" cy="1016000"/>
        </p:xfrm>
        <a:graphic>
          <a:graphicData uri="http://schemas.openxmlformats.org/presentationml/2006/ole">
            <mc:AlternateContent xmlns:mc="http://schemas.openxmlformats.org/markup-compatibility/2006">
              <mc:Choice xmlns:v="urn:schemas-microsoft-com:vml" Requires="v">
                <p:oleObj spid="_x0000_s35875" name="Equation" r:id="rId13" imgW="685800" imgH="431640" progId="Equation.DSMT4">
                  <p:embed/>
                </p:oleObj>
              </mc:Choice>
              <mc:Fallback>
                <p:oleObj name="Equation" r:id="rId13" imgW="685800" imgH="431640" progId="Equation.DSMT4">
                  <p:embed/>
                  <p:pic>
                    <p:nvPicPr>
                      <p:cNvPr id="0" name=""/>
                      <p:cNvPicPr>
                        <a:picLocks noChangeAspect="1" noChangeArrowheads="1"/>
                      </p:cNvPicPr>
                      <p:nvPr/>
                    </p:nvPicPr>
                    <p:blipFill>
                      <a:blip r:embed="rId14"/>
                      <a:srcRect/>
                      <a:stretch>
                        <a:fillRect/>
                      </a:stretch>
                    </p:blipFill>
                    <p:spPr bwMode="auto">
                      <a:xfrm>
                        <a:off x="6153150" y="5054600"/>
                        <a:ext cx="1614488"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0" name="Object 7"/>
          <p:cNvGraphicFramePr>
            <a:graphicFrameLocks noChangeAspect="1"/>
          </p:cNvGraphicFramePr>
          <p:nvPr/>
        </p:nvGraphicFramePr>
        <p:xfrm>
          <a:off x="2703902" y="4108450"/>
          <a:ext cx="1347787" cy="957262"/>
        </p:xfrm>
        <a:graphic>
          <a:graphicData uri="http://schemas.openxmlformats.org/presentationml/2006/ole">
            <mc:AlternateContent xmlns:mc="http://schemas.openxmlformats.org/markup-compatibility/2006">
              <mc:Choice xmlns:v="urn:schemas-microsoft-com:vml" Requires="v">
                <p:oleObj spid="_x0000_s35876" name="Equation" r:id="rId15" imgW="571320" imgH="406080" progId="Equation.DSMT4">
                  <p:embed/>
                </p:oleObj>
              </mc:Choice>
              <mc:Fallback>
                <p:oleObj name="Equation" r:id="rId15" imgW="571320" imgH="406080" progId="Equation.DSMT4">
                  <p:embed/>
                  <p:pic>
                    <p:nvPicPr>
                      <p:cNvPr id="0" name=""/>
                      <p:cNvPicPr>
                        <a:picLocks noChangeAspect="1" noChangeArrowheads="1"/>
                      </p:cNvPicPr>
                      <p:nvPr/>
                    </p:nvPicPr>
                    <p:blipFill>
                      <a:blip r:embed="rId16"/>
                      <a:srcRect/>
                      <a:stretch>
                        <a:fillRect/>
                      </a:stretch>
                    </p:blipFill>
                    <p:spPr bwMode="auto">
                      <a:xfrm>
                        <a:off x="2703902" y="4108450"/>
                        <a:ext cx="1347787"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35" name="灯片编号占位符 1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06CED54-CDA9-4DC8-9EC9-D6CBD6D13F07}" type="slidenum">
              <a:rPr lang="en-US" altLang="zh-CN" sz="1200">
                <a:solidFill>
                  <a:schemeClr val="accent2"/>
                </a:solidFill>
              </a:rPr>
              <a:pPr eaLnBrk="1" hangingPunct="1"/>
              <a:t>41</a:t>
            </a:fld>
            <a:endParaRPr lang="en-US" altLang="zh-CN" sz="1200">
              <a:solidFill>
                <a:schemeClr val="accent2"/>
              </a:solidFill>
            </a:endParaRPr>
          </a:p>
        </p:txBody>
      </p:sp>
    </p:spTree>
    <p:extLst>
      <p:ext uri="{BB962C8B-B14F-4D97-AF65-F5344CB8AC3E}">
        <p14:creationId xmlns:p14="http://schemas.microsoft.com/office/powerpoint/2010/main" val="305731966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 calcmode="lin" valueType="num">
                                      <p:cBhvr additive="base">
                                        <p:cTn id="7" dur="500" fill="hold"/>
                                        <p:tgtEl>
                                          <p:spTgt spid="26630"/>
                                        </p:tgtEl>
                                        <p:attrNameLst>
                                          <p:attrName>ppt_x</p:attrName>
                                        </p:attrNameLst>
                                      </p:cBhvr>
                                      <p:tavLst>
                                        <p:tav tm="0">
                                          <p:val>
                                            <p:strVal val="#ppt_x"/>
                                          </p:val>
                                        </p:tav>
                                        <p:tav tm="100000">
                                          <p:val>
                                            <p:strVal val="#ppt_x"/>
                                          </p:val>
                                        </p:tav>
                                      </p:tavLst>
                                    </p:anim>
                                    <p:anim calcmode="lin" valueType="num">
                                      <p:cBhvr additive="base">
                                        <p:cTn id="8"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31"/>
                                        </p:tgtEl>
                                        <p:attrNameLst>
                                          <p:attrName>style.visibility</p:attrName>
                                        </p:attrNameLst>
                                      </p:cBhvr>
                                      <p:to>
                                        <p:strVal val="visible"/>
                                      </p:to>
                                    </p:set>
                                    <p:anim calcmode="lin" valueType="num">
                                      <p:cBhvr additive="base">
                                        <p:cTn id="13" dur="500" fill="hold"/>
                                        <p:tgtEl>
                                          <p:spTgt spid="26631"/>
                                        </p:tgtEl>
                                        <p:attrNameLst>
                                          <p:attrName>ppt_x</p:attrName>
                                        </p:attrNameLst>
                                      </p:cBhvr>
                                      <p:tavLst>
                                        <p:tav tm="0">
                                          <p:val>
                                            <p:strVal val="#ppt_x"/>
                                          </p:val>
                                        </p:tav>
                                        <p:tav tm="100000">
                                          <p:val>
                                            <p:strVal val="#ppt_x"/>
                                          </p:val>
                                        </p:tav>
                                      </p:tavLst>
                                    </p:anim>
                                    <p:anim calcmode="lin" valueType="num">
                                      <p:cBhvr additive="base">
                                        <p:cTn id="14" dur="500" fill="hold"/>
                                        <p:tgtEl>
                                          <p:spTgt spid="2663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6632"/>
                                        </p:tgtEl>
                                        <p:attrNameLst>
                                          <p:attrName>style.visibility</p:attrName>
                                        </p:attrNameLst>
                                      </p:cBhvr>
                                      <p:to>
                                        <p:strVal val="visible"/>
                                      </p:to>
                                    </p:set>
                                    <p:anim calcmode="lin" valueType="num">
                                      <p:cBhvr>
                                        <p:cTn id="19" dur="1000" fill="hold"/>
                                        <p:tgtEl>
                                          <p:spTgt spid="26632"/>
                                        </p:tgtEl>
                                        <p:attrNameLst>
                                          <p:attrName>ppt_w</p:attrName>
                                        </p:attrNameLst>
                                      </p:cBhvr>
                                      <p:tavLst>
                                        <p:tav tm="0">
                                          <p:val>
                                            <p:strVal val="#ppt_w*0.70"/>
                                          </p:val>
                                        </p:tav>
                                        <p:tav tm="100000">
                                          <p:val>
                                            <p:strVal val="#ppt_w"/>
                                          </p:val>
                                        </p:tav>
                                      </p:tavLst>
                                    </p:anim>
                                    <p:anim calcmode="lin" valueType="num">
                                      <p:cBhvr>
                                        <p:cTn id="20" dur="1000" fill="hold"/>
                                        <p:tgtEl>
                                          <p:spTgt spid="26632"/>
                                        </p:tgtEl>
                                        <p:attrNameLst>
                                          <p:attrName>ppt_h</p:attrName>
                                        </p:attrNameLst>
                                      </p:cBhvr>
                                      <p:tavLst>
                                        <p:tav tm="0">
                                          <p:val>
                                            <p:strVal val="#ppt_h"/>
                                          </p:val>
                                        </p:tav>
                                        <p:tav tm="100000">
                                          <p:val>
                                            <p:strVal val="#ppt_h"/>
                                          </p:val>
                                        </p:tav>
                                      </p:tavLst>
                                    </p:anim>
                                    <p:animEffect transition="in" filter="fade">
                                      <p:cBhvr>
                                        <p:cTn id="21" dur="1000"/>
                                        <p:tgtEl>
                                          <p:spTgt spid="266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633"/>
                                        </p:tgtEl>
                                        <p:attrNameLst>
                                          <p:attrName>style.visibility</p:attrName>
                                        </p:attrNameLst>
                                      </p:cBhvr>
                                      <p:to>
                                        <p:strVal val="visible"/>
                                      </p:to>
                                    </p:set>
                                    <p:anim calcmode="lin" valueType="num">
                                      <p:cBhvr additive="base">
                                        <p:cTn id="26" dur="500" fill="hold"/>
                                        <p:tgtEl>
                                          <p:spTgt spid="26633"/>
                                        </p:tgtEl>
                                        <p:attrNameLst>
                                          <p:attrName>ppt_x</p:attrName>
                                        </p:attrNameLst>
                                      </p:cBhvr>
                                      <p:tavLst>
                                        <p:tav tm="0">
                                          <p:val>
                                            <p:strVal val="#ppt_x"/>
                                          </p:val>
                                        </p:tav>
                                        <p:tav tm="100000">
                                          <p:val>
                                            <p:strVal val="#ppt_x"/>
                                          </p:val>
                                        </p:tav>
                                      </p:tavLst>
                                    </p:anim>
                                    <p:anim calcmode="lin" valueType="num">
                                      <p:cBhvr additive="base">
                                        <p:cTn id="27"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26634"/>
                                        </p:tgtEl>
                                        <p:attrNameLst>
                                          <p:attrName>style.visibility</p:attrName>
                                        </p:attrNameLst>
                                      </p:cBhvr>
                                      <p:to>
                                        <p:strVal val="visible"/>
                                      </p:to>
                                    </p:set>
                                    <p:anim calcmode="lin" valueType="num">
                                      <p:cBhvr>
                                        <p:cTn id="32" dur="1000" fill="hold"/>
                                        <p:tgtEl>
                                          <p:spTgt spid="26634"/>
                                        </p:tgtEl>
                                        <p:attrNameLst>
                                          <p:attrName>ppt_w</p:attrName>
                                        </p:attrNameLst>
                                      </p:cBhvr>
                                      <p:tavLst>
                                        <p:tav tm="0">
                                          <p:val>
                                            <p:strVal val="#ppt_w*0.70"/>
                                          </p:val>
                                        </p:tav>
                                        <p:tav tm="100000">
                                          <p:val>
                                            <p:strVal val="#ppt_w"/>
                                          </p:val>
                                        </p:tav>
                                      </p:tavLst>
                                    </p:anim>
                                    <p:anim calcmode="lin" valueType="num">
                                      <p:cBhvr>
                                        <p:cTn id="33" dur="1000" fill="hold"/>
                                        <p:tgtEl>
                                          <p:spTgt spid="26634"/>
                                        </p:tgtEl>
                                        <p:attrNameLst>
                                          <p:attrName>ppt_h</p:attrName>
                                        </p:attrNameLst>
                                      </p:cBhvr>
                                      <p:tavLst>
                                        <p:tav tm="0">
                                          <p:val>
                                            <p:strVal val="#ppt_h"/>
                                          </p:val>
                                        </p:tav>
                                        <p:tav tm="100000">
                                          <p:val>
                                            <p:strVal val="#ppt_h"/>
                                          </p:val>
                                        </p:tav>
                                      </p:tavLst>
                                    </p:anim>
                                    <p:animEffect transition="in" filter="fade">
                                      <p:cBhvr>
                                        <p:cTn id="34" dur="1000"/>
                                        <p:tgtEl>
                                          <p:spTgt spid="2663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664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66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3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26637"/>
                                        </p:tgtEl>
                                        <p:attrNameLst>
                                          <p:attrName>style.visibility</p:attrName>
                                        </p:attrNameLst>
                                      </p:cBhvr>
                                      <p:to>
                                        <p:strVal val="visible"/>
                                      </p:to>
                                    </p:set>
                                    <p:anim calcmode="lin" valueType="num">
                                      <p:cBhvr>
                                        <p:cTn id="51" dur="1000" fill="hold"/>
                                        <p:tgtEl>
                                          <p:spTgt spid="26637"/>
                                        </p:tgtEl>
                                        <p:attrNameLst>
                                          <p:attrName>ppt_w</p:attrName>
                                        </p:attrNameLst>
                                      </p:cBhvr>
                                      <p:tavLst>
                                        <p:tav tm="0">
                                          <p:val>
                                            <p:strVal val="#ppt_w*0.70"/>
                                          </p:val>
                                        </p:tav>
                                        <p:tav tm="100000">
                                          <p:val>
                                            <p:strVal val="#ppt_w"/>
                                          </p:val>
                                        </p:tav>
                                      </p:tavLst>
                                    </p:anim>
                                    <p:anim calcmode="lin" valueType="num">
                                      <p:cBhvr>
                                        <p:cTn id="52" dur="1000" fill="hold"/>
                                        <p:tgtEl>
                                          <p:spTgt spid="26637"/>
                                        </p:tgtEl>
                                        <p:attrNameLst>
                                          <p:attrName>ppt_h</p:attrName>
                                        </p:attrNameLst>
                                      </p:cBhvr>
                                      <p:tavLst>
                                        <p:tav tm="0">
                                          <p:val>
                                            <p:strVal val="#ppt_h"/>
                                          </p:val>
                                        </p:tav>
                                        <p:tav tm="100000">
                                          <p:val>
                                            <p:strVal val="#ppt_h"/>
                                          </p:val>
                                        </p:tav>
                                      </p:tavLst>
                                    </p:anim>
                                    <p:animEffect transition="in" filter="fade">
                                      <p:cBhvr>
                                        <p:cTn id="53" dur="1000"/>
                                        <p:tgtEl>
                                          <p:spTgt spid="2663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663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55" presetClass="entr" presetSubtype="0" fill="hold" nodeType="clickEffect">
                                  <p:stCondLst>
                                    <p:cond delay="0"/>
                                  </p:stCondLst>
                                  <p:childTnLst>
                                    <p:set>
                                      <p:cBhvr>
                                        <p:cTn id="61" dur="1" fill="hold">
                                          <p:stCondLst>
                                            <p:cond delay="0"/>
                                          </p:stCondLst>
                                        </p:cTn>
                                        <p:tgtEl>
                                          <p:spTgt spid="26639"/>
                                        </p:tgtEl>
                                        <p:attrNameLst>
                                          <p:attrName>style.visibility</p:attrName>
                                        </p:attrNameLst>
                                      </p:cBhvr>
                                      <p:to>
                                        <p:strVal val="visible"/>
                                      </p:to>
                                    </p:set>
                                    <p:anim calcmode="lin" valueType="num">
                                      <p:cBhvr>
                                        <p:cTn id="62" dur="1000" fill="hold"/>
                                        <p:tgtEl>
                                          <p:spTgt spid="26639"/>
                                        </p:tgtEl>
                                        <p:attrNameLst>
                                          <p:attrName>ppt_w</p:attrName>
                                        </p:attrNameLst>
                                      </p:cBhvr>
                                      <p:tavLst>
                                        <p:tav tm="0">
                                          <p:val>
                                            <p:strVal val="#ppt_w*0.70"/>
                                          </p:val>
                                        </p:tav>
                                        <p:tav tm="100000">
                                          <p:val>
                                            <p:strVal val="#ppt_w"/>
                                          </p:val>
                                        </p:tav>
                                      </p:tavLst>
                                    </p:anim>
                                    <p:anim calcmode="lin" valueType="num">
                                      <p:cBhvr>
                                        <p:cTn id="63" dur="1000" fill="hold"/>
                                        <p:tgtEl>
                                          <p:spTgt spid="26639"/>
                                        </p:tgtEl>
                                        <p:attrNameLst>
                                          <p:attrName>ppt_h</p:attrName>
                                        </p:attrNameLst>
                                      </p:cBhvr>
                                      <p:tavLst>
                                        <p:tav tm="0">
                                          <p:val>
                                            <p:strVal val="#ppt_h"/>
                                          </p:val>
                                        </p:tav>
                                        <p:tav tm="100000">
                                          <p:val>
                                            <p:strVal val="#ppt_h"/>
                                          </p:val>
                                        </p:tav>
                                      </p:tavLst>
                                    </p:anim>
                                    <p:animEffect transition="in" filter="fade">
                                      <p:cBhvr>
                                        <p:cTn id="64" dur="10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3" grpId="0"/>
      <p:bldP spid="26636" grpId="0"/>
      <p:bldP spid="266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063751" y="1298925"/>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27651" name="Object 2"/>
          <p:cNvGraphicFramePr>
            <a:graphicFrameLocks noChangeAspect="1"/>
          </p:cNvGraphicFramePr>
          <p:nvPr/>
        </p:nvGraphicFramePr>
        <p:xfrm>
          <a:off x="4558983" y="1282332"/>
          <a:ext cx="2449512" cy="568325"/>
        </p:xfrm>
        <a:graphic>
          <a:graphicData uri="http://schemas.openxmlformats.org/presentationml/2006/ole">
            <mc:AlternateContent xmlns:mc="http://schemas.openxmlformats.org/markup-compatibility/2006">
              <mc:Choice xmlns:v="urn:schemas-microsoft-com:vml" Requires="v">
                <p:oleObj spid="_x0000_s36890" name="Equation" r:id="rId3" imgW="1041120" imgH="241200" progId="Equation.DSMT4">
                  <p:embed/>
                </p:oleObj>
              </mc:Choice>
              <mc:Fallback>
                <p:oleObj name="Equation" r:id="rId3" imgW="1041120" imgH="241200" progId="Equation.DSMT4">
                  <p:embed/>
                  <p:pic>
                    <p:nvPicPr>
                      <p:cNvPr id="0" name=""/>
                      <p:cNvPicPr>
                        <a:picLocks noChangeAspect="1" noChangeArrowheads="1"/>
                      </p:cNvPicPr>
                      <p:nvPr/>
                    </p:nvPicPr>
                    <p:blipFill>
                      <a:blip r:embed="rId4"/>
                      <a:srcRect/>
                      <a:stretch>
                        <a:fillRect/>
                      </a:stretch>
                    </p:blipFill>
                    <p:spPr bwMode="auto">
                      <a:xfrm>
                        <a:off x="4558983" y="1282332"/>
                        <a:ext cx="2449512"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Text Box 4"/>
          <p:cNvSpPr txBox="1">
            <a:spLocks noChangeArrowheads="1"/>
          </p:cNvSpPr>
          <p:nvPr/>
        </p:nvSpPr>
        <p:spPr bwMode="auto">
          <a:xfrm>
            <a:off x="2063751" y="2075216"/>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即</a:t>
            </a:r>
          </a:p>
        </p:txBody>
      </p:sp>
      <p:graphicFrame>
        <p:nvGraphicFramePr>
          <p:cNvPr id="27653" name="Object 3"/>
          <p:cNvGraphicFramePr>
            <a:graphicFrameLocks noChangeAspect="1"/>
          </p:cNvGraphicFramePr>
          <p:nvPr/>
        </p:nvGraphicFramePr>
        <p:xfrm>
          <a:off x="2964588" y="1983016"/>
          <a:ext cx="7143750" cy="538162"/>
        </p:xfrm>
        <a:graphic>
          <a:graphicData uri="http://schemas.openxmlformats.org/presentationml/2006/ole">
            <mc:AlternateContent xmlns:mc="http://schemas.openxmlformats.org/markup-compatibility/2006">
              <mc:Choice xmlns:v="urn:schemas-microsoft-com:vml" Requires="v">
                <p:oleObj spid="_x0000_s36891" name="Equation" r:id="rId5" imgW="3035160" imgH="228600" progId="Equation.DSMT4">
                  <p:embed/>
                </p:oleObj>
              </mc:Choice>
              <mc:Fallback>
                <p:oleObj name="Equation" r:id="rId5" imgW="3035160" imgH="228600" progId="Equation.DSMT4">
                  <p:embed/>
                  <p:pic>
                    <p:nvPicPr>
                      <p:cNvPr id="0" name=""/>
                      <p:cNvPicPr>
                        <a:picLocks noChangeAspect="1" noChangeArrowheads="1"/>
                      </p:cNvPicPr>
                      <p:nvPr/>
                    </p:nvPicPr>
                    <p:blipFill>
                      <a:blip r:embed="rId6"/>
                      <a:srcRect/>
                      <a:stretch>
                        <a:fillRect/>
                      </a:stretch>
                    </p:blipFill>
                    <p:spPr bwMode="auto">
                      <a:xfrm>
                        <a:off x="2964588" y="1983016"/>
                        <a:ext cx="714375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4" name="Text Box 6"/>
          <p:cNvSpPr txBox="1">
            <a:spLocks noChangeArrowheads="1"/>
          </p:cNvSpPr>
          <p:nvPr/>
        </p:nvSpPr>
        <p:spPr bwMode="auto">
          <a:xfrm>
            <a:off x="2063751" y="3456779"/>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代入原来变量</a:t>
            </a:r>
            <a:r>
              <a:rPr kumimoji="0" lang="en-US" altLang="zh-CN" sz="2800" b="1" dirty="0"/>
              <a:t>,</a:t>
            </a:r>
            <a:r>
              <a:rPr kumimoji="0" lang="zh-CN" altLang="en-US" sz="2800" b="1" dirty="0"/>
              <a:t>得原方程的通解为</a:t>
            </a:r>
          </a:p>
        </p:txBody>
      </p:sp>
      <p:graphicFrame>
        <p:nvGraphicFramePr>
          <p:cNvPr id="31748" name="Object 4"/>
          <p:cNvGraphicFramePr>
            <a:graphicFrameLocks noChangeAspect="1"/>
          </p:cNvGraphicFramePr>
          <p:nvPr/>
        </p:nvGraphicFramePr>
        <p:xfrm>
          <a:off x="8964385" y="487175"/>
          <a:ext cx="1614488" cy="1016000"/>
        </p:xfrm>
        <a:graphic>
          <a:graphicData uri="http://schemas.openxmlformats.org/presentationml/2006/ole">
            <mc:AlternateContent xmlns:mc="http://schemas.openxmlformats.org/markup-compatibility/2006">
              <mc:Choice xmlns:v="urn:schemas-microsoft-com:vml" Requires="v">
                <p:oleObj spid="_x0000_s36892" name="Equation" r:id="rId7" imgW="685800" imgH="431640" progId="Equation.DSMT4">
                  <p:embed/>
                </p:oleObj>
              </mc:Choice>
              <mc:Fallback>
                <p:oleObj name="Equation" r:id="rId7" imgW="685800" imgH="431640" progId="Equation.DSMT4">
                  <p:embed/>
                  <p:pic>
                    <p:nvPicPr>
                      <p:cNvPr id="0" name=""/>
                      <p:cNvPicPr>
                        <a:picLocks noChangeAspect="1" noChangeArrowheads="1"/>
                      </p:cNvPicPr>
                      <p:nvPr/>
                    </p:nvPicPr>
                    <p:blipFill>
                      <a:blip r:embed="rId8"/>
                      <a:srcRect/>
                      <a:stretch>
                        <a:fillRect/>
                      </a:stretch>
                    </p:blipFill>
                    <p:spPr bwMode="auto">
                      <a:xfrm>
                        <a:off x="8964385" y="487175"/>
                        <a:ext cx="1614488" cy="10160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7" name="Object 5"/>
          <p:cNvGraphicFramePr>
            <a:graphicFrameLocks noChangeAspect="1"/>
          </p:cNvGraphicFramePr>
          <p:nvPr/>
        </p:nvGraphicFramePr>
        <p:xfrm>
          <a:off x="2063751" y="2759307"/>
          <a:ext cx="4554538" cy="500062"/>
        </p:xfrm>
        <a:graphic>
          <a:graphicData uri="http://schemas.openxmlformats.org/presentationml/2006/ole">
            <mc:AlternateContent xmlns:mc="http://schemas.openxmlformats.org/markup-compatibility/2006">
              <mc:Choice xmlns:v="urn:schemas-microsoft-com:vml" Requires="v">
                <p:oleObj spid="_x0000_s36893" name="Equation" r:id="rId9" imgW="1968480" imgH="215640" progId="Equation.DSMT4">
                  <p:embed/>
                </p:oleObj>
              </mc:Choice>
              <mc:Fallback>
                <p:oleObj name="Equation" r:id="rId9" imgW="1968480" imgH="215640" progId="Equation.DSMT4">
                  <p:embed/>
                  <p:pic>
                    <p:nvPicPr>
                      <p:cNvPr id="0" name=""/>
                      <p:cNvPicPr>
                        <a:picLocks noChangeAspect="1" noChangeArrowheads="1"/>
                      </p:cNvPicPr>
                      <p:nvPr/>
                    </p:nvPicPr>
                    <p:blipFill>
                      <a:blip r:embed="rId10"/>
                      <a:srcRect/>
                      <a:stretch>
                        <a:fillRect/>
                      </a:stretch>
                    </p:blipFill>
                    <p:spPr bwMode="auto">
                      <a:xfrm>
                        <a:off x="2063751" y="2759307"/>
                        <a:ext cx="455453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8" name="Object 6"/>
          <p:cNvGraphicFramePr>
            <a:graphicFrameLocks noChangeAspect="1"/>
          </p:cNvGraphicFramePr>
          <p:nvPr/>
        </p:nvGraphicFramePr>
        <p:xfrm>
          <a:off x="2479676" y="4017019"/>
          <a:ext cx="5832475" cy="606425"/>
        </p:xfrm>
        <a:graphic>
          <a:graphicData uri="http://schemas.openxmlformats.org/presentationml/2006/ole">
            <mc:AlternateContent xmlns:mc="http://schemas.openxmlformats.org/markup-compatibility/2006">
              <mc:Choice xmlns:v="urn:schemas-microsoft-com:vml" Requires="v">
                <p:oleObj spid="_x0000_s36894" name="Equation" r:id="rId11" imgW="2197080" imgH="228600" progId="Equation.DSMT4">
                  <p:embed/>
                </p:oleObj>
              </mc:Choice>
              <mc:Fallback>
                <p:oleObj name="Equation" r:id="rId11" imgW="2197080" imgH="228600" progId="Equation.DSMT4">
                  <p:embed/>
                  <p:pic>
                    <p:nvPicPr>
                      <p:cNvPr id="0" name=""/>
                      <p:cNvPicPr>
                        <a:picLocks noChangeAspect="1" noChangeArrowheads="1"/>
                      </p:cNvPicPr>
                      <p:nvPr/>
                    </p:nvPicPr>
                    <p:blipFill>
                      <a:blip r:embed="rId12"/>
                      <a:srcRect/>
                      <a:stretch>
                        <a:fillRect/>
                      </a:stretch>
                    </p:blipFill>
                    <p:spPr bwMode="auto">
                      <a:xfrm>
                        <a:off x="2479676" y="4017019"/>
                        <a:ext cx="5832475"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7"/>
          <p:cNvGraphicFramePr>
            <a:graphicFrameLocks noChangeAspect="1"/>
          </p:cNvGraphicFramePr>
          <p:nvPr/>
        </p:nvGraphicFramePr>
        <p:xfrm>
          <a:off x="2063751" y="4820854"/>
          <a:ext cx="1596303" cy="494229"/>
        </p:xfrm>
        <a:graphic>
          <a:graphicData uri="http://schemas.openxmlformats.org/presentationml/2006/ole">
            <mc:AlternateContent xmlns:mc="http://schemas.openxmlformats.org/markup-compatibility/2006">
              <mc:Choice xmlns:v="urn:schemas-microsoft-com:vml" Requires="v">
                <p:oleObj spid="_x0000_s36895" name="Equation" r:id="rId13" imgW="698400" imgH="215640" progId="Equation.DSMT4">
                  <p:embed/>
                </p:oleObj>
              </mc:Choice>
              <mc:Fallback>
                <p:oleObj name="Equation" r:id="rId13" imgW="698400" imgH="215640" progId="Equation.DSMT4">
                  <p:embed/>
                  <p:pic>
                    <p:nvPicPr>
                      <p:cNvPr id="0" name=""/>
                      <p:cNvPicPr>
                        <a:picLocks noChangeAspect="1" noChangeArrowheads="1"/>
                      </p:cNvPicPr>
                      <p:nvPr/>
                    </p:nvPicPr>
                    <p:blipFill>
                      <a:blip r:embed="rId14"/>
                      <a:srcRect/>
                      <a:stretch>
                        <a:fillRect/>
                      </a:stretch>
                    </p:blipFill>
                    <p:spPr bwMode="auto">
                      <a:xfrm>
                        <a:off x="2063751" y="4820854"/>
                        <a:ext cx="1596303" cy="494229"/>
                      </a:xfrm>
                      <a:prstGeom prst="rect">
                        <a:avLst/>
                      </a:prstGeom>
                      <a:noFill/>
                      <a:ln>
                        <a:noFill/>
                      </a:ln>
                      <a:effectLst/>
                    </p:spPr>
                  </p:pic>
                </p:oleObj>
              </mc:Fallback>
            </mc:AlternateContent>
          </a:graphicData>
        </a:graphic>
      </p:graphicFrame>
      <p:sp>
        <p:nvSpPr>
          <p:cNvPr id="3175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5D70066B-11AC-4F94-BCD0-14FA8821D7F2}" type="slidenum">
              <a:rPr lang="en-US" altLang="zh-CN" sz="1200">
                <a:solidFill>
                  <a:schemeClr val="accent2"/>
                </a:solidFill>
              </a:rPr>
              <a:pPr eaLnBrk="1" hangingPunct="1"/>
              <a:t>42</a:t>
            </a:fld>
            <a:endParaRPr lang="en-US" altLang="zh-CN" sz="1200">
              <a:solidFill>
                <a:schemeClr val="accent2"/>
              </a:solidFill>
            </a:endParaRPr>
          </a:p>
        </p:txBody>
      </p:sp>
    </p:spTree>
    <p:extLst>
      <p:ext uri="{BB962C8B-B14F-4D97-AF65-F5344CB8AC3E}">
        <p14:creationId xmlns:p14="http://schemas.microsoft.com/office/powerpoint/2010/main" val="195733494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2" grpId="0"/>
      <p:bldP spid="2765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5" name="Group 2"/>
          <p:cNvGrpSpPr>
            <a:grpSpLocks/>
          </p:cNvGrpSpPr>
          <p:nvPr/>
        </p:nvGrpSpPr>
        <p:grpSpPr bwMode="auto">
          <a:xfrm>
            <a:off x="2181355" y="1054622"/>
            <a:ext cx="7092950" cy="1338263"/>
            <a:chOff x="514" y="290"/>
            <a:chExt cx="4468" cy="843"/>
          </a:xfrm>
        </p:grpSpPr>
        <p:sp>
          <p:nvSpPr>
            <p:cNvPr id="32781" name="Text Box 3"/>
            <p:cNvSpPr txBox="1">
              <a:spLocks noChangeArrowheads="1"/>
            </p:cNvSpPr>
            <p:nvPr/>
          </p:nvSpPr>
          <p:spPr bwMode="auto">
            <a:xfrm>
              <a:off x="514" y="290"/>
              <a:ext cx="4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例</a:t>
              </a:r>
              <a:r>
                <a:rPr kumimoji="0" lang="en-US" altLang="zh-CN" sz="2800" b="1" dirty="0">
                  <a:solidFill>
                    <a:srgbClr val="FF3300"/>
                  </a:solidFill>
                </a:rPr>
                <a:t>6</a:t>
              </a:r>
            </a:p>
          </p:txBody>
        </p:sp>
        <p:sp>
          <p:nvSpPr>
            <p:cNvPr id="32782" name="Text Box 4"/>
            <p:cNvSpPr txBox="1">
              <a:spLocks noChangeArrowheads="1"/>
            </p:cNvSpPr>
            <p:nvPr/>
          </p:nvSpPr>
          <p:spPr bwMode="auto">
            <a:xfrm>
              <a:off x="1069" y="294"/>
              <a:ext cx="21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求下面初值问题的解</a:t>
              </a:r>
            </a:p>
          </p:txBody>
        </p:sp>
        <p:graphicFrame>
          <p:nvGraphicFramePr>
            <p:cNvPr id="32774" name="Object 6"/>
            <p:cNvGraphicFramePr>
              <a:graphicFrameLocks noChangeAspect="1"/>
            </p:cNvGraphicFramePr>
            <p:nvPr/>
          </p:nvGraphicFramePr>
          <p:xfrm>
            <a:off x="1493" y="687"/>
            <a:ext cx="3489" cy="446"/>
          </p:xfrm>
          <a:graphic>
            <a:graphicData uri="http://schemas.openxmlformats.org/presentationml/2006/ole">
              <mc:AlternateContent xmlns:mc="http://schemas.openxmlformats.org/markup-compatibility/2006">
                <mc:Choice xmlns:v="urn:schemas-microsoft-com:vml" Requires="v">
                  <p:oleObj spid="_x0000_s37910" name="Equation" r:id="rId3" imgW="2184120" imgH="279360" progId="Equation.DSMT4">
                    <p:embed/>
                  </p:oleObj>
                </mc:Choice>
                <mc:Fallback>
                  <p:oleObj name="Equation" r:id="rId3" imgW="2184120" imgH="279360" progId="Equation.DSMT4">
                    <p:embed/>
                    <p:pic>
                      <p:nvPicPr>
                        <p:cNvPr id="0" name=""/>
                        <p:cNvPicPr>
                          <a:picLocks noChangeAspect="1" noChangeArrowheads="1"/>
                        </p:cNvPicPr>
                        <p:nvPr/>
                      </p:nvPicPr>
                      <p:blipFill>
                        <a:blip r:embed="rId4"/>
                        <a:srcRect/>
                        <a:stretch>
                          <a:fillRect/>
                        </a:stretch>
                      </p:blipFill>
                      <p:spPr bwMode="auto">
                        <a:xfrm>
                          <a:off x="1493" y="687"/>
                          <a:ext cx="348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678" name="Text Box 6"/>
          <p:cNvSpPr txBox="1">
            <a:spLocks noChangeArrowheads="1"/>
          </p:cNvSpPr>
          <p:nvPr/>
        </p:nvSpPr>
        <p:spPr bwMode="auto">
          <a:xfrm>
            <a:off x="2257394" y="2728257"/>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rgbClr val="FF3300"/>
                </a:solidFill>
              </a:rPr>
              <a:t>解</a:t>
            </a:r>
            <a:r>
              <a:rPr kumimoji="0" lang="en-US" altLang="zh-CN" sz="2800" b="1" dirty="0">
                <a:solidFill>
                  <a:srgbClr val="FF3300"/>
                </a:solidFill>
              </a:rPr>
              <a:t>:</a:t>
            </a:r>
          </a:p>
        </p:txBody>
      </p:sp>
      <p:sp>
        <p:nvSpPr>
          <p:cNvPr id="28679" name="Text Box 7"/>
          <p:cNvSpPr txBox="1">
            <a:spLocks noChangeArrowheads="1"/>
          </p:cNvSpPr>
          <p:nvPr/>
        </p:nvSpPr>
        <p:spPr bwMode="auto">
          <a:xfrm>
            <a:off x="3493187" y="2739602"/>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方程变形为</a:t>
            </a:r>
          </a:p>
        </p:txBody>
      </p:sp>
      <p:graphicFrame>
        <p:nvGraphicFramePr>
          <p:cNvPr id="28680" name="Object 2"/>
          <p:cNvGraphicFramePr>
            <a:graphicFrameLocks noChangeAspect="1"/>
          </p:cNvGraphicFramePr>
          <p:nvPr/>
        </p:nvGraphicFramePr>
        <p:xfrm>
          <a:off x="5476704" y="2450252"/>
          <a:ext cx="2963862" cy="1047750"/>
        </p:xfrm>
        <a:graphic>
          <a:graphicData uri="http://schemas.openxmlformats.org/presentationml/2006/ole">
            <mc:AlternateContent xmlns:mc="http://schemas.openxmlformats.org/markup-compatibility/2006">
              <mc:Choice xmlns:v="urn:schemas-microsoft-com:vml" Requires="v">
                <p:oleObj spid="_x0000_s37911" name="Equation" r:id="rId5" imgW="1257120" imgH="444240" progId="Equation.DSMT4">
                  <p:embed/>
                </p:oleObj>
              </mc:Choice>
              <mc:Fallback>
                <p:oleObj name="Equation" r:id="rId5" imgW="1257120" imgH="444240" progId="Equation.DSMT4">
                  <p:embed/>
                  <p:pic>
                    <p:nvPicPr>
                      <p:cNvPr id="0" name=""/>
                      <p:cNvPicPr>
                        <a:picLocks noChangeAspect="1" noChangeArrowheads="1"/>
                      </p:cNvPicPr>
                      <p:nvPr/>
                    </p:nvPicPr>
                    <p:blipFill>
                      <a:blip r:embed="rId6"/>
                      <a:srcRect/>
                      <a:stretch>
                        <a:fillRect/>
                      </a:stretch>
                    </p:blipFill>
                    <p:spPr bwMode="auto">
                      <a:xfrm>
                        <a:off x="5476704" y="2450252"/>
                        <a:ext cx="2963862"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1" name="Text Box 9"/>
          <p:cNvSpPr txBox="1">
            <a:spLocks noChangeArrowheads="1"/>
          </p:cNvSpPr>
          <p:nvPr/>
        </p:nvSpPr>
        <p:spPr bwMode="auto">
          <a:xfrm>
            <a:off x="2181355" y="3726397"/>
            <a:ext cx="2416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这是齐次方程</a:t>
            </a:r>
            <a:r>
              <a:rPr kumimoji="0" lang="en-US" altLang="zh-CN" sz="2800" b="1" dirty="0"/>
              <a:t>,</a:t>
            </a:r>
          </a:p>
        </p:txBody>
      </p:sp>
      <p:graphicFrame>
        <p:nvGraphicFramePr>
          <p:cNvPr id="28682" name="Object 3"/>
          <p:cNvGraphicFramePr>
            <a:graphicFrameLocks noChangeAspect="1"/>
          </p:cNvGraphicFramePr>
          <p:nvPr/>
        </p:nvGraphicFramePr>
        <p:xfrm>
          <a:off x="4777712" y="3492815"/>
          <a:ext cx="3176588" cy="957263"/>
        </p:xfrm>
        <a:graphic>
          <a:graphicData uri="http://schemas.openxmlformats.org/presentationml/2006/ole">
            <mc:AlternateContent xmlns:mc="http://schemas.openxmlformats.org/markup-compatibility/2006">
              <mc:Choice xmlns:v="urn:schemas-microsoft-com:vml" Requires="v">
                <p:oleObj spid="_x0000_s37912" name="Equation" r:id="rId7" imgW="1346040" imgH="406080" progId="Equation.DSMT4">
                  <p:embed/>
                </p:oleObj>
              </mc:Choice>
              <mc:Fallback>
                <p:oleObj name="Equation" r:id="rId7" imgW="1346040" imgH="406080" progId="Equation.DSMT4">
                  <p:embed/>
                  <p:pic>
                    <p:nvPicPr>
                      <p:cNvPr id="0" name=""/>
                      <p:cNvPicPr>
                        <a:picLocks noChangeAspect="1" noChangeArrowheads="1"/>
                      </p:cNvPicPr>
                      <p:nvPr/>
                    </p:nvPicPr>
                    <p:blipFill>
                      <a:blip r:embed="rId8"/>
                      <a:srcRect/>
                      <a:stretch>
                        <a:fillRect/>
                      </a:stretch>
                    </p:blipFill>
                    <p:spPr bwMode="auto">
                      <a:xfrm>
                        <a:off x="4777712" y="3492815"/>
                        <a:ext cx="3176588"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83" name="Object 4"/>
          <p:cNvGraphicFramePr>
            <a:graphicFrameLocks noChangeAspect="1"/>
          </p:cNvGraphicFramePr>
          <p:nvPr/>
        </p:nvGraphicFramePr>
        <p:xfrm>
          <a:off x="3921261" y="4288789"/>
          <a:ext cx="2274888" cy="957263"/>
        </p:xfrm>
        <a:graphic>
          <a:graphicData uri="http://schemas.openxmlformats.org/presentationml/2006/ole">
            <mc:AlternateContent xmlns:mc="http://schemas.openxmlformats.org/markup-compatibility/2006">
              <mc:Choice xmlns:v="urn:schemas-microsoft-com:vml" Requires="v">
                <p:oleObj spid="_x0000_s37913" name="Equation" r:id="rId9" imgW="965160" imgH="406080" progId="Equation.DSMT4">
                  <p:embed/>
                </p:oleObj>
              </mc:Choice>
              <mc:Fallback>
                <p:oleObj name="Equation" r:id="rId9" imgW="965160" imgH="406080" progId="Equation.DSMT4">
                  <p:embed/>
                  <p:pic>
                    <p:nvPicPr>
                      <p:cNvPr id="0" name=""/>
                      <p:cNvPicPr>
                        <a:picLocks noChangeAspect="1" noChangeArrowheads="1"/>
                      </p:cNvPicPr>
                      <p:nvPr/>
                    </p:nvPicPr>
                    <p:blipFill>
                      <a:blip r:embed="rId10"/>
                      <a:srcRect/>
                      <a:stretch>
                        <a:fillRect/>
                      </a:stretch>
                    </p:blipFill>
                    <p:spPr bwMode="auto">
                      <a:xfrm>
                        <a:off x="3921261" y="4288789"/>
                        <a:ext cx="2274888"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4" name="Text Box 12"/>
          <p:cNvSpPr txBox="1">
            <a:spLocks noChangeArrowheads="1"/>
          </p:cNvSpPr>
          <p:nvPr/>
        </p:nvSpPr>
        <p:spPr bwMode="auto">
          <a:xfrm>
            <a:off x="2257394" y="5289332"/>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将变量分离后得</a:t>
            </a:r>
          </a:p>
        </p:txBody>
      </p:sp>
      <p:graphicFrame>
        <p:nvGraphicFramePr>
          <p:cNvPr id="28685" name="Object 5"/>
          <p:cNvGraphicFramePr>
            <a:graphicFrameLocks noChangeAspect="1"/>
          </p:cNvGraphicFramePr>
          <p:nvPr/>
        </p:nvGraphicFramePr>
        <p:xfrm>
          <a:off x="5011475" y="5027861"/>
          <a:ext cx="2063750" cy="1046162"/>
        </p:xfrm>
        <a:graphic>
          <a:graphicData uri="http://schemas.openxmlformats.org/presentationml/2006/ole">
            <mc:AlternateContent xmlns:mc="http://schemas.openxmlformats.org/markup-compatibility/2006">
              <mc:Choice xmlns:v="urn:schemas-microsoft-com:vml" Requires="v">
                <p:oleObj spid="_x0000_s37914" name="Equation" r:id="rId11" imgW="876240" imgH="444240" progId="Equation.DSMT4">
                  <p:embed/>
                </p:oleObj>
              </mc:Choice>
              <mc:Fallback>
                <p:oleObj name="Equation" r:id="rId11" imgW="876240" imgH="444240" progId="Equation.DSMT4">
                  <p:embed/>
                  <p:pic>
                    <p:nvPicPr>
                      <p:cNvPr id="0" name=""/>
                      <p:cNvPicPr>
                        <a:picLocks noChangeAspect="1" noChangeArrowheads="1"/>
                      </p:cNvPicPr>
                      <p:nvPr/>
                    </p:nvPicPr>
                    <p:blipFill>
                      <a:blip r:embed="rId12"/>
                      <a:srcRect/>
                      <a:stretch>
                        <a:fillRect/>
                      </a:stretch>
                    </p:blipFill>
                    <p:spPr bwMode="auto">
                      <a:xfrm>
                        <a:off x="5011475" y="5027861"/>
                        <a:ext cx="2063750"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0"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4448895B-A7F2-4944-B202-F4B2B72F8279}" type="slidenum">
              <a:rPr lang="en-US" altLang="zh-CN" sz="1200">
                <a:solidFill>
                  <a:schemeClr val="accent2"/>
                </a:solidFill>
              </a:rPr>
              <a:pPr eaLnBrk="1" hangingPunct="1"/>
              <a:t>43</a:t>
            </a:fld>
            <a:endParaRPr lang="en-US" altLang="zh-CN" sz="1200">
              <a:solidFill>
                <a:schemeClr val="accent2"/>
              </a:solidFill>
            </a:endParaRPr>
          </a:p>
        </p:txBody>
      </p:sp>
    </p:spTree>
    <p:extLst>
      <p:ext uri="{BB962C8B-B14F-4D97-AF65-F5344CB8AC3E}">
        <p14:creationId xmlns:p14="http://schemas.microsoft.com/office/powerpoint/2010/main" val="134261375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 calcmode="lin" valueType="num">
                                      <p:cBhvr additive="base">
                                        <p:cTn id="7" dur="500" fill="hold"/>
                                        <p:tgtEl>
                                          <p:spTgt spid="28678"/>
                                        </p:tgtEl>
                                        <p:attrNameLst>
                                          <p:attrName>ppt_x</p:attrName>
                                        </p:attrNameLst>
                                      </p:cBhvr>
                                      <p:tavLst>
                                        <p:tav tm="0">
                                          <p:val>
                                            <p:strVal val="#ppt_x"/>
                                          </p:val>
                                        </p:tav>
                                        <p:tav tm="100000">
                                          <p:val>
                                            <p:strVal val="#ppt_x"/>
                                          </p:val>
                                        </p:tav>
                                      </p:tavLst>
                                    </p:anim>
                                    <p:anim calcmode="lin" valueType="num">
                                      <p:cBhvr additive="base">
                                        <p:cTn id="8"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9"/>
                                        </p:tgtEl>
                                        <p:attrNameLst>
                                          <p:attrName>style.visibility</p:attrName>
                                        </p:attrNameLst>
                                      </p:cBhvr>
                                      <p:to>
                                        <p:strVal val="visible"/>
                                      </p:to>
                                    </p:set>
                                    <p:anim calcmode="lin" valueType="num">
                                      <p:cBhvr additive="base">
                                        <p:cTn id="13" dur="500" fill="hold"/>
                                        <p:tgtEl>
                                          <p:spTgt spid="28679"/>
                                        </p:tgtEl>
                                        <p:attrNameLst>
                                          <p:attrName>ppt_x</p:attrName>
                                        </p:attrNameLst>
                                      </p:cBhvr>
                                      <p:tavLst>
                                        <p:tav tm="0">
                                          <p:val>
                                            <p:strVal val="#ppt_x"/>
                                          </p:val>
                                        </p:tav>
                                        <p:tav tm="100000">
                                          <p:val>
                                            <p:strVal val="#ppt_x"/>
                                          </p:val>
                                        </p:tav>
                                      </p:tavLst>
                                    </p:anim>
                                    <p:anim calcmode="lin" valueType="num">
                                      <p:cBhvr additive="base">
                                        <p:cTn id="14" dur="500" fill="hold"/>
                                        <p:tgtEl>
                                          <p:spTgt spid="2867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8680"/>
                                        </p:tgtEl>
                                        <p:attrNameLst>
                                          <p:attrName>style.visibility</p:attrName>
                                        </p:attrNameLst>
                                      </p:cBhvr>
                                      <p:to>
                                        <p:strVal val="visible"/>
                                      </p:to>
                                    </p:set>
                                    <p:anim calcmode="lin" valueType="num">
                                      <p:cBhvr>
                                        <p:cTn id="19" dur="1000" fill="hold"/>
                                        <p:tgtEl>
                                          <p:spTgt spid="28680"/>
                                        </p:tgtEl>
                                        <p:attrNameLst>
                                          <p:attrName>ppt_w</p:attrName>
                                        </p:attrNameLst>
                                      </p:cBhvr>
                                      <p:tavLst>
                                        <p:tav tm="0">
                                          <p:val>
                                            <p:strVal val="#ppt_w*0.70"/>
                                          </p:val>
                                        </p:tav>
                                        <p:tav tm="100000">
                                          <p:val>
                                            <p:strVal val="#ppt_w"/>
                                          </p:val>
                                        </p:tav>
                                      </p:tavLst>
                                    </p:anim>
                                    <p:anim calcmode="lin" valueType="num">
                                      <p:cBhvr>
                                        <p:cTn id="20" dur="1000" fill="hold"/>
                                        <p:tgtEl>
                                          <p:spTgt spid="28680"/>
                                        </p:tgtEl>
                                        <p:attrNameLst>
                                          <p:attrName>ppt_h</p:attrName>
                                        </p:attrNameLst>
                                      </p:cBhvr>
                                      <p:tavLst>
                                        <p:tav tm="0">
                                          <p:val>
                                            <p:strVal val="#ppt_h"/>
                                          </p:val>
                                        </p:tav>
                                        <p:tav tm="100000">
                                          <p:val>
                                            <p:strVal val="#ppt_h"/>
                                          </p:val>
                                        </p:tav>
                                      </p:tavLst>
                                    </p:anim>
                                    <p:animEffect transition="in" filter="fade">
                                      <p:cBhvr>
                                        <p:cTn id="21" dur="1000"/>
                                        <p:tgtEl>
                                          <p:spTgt spid="286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868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2868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28683"/>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684"/>
                                        </p:tgtEl>
                                        <p:attrNameLst>
                                          <p:attrName>style.visibility</p:attrName>
                                        </p:attrNameLst>
                                      </p:cBhvr>
                                      <p:to>
                                        <p:strVal val="visible"/>
                                      </p:to>
                                    </p:set>
                                    <p:animEffect transition="in" filter="blinds(horizontal)">
                                      <p:cBhvr>
                                        <p:cTn id="38" dur="500"/>
                                        <p:tgtEl>
                                          <p:spTgt spid="2868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nodeType="clickEffect">
                                  <p:stCondLst>
                                    <p:cond delay="0"/>
                                  </p:stCondLst>
                                  <p:childTnLst>
                                    <p:set>
                                      <p:cBhvr>
                                        <p:cTn id="42" dur="1" fill="hold">
                                          <p:stCondLst>
                                            <p:cond delay="0"/>
                                          </p:stCondLst>
                                        </p:cTn>
                                        <p:tgtEl>
                                          <p:spTgt spid="28685"/>
                                        </p:tgtEl>
                                        <p:attrNameLst>
                                          <p:attrName>style.visibility</p:attrName>
                                        </p:attrNameLst>
                                      </p:cBhvr>
                                      <p:to>
                                        <p:strVal val="visible"/>
                                      </p:to>
                                    </p:set>
                                    <p:anim calcmode="lin" valueType="num">
                                      <p:cBhvr>
                                        <p:cTn id="43" dur="1000" fill="hold"/>
                                        <p:tgtEl>
                                          <p:spTgt spid="28685"/>
                                        </p:tgtEl>
                                        <p:attrNameLst>
                                          <p:attrName>ppt_w</p:attrName>
                                        </p:attrNameLst>
                                      </p:cBhvr>
                                      <p:tavLst>
                                        <p:tav tm="0">
                                          <p:val>
                                            <p:strVal val="#ppt_w*0.70"/>
                                          </p:val>
                                        </p:tav>
                                        <p:tav tm="100000">
                                          <p:val>
                                            <p:strVal val="#ppt_w"/>
                                          </p:val>
                                        </p:tav>
                                      </p:tavLst>
                                    </p:anim>
                                    <p:anim calcmode="lin" valueType="num">
                                      <p:cBhvr>
                                        <p:cTn id="44" dur="1000" fill="hold"/>
                                        <p:tgtEl>
                                          <p:spTgt spid="28685"/>
                                        </p:tgtEl>
                                        <p:attrNameLst>
                                          <p:attrName>ppt_h</p:attrName>
                                        </p:attrNameLst>
                                      </p:cBhvr>
                                      <p:tavLst>
                                        <p:tav tm="0">
                                          <p:val>
                                            <p:strVal val="#ppt_h"/>
                                          </p:val>
                                        </p:tav>
                                        <p:tav tm="100000">
                                          <p:val>
                                            <p:strVal val="#ppt_h"/>
                                          </p:val>
                                        </p:tav>
                                      </p:tavLst>
                                    </p:anim>
                                    <p:animEffect transition="in" filter="fade">
                                      <p:cBhvr>
                                        <p:cTn id="45" dur="1000"/>
                                        <p:tgtEl>
                                          <p:spTgt spid="2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79" grpId="0"/>
      <p:bldP spid="28681" grpId="0"/>
      <p:bldP spid="2868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038130" y="1381002"/>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两边积分得</a:t>
            </a:r>
            <a:r>
              <a:rPr kumimoji="0" lang="en-US" altLang="zh-CN" sz="2800" b="1" dirty="0"/>
              <a:t>:</a:t>
            </a:r>
          </a:p>
        </p:txBody>
      </p:sp>
      <p:graphicFrame>
        <p:nvGraphicFramePr>
          <p:cNvPr id="29699" name="Object 2"/>
          <p:cNvGraphicFramePr>
            <a:graphicFrameLocks noChangeAspect="1"/>
          </p:cNvGraphicFramePr>
          <p:nvPr/>
        </p:nvGraphicFramePr>
        <p:xfrm>
          <a:off x="4172020" y="1261246"/>
          <a:ext cx="4210050" cy="808038"/>
        </p:xfrm>
        <a:graphic>
          <a:graphicData uri="http://schemas.openxmlformats.org/presentationml/2006/ole">
            <mc:AlternateContent xmlns:mc="http://schemas.openxmlformats.org/markup-compatibility/2006">
              <mc:Choice xmlns:v="urn:schemas-microsoft-com:vml" Requires="v">
                <p:oleObj spid="_x0000_s38938" name="Equation" r:id="rId3" imgW="1790640" imgH="342720" progId="Equation.DSMT4">
                  <p:embed/>
                </p:oleObj>
              </mc:Choice>
              <mc:Fallback>
                <p:oleObj name="Equation" r:id="rId3" imgW="1790640" imgH="342720" progId="Equation.DSMT4">
                  <p:embed/>
                  <p:pic>
                    <p:nvPicPr>
                      <p:cNvPr id="0" name=""/>
                      <p:cNvPicPr>
                        <a:picLocks noChangeAspect="1" noChangeArrowheads="1"/>
                      </p:cNvPicPr>
                      <p:nvPr/>
                    </p:nvPicPr>
                    <p:blipFill>
                      <a:blip r:embed="rId4"/>
                      <a:srcRect/>
                      <a:stretch>
                        <a:fillRect/>
                      </a:stretch>
                    </p:blipFill>
                    <p:spPr bwMode="auto">
                      <a:xfrm>
                        <a:off x="4172020" y="1261246"/>
                        <a:ext cx="421005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0" name="Text Box 4"/>
          <p:cNvSpPr txBox="1">
            <a:spLocks noChangeArrowheads="1"/>
          </p:cNvSpPr>
          <p:nvPr/>
        </p:nvSpPr>
        <p:spPr bwMode="auto">
          <a:xfrm>
            <a:off x="2063751" y="2306557"/>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整理后得</a:t>
            </a:r>
          </a:p>
        </p:txBody>
      </p:sp>
      <p:graphicFrame>
        <p:nvGraphicFramePr>
          <p:cNvPr id="29701" name="Object 3"/>
          <p:cNvGraphicFramePr>
            <a:graphicFrameLocks noChangeAspect="1"/>
          </p:cNvGraphicFramePr>
          <p:nvPr/>
        </p:nvGraphicFramePr>
        <p:xfrm>
          <a:off x="4529536" y="2188898"/>
          <a:ext cx="2627313" cy="640879"/>
        </p:xfrm>
        <a:graphic>
          <a:graphicData uri="http://schemas.openxmlformats.org/presentationml/2006/ole">
            <mc:AlternateContent xmlns:mc="http://schemas.openxmlformats.org/markup-compatibility/2006">
              <mc:Choice xmlns:v="urn:schemas-microsoft-com:vml" Requires="v">
                <p:oleObj spid="_x0000_s38939" name="Equation" r:id="rId5" imgW="1041120" imgH="253800" progId="Equation.DSMT4">
                  <p:embed/>
                </p:oleObj>
              </mc:Choice>
              <mc:Fallback>
                <p:oleObj name="Equation" r:id="rId5" imgW="1041120" imgH="253800" progId="Equation.DSMT4">
                  <p:embed/>
                  <p:pic>
                    <p:nvPicPr>
                      <p:cNvPr id="0" name=""/>
                      <p:cNvPicPr>
                        <a:picLocks noChangeAspect="1" noChangeArrowheads="1"/>
                      </p:cNvPicPr>
                      <p:nvPr/>
                    </p:nvPicPr>
                    <p:blipFill>
                      <a:blip r:embed="rId6"/>
                      <a:srcRect/>
                      <a:stretch>
                        <a:fillRect/>
                      </a:stretch>
                    </p:blipFill>
                    <p:spPr bwMode="auto">
                      <a:xfrm>
                        <a:off x="4529536" y="2188898"/>
                        <a:ext cx="2627313" cy="640879"/>
                      </a:xfrm>
                      <a:prstGeom prst="rect">
                        <a:avLst/>
                      </a:prstGeom>
                      <a:noFill/>
                      <a:ln>
                        <a:noFill/>
                      </a:ln>
                      <a:effectLst/>
                    </p:spPr>
                  </p:pic>
                </p:oleObj>
              </mc:Fallback>
            </mc:AlternateContent>
          </a:graphicData>
        </a:graphic>
      </p:graphicFrame>
      <p:sp>
        <p:nvSpPr>
          <p:cNvPr id="29702" name="Text Box 6"/>
          <p:cNvSpPr txBox="1">
            <a:spLocks noChangeArrowheads="1"/>
          </p:cNvSpPr>
          <p:nvPr/>
        </p:nvSpPr>
        <p:spPr bwMode="auto">
          <a:xfrm>
            <a:off x="2123862" y="3583712"/>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变量还原得</a:t>
            </a:r>
          </a:p>
        </p:txBody>
      </p:sp>
      <p:graphicFrame>
        <p:nvGraphicFramePr>
          <p:cNvPr id="29703" name="Object 4"/>
          <p:cNvGraphicFramePr>
            <a:graphicFrameLocks noChangeAspect="1"/>
          </p:cNvGraphicFramePr>
          <p:nvPr/>
        </p:nvGraphicFramePr>
        <p:xfrm>
          <a:off x="4960739" y="3160928"/>
          <a:ext cx="3368675" cy="1228725"/>
        </p:xfrm>
        <a:graphic>
          <a:graphicData uri="http://schemas.openxmlformats.org/presentationml/2006/ole">
            <mc:AlternateContent xmlns:mc="http://schemas.openxmlformats.org/markup-compatibility/2006">
              <mc:Choice xmlns:v="urn:schemas-microsoft-com:vml" Requires="v">
                <p:oleObj spid="_x0000_s38940" name="Equation" r:id="rId7" imgW="1218960" imgH="444240" progId="Equation.DSMT4">
                  <p:embed/>
                </p:oleObj>
              </mc:Choice>
              <mc:Fallback>
                <p:oleObj name="Equation" r:id="rId7" imgW="1218960" imgH="444240" progId="Equation.DSMT4">
                  <p:embed/>
                  <p:pic>
                    <p:nvPicPr>
                      <p:cNvPr id="0" name=""/>
                      <p:cNvPicPr>
                        <a:picLocks noChangeAspect="1" noChangeArrowheads="1"/>
                      </p:cNvPicPr>
                      <p:nvPr/>
                    </p:nvPicPr>
                    <p:blipFill>
                      <a:blip r:embed="rId8"/>
                      <a:srcRect/>
                      <a:stretch>
                        <a:fillRect/>
                      </a:stretch>
                    </p:blipFill>
                    <p:spPr bwMode="auto">
                      <a:xfrm>
                        <a:off x="4960739" y="3160928"/>
                        <a:ext cx="3368675"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5"/>
          <p:cNvGraphicFramePr>
            <a:graphicFrameLocks noChangeAspect="1"/>
          </p:cNvGraphicFramePr>
          <p:nvPr/>
        </p:nvGraphicFramePr>
        <p:xfrm>
          <a:off x="2063751" y="4509267"/>
          <a:ext cx="5793977" cy="510602"/>
        </p:xfrm>
        <a:graphic>
          <a:graphicData uri="http://schemas.openxmlformats.org/presentationml/2006/ole">
            <mc:AlternateContent xmlns:mc="http://schemas.openxmlformats.org/markup-compatibility/2006">
              <mc:Choice xmlns:v="urn:schemas-microsoft-com:vml" Requires="v">
                <p:oleObj spid="_x0000_s38941" name="Equation" r:id="rId9" imgW="2450880" imgH="215640" progId="Equation.DSMT4">
                  <p:embed/>
                </p:oleObj>
              </mc:Choice>
              <mc:Fallback>
                <p:oleObj name="Equation" r:id="rId9" imgW="2450880" imgH="215640" progId="Equation.DSMT4">
                  <p:embed/>
                  <p:pic>
                    <p:nvPicPr>
                      <p:cNvPr id="0" name=""/>
                      <p:cNvPicPr>
                        <a:picLocks noChangeAspect="1" noChangeArrowheads="1"/>
                      </p:cNvPicPr>
                      <p:nvPr/>
                    </p:nvPicPr>
                    <p:blipFill>
                      <a:blip r:embed="rId10"/>
                      <a:srcRect/>
                      <a:stretch>
                        <a:fillRect/>
                      </a:stretch>
                    </p:blipFill>
                    <p:spPr bwMode="auto">
                      <a:xfrm>
                        <a:off x="2063751" y="4509267"/>
                        <a:ext cx="5793977" cy="510602"/>
                      </a:xfrm>
                      <a:prstGeom prst="rect">
                        <a:avLst/>
                      </a:prstGeom>
                      <a:noFill/>
                      <a:ln>
                        <a:noFill/>
                      </a:ln>
                      <a:effectLst/>
                    </p:spPr>
                  </p:pic>
                </p:oleObj>
              </mc:Fallback>
            </mc:AlternateContent>
          </a:graphicData>
        </a:graphic>
      </p:graphicFrame>
      <p:sp>
        <p:nvSpPr>
          <p:cNvPr id="29705" name="Text Box 9"/>
          <p:cNvSpPr txBox="1">
            <a:spLocks noChangeArrowheads="1"/>
          </p:cNvSpPr>
          <p:nvPr/>
        </p:nvSpPr>
        <p:spPr bwMode="auto">
          <a:xfrm>
            <a:off x="2063751" y="5422204"/>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t>故初值问题的解为</a:t>
            </a:r>
          </a:p>
        </p:txBody>
      </p:sp>
      <p:graphicFrame>
        <p:nvGraphicFramePr>
          <p:cNvPr id="29706" name="Object 6"/>
          <p:cNvGraphicFramePr>
            <a:graphicFrameLocks noChangeAspect="1"/>
          </p:cNvGraphicFramePr>
          <p:nvPr/>
        </p:nvGraphicFramePr>
        <p:xfrm>
          <a:off x="5089924" y="5205183"/>
          <a:ext cx="2066925" cy="957262"/>
        </p:xfrm>
        <a:graphic>
          <a:graphicData uri="http://schemas.openxmlformats.org/presentationml/2006/ole">
            <mc:AlternateContent xmlns:mc="http://schemas.openxmlformats.org/markup-compatibility/2006">
              <mc:Choice xmlns:v="urn:schemas-microsoft-com:vml" Requires="v">
                <p:oleObj spid="_x0000_s38942" name="Equation" r:id="rId11" imgW="876240" imgH="406080" progId="Equation.DSMT4">
                  <p:embed/>
                </p:oleObj>
              </mc:Choice>
              <mc:Fallback>
                <p:oleObj name="Equation" r:id="rId11" imgW="876240" imgH="406080" progId="Equation.DSMT4">
                  <p:embed/>
                  <p:pic>
                    <p:nvPicPr>
                      <p:cNvPr id="0" name=""/>
                      <p:cNvPicPr>
                        <a:picLocks noChangeAspect="1" noChangeArrowheads="1"/>
                      </p:cNvPicPr>
                      <p:nvPr/>
                    </p:nvPicPr>
                    <p:blipFill>
                      <a:blip r:embed="rId12"/>
                      <a:srcRect/>
                      <a:stretch>
                        <a:fillRect/>
                      </a:stretch>
                    </p:blipFill>
                    <p:spPr bwMode="auto">
                      <a:xfrm>
                        <a:off x="5089924" y="5205183"/>
                        <a:ext cx="2066925"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9" name="Object 7"/>
          <p:cNvGraphicFramePr>
            <a:graphicFrameLocks noChangeAspect="1"/>
          </p:cNvGraphicFramePr>
          <p:nvPr>
            <p:extLst>
              <p:ext uri="{D42A27DB-BD31-4B8C-83A1-F6EECF244321}">
                <p14:modId xmlns:p14="http://schemas.microsoft.com/office/powerpoint/2010/main" val="703421082"/>
              </p:ext>
            </p:extLst>
          </p:nvPr>
        </p:nvGraphicFramePr>
        <p:xfrm>
          <a:off x="9264352" y="476672"/>
          <a:ext cx="2062163" cy="1044575"/>
        </p:xfrm>
        <a:graphic>
          <a:graphicData uri="http://schemas.openxmlformats.org/presentationml/2006/ole">
            <mc:AlternateContent xmlns:mc="http://schemas.openxmlformats.org/markup-compatibility/2006">
              <mc:Choice xmlns:v="urn:schemas-microsoft-com:vml" Requires="v">
                <p:oleObj spid="_x0000_s38943" name="Equation" r:id="rId13" imgW="876240" imgH="444240" progId="Equation.DSMT4">
                  <p:embed/>
                </p:oleObj>
              </mc:Choice>
              <mc:Fallback>
                <p:oleObj name="Equation" r:id="rId13" imgW="876240" imgH="444240" progId="Equation.DSMT4">
                  <p:embed/>
                  <p:pic>
                    <p:nvPicPr>
                      <p:cNvPr id="0" name=""/>
                      <p:cNvPicPr>
                        <a:picLocks noChangeAspect="1" noChangeArrowheads="1"/>
                      </p:cNvPicPr>
                      <p:nvPr/>
                    </p:nvPicPr>
                    <p:blipFill>
                      <a:blip r:embed="rId14"/>
                      <a:srcRect/>
                      <a:stretch>
                        <a:fillRect/>
                      </a:stretch>
                    </p:blipFill>
                    <p:spPr bwMode="auto">
                      <a:xfrm>
                        <a:off x="9264352" y="476672"/>
                        <a:ext cx="2062163" cy="1044575"/>
                      </a:xfrm>
                      <a:prstGeom prst="rect">
                        <a:avLst/>
                      </a:prstGeom>
                      <a:noFill/>
                      <a:ln w="9525">
                        <a:solidFill>
                          <a:srgbClr val="FF0000"/>
                        </a:solidFill>
                        <a:miter lim="800000"/>
                        <a:headEnd/>
                        <a:tailEnd/>
                      </a:ln>
                      <a:effectLst/>
                    </p:spPr>
                  </p:pic>
                </p:oleObj>
              </mc:Fallback>
            </mc:AlternateContent>
          </a:graphicData>
        </a:graphic>
      </p:graphicFrame>
      <p:sp>
        <p:nvSpPr>
          <p:cNvPr id="33804"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403C4FF-6FC1-42EA-BDD9-DCB73DAF72BF}" type="slidenum">
              <a:rPr lang="en-US" altLang="zh-CN" sz="1200">
                <a:solidFill>
                  <a:schemeClr val="accent2"/>
                </a:solidFill>
              </a:rPr>
              <a:pPr eaLnBrk="1" hangingPunct="1"/>
              <a:t>44</a:t>
            </a:fld>
            <a:endParaRPr lang="en-US" altLang="zh-CN" sz="1200">
              <a:solidFill>
                <a:schemeClr val="accent2"/>
              </a:solidFill>
            </a:endParaRPr>
          </a:p>
        </p:txBody>
      </p:sp>
    </p:spTree>
    <p:extLst>
      <p:ext uri="{BB962C8B-B14F-4D97-AF65-F5344CB8AC3E}">
        <p14:creationId xmlns:p14="http://schemas.microsoft.com/office/powerpoint/2010/main" val="3085371184"/>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5" presetClass="entr" presetSubtype="0" fill="hold" nodeType="clickEffect">
                                  <p:stCondLst>
                                    <p:cond delay="0"/>
                                  </p:stCondLst>
                                  <p:childTnLst>
                                    <p:set>
                                      <p:cBhvr>
                                        <p:cTn id="12" dur="1" fill="hold">
                                          <p:stCondLst>
                                            <p:cond delay="0"/>
                                          </p:stCondLst>
                                        </p:cTn>
                                        <p:tgtEl>
                                          <p:spTgt spid="29699"/>
                                        </p:tgtEl>
                                        <p:attrNameLst>
                                          <p:attrName>style.visibility</p:attrName>
                                        </p:attrNameLst>
                                      </p:cBhvr>
                                      <p:to>
                                        <p:strVal val="visible"/>
                                      </p:to>
                                    </p:set>
                                    <p:anim calcmode="lin" valueType="num">
                                      <p:cBhvr>
                                        <p:cTn id="13" dur="1000" fill="hold"/>
                                        <p:tgtEl>
                                          <p:spTgt spid="29699"/>
                                        </p:tgtEl>
                                        <p:attrNameLst>
                                          <p:attrName>ppt_w</p:attrName>
                                        </p:attrNameLst>
                                      </p:cBhvr>
                                      <p:tavLst>
                                        <p:tav tm="0">
                                          <p:val>
                                            <p:strVal val="#ppt_w*0.70"/>
                                          </p:val>
                                        </p:tav>
                                        <p:tav tm="100000">
                                          <p:val>
                                            <p:strVal val="#ppt_w"/>
                                          </p:val>
                                        </p:tav>
                                      </p:tavLst>
                                    </p:anim>
                                    <p:anim calcmode="lin" valueType="num">
                                      <p:cBhvr>
                                        <p:cTn id="14" dur="1000" fill="hold"/>
                                        <p:tgtEl>
                                          <p:spTgt spid="29699"/>
                                        </p:tgtEl>
                                        <p:attrNameLst>
                                          <p:attrName>ppt_h</p:attrName>
                                        </p:attrNameLst>
                                      </p:cBhvr>
                                      <p:tavLst>
                                        <p:tav tm="0">
                                          <p:val>
                                            <p:strVal val="#ppt_h"/>
                                          </p:val>
                                        </p:tav>
                                        <p:tav tm="100000">
                                          <p:val>
                                            <p:strVal val="#ppt_h"/>
                                          </p:val>
                                        </p:tav>
                                      </p:tavLst>
                                    </p:anim>
                                    <p:animEffect transition="in" filter="fade">
                                      <p:cBhvr>
                                        <p:cTn id="15" dur="1000"/>
                                        <p:tgtEl>
                                          <p:spTgt spid="296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70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29701"/>
                                        </p:tgtEl>
                                        <p:attrNameLst>
                                          <p:attrName>style.visibility</p:attrName>
                                        </p:attrNameLst>
                                      </p:cBhvr>
                                      <p:to>
                                        <p:strVal val="visible"/>
                                      </p:to>
                                    </p:set>
                                    <p:anim calcmode="lin" valueType="num">
                                      <p:cBhvr>
                                        <p:cTn id="24" dur="1000" fill="hold"/>
                                        <p:tgtEl>
                                          <p:spTgt spid="29701"/>
                                        </p:tgtEl>
                                        <p:attrNameLst>
                                          <p:attrName>ppt_w</p:attrName>
                                        </p:attrNameLst>
                                      </p:cBhvr>
                                      <p:tavLst>
                                        <p:tav tm="0">
                                          <p:val>
                                            <p:strVal val="#ppt_w*0.70"/>
                                          </p:val>
                                        </p:tav>
                                        <p:tav tm="100000">
                                          <p:val>
                                            <p:strVal val="#ppt_w"/>
                                          </p:val>
                                        </p:tav>
                                      </p:tavLst>
                                    </p:anim>
                                    <p:anim calcmode="lin" valueType="num">
                                      <p:cBhvr>
                                        <p:cTn id="25" dur="1000" fill="hold"/>
                                        <p:tgtEl>
                                          <p:spTgt spid="29701"/>
                                        </p:tgtEl>
                                        <p:attrNameLst>
                                          <p:attrName>ppt_h</p:attrName>
                                        </p:attrNameLst>
                                      </p:cBhvr>
                                      <p:tavLst>
                                        <p:tav tm="0">
                                          <p:val>
                                            <p:strVal val="#ppt_h"/>
                                          </p:val>
                                        </p:tav>
                                        <p:tav tm="100000">
                                          <p:val>
                                            <p:strVal val="#ppt_h"/>
                                          </p:val>
                                        </p:tav>
                                      </p:tavLst>
                                    </p:anim>
                                    <p:animEffect transition="in" filter="fade">
                                      <p:cBhvr>
                                        <p:cTn id="26" dur="1000"/>
                                        <p:tgtEl>
                                          <p:spTgt spid="297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nodeType="clickEffect">
                                  <p:stCondLst>
                                    <p:cond delay="0"/>
                                  </p:stCondLst>
                                  <p:childTnLst>
                                    <p:set>
                                      <p:cBhvr>
                                        <p:cTn id="34" dur="1" fill="hold">
                                          <p:stCondLst>
                                            <p:cond delay="0"/>
                                          </p:stCondLst>
                                        </p:cTn>
                                        <p:tgtEl>
                                          <p:spTgt spid="29703"/>
                                        </p:tgtEl>
                                        <p:attrNameLst>
                                          <p:attrName>style.visibility</p:attrName>
                                        </p:attrNameLst>
                                      </p:cBhvr>
                                      <p:to>
                                        <p:strVal val="visible"/>
                                      </p:to>
                                    </p:set>
                                    <p:anim calcmode="lin" valueType="num">
                                      <p:cBhvr>
                                        <p:cTn id="35" dur="1000" fill="hold"/>
                                        <p:tgtEl>
                                          <p:spTgt spid="29703"/>
                                        </p:tgtEl>
                                        <p:attrNameLst>
                                          <p:attrName>ppt_w</p:attrName>
                                        </p:attrNameLst>
                                      </p:cBhvr>
                                      <p:tavLst>
                                        <p:tav tm="0">
                                          <p:val>
                                            <p:strVal val="#ppt_w*0.70"/>
                                          </p:val>
                                        </p:tav>
                                        <p:tav tm="100000">
                                          <p:val>
                                            <p:strVal val="#ppt_w"/>
                                          </p:val>
                                        </p:tav>
                                      </p:tavLst>
                                    </p:anim>
                                    <p:anim calcmode="lin" valueType="num">
                                      <p:cBhvr>
                                        <p:cTn id="36" dur="1000" fill="hold"/>
                                        <p:tgtEl>
                                          <p:spTgt spid="29703"/>
                                        </p:tgtEl>
                                        <p:attrNameLst>
                                          <p:attrName>ppt_h</p:attrName>
                                        </p:attrNameLst>
                                      </p:cBhvr>
                                      <p:tavLst>
                                        <p:tav tm="0">
                                          <p:val>
                                            <p:strVal val="#ppt_h"/>
                                          </p:val>
                                        </p:tav>
                                        <p:tav tm="100000">
                                          <p:val>
                                            <p:strVal val="#ppt_h"/>
                                          </p:val>
                                        </p:tav>
                                      </p:tavLst>
                                    </p:anim>
                                    <p:animEffect transition="in" filter="fade">
                                      <p:cBhvr>
                                        <p:cTn id="37" dur="1000"/>
                                        <p:tgtEl>
                                          <p:spTgt spid="297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5" presetClass="entr" presetSubtype="0" fill="hold" nodeType="clickEffect">
                                  <p:stCondLst>
                                    <p:cond delay="0"/>
                                  </p:stCondLst>
                                  <p:childTnLst>
                                    <p:set>
                                      <p:cBhvr>
                                        <p:cTn id="41" dur="1" fill="hold">
                                          <p:stCondLst>
                                            <p:cond delay="0"/>
                                          </p:stCondLst>
                                        </p:cTn>
                                        <p:tgtEl>
                                          <p:spTgt spid="29704"/>
                                        </p:tgtEl>
                                        <p:attrNameLst>
                                          <p:attrName>style.visibility</p:attrName>
                                        </p:attrNameLst>
                                      </p:cBhvr>
                                      <p:to>
                                        <p:strVal val="visible"/>
                                      </p:to>
                                    </p:set>
                                    <p:anim calcmode="lin" valueType="num">
                                      <p:cBhvr>
                                        <p:cTn id="42" dur="1000" fill="hold"/>
                                        <p:tgtEl>
                                          <p:spTgt spid="29704"/>
                                        </p:tgtEl>
                                        <p:attrNameLst>
                                          <p:attrName>ppt_w</p:attrName>
                                        </p:attrNameLst>
                                      </p:cBhvr>
                                      <p:tavLst>
                                        <p:tav tm="0">
                                          <p:val>
                                            <p:strVal val="#ppt_w*0.70"/>
                                          </p:val>
                                        </p:tav>
                                        <p:tav tm="100000">
                                          <p:val>
                                            <p:strVal val="#ppt_w"/>
                                          </p:val>
                                        </p:tav>
                                      </p:tavLst>
                                    </p:anim>
                                    <p:anim calcmode="lin" valueType="num">
                                      <p:cBhvr>
                                        <p:cTn id="43" dur="1000" fill="hold"/>
                                        <p:tgtEl>
                                          <p:spTgt spid="29704"/>
                                        </p:tgtEl>
                                        <p:attrNameLst>
                                          <p:attrName>ppt_h</p:attrName>
                                        </p:attrNameLst>
                                      </p:cBhvr>
                                      <p:tavLst>
                                        <p:tav tm="0">
                                          <p:val>
                                            <p:strVal val="#ppt_h"/>
                                          </p:val>
                                        </p:tav>
                                        <p:tav tm="100000">
                                          <p:val>
                                            <p:strVal val="#ppt_h"/>
                                          </p:val>
                                        </p:tav>
                                      </p:tavLst>
                                    </p:anim>
                                    <p:animEffect transition="in" filter="fade">
                                      <p:cBhvr>
                                        <p:cTn id="44" dur="1000"/>
                                        <p:tgtEl>
                                          <p:spTgt spid="2970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70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nodeType="clickEffect">
                                  <p:stCondLst>
                                    <p:cond delay="0"/>
                                  </p:stCondLst>
                                  <p:childTnLst>
                                    <p:set>
                                      <p:cBhvr>
                                        <p:cTn id="52" dur="1" fill="hold">
                                          <p:stCondLst>
                                            <p:cond delay="0"/>
                                          </p:stCondLst>
                                        </p:cTn>
                                        <p:tgtEl>
                                          <p:spTgt spid="29706"/>
                                        </p:tgtEl>
                                        <p:attrNameLst>
                                          <p:attrName>style.visibility</p:attrName>
                                        </p:attrNameLst>
                                      </p:cBhvr>
                                      <p:to>
                                        <p:strVal val="visible"/>
                                      </p:to>
                                    </p:set>
                                    <p:anim calcmode="lin" valueType="num">
                                      <p:cBhvr>
                                        <p:cTn id="53" dur="1000" fill="hold"/>
                                        <p:tgtEl>
                                          <p:spTgt spid="29706"/>
                                        </p:tgtEl>
                                        <p:attrNameLst>
                                          <p:attrName>ppt_w</p:attrName>
                                        </p:attrNameLst>
                                      </p:cBhvr>
                                      <p:tavLst>
                                        <p:tav tm="0">
                                          <p:val>
                                            <p:strVal val="#ppt_w*0.70"/>
                                          </p:val>
                                        </p:tav>
                                        <p:tav tm="100000">
                                          <p:val>
                                            <p:strVal val="#ppt_w"/>
                                          </p:val>
                                        </p:tav>
                                      </p:tavLst>
                                    </p:anim>
                                    <p:anim calcmode="lin" valueType="num">
                                      <p:cBhvr>
                                        <p:cTn id="54" dur="1000" fill="hold"/>
                                        <p:tgtEl>
                                          <p:spTgt spid="29706"/>
                                        </p:tgtEl>
                                        <p:attrNameLst>
                                          <p:attrName>ppt_h</p:attrName>
                                        </p:attrNameLst>
                                      </p:cBhvr>
                                      <p:tavLst>
                                        <p:tav tm="0">
                                          <p:val>
                                            <p:strVal val="#ppt_h"/>
                                          </p:val>
                                        </p:tav>
                                        <p:tav tm="100000">
                                          <p:val>
                                            <p:strVal val="#ppt_h"/>
                                          </p:val>
                                        </p:tav>
                                      </p:tavLst>
                                    </p:anim>
                                    <p:animEffect transition="in" filter="fade">
                                      <p:cBhvr>
                                        <p:cTn id="55" dur="10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P spid="29702" grpId="0"/>
      <p:bldP spid="2970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5811" y="1093217"/>
            <a:ext cx="728084"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7</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nvGraphicFramePr>
        <p:xfrm>
          <a:off x="1661967" y="872030"/>
          <a:ext cx="5592027" cy="1046636"/>
        </p:xfrm>
        <a:graphic>
          <a:graphicData uri="http://schemas.openxmlformats.org/presentationml/2006/ole">
            <mc:AlternateContent xmlns:mc="http://schemas.openxmlformats.org/markup-compatibility/2006">
              <mc:Choice xmlns:v="urn:schemas-microsoft-com:vml" Requires="v">
                <p:oleObj spid="_x0000_s39994" name="Equation" r:id="rId3" imgW="2374560" imgH="444240" progId="Equation.DSMT4">
                  <p:embed/>
                </p:oleObj>
              </mc:Choice>
              <mc:Fallback>
                <p:oleObj name="Equation" r:id="rId3" imgW="2374560" imgH="444240" progId="Equation.DSMT4">
                  <p:embed/>
                  <p:pic>
                    <p:nvPicPr>
                      <p:cNvPr id="0" name=""/>
                      <p:cNvPicPr/>
                      <p:nvPr/>
                    </p:nvPicPr>
                    <p:blipFill>
                      <a:blip r:embed="rId4"/>
                      <a:stretch>
                        <a:fillRect/>
                      </a:stretch>
                    </p:blipFill>
                    <p:spPr>
                      <a:xfrm>
                        <a:off x="1661967" y="872030"/>
                        <a:ext cx="5592027" cy="1046636"/>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7206115" y="1133074"/>
          <a:ext cx="1890345" cy="502123"/>
        </p:xfrm>
        <a:graphic>
          <a:graphicData uri="http://schemas.openxmlformats.org/presentationml/2006/ole">
            <mc:AlternateContent xmlns:mc="http://schemas.openxmlformats.org/markup-compatibility/2006">
              <mc:Choice xmlns:v="urn:schemas-microsoft-com:vml" Requires="v">
                <p:oleObj spid="_x0000_s39995" name="Equation" r:id="rId5" imgW="812520" imgH="215640" progId="Equation.DSMT4">
                  <p:embed/>
                </p:oleObj>
              </mc:Choice>
              <mc:Fallback>
                <p:oleObj name="Equation" r:id="rId5" imgW="812520" imgH="215640" progId="Equation.DSMT4">
                  <p:embed/>
                  <p:pic>
                    <p:nvPicPr>
                      <p:cNvPr id="0" name=""/>
                      <p:cNvPicPr/>
                      <p:nvPr/>
                    </p:nvPicPr>
                    <p:blipFill>
                      <a:blip r:embed="rId6"/>
                      <a:stretch>
                        <a:fillRect/>
                      </a:stretch>
                    </p:blipFill>
                    <p:spPr>
                      <a:xfrm>
                        <a:off x="7206115" y="1133074"/>
                        <a:ext cx="1890345" cy="502123"/>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9004648" y="1125683"/>
          <a:ext cx="1837523" cy="503837"/>
        </p:xfrm>
        <a:graphic>
          <a:graphicData uri="http://schemas.openxmlformats.org/presentationml/2006/ole">
            <mc:AlternateContent xmlns:mc="http://schemas.openxmlformats.org/markup-compatibility/2006">
              <mc:Choice xmlns:v="urn:schemas-microsoft-com:vml" Requires="v">
                <p:oleObj spid="_x0000_s39996" name="Equation" r:id="rId7" imgW="787320" imgH="215640" progId="Equation.DSMT4">
                  <p:embed/>
                </p:oleObj>
              </mc:Choice>
              <mc:Fallback>
                <p:oleObj name="Equation" r:id="rId7" imgW="787320" imgH="215640" progId="Equation.DSMT4">
                  <p:embed/>
                  <p:pic>
                    <p:nvPicPr>
                      <p:cNvPr id="0" name=""/>
                      <p:cNvPicPr/>
                      <p:nvPr/>
                    </p:nvPicPr>
                    <p:blipFill>
                      <a:blip r:embed="rId8"/>
                      <a:stretch>
                        <a:fillRect/>
                      </a:stretch>
                    </p:blipFill>
                    <p:spPr>
                      <a:xfrm>
                        <a:off x="9004648" y="1125683"/>
                        <a:ext cx="1837523" cy="50383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886691" y="1837623"/>
          <a:ext cx="4268932" cy="529721"/>
        </p:xfrm>
        <a:graphic>
          <a:graphicData uri="http://schemas.openxmlformats.org/presentationml/2006/ole">
            <mc:AlternateContent xmlns:mc="http://schemas.openxmlformats.org/markup-compatibility/2006">
              <mc:Choice xmlns:v="urn:schemas-microsoft-com:vml" Requires="v">
                <p:oleObj spid="_x0000_s39997" name="Equation" r:id="rId9" imgW="1739880" imgH="215640" progId="Equation.DSMT4">
                  <p:embed/>
                </p:oleObj>
              </mc:Choice>
              <mc:Fallback>
                <p:oleObj name="Equation" r:id="rId9" imgW="1739880" imgH="215640" progId="Equation.DSMT4">
                  <p:embed/>
                  <p:pic>
                    <p:nvPicPr>
                      <p:cNvPr id="0" name=""/>
                      <p:cNvPicPr/>
                      <p:nvPr/>
                    </p:nvPicPr>
                    <p:blipFill>
                      <a:blip r:embed="rId10"/>
                      <a:stretch>
                        <a:fillRect/>
                      </a:stretch>
                    </p:blipFill>
                    <p:spPr>
                      <a:xfrm>
                        <a:off x="886691" y="1837623"/>
                        <a:ext cx="4268932" cy="529721"/>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155623" y="1844861"/>
          <a:ext cx="6212375" cy="596137"/>
        </p:xfrm>
        <a:graphic>
          <a:graphicData uri="http://schemas.openxmlformats.org/presentationml/2006/ole">
            <mc:AlternateContent xmlns:mc="http://schemas.openxmlformats.org/markup-compatibility/2006">
              <mc:Choice xmlns:v="urn:schemas-microsoft-com:vml" Requires="v">
                <p:oleObj spid="_x0000_s39998" name="Equation" r:id="rId11" imgW="2514600" imgH="241200" progId="Equation.DSMT4">
                  <p:embed/>
                </p:oleObj>
              </mc:Choice>
              <mc:Fallback>
                <p:oleObj name="Equation" r:id="rId11" imgW="2514600" imgH="241200" progId="Equation.DSMT4">
                  <p:embed/>
                  <p:pic>
                    <p:nvPicPr>
                      <p:cNvPr id="0" name=""/>
                      <p:cNvPicPr/>
                      <p:nvPr/>
                    </p:nvPicPr>
                    <p:blipFill>
                      <a:blip r:embed="rId12"/>
                      <a:stretch>
                        <a:fillRect/>
                      </a:stretch>
                    </p:blipFill>
                    <p:spPr>
                      <a:xfrm>
                        <a:off x="5155623" y="1844861"/>
                        <a:ext cx="6212375" cy="59613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950981" y="2467315"/>
          <a:ext cx="4374572" cy="569673"/>
        </p:xfrm>
        <a:graphic>
          <a:graphicData uri="http://schemas.openxmlformats.org/presentationml/2006/ole">
            <mc:AlternateContent xmlns:mc="http://schemas.openxmlformats.org/markup-compatibility/2006">
              <mc:Choice xmlns:v="urn:schemas-microsoft-com:vml" Requires="v">
                <p:oleObj spid="_x0000_s39999" name="Equation" r:id="rId13" imgW="1854000" imgH="241200" progId="Equation.DSMT4">
                  <p:embed/>
                </p:oleObj>
              </mc:Choice>
              <mc:Fallback>
                <p:oleObj name="Equation" r:id="rId13" imgW="1854000" imgH="241200" progId="Equation.DSMT4">
                  <p:embed/>
                  <p:pic>
                    <p:nvPicPr>
                      <p:cNvPr id="0" name=""/>
                      <p:cNvPicPr/>
                      <p:nvPr/>
                    </p:nvPicPr>
                    <p:blipFill>
                      <a:blip r:embed="rId14"/>
                      <a:stretch>
                        <a:fillRect/>
                      </a:stretch>
                    </p:blipFill>
                    <p:spPr>
                      <a:xfrm>
                        <a:off x="950981" y="2467315"/>
                        <a:ext cx="4374572" cy="56967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376412" y="2512998"/>
          <a:ext cx="1824760" cy="577840"/>
        </p:xfrm>
        <a:graphic>
          <a:graphicData uri="http://schemas.openxmlformats.org/presentationml/2006/ole">
            <mc:AlternateContent xmlns:mc="http://schemas.openxmlformats.org/markup-compatibility/2006">
              <mc:Choice xmlns:v="urn:schemas-microsoft-com:vml" Requires="v">
                <p:oleObj spid="_x0000_s40000" name="Equation" r:id="rId15" imgW="761760" imgH="241200" progId="Equation.DSMT4">
                  <p:embed/>
                </p:oleObj>
              </mc:Choice>
              <mc:Fallback>
                <p:oleObj name="Equation" r:id="rId15" imgW="761760" imgH="241200" progId="Equation.DSMT4">
                  <p:embed/>
                  <p:pic>
                    <p:nvPicPr>
                      <p:cNvPr id="0" name=""/>
                      <p:cNvPicPr/>
                      <p:nvPr/>
                    </p:nvPicPr>
                    <p:blipFill>
                      <a:blip r:embed="rId16"/>
                      <a:stretch>
                        <a:fillRect/>
                      </a:stretch>
                    </p:blipFill>
                    <p:spPr>
                      <a:xfrm>
                        <a:off x="5376412" y="2512998"/>
                        <a:ext cx="1824760" cy="57784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001840" y="3006006"/>
          <a:ext cx="4866489" cy="507547"/>
        </p:xfrm>
        <a:graphic>
          <a:graphicData uri="http://schemas.openxmlformats.org/presentationml/2006/ole">
            <mc:AlternateContent xmlns:mc="http://schemas.openxmlformats.org/markup-compatibility/2006">
              <mc:Choice xmlns:v="urn:schemas-microsoft-com:vml" Requires="v">
                <p:oleObj spid="_x0000_s40001" name="Equation" r:id="rId17" imgW="2070000" imgH="215640" progId="Equation.DSMT4">
                  <p:embed/>
                </p:oleObj>
              </mc:Choice>
              <mc:Fallback>
                <p:oleObj name="Equation" r:id="rId17" imgW="2070000" imgH="215640" progId="Equation.DSMT4">
                  <p:embed/>
                  <p:pic>
                    <p:nvPicPr>
                      <p:cNvPr id="0" name=""/>
                      <p:cNvPicPr/>
                      <p:nvPr/>
                    </p:nvPicPr>
                    <p:blipFill>
                      <a:blip r:embed="rId18"/>
                      <a:stretch>
                        <a:fillRect/>
                      </a:stretch>
                    </p:blipFill>
                    <p:spPr>
                      <a:xfrm>
                        <a:off x="1001840" y="3006006"/>
                        <a:ext cx="4866489" cy="507547"/>
                      </a:xfrm>
                      <a:prstGeom prst="rect">
                        <a:avLst/>
                      </a:prstGeom>
                    </p:spPr>
                  </p:pic>
                </p:oleObj>
              </mc:Fallback>
            </mc:AlternateContent>
          </a:graphicData>
        </a:graphic>
      </p:graphicFrame>
      <p:sp>
        <p:nvSpPr>
          <p:cNvPr id="11" name="文本框 10"/>
          <p:cNvSpPr txBox="1"/>
          <p:nvPr/>
        </p:nvSpPr>
        <p:spPr>
          <a:xfrm>
            <a:off x="886691" y="3667476"/>
            <a:ext cx="543739" cy="523220"/>
          </a:xfrm>
          <a:prstGeom prst="rect">
            <a:avLst/>
          </a:prstGeom>
          <a:noFill/>
        </p:spPr>
        <p:txBody>
          <a:bodyPr wrap="none" rtlCol="0">
            <a:spAutoFit/>
          </a:bodyPr>
          <a:lstStyle/>
          <a:p>
            <a:r>
              <a:rPr lang="zh-CN" altLang="en-US" sz="2800" b="1" dirty="0">
                <a:solidFill>
                  <a:srgbClr val="FF0000"/>
                </a:solidFill>
              </a:rPr>
              <a:t>解</a:t>
            </a:r>
          </a:p>
        </p:txBody>
      </p:sp>
      <p:graphicFrame>
        <p:nvGraphicFramePr>
          <p:cNvPr id="12" name="对象 11"/>
          <p:cNvGraphicFramePr>
            <a:graphicFrameLocks noChangeAspect="1"/>
          </p:cNvGraphicFramePr>
          <p:nvPr/>
        </p:nvGraphicFramePr>
        <p:xfrm>
          <a:off x="1614775" y="3594152"/>
          <a:ext cx="8698151" cy="506658"/>
        </p:xfrm>
        <a:graphic>
          <a:graphicData uri="http://schemas.openxmlformats.org/presentationml/2006/ole">
            <mc:AlternateContent xmlns:mc="http://schemas.openxmlformats.org/markup-compatibility/2006">
              <mc:Choice xmlns:v="urn:schemas-microsoft-com:vml" Requires="v">
                <p:oleObj spid="_x0000_s40002" name="Equation" r:id="rId19" imgW="3708360" imgH="215640" progId="Equation.DSMT4">
                  <p:embed/>
                </p:oleObj>
              </mc:Choice>
              <mc:Fallback>
                <p:oleObj name="Equation" r:id="rId19" imgW="3708360" imgH="215640" progId="Equation.DSMT4">
                  <p:embed/>
                  <p:pic>
                    <p:nvPicPr>
                      <p:cNvPr id="0" name=""/>
                      <p:cNvPicPr/>
                      <p:nvPr/>
                    </p:nvPicPr>
                    <p:blipFill>
                      <a:blip r:embed="rId20"/>
                      <a:stretch>
                        <a:fillRect/>
                      </a:stretch>
                    </p:blipFill>
                    <p:spPr>
                      <a:xfrm>
                        <a:off x="1614775" y="3594152"/>
                        <a:ext cx="8698151" cy="506658"/>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001840" y="4328602"/>
          <a:ext cx="1811784" cy="496780"/>
        </p:xfrm>
        <a:graphic>
          <a:graphicData uri="http://schemas.openxmlformats.org/presentationml/2006/ole">
            <mc:AlternateContent xmlns:mc="http://schemas.openxmlformats.org/markup-compatibility/2006">
              <mc:Choice xmlns:v="urn:schemas-microsoft-com:vml" Requires="v">
                <p:oleObj spid="_x0000_s40003" name="Equation" r:id="rId21" imgW="787320" imgH="215640" progId="Equation.DSMT4">
                  <p:embed/>
                </p:oleObj>
              </mc:Choice>
              <mc:Fallback>
                <p:oleObj name="Equation" r:id="rId21" imgW="787320" imgH="215640" progId="Equation.DSMT4">
                  <p:embed/>
                  <p:pic>
                    <p:nvPicPr>
                      <p:cNvPr id="0" name=""/>
                      <p:cNvPicPr/>
                      <p:nvPr/>
                    </p:nvPicPr>
                    <p:blipFill>
                      <a:blip r:embed="rId22"/>
                      <a:stretch>
                        <a:fillRect/>
                      </a:stretch>
                    </p:blipFill>
                    <p:spPr>
                      <a:xfrm>
                        <a:off x="1001840" y="4328602"/>
                        <a:ext cx="1811784" cy="49678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928773" y="4262008"/>
          <a:ext cx="3157142" cy="605916"/>
        </p:xfrm>
        <a:graphic>
          <a:graphicData uri="http://schemas.openxmlformats.org/presentationml/2006/ole">
            <mc:AlternateContent xmlns:mc="http://schemas.openxmlformats.org/markup-compatibility/2006">
              <mc:Choice xmlns:v="urn:schemas-microsoft-com:vml" Requires="v">
                <p:oleObj spid="_x0000_s40004" name="Equation" r:id="rId23" imgW="1257120" imgH="241200" progId="Equation.DSMT4">
                  <p:embed/>
                </p:oleObj>
              </mc:Choice>
              <mc:Fallback>
                <p:oleObj name="Equation" r:id="rId23" imgW="1257120" imgH="241200" progId="Equation.DSMT4">
                  <p:embed/>
                  <p:pic>
                    <p:nvPicPr>
                      <p:cNvPr id="0" name=""/>
                      <p:cNvPicPr/>
                      <p:nvPr/>
                    </p:nvPicPr>
                    <p:blipFill>
                      <a:blip r:embed="rId24"/>
                      <a:stretch>
                        <a:fillRect/>
                      </a:stretch>
                    </p:blipFill>
                    <p:spPr>
                      <a:xfrm>
                        <a:off x="2928773" y="4262008"/>
                        <a:ext cx="3157142" cy="605916"/>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886691" y="4656231"/>
          <a:ext cx="9270877" cy="1037436"/>
        </p:xfrm>
        <a:graphic>
          <a:graphicData uri="http://schemas.openxmlformats.org/presentationml/2006/ole">
            <mc:AlternateContent xmlns:mc="http://schemas.openxmlformats.org/markup-compatibility/2006">
              <mc:Choice xmlns:v="urn:schemas-microsoft-com:vml" Requires="v">
                <p:oleObj spid="_x0000_s40005" name="Equation" r:id="rId25" imgW="3860640" imgH="431640" progId="Equation.DSMT4">
                  <p:embed/>
                </p:oleObj>
              </mc:Choice>
              <mc:Fallback>
                <p:oleObj name="Equation" r:id="rId25" imgW="3860640" imgH="431640" progId="Equation.DSMT4">
                  <p:embed/>
                  <p:pic>
                    <p:nvPicPr>
                      <p:cNvPr id="0" name=""/>
                      <p:cNvPicPr/>
                      <p:nvPr/>
                    </p:nvPicPr>
                    <p:blipFill>
                      <a:blip r:embed="rId26"/>
                      <a:stretch>
                        <a:fillRect/>
                      </a:stretch>
                    </p:blipFill>
                    <p:spPr>
                      <a:xfrm>
                        <a:off x="886691" y="4656231"/>
                        <a:ext cx="9270877" cy="1037436"/>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886691" y="5510824"/>
          <a:ext cx="1766290" cy="492296"/>
        </p:xfrm>
        <a:graphic>
          <a:graphicData uri="http://schemas.openxmlformats.org/presentationml/2006/ole">
            <mc:AlternateContent xmlns:mc="http://schemas.openxmlformats.org/markup-compatibility/2006">
              <mc:Choice xmlns:v="urn:schemas-microsoft-com:vml" Requires="v">
                <p:oleObj spid="_x0000_s40006" name="Equation" r:id="rId27" imgW="774360" imgH="215640" progId="Equation.DSMT4">
                  <p:embed/>
                </p:oleObj>
              </mc:Choice>
              <mc:Fallback>
                <p:oleObj name="Equation" r:id="rId27" imgW="774360" imgH="215640" progId="Equation.DSMT4">
                  <p:embed/>
                  <p:pic>
                    <p:nvPicPr>
                      <p:cNvPr id="0" name=""/>
                      <p:cNvPicPr/>
                      <p:nvPr/>
                    </p:nvPicPr>
                    <p:blipFill>
                      <a:blip r:embed="rId28"/>
                      <a:stretch>
                        <a:fillRect/>
                      </a:stretch>
                    </p:blipFill>
                    <p:spPr>
                      <a:xfrm>
                        <a:off x="886691" y="5510824"/>
                        <a:ext cx="1766290" cy="492296"/>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2854035" y="5501068"/>
          <a:ext cx="3306619" cy="609158"/>
        </p:xfrm>
        <a:graphic>
          <a:graphicData uri="http://schemas.openxmlformats.org/presentationml/2006/ole">
            <mc:AlternateContent xmlns:mc="http://schemas.openxmlformats.org/markup-compatibility/2006">
              <mc:Choice xmlns:v="urn:schemas-microsoft-com:vml" Requires="v">
                <p:oleObj spid="_x0000_s40007" name="Equation" r:id="rId29" imgW="1307880" imgH="241200" progId="Equation.DSMT4">
                  <p:embed/>
                </p:oleObj>
              </mc:Choice>
              <mc:Fallback>
                <p:oleObj name="Equation" r:id="rId29" imgW="1307880" imgH="241200" progId="Equation.DSMT4">
                  <p:embed/>
                  <p:pic>
                    <p:nvPicPr>
                      <p:cNvPr id="0" name=""/>
                      <p:cNvPicPr/>
                      <p:nvPr/>
                    </p:nvPicPr>
                    <p:blipFill>
                      <a:blip r:embed="rId30"/>
                      <a:stretch>
                        <a:fillRect/>
                      </a:stretch>
                    </p:blipFill>
                    <p:spPr>
                      <a:xfrm>
                        <a:off x="2854035" y="5501068"/>
                        <a:ext cx="3306619" cy="609158"/>
                      </a:xfrm>
                      <a:prstGeom prst="rect">
                        <a:avLst/>
                      </a:prstGeom>
                    </p:spPr>
                  </p:pic>
                </p:oleObj>
              </mc:Fallback>
            </mc:AlternateContent>
          </a:graphicData>
        </a:graphic>
      </p:graphicFrame>
      <p:sp>
        <p:nvSpPr>
          <p:cNvPr id="21" name="文本框 20"/>
          <p:cNvSpPr txBox="1"/>
          <p:nvPr/>
        </p:nvSpPr>
        <p:spPr>
          <a:xfrm>
            <a:off x="6372624" y="3033050"/>
            <a:ext cx="2861681" cy="461665"/>
          </a:xfrm>
          <a:prstGeom prst="rect">
            <a:avLst/>
          </a:prstGeom>
          <a:noFill/>
        </p:spPr>
        <p:txBody>
          <a:bodyPr wrap="none" rtlCol="0">
            <a:spAutoFit/>
          </a:bodyPr>
          <a:lstStyle/>
          <a:p>
            <a:r>
              <a:rPr lang="en-US" altLang="zh-CN" sz="2400" b="1" dirty="0">
                <a:solidFill>
                  <a:srgbClr val="0000FF"/>
                </a:solidFill>
                <a:latin typeface="Times New Roman" panose="02020603050405020304" pitchFamily="18" charset="0"/>
                <a:cs typeface="Times New Roman" panose="02020603050405020304" pitchFamily="18" charset="0"/>
              </a:rPr>
              <a:t>(2017</a:t>
            </a:r>
            <a:r>
              <a:rPr lang="zh-CN" altLang="en-US" sz="2400" b="1" dirty="0">
                <a:solidFill>
                  <a:srgbClr val="0000FF"/>
                </a:solidFill>
                <a:latin typeface="Times New Roman" panose="02020603050405020304" pitchFamily="18" charset="0"/>
                <a:cs typeface="Times New Roman" panose="02020603050405020304" pitchFamily="18" charset="0"/>
              </a:rPr>
              <a:t>年考研高数二</a:t>
            </a:r>
            <a:r>
              <a:rPr lang="en-US" altLang="zh-CN" sz="2400" b="1" dirty="0">
                <a:solidFill>
                  <a:srgbClr val="0000FF"/>
                </a:solidFill>
                <a:latin typeface="Times New Roman" panose="02020603050405020304" pitchFamily="18" charset="0"/>
                <a:cs typeface="Times New Roman" panose="02020603050405020304" pitchFamily="18" charset="0"/>
              </a:rPr>
              <a:t>)</a:t>
            </a:r>
            <a:endParaRPr lang="zh-CN" altLang="en-US"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6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2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75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25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178097" y="1376900"/>
          <a:ext cx="1456459" cy="951157"/>
        </p:xfrm>
        <a:graphic>
          <a:graphicData uri="http://schemas.openxmlformats.org/presentationml/2006/ole">
            <mc:AlternateContent xmlns:mc="http://schemas.openxmlformats.org/markup-compatibility/2006">
              <mc:Choice xmlns:v="urn:schemas-microsoft-com:vml" Requires="v">
                <p:oleObj spid="_x0000_s41014" name="Equation" r:id="rId3" imgW="622080" imgH="406080" progId="Equation.DSMT4">
                  <p:embed/>
                </p:oleObj>
              </mc:Choice>
              <mc:Fallback>
                <p:oleObj name="Equation" r:id="rId3" imgW="622080" imgH="406080" progId="Equation.DSMT4">
                  <p:embed/>
                  <p:pic>
                    <p:nvPicPr>
                      <p:cNvPr id="0" name=""/>
                      <p:cNvPicPr/>
                      <p:nvPr/>
                    </p:nvPicPr>
                    <p:blipFill>
                      <a:blip r:embed="rId4"/>
                      <a:stretch>
                        <a:fillRect/>
                      </a:stretch>
                    </p:blipFill>
                    <p:spPr>
                      <a:xfrm>
                        <a:off x="1178097" y="1376900"/>
                        <a:ext cx="1456459" cy="95115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634556" y="1395487"/>
          <a:ext cx="3829056" cy="928256"/>
        </p:xfrm>
        <a:graphic>
          <a:graphicData uri="http://schemas.openxmlformats.org/presentationml/2006/ole">
            <mc:AlternateContent xmlns:mc="http://schemas.openxmlformats.org/markup-compatibility/2006">
              <mc:Choice xmlns:v="urn:schemas-microsoft-com:vml" Requires="v">
                <p:oleObj spid="_x0000_s41015" name="Equation" r:id="rId5" imgW="1676160" imgH="406080" progId="Equation.DSMT4">
                  <p:embed/>
                </p:oleObj>
              </mc:Choice>
              <mc:Fallback>
                <p:oleObj name="Equation" r:id="rId5" imgW="1676160" imgH="406080" progId="Equation.DSMT4">
                  <p:embed/>
                  <p:pic>
                    <p:nvPicPr>
                      <p:cNvPr id="0" name=""/>
                      <p:cNvPicPr/>
                      <p:nvPr/>
                    </p:nvPicPr>
                    <p:blipFill>
                      <a:blip r:embed="rId6"/>
                      <a:stretch>
                        <a:fillRect/>
                      </a:stretch>
                    </p:blipFill>
                    <p:spPr>
                      <a:xfrm>
                        <a:off x="2634556" y="1395487"/>
                        <a:ext cx="3829056" cy="928256"/>
                      </a:xfrm>
                      <a:prstGeom prst="rect">
                        <a:avLst/>
                      </a:prstGeom>
                    </p:spPr>
                  </p:pic>
                </p:oleObj>
              </mc:Fallback>
            </mc:AlternateContent>
          </a:graphicData>
        </a:graphic>
      </p:graphicFrame>
      <p:sp>
        <p:nvSpPr>
          <p:cNvPr id="5" name="文本框 4"/>
          <p:cNvSpPr txBox="1"/>
          <p:nvPr/>
        </p:nvSpPr>
        <p:spPr>
          <a:xfrm>
            <a:off x="6463612" y="1660926"/>
            <a:ext cx="2348720" cy="523220"/>
          </a:xfrm>
          <a:prstGeom prst="rect">
            <a:avLst/>
          </a:prstGeom>
          <a:noFill/>
        </p:spPr>
        <p:txBody>
          <a:bodyPr wrap="none" rtlCol="0">
            <a:spAutoFit/>
          </a:bodyPr>
          <a:lstStyle/>
          <a:p>
            <a:r>
              <a:rPr lang="zh-CN" altLang="en-US" sz="2800" b="1" dirty="0"/>
              <a:t>上面方程化为</a:t>
            </a:r>
          </a:p>
        </p:txBody>
      </p:sp>
      <p:graphicFrame>
        <p:nvGraphicFramePr>
          <p:cNvPr id="6" name="对象 5"/>
          <p:cNvGraphicFramePr>
            <a:graphicFrameLocks noChangeAspect="1"/>
          </p:cNvGraphicFramePr>
          <p:nvPr/>
        </p:nvGraphicFramePr>
        <p:xfrm>
          <a:off x="1285879" y="2294370"/>
          <a:ext cx="3940177" cy="1077392"/>
        </p:xfrm>
        <a:graphic>
          <a:graphicData uri="http://schemas.openxmlformats.org/presentationml/2006/ole">
            <mc:AlternateContent xmlns:mc="http://schemas.openxmlformats.org/markup-compatibility/2006">
              <mc:Choice xmlns:v="urn:schemas-microsoft-com:vml" Requires="v">
                <p:oleObj spid="_x0000_s41016" name="Equation" r:id="rId7" imgW="1625400" imgH="444240" progId="Equation.DSMT4">
                  <p:embed/>
                </p:oleObj>
              </mc:Choice>
              <mc:Fallback>
                <p:oleObj name="Equation" r:id="rId7" imgW="1625400" imgH="444240" progId="Equation.DSMT4">
                  <p:embed/>
                  <p:pic>
                    <p:nvPicPr>
                      <p:cNvPr id="0" name=""/>
                      <p:cNvPicPr/>
                      <p:nvPr/>
                    </p:nvPicPr>
                    <p:blipFill>
                      <a:blip r:embed="rId8"/>
                      <a:stretch>
                        <a:fillRect/>
                      </a:stretch>
                    </p:blipFill>
                    <p:spPr>
                      <a:xfrm>
                        <a:off x="1285879" y="2294370"/>
                        <a:ext cx="3940177" cy="1077392"/>
                      </a:xfrm>
                      <a:prstGeom prst="rect">
                        <a:avLst/>
                      </a:prstGeom>
                    </p:spPr>
                  </p:pic>
                </p:oleObj>
              </mc:Fallback>
            </mc:AlternateContent>
          </a:graphicData>
        </a:graphic>
      </p:graphicFrame>
      <p:sp>
        <p:nvSpPr>
          <p:cNvPr id="7" name="文本框 6"/>
          <p:cNvSpPr txBox="1"/>
          <p:nvPr/>
        </p:nvSpPr>
        <p:spPr>
          <a:xfrm>
            <a:off x="5247888" y="2625284"/>
            <a:ext cx="2709396" cy="523220"/>
          </a:xfrm>
          <a:prstGeom prst="rect">
            <a:avLst/>
          </a:prstGeom>
          <a:noFill/>
        </p:spPr>
        <p:txBody>
          <a:bodyPr wrap="none" rtlCol="0">
            <a:spAutoFit/>
          </a:bodyPr>
          <a:lstStyle/>
          <a:p>
            <a:r>
              <a:rPr lang="zh-CN" altLang="en-US" sz="2800" b="1" dirty="0"/>
              <a:t>分离变量可得，</a:t>
            </a:r>
          </a:p>
        </p:txBody>
      </p:sp>
      <p:graphicFrame>
        <p:nvGraphicFramePr>
          <p:cNvPr id="8" name="对象 7"/>
          <p:cNvGraphicFramePr>
            <a:graphicFrameLocks noChangeAspect="1"/>
          </p:cNvGraphicFramePr>
          <p:nvPr/>
        </p:nvGraphicFramePr>
        <p:xfrm>
          <a:off x="7726401" y="2389951"/>
          <a:ext cx="2384136" cy="919185"/>
        </p:xfrm>
        <a:graphic>
          <a:graphicData uri="http://schemas.openxmlformats.org/presentationml/2006/ole">
            <mc:AlternateContent xmlns:mc="http://schemas.openxmlformats.org/markup-compatibility/2006">
              <mc:Choice xmlns:v="urn:schemas-microsoft-com:vml" Requires="v">
                <p:oleObj spid="_x0000_s41017" name="Equation" r:id="rId9" imgW="1054080" imgH="406080" progId="Equation.DSMT4">
                  <p:embed/>
                </p:oleObj>
              </mc:Choice>
              <mc:Fallback>
                <p:oleObj name="Equation" r:id="rId9" imgW="1054080" imgH="406080" progId="Equation.DSMT4">
                  <p:embed/>
                  <p:pic>
                    <p:nvPicPr>
                      <p:cNvPr id="0" name=""/>
                      <p:cNvPicPr/>
                      <p:nvPr/>
                    </p:nvPicPr>
                    <p:blipFill>
                      <a:blip r:embed="rId10"/>
                      <a:stretch>
                        <a:fillRect/>
                      </a:stretch>
                    </p:blipFill>
                    <p:spPr>
                      <a:xfrm>
                        <a:off x="7726401" y="2389951"/>
                        <a:ext cx="2384136" cy="919185"/>
                      </a:xfrm>
                      <a:prstGeom prst="rect">
                        <a:avLst/>
                      </a:prstGeom>
                    </p:spPr>
                  </p:pic>
                </p:oleObj>
              </mc:Fallback>
            </mc:AlternateContent>
          </a:graphicData>
        </a:graphic>
      </p:graphicFrame>
      <p:sp>
        <p:nvSpPr>
          <p:cNvPr id="9" name="文本框 8"/>
          <p:cNvSpPr txBox="1"/>
          <p:nvPr/>
        </p:nvSpPr>
        <p:spPr>
          <a:xfrm>
            <a:off x="1032639" y="3425771"/>
            <a:ext cx="2709396" cy="523220"/>
          </a:xfrm>
          <a:prstGeom prst="rect">
            <a:avLst/>
          </a:prstGeom>
          <a:noFill/>
        </p:spPr>
        <p:txBody>
          <a:bodyPr wrap="none" rtlCol="0">
            <a:spAutoFit/>
          </a:bodyPr>
          <a:lstStyle/>
          <a:p>
            <a:r>
              <a:rPr lang="zh-CN" altLang="en-US" sz="2800" b="1" dirty="0"/>
              <a:t>两边积分可得，</a:t>
            </a:r>
          </a:p>
        </p:txBody>
      </p:sp>
      <p:graphicFrame>
        <p:nvGraphicFramePr>
          <p:cNvPr id="10" name="对象 9"/>
          <p:cNvGraphicFramePr>
            <a:graphicFrameLocks noChangeAspect="1"/>
          </p:cNvGraphicFramePr>
          <p:nvPr/>
        </p:nvGraphicFramePr>
        <p:xfrm>
          <a:off x="3488878" y="3249412"/>
          <a:ext cx="5373832" cy="939687"/>
        </p:xfrm>
        <a:graphic>
          <a:graphicData uri="http://schemas.openxmlformats.org/presentationml/2006/ole">
            <mc:AlternateContent xmlns:mc="http://schemas.openxmlformats.org/markup-compatibility/2006">
              <mc:Choice xmlns:v="urn:schemas-microsoft-com:vml" Requires="v">
                <p:oleObj spid="_x0000_s41018" name="Equation" r:id="rId11" imgW="2323800" imgH="406080" progId="Equation.DSMT4">
                  <p:embed/>
                </p:oleObj>
              </mc:Choice>
              <mc:Fallback>
                <p:oleObj name="Equation" r:id="rId11" imgW="2323800" imgH="406080" progId="Equation.DSMT4">
                  <p:embed/>
                  <p:pic>
                    <p:nvPicPr>
                      <p:cNvPr id="0" name=""/>
                      <p:cNvPicPr/>
                      <p:nvPr/>
                    </p:nvPicPr>
                    <p:blipFill>
                      <a:blip r:embed="rId12"/>
                      <a:stretch>
                        <a:fillRect/>
                      </a:stretch>
                    </p:blipFill>
                    <p:spPr>
                      <a:xfrm>
                        <a:off x="3488878" y="3249412"/>
                        <a:ext cx="5373832" cy="93968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221415" y="1008175"/>
          <a:ext cx="2113905" cy="557836"/>
        </p:xfrm>
        <a:graphic>
          <a:graphicData uri="http://schemas.openxmlformats.org/presentationml/2006/ole">
            <mc:AlternateContent xmlns:mc="http://schemas.openxmlformats.org/markup-compatibility/2006">
              <mc:Choice xmlns:v="urn:schemas-microsoft-com:vml" Requires="v">
                <p:oleObj spid="_x0000_s41019" name="Equation" r:id="rId13" imgW="914400" imgH="241200" progId="Equation.DSMT4">
                  <p:embed/>
                </p:oleObj>
              </mc:Choice>
              <mc:Fallback>
                <p:oleObj name="Equation" r:id="rId13" imgW="914400" imgH="241200" progId="Equation.DSMT4">
                  <p:embed/>
                  <p:pic>
                    <p:nvPicPr>
                      <p:cNvPr id="0" name=""/>
                      <p:cNvPicPr/>
                      <p:nvPr/>
                    </p:nvPicPr>
                    <p:blipFill>
                      <a:blip r:embed="rId14"/>
                      <a:stretch>
                        <a:fillRect/>
                      </a:stretch>
                    </p:blipFill>
                    <p:spPr>
                      <a:xfrm>
                        <a:off x="1221415" y="1008175"/>
                        <a:ext cx="2113905" cy="557836"/>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3488878" y="953582"/>
          <a:ext cx="2821176" cy="518837"/>
        </p:xfrm>
        <a:graphic>
          <a:graphicData uri="http://schemas.openxmlformats.org/presentationml/2006/ole">
            <mc:AlternateContent xmlns:mc="http://schemas.openxmlformats.org/markup-compatibility/2006">
              <mc:Choice xmlns:v="urn:schemas-microsoft-com:vml" Requires="v">
                <p:oleObj spid="_x0000_s41020" name="Equation" r:id="rId15" imgW="1104840" imgH="203040" progId="Equation.DSMT4">
                  <p:embed/>
                </p:oleObj>
              </mc:Choice>
              <mc:Fallback>
                <p:oleObj name="Equation" r:id="rId15" imgW="1104840" imgH="203040" progId="Equation.DSMT4">
                  <p:embed/>
                  <p:pic>
                    <p:nvPicPr>
                      <p:cNvPr id="0" name=""/>
                      <p:cNvPicPr/>
                      <p:nvPr/>
                    </p:nvPicPr>
                    <p:blipFill>
                      <a:blip r:embed="rId16"/>
                      <a:stretch>
                        <a:fillRect/>
                      </a:stretch>
                    </p:blipFill>
                    <p:spPr>
                      <a:xfrm>
                        <a:off x="3488878" y="953582"/>
                        <a:ext cx="2821176" cy="51883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463612" y="721546"/>
          <a:ext cx="3167850" cy="1026618"/>
        </p:xfrm>
        <a:graphic>
          <a:graphicData uri="http://schemas.openxmlformats.org/presentationml/2006/ole">
            <mc:AlternateContent xmlns:mc="http://schemas.openxmlformats.org/markup-compatibility/2006">
              <mc:Choice xmlns:v="urn:schemas-microsoft-com:vml" Requires="v">
                <p:oleObj spid="_x0000_s41021" name="Equation" r:id="rId17" imgW="1371600" imgH="444240" progId="Equation.DSMT4">
                  <p:embed/>
                </p:oleObj>
              </mc:Choice>
              <mc:Fallback>
                <p:oleObj name="Equation" r:id="rId17" imgW="1371600" imgH="444240" progId="Equation.DSMT4">
                  <p:embed/>
                  <p:pic>
                    <p:nvPicPr>
                      <p:cNvPr id="0" name=""/>
                      <p:cNvPicPr/>
                      <p:nvPr/>
                    </p:nvPicPr>
                    <p:blipFill>
                      <a:blip r:embed="rId18"/>
                      <a:stretch>
                        <a:fillRect/>
                      </a:stretch>
                    </p:blipFill>
                    <p:spPr>
                      <a:xfrm>
                        <a:off x="6463612" y="721546"/>
                        <a:ext cx="3167850" cy="1026618"/>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178097" y="4013549"/>
          <a:ext cx="9159875" cy="938212"/>
        </p:xfrm>
        <a:graphic>
          <a:graphicData uri="http://schemas.openxmlformats.org/presentationml/2006/ole">
            <mc:AlternateContent xmlns:mc="http://schemas.openxmlformats.org/markup-compatibility/2006">
              <mc:Choice xmlns:v="urn:schemas-microsoft-com:vml" Requires="v">
                <p:oleObj spid="_x0000_s41022" name="Equation" r:id="rId19" imgW="3962160" imgH="406080" progId="Equation.DSMT4">
                  <p:embed/>
                </p:oleObj>
              </mc:Choice>
              <mc:Fallback>
                <p:oleObj name="Equation" r:id="rId19" imgW="3962160" imgH="406080" progId="Equation.DSMT4">
                  <p:embed/>
                  <p:pic>
                    <p:nvPicPr>
                      <p:cNvPr id="0" name=""/>
                      <p:cNvPicPr/>
                      <p:nvPr/>
                    </p:nvPicPr>
                    <p:blipFill>
                      <a:blip r:embed="rId20"/>
                      <a:stretch>
                        <a:fillRect/>
                      </a:stretch>
                    </p:blipFill>
                    <p:spPr>
                      <a:xfrm>
                        <a:off x="1178097" y="4013549"/>
                        <a:ext cx="9159875" cy="938212"/>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057437" y="4757459"/>
          <a:ext cx="4903788" cy="938212"/>
        </p:xfrm>
        <a:graphic>
          <a:graphicData uri="http://schemas.openxmlformats.org/presentationml/2006/ole">
            <mc:AlternateContent xmlns:mc="http://schemas.openxmlformats.org/markup-compatibility/2006">
              <mc:Choice xmlns:v="urn:schemas-microsoft-com:vml" Requires="v">
                <p:oleObj spid="_x0000_s41023" name="Equation" r:id="rId21" imgW="2120760" imgH="406080" progId="Equation.DSMT4">
                  <p:embed/>
                </p:oleObj>
              </mc:Choice>
              <mc:Fallback>
                <p:oleObj name="Equation" r:id="rId21" imgW="2120760" imgH="406080" progId="Equation.DSMT4">
                  <p:embed/>
                  <p:pic>
                    <p:nvPicPr>
                      <p:cNvPr id="0" name=""/>
                      <p:cNvPicPr/>
                      <p:nvPr/>
                    </p:nvPicPr>
                    <p:blipFill>
                      <a:blip r:embed="rId22"/>
                      <a:stretch>
                        <a:fillRect/>
                      </a:stretch>
                    </p:blipFill>
                    <p:spPr>
                      <a:xfrm>
                        <a:off x="1057437" y="4757459"/>
                        <a:ext cx="4903788" cy="938212"/>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5949277" y="5005391"/>
          <a:ext cx="3554248" cy="503518"/>
        </p:xfrm>
        <a:graphic>
          <a:graphicData uri="http://schemas.openxmlformats.org/presentationml/2006/ole">
            <mc:AlternateContent xmlns:mc="http://schemas.openxmlformats.org/markup-compatibility/2006">
              <mc:Choice xmlns:v="urn:schemas-microsoft-com:vml" Requires="v">
                <p:oleObj spid="_x0000_s41024" name="Equation" r:id="rId23" imgW="1523880" imgH="215640" progId="Equation.DSMT4">
                  <p:embed/>
                </p:oleObj>
              </mc:Choice>
              <mc:Fallback>
                <p:oleObj name="Equation" r:id="rId23" imgW="1523880" imgH="215640" progId="Equation.DSMT4">
                  <p:embed/>
                  <p:pic>
                    <p:nvPicPr>
                      <p:cNvPr id="0" name=""/>
                      <p:cNvPicPr/>
                      <p:nvPr/>
                    </p:nvPicPr>
                    <p:blipFill>
                      <a:blip r:embed="rId24"/>
                      <a:stretch>
                        <a:fillRect/>
                      </a:stretch>
                    </p:blipFill>
                    <p:spPr>
                      <a:xfrm>
                        <a:off x="5949277" y="5005391"/>
                        <a:ext cx="3554248" cy="50351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9421296" y="5001875"/>
          <a:ext cx="1008063" cy="415925"/>
        </p:xfrm>
        <a:graphic>
          <a:graphicData uri="http://schemas.openxmlformats.org/presentationml/2006/ole">
            <mc:AlternateContent xmlns:mc="http://schemas.openxmlformats.org/markup-compatibility/2006">
              <mc:Choice xmlns:v="urn:schemas-microsoft-com:vml" Requires="v">
                <p:oleObj spid="_x0000_s41025" name="Equation" r:id="rId25" imgW="431640" imgH="177480" progId="Equation.DSMT4">
                  <p:embed/>
                </p:oleObj>
              </mc:Choice>
              <mc:Fallback>
                <p:oleObj name="Equation" r:id="rId25" imgW="431640" imgH="177480" progId="Equation.DSMT4">
                  <p:embed/>
                  <p:pic>
                    <p:nvPicPr>
                      <p:cNvPr id="0" name=""/>
                      <p:cNvPicPr/>
                      <p:nvPr/>
                    </p:nvPicPr>
                    <p:blipFill>
                      <a:blip r:embed="rId26"/>
                      <a:stretch>
                        <a:fillRect/>
                      </a:stretch>
                    </p:blipFill>
                    <p:spPr>
                      <a:xfrm>
                        <a:off x="9421296" y="5001875"/>
                        <a:ext cx="1008063" cy="415925"/>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1057437" y="5492976"/>
          <a:ext cx="6342062" cy="938213"/>
        </p:xfrm>
        <a:graphic>
          <a:graphicData uri="http://schemas.openxmlformats.org/presentationml/2006/ole">
            <mc:AlternateContent xmlns:mc="http://schemas.openxmlformats.org/markup-compatibility/2006">
              <mc:Choice xmlns:v="urn:schemas-microsoft-com:vml" Requires="v">
                <p:oleObj spid="_x0000_s41026" name="Equation" r:id="rId27" imgW="2743200" imgH="406080" progId="Equation.DSMT4">
                  <p:embed/>
                </p:oleObj>
              </mc:Choice>
              <mc:Fallback>
                <p:oleObj name="Equation" r:id="rId27" imgW="2743200" imgH="406080" progId="Equation.DSMT4">
                  <p:embed/>
                  <p:pic>
                    <p:nvPicPr>
                      <p:cNvPr id="0" name=""/>
                      <p:cNvPicPr/>
                      <p:nvPr/>
                    </p:nvPicPr>
                    <p:blipFill>
                      <a:blip r:embed="rId28"/>
                      <a:stretch>
                        <a:fillRect/>
                      </a:stretch>
                    </p:blipFill>
                    <p:spPr>
                      <a:xfrm>
                        <a:off x="1057437" y="5492976"/>
                        <a:ext cx="6342062" cy="938213"/>
                      </a:xfrm>
                      <a:prstGeom prst="rect">
                        <a:avLst/>
                      </a:prstGeom>
                    </p:spPr>
                  </p:pic>
                </p:oleObj>
              </mc:Fallback>
            </mc:AlternateContent>
          </a:graphicData>
        </a:graphic>
      </p:graphicFrame>
    </p:spTree>
    <p:extLst>
      <p:ext uri="{BB962C8B-B14F-4D97-AF65-F5344CB8AC3E}">
        <p14:creationId xmlns:p14="http://schemas.microsoft.com/office/powerpoint/2010/main" val="36577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75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75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75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75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10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75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left)">
                                      <p:cBhvr>
                                        <p:cTn id="7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130107" y="1245629"/>
            <a:ext cx="16946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(II)   </a:t>
            </a:r>
            <a:r>
              <a:rPr kumimoji="0" lang="zh-CN" altLang="en-US" sz="2800" b="1" dirty="0">
                <a:solidFill>
                  <a:srgbClr val="FF0000"/>
                </a:solidFill>
                <a:ea typeface="宋体" panose="02010600030101010101" pitchFamily="2" charset="-122"/>
              </a:rPr>
              <a:t>形如</a:t>
            </a:r>
          </a:p>
        </p:txBody>
      </p:sp>
      <p:graphicFrame>
        <p:nvGraphicFramePr>
          <p:cNvPr id="30723" name="Object 3"/>
          <p:cNvGraphicFramePr>
            <a:graphicFrameLocks noChangeAspect="1"/>
          </p:cNvGraphicFramePr>
          <p:nvPr/>
        </p:nvGraphicFramePr>
        <p:xfrm>
          <a:off x="2187575" y="1942220"/>
          <a:ext cx="4216672" cy="1293224"/>
        </p:xfrm>
        <a:graphic>
          <a:graphicData uri="http://schemas.openxmlformats.org/presentationml/2006/ole">
            <mc:AlternateContent xmlns:mc="http://schemas.openxmlformats.org/markup-compatibility/2006">
              <mc:Choice xmlns:v="urn:schemas-microsoft-com:vml" Requires="v">
                <p:oleObj spid="_x0000_s41994" name="Equation" r:id="rId3" imgW="1600200" imgH="482400" progId="Equation.DSMT4">
                  <p:embed/>
                </p:oleObj>
              </mc:Choice>
              <mc:Fallback>
                <p:oleObj name="Equation" r:id="rId3" imgW="1600200" imgH="482400" progId="Equation.DSMT4">
                  <p:embed/>
                  <p:pic>
                    <p:nvPicPr>
                      <p:cNvPr id="0" name=""/>
                      <p:cNvPicPr>
                        <a:picLocks noChangeAspect="1" noChangeArrowheads="1"/>
                      </p:cNvPicPr>
                      <p:nvPr/>
                    </p:nvPicPr>
                    <p:blipFill>
                      <a:blip r:embed="rId4"/>
                      <a:srcRect/>
                      <a:stretch>
                        <a:fillRect/>
                      </a:stretch>
                    </p:blipFill>
                    <p:spPr bwMode="auto">
                      <a:xfrm>
                        <a:off x="2187575" y="1942220"/>
                        <a:ext cx="4216672" cy="1293224"/>
                      </a:xfrm>
                      <a:prstGeom prst="rect">
                        <a:avLst/>
                      </a:prstGeom>
                      <a:noFill/>
                      <a:ln>
                        <a:noFill/>
                      </a:ln>
                      <a:effectLst/>
                    </p:spPr>
                  </p:pic>
                </p:oleObj>
              </mc:Fallback>
            </mc:AlternateContent>
          </a:graphicData>
        </a:graphic>
      </p:graphicFrame>
      <p:graphicFrame>
        <p:nvGraphicFramePr>
          <p:cNvPr id="30724" name="Object 4"/>
          <p:cNvGraphicFramePr>
            <a:graphicFrameLocks noChangeAspect="1"/>
          </p:cNvGraphicFramePr>
          <p:nvPr/>
        </p:nvGraphicFramePr>
        <p:xfrm>
          <a:off x="2130107" y="4053374"/>
          <a:ext cx="4652962" cy="571500"/>
        </p:xfrm>
        <a:graphic>
          <a:graphicData uri="http://schemas.openxmlformats.org/presentationml/2006/ole">
            <mc:AlternateContent xmlns:mc="http://schemas.openxmlformats.org/markup-compatibility/2006">
              <mc:Choice xmlns:v="urn:schemas-microsoft-com:vml" Requires="v">
                <p:oleObj spid="_x0000_s41995" name="Equation" r:id="rId5" imgW="1892160" imgH="228600" progId="Equation.DSMT4">
                  <p:embed/>
                </p:oleObj>
              </mc:Choice>
              <mc:Fallback>
                <p:oleObj name="Equation" r:id="rId5" imgW="1892160" imgH="228600" progId="Equation.DSMT4">
                  <p:embed/>
                  <p:pic>
                    <p:nvPicPr>
                      <p:cNvPr id="0" name=""/>
                      <p:cNvPicPr>
                        <a:picLocks noChangeAspect="1" noChangeArrowheads="1"/>
                      </p:cNvPicPr>
                      <p:nvPr/>
                    </p:nvPicPr>
                    <p:blipFill>
                      <a:blip r:embed="rId6"/>
                      <a:srcRect/>
                      <a:stretch>
                        <a:fillRect/>
                      </a:stretch>
                    </p:blipFill>
                    <p:spPr bwMode="auto">
                      <a:xfrm>
                        <a:off x="2130107" y="4053374"/>
                        <a:ext cx="4652962" cy="5715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0725" name="Text Box 5"/>
          <p:cNvSpPr txBox="1">
            <a:spLocks noChangeArrowheads="1"/>
          </p:cNvSpPr>
          <p:nvPr/>
        </p:nvSpPr>
        <p:spPr bwMode="auto">
          <a:xfrm>
            <a:off x="2079625" y="3408815"/>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的方程可经过变量变换化为变量分离方程，</a:t>
            </a:r>
          </a:p>
        </p:txBody>
      </p:sp>
      <p:sp>
        <p:nvSpPr>
          <p:cNvPr id="21510" name="Text Box 11"/>
          <p:cNvSpPr txBox="1">
            <a:spLocks noChangeArrowheads="1"/>
          </p:cNvSpPr>
          <p:nvPr/>
        </p:nvSpPr>
        <p:spPr bwMode="auto">
          <a:xfrm>
            <a:off x="7156269" y="2327222"/>
            <a:ext cx="152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(2.1.8)</a:t>
            </a:r>
            <a:endParaRPr kumimoji="0" lang="zh-CN" altLang="en-US"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32" name="Text Box 12"/>
          <p:cNvSpPr txBox="1">
            <a:spLocks noChangeArrowheads="1"/>
          </p:cNvSpPr>
          <p:nvPr/>
        </p:nvSpPr>
        <p:spPr bwMode="auto">
          <a:xfrm>
            <a:off x="2433184" y="4624874"/>
            <a:ext cx="3509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分三种情况讨论</a:t>
            </a:r>
          </a:p>
        </p:txBody>
      </p:sp>
    </p:spTree>
    <p:extLst>
      <p:ext uri="{BB962C8B-B14F-4D97-AF65-F5344CB8AC3E}">
        <p14:creationId xmlns:p14="http://schemas.microsoft.com/office/powerpoint/2010/main" val="28337077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1510"/>
                                        </p:tgtEl>
                                        <p:attrNameLst>
                                          <p:attrName>style.visibility</p:attrName>
                                        </p:attrNameLst>
                                      </p:cBhvr>
                                      <p:to>
                                        <p:strVal val="visible"/>
                                      </p:to>
                                    </p:set>
                                    <p:animEffect transition="in" filter="barn(inVertical)">
                                      <p:cBhvr>
                                        <p:cTn id="11" dur="500"/>
                                        <p:tgtEl>
                                          <p:spTgt spid="215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0725"/>
                                        </p:tgtEl>
                                        <p:attrNameLst>
                                          <p:attrName>style.visibility</p:attrName>
                                        </p:attrNameLst>
                                      </p:cBhvr>
                                      <p:to>
                                        <p:strVal val="visible"/>
                                      </p:to>
                                    </p:set>
                                    <p:anim calcmode="lin" valueType="num">
                                      <p:cBhvr additive="base">
                                        <p:cTn id="16" dur="500" fill="hold"/>
                                        <p:tgtEl>
                                          <p:spTgt spid="30725"/>
                                        </p:tgtEl>
                                        <p:attrNameLst>
                                          <p:attrName>ppt_x</p:attrName>
                                        </p:attrNameLst>
                                      </p:cBhvr>
                                      <p:tavLst>
                                        <p:tav tm="0">
                                          <p:val>
                                            <p:strVal val="#ppt_x"/>
                                          </p:val>
                                        </p:tav>
                                        <p:tav tm="100000">
                                          <p:val>
                                            <p:strVal val="#ppt_x"/>
                                          </p:val>
                                        </p:tav>
                                      </p:tavLst>
                                    </p:anim>
                                    <p:anim calcmode="lin" valueType="num">
                                      <p:cBhvr additive="base">
                                        <p:cTn id="17" dur="500" fill="hold"/>
                                        <p:tgtEl>
                                          <p:spTgt spid="3072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0732"/>
                                        </p:tgtEl>
                                        <p:attrNameLst>
                                          <p:attrName>style.visibility</p:attrName>
                                        </p:attrNameLst>
                                      </p:cBhvr>
                                      <p:to>
                                        <p:strVal val="visible"/>
                                      </p:to>
                                    </p:set>
                                    <p:animEffect transition="in" filter="box(in)">
                                      <p:cBhvr>
                                        <p:cTn id="2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21510" grpId="0"/>
      <p:bldP spid="307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8" name="Object 4"/>
          <p:cNvGraphicFramePr>
            <a:graphicFrameLocks noGrp="1" noChangeAspect="1"/>
          </p:cNvGraphicFramePr>
          <p:nvPr>
            <p:ph idx="4294967295"/>
          </p:nvPr>
        </p:nvGraphicFramePr>
        <p:xfrm>
          <a:off x="2052735" y="1967185"/>
          <a:ext cx="3181737" cy="545361"/>
        </p:xfrm>
        <a:graphic>
          <a:graphicData uri="http://schemas.openxmlformats.org/presentationml/2006/ole">
            <mc:AlternateContent xmlns:mc="http://schemas.openxmlformats.org/markup-compatibility/2006">
              <mc:Choice xmlns:v="urn:schemas-microsoft-com:vml" Requires="v">
                <p:oleObj spid="_x0000_s43022" name="Equation" r:id="rId3" imgW="1333440" imgH="228600" progId="Equation.DSMT4">
                  <p:embed/>
                </p:oleObj>
              </mc:Choice>
              <mc:Fallback>
                <p:oleObj name="Equation" r:id="rId3" imgW="1333440" imgH="228600" progId="Equation.DSMT4">
                  <p:embed/>
                  <p:pic>
                    <p:nvPicPr>
                      <p:cNvPr id="0" name=""/>
                      <p:cNvPicPr>
                        <a:picLocks noChangeAspect="1" noChangeArrowheads="1"/>
                      </p:cNvPicPr>
                      <p:nvPr/>
                    </p:nvPicPr>
                    <p:blipFill>
                      <a:blip r:embed="rId4"/>
                      <a:srcRect/>
                      <a:stretch>
                        <a:fillRect/>
                      </a:stretch>
                    </p:blipFill>
                    <p:spPr bwMode="auto">
                      <a:xfrm>
                        <a:off x="2052735" y="1967185"/>
                        <a:ext cx="3181737" cy="545361"/>
                      </a:xfrm>
                      <a:prstGeom prst="rect">
                        <a:avLst/>
                      </a:prstGeom>
                      <a:noFill/>
                      <a:ln>
                        <a:noFill/>
                      </a:ln>
                      <a:effectLst/>
                    </p:spPr>
                  </p:pic>
                </p:oleObj>
              </mc:Fallback>
            </mc:AlternateContent>
          </a:graphicData>
        </a:graphic>
      </p:graphicFrame>
      <p:graphicFrame>
        <p:nvGraphicFramePr>
          <p:cNvPr id="31754" name="Object 10"/>
          <p:cNvGraphicFramePr>
            <a:graphicFrameLocks noChangeAspect="1"/>
          </p:cNvGraphicFramePr>
          <p:nvPr/>
        </p:nvGraphicFramePr>
        <p:xfrm>
          <a:off x="2178050" y="2932907"/>
          <a:ext cx="3228975" cy="1236662"/>
        </p:xfrm>
        <a:graphic>
          <a:graphicData uri="http://schemas.openxmlformats.org/presentationml/2006/ole">
            <mc:AlternateContent xmlns:mc="http://schemas.openxmlformats.org/markup-compatibility/2006">
              <mc:Choice xmlns:v="urn:schemas-microsoft-com:vml" Requires="v">
                <p:oleObj spid="_x0000_s43023" name="Equation" r:id="rId5" imgW="1282680" imgH="482400" progId="Equation.DSMT4">
                  <p:embed/>
                </p:oleObj>
              </mc:Choice>
              <mc:Fallback>
                <p:oleObj name="Equation" r:id="rId5" imgW="1282680" imgH="482400" progId="Equation.DSMT4">
                  <p:embed/>
                  <p:pic>
                    <p:nvPicPr>
                      <p:cNvPr id="0" name=""/>
                      <p:cNvPicPr>
                        <a:picLocks noChangeAspect="1" noChangeArrowheads="1"/>
                      </p:cNvPicPr>
                      <p:nvPr/>
                    </p:nvPicPr>
                    <p:blipFill>
                      <a:blip r:embed="rId6"/>
                      <a:srcRect/>
                      <a:stretch>
                        <a:fillRect/>
                      </a:stretch>
                    </p:blipFill>
                    <p:spPr bwMode="auto">
                      <a:xfrm>
                        <a:off x="2178050" y="2932907"/>
                        <a:ext cx="3228975" cy="1236662"/>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1755" name="Object 11"/>
          <p:cNvGraphicFramePr>
            <a:graphicFrameLocks noChangeAspect="1"/>
          </p:cNvGraphicFramePr>
          <p:nvPr/>
        </p:nvGraphicFramePr>
        <p:xfrm>
          <a:off x="5407025" y="2512546"/>
          <a:ext cx="3803650" cy="2017713"/>
        </p:xfrm>
        <a:graphic>
          <a:graphicData uri="http://schemas.openxmlformats.org/presentationml/2006/ole">
            <mc:AlternateContent xmlns:mc="http://schemas.openxmlformats.org/markup-compatibility/2006">
              <mc:Choice xmlns:v="urn:schemas-microsoft-com:vml" Requires="v">
                <p:oleObj spid="_x0000_s43024" name="Equation" r:id="rId7" imgW="1511280" imgH="787320" progId="Equation.DSMT4">
                  <p:embed/>
                </p:oleObj>
              </mc:Choice>
              <mc:Fallback>
                <p:oleObj name="Equation" r:id="rId7" imgW="1511280" imgH="787320" progId="Equation.DSMT4">
                  <p:embed/>
                  <p:pic>
                    <p:nvPicPr>
                      <p:cNvPr id="0" name=""/>
                      <p:cNvPicPr>
                        <a:picLocks noChangeAspect="1" noChangeArrowheads="1"/>
                      </p:cNvPicPr>
                      <p:nvPr/>
                    </p:nvPicPr>
                    <p:blipFill>
                      <a:blip r:embed="rId8"/>
                      <a:srcRect/>
                      <a:stretch>
                        <a:fillRect/>
                      </a:stretch>
                    </p:blipFill>
                    <p:spPr bwMode="auto">
                      <a:xfrm>
                        <a:off x="5407025" y="2512546"/>
                        <a:ext cx="3803650" cy="201771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1756" name="Text Box 12"/>
          <p:cNvSpPr txBox="1">
            <a:spLocks noChangeArrowheads="1"/>
          </p:cNvSpPr>
          <p:nvPr/>
        </p:nvSpPr>
        <p:spPr bwMode="auto">
          <a:xfrm>
            <a:off x="2052735" y="4689010"/>
            <a:ext cx="61334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为齐次方程</a:t>
            </a:r>
            <a:r>
              <a:rPr kumimoji="0" lang="en-US" altLang="zh-CN" sz="2800" b="1" dirty="0">
                <a:solidFill>
                  <a:schemeClr val="tx1"/>
                </a:solidFill>
                <a:ea typeface="宋体" panose="02010600030101010101" pitchFamily="2" charset="-122"/>
              </a:rPr>
              <a:t>,</a:t>
            </a:r>
            <a:r>
              <a:rPr kumimoji="0" lang="zh-CN" altLang="en-US" sz="2800" b="1" dirty="0">
                <a:solidFill>
                  <a:schemeClr val="tx1"/>
                </a:solidFill>
                <a:ea typeface="宋体" panose="02010600030101010101" pitchFamily="2" charset="-122"/>
              </a:rPr>
              <a:t>由</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800" b="1" dirty="0">
                <a:solidFill>
                  <a:schemeClr val="tx1"/>
                </a:solidFill>
                <a:ea typeface="宋体" panose="02010600030101010101" pitchFamily="2" charset="-122"/>
              </a:rPr>
              <a:t>可化为变量分离方程</a:t>
            </a:r>
            <a:r>
              <a:rPr kumimoji="0" lang="en-US" altLang="zh-CN" sz="2800" b="1" dirty="0">
                <a:solidFill>
                  <a:schemeClr val="tx1"/>
                </a:solidFill>
                <a:ea typeface="宋体" panose="02010600030101010101" pitchFamily="2" charset="-122"/>
              </a:rPr>
              <a:t>.</a:t>
            </a:r>
          </a:p>
        </p:txBody>
      </p:sp>
    </p:spTree>
    <p:extLst>
      <p:ext uri="{BB962C8B-B14F-4D97-AF65-F5344CB8AC3E}">
        <p14:creationId xmlns:p14="http://schemas.microsoft.com/office/powerpoint/2010/main" val="215799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diamond(in)">
                                      <p:cBhvr>
                                        <p:cTn id="19" dur="20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2038904" y="585837"/>
          <a:ext cx="3588648" cy="1240756"/>
        </p:xfrm>
        <a:graphic>
          <a:graphicData uri="http://schemas.openxmlformats.org/presentationml/2006/ole">
            <mc:AlternateContent xmlns:mc="http://schemas.openxmlformats.org/markup-compatibility/2006">
              <mc:Choice xmlns:v="urn:schemas-microsoft-com:vml" Requires="v">
                <p:oleObj spid="_x0000_s44066" name="Equation" r:id="rId3" imgW="1422360" imgH="482400" progId="Equation.DSMT4">
                  <p:embed/>
                </p:oleObj>
              </mc:Choice>
              <mc:Fallback>
                <p:oleObj name="Equation" r:id="rId3" imgW="1422360" imgH="482400" progId="Equation.DSMT4">
                  <p:embed/>
                  <p:pic>
                    <p:nvPicPr>
                      <p:cNvPr id="0" name=""/>
                      <p:cNvPicPr>
                        <a:picLocks noChangeAspect="1" noChangeArrowheads="1"/>
                      </p:cNvPicPr>
                      <p:nvPr/>
                    </p:nvPicPr>
                    <p:blipFill>
                      <a:blip r:embed="rId4"/>
                      <a:srcRect/>
                      <a:stretch>
                        <a:fillRect/>
                      </a:stretch>
                    </p:blipFill>
                    <p:spPr bwMode="auto">
                      <a:xfrm>
                        <a:off x="2038904" y="585837"/>
                        <a:ext cx="3588648" cy="1240756"/>
                      </a:xfrm>
                      <a:prstGeom prst="rect">
                        <a:avLst/>
                      </a:prstGeom>
                      <a:noFill/>
                      <a:ln>
                        <a:noFill/>
                      </a:ln>
                      <a:effectLst/>
                    </p:spPr>
                  </p:pic>
                </p:oleObj>
              </mc:Fallback>
            </mc:AlternateContent>
          </a:graphicData>
        </a:graphic>
      </p:graphicFrame>
      <p:graphicFrame>
        <p:nvGraphicFramePr>
          <p:cNvPr id="36867" name="Object 3"/>
          <p:cNvGraphicFramePr>
            <a:graphicFrameLocks noChangeAspect="1"/>
          </p:cNvGraphicFramePr>
          <p:nvPr/>
        </p:nvGraphicFramePr>
        <p:xfrm>
          <a:off x="1911552" y="1729085"/>
          <a:ext cx="5211762" cy="1141413"/>
        </p:xfrm>
        <a:graphic>
          <a:graphicData uri="http://schemas.openxmlformats.org/presentationml/2006/ole">
            <mc:AlternateContent xmlns:mc="http://schemas.openxmlformats.org/markup-compatibility/2006">
              <mc:Choice xmlns:v="urn:schemas-microsoft-com:vml" Requires="v">
                <p:oleObj spid="_x0000_s44067" name="Equation" r:id="rId5" imgW="2070000" imgH="444240" progId="Equation.DSMT4">
                  <p:embed/>
                </p:oleObj>
              </mc:Choice>
              <mc:Fallback>
                <p:oleObj name="Equation" r:id="rId5" imgW="2070000" imgH="444240" progId="Equation.DSMT4">
                  <p:embed/>
                  <p:pic>
                    <p:nvPicPr>
                      <p:cNvPr id="0" name=""/>
                      <p:cNvPicPr>
                        <a:picLocks noChangeAspect="1" noChangeArrowheads="1"/>
                      </p:cNvPicPr>
                      <p:nvPr/>
                    </p:nvPicPr>
                    <p:blipFill>
                      <a:blip r:embed="rId6"/>
                      <a:srcRect/>
                      <a:stretch>
                        <a:fillRect/>
                      </a:stretch>
                    </p:blipFill>
                    <p:spPr bwMode="auto">
                      <a:xfrm>
                        <a:off x="1911552" y="1729085"/>
                        <a:ext cx="5211762" cy="114141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68" name="Object 4"/>
          <p:cNvGraphicFramePr>
            <a:graphicFrameLocks noChangeAspect="1"/>
          </p:cNvGraphicFramePr>
          <p:nvPr/>
        </p:nvGraphicFramePr>
        <p:xfrm>
          <a:off x="1880948" y="2795900"/>
          <a:ext cx="3897313" cy="1236663"/>
        </p:xfrm>
        <a:graphic>
          <a:graphicData uri="http://schemas.openxmlformats.org/presentationml/2006/ole">
            <mc:AlternateContent xmlns:mc="http://schemas.openxmlformats.org/markup-compatibility/2006">
              <mc:Choice xmlns:v="urn:schemas-microsoft-com:vml" Requires="v">
                <p:oleObj spid="_x0000_s44068" name="Equation" r:id="rId7" imgW="1549080" imgH="482400" progId="Equation.DSMT4">
                  <p:embed/>
                </p:oleObj>
              </mc:Choice>
              <mc:Fallback>
                <p:oleObj name="Equation" r:id="rId7" imgW="1549080" imgH="482400" progId="Equation.DSMT4">
                  <p:embed/>
                  <p:pic>
                    <p:nvPicPr>
                      <p:cNvPr id="0" name=""/>
                      <p:cNvPicPr>
                        <a:picLocks noChangeAspect="1" noChangeArrowheads="1"/>
                      </p:cNvPicPr>
                      <p:nvPr/>
                    </p:nvPicPr>
                    <p:blipFill>
                      <a:blip r:embed="rId8"/>
                      <a:srcRect/>
                      <a:stretch>
                        <a:fillRect/>
                      </a:stretch>
                    </p:blipFill>
                    <p:spPr bwMode="auto">
                      <a:xfrm>
                        <a:off x="1880948" y="2795900"/>
                        <a:ext cx="3897313" cy="123666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1880948" y="4044018"/>
          <a:ext cx="4722813" cy="595313"/>
        </p:xfrm>
        <a:graphic>
          <a:graphicData uri="http://schemas.openxmlformats.org/presentationml/2006/ole">
            <mc:AlternateContent xmlns:mc="http://schemas.openxmlformats.org/markup-compatibility/2006">
              <mc:Choice xmlns:v="urn:schemas-microsoft-com:vml" Requires="v">
                <p:oleObj spid="_x0000_s44069" name="Equation" r:id="rId9" imgW="1815840" imgH="228600" progId="Equation.DSMT4">
                  <p:embed/>
                </p:oleObj>
              </mc:Choice>
              <mc:Fallback>
                <p:oleObj name="Equation" r:id="rId9" imgW="1815840" imgH="228600" progId="Equation.DSMT4">
                  <p:embed/>
                  <p:pic>
                    <p:nvPicPr>
                      <p:cNvPr id="0" name=""/>
                      <p:cNvPicPr>
                        <a:picLocks noChangeAspect="1" noChangeArrowheads="1"/>
                      </p:cNvPicPr>
                      <p:nvPr/>
                    </p:nvPicPr>
                    <p:blipFill>
                      <a:blip r:embed="rId10"/>
                      <a:srcRect/>
                      <a:stretch>
                        <a:fillRect/>
                      </a:stretch>
                    </p:blipFill>
                    <p:spPr bwMode="auto">
                      <a:xfrm>
                        <a:off x="1880948" y="4044018"/>
                        <a:ext cx="4722813"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p:cNvGraphicFramePr>
            <a:graphicFrameLocks noChangeAspect="1"/>
          </p:cNvGraphicFramePr>
          <p:nvPr/>
        </p:nvGraphicFramePr>
        <p:xfrm>
          <a:off x="2772351" y="4567238"/>
          <a:ext cx="893762" cy="1041400"/>
        </p:xfrm>
        <a:graphic>
          <a:graphicData uri="http://schemas.openxmlformats.org/presentationml/2006/ole">
            <mc:AlternateContent xmlns:mc="http://schemas.openxmlformats.org/markup-compatibility/2006">
              <mc:Choice xmlns:v="urn:schemas-microsoft-com:vml" Requires="v">
                <p:oleObj spid="_x0000_s44070" name="Equation" r:id="rId11" imgW="355320" imgH="406080" progId="Equation.DSMT4">
                  <p:embed/>
                </p:oleObj>
              </mc:Choice>
              <mc:Fallback>
                <p:oleObj name="Equation" r:id="rId11" imgW="355320" imgH="406080" progId="Equation.DSMT4">
                  <p:embed/>
                  <p:pic>
                    <p:nvPicPr>
                      <p:cNvPr id="0" name=""/>
                      <p:cNvPicPr>
                        <a:picLocks noChangeAspect="1" noChangeArrowheads="1"/>
                      </p:cNvPicPr>
                      <p:nvPr/>
                    </p:nvPicPr>
                    <p:blipFill>
                      <a:blip r:embed="rId12"/>
                      <a:srcRect/>
                      <a:stretch>
                        <a:fillRect/>
                      </a:stretch>
                    </p:blipFill>
                    <p:spPr bwMode="auto">
                      <a:xfrm>
                        <a:off x="2772351" y="4567238"/>
                        <a:ext cx="893762" cy="10414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2" name="Object 8"/>
          <p:cNvGraphicFramePr>
            <a:graphicFrameLocks noChangeAspect="1"/>
          </p:cNvGraphicFramePr>
          <p:nvPr/>
        </p:nvGraphicFramePr>
        <p:xfrm>
          <a:off x="5711274" y="2783976"/>
          <a:ext cx="3833812" cy="1236663"/>
        </p:xfrm>
        <a:graphic>
          <a:graphicData uri="http://schemas.openxmlformats.org/presentationml/2006/ole">
            <mc:AlternateContent xmlns:mc="http://schemas.openxmlformats.org/markup-compatibility/2006">
              <mc:Choice xmlns:v="urn:schemas-microsoft-com:vml" Requires="v">
                <p:oleObj spid="_x0000_s44071" name="Equation" r:id="rId13" imgW="1523880" imgH="482400" progId="Equation.DSMT4">
                  <p:embed/>
                </p:oleObj>
              </mc:Choice>
              <mc:Fallback>
                <p:oleObj name="Equation" r:id="rId13" imgW="1523880" imgH="482400" progId="Equation.DSMT4">
                  <p:embed/>
                  <p:pic>
                    <p:nvPicPr>
                      <p:cNvPr id="0" name=""/>
                      <p:cNvPicPr>
                        <a:picLocks noChangeAspect="1" noChangeArrowheads="1"/>
                      </p:cNvPicPr>
                      <p:nvPr/>
                    </p:nvPicPr>
                    <p:blipFill>
                      <a:blip r:embed="rId14"/>
                      <a:srcRect/>
                      <a:stretch>
                        <a:fillRect/>
                      </a:stretch>
                    </p:blipFill>
                    <p:spPr bwMode="auto">
                      <a:xfrm>
                        <a:off x="5711274" y="2783976"/>
                        <a:ext cx="3833812" cy="1236663"/>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3" name="Object 9"/>
          <p:cNvGraphicFramePr>
            <a:graphicFrameLocks noChangeAspect="1"/>
          </p:cNvGraphicFramePr>
          <p:nvPr/>
        </p:nvGraphicFramePr>
        <p:xfrm>
          <a:off x="5350669" y="4517217"/>
          <a:ext cx="3228975" cy="1238250"/>
        </p:xfrm>
        <a:graphic>
          <a:graphicData uri="http://schemas.openxmlformats.org/presentationml/2006/ole">
            <mc:AlternateContent xmlns:mc="http://schemas.openxmlformats.org/markup-compatibility/2006">
              <mc:Choice xmlns:v="urn:schemas-microsoft-com:vml" Requires="v">
                <p:oleObj spid="_x0000_s44072" name="Equation" r:id="rId15" imgW="1282680" imgH="482400" progId="Equation.DSMT4">
                  <p:embed/>
                </p:oleObj>
              </mc:Choice>
              <mc:Fallback>
                <p:oleObj name="Equation" r:id="rId15" imgW="1282680" imgH="482400" progId="Equation.DSMT4">
                  <p:embed/>
                  <p:pic>
                    <p:nvPicPr>
                      <p:cNvPr id="0" name=""/>
                      <p:cNvPicPr>
                        <a:picLocks noChangeAspect="1" noChangeArrowheads="1"/>
                      </p:cNvPicPr>
                      <p:nvPr/>
                    </p:nvPicPr>
                    <p:blipFill>
                      <a:blip r:embed="rId16"/>
                      <a:srcRect/>
                      <a:stretch>
                        <a:fillRect/>
                      </a:stretch>
                    </p:blipFill>
                    <p:spPr bwMode="auto">
                      <a:xfrm>
                        <a:off x="5350669" y="4517217"/>
                        <a:ext cx="3228975" cy="123825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6874" name="Object 10"/>
          <p:cNvGraphicFramePr>
            <a:graphicFrameLocks noChangeAspect="1"/>
          </p:cNvGraphicFramePr>
          <p:nvPr/>
        </p:nvGraphicFramePr>
        <p:xfrm>
          <a:off x="3690144" y="4567238"/>
          <a:ext cx="1660525" cy="1041400"/>
        </p:xfrm>
        <a:graphic>
          <a:graphicData uri="http://schemas.openxmlformats.org/presentationml/2006/ole">
            <mc:AlternateContent xmlns:mc="http://schemas.openxmlformats.org/markup-compatibility/2006">
              <mc:Choice xmlns:v="urn:schemas-microsoft-com:vml" Requires="v">
                <p:oleObj spid="_x0000_s44073" name="Equation" r:id="rId17" imgW="660240" imgH="406080" progId="Equation.DSMT4">
                  <p:embed/>
                </p:oleObj>
              </mc:Choice>
              <mc:Fallback>
                <p:oleObj name="Equation" r:id="rId17" imgW="660240" imgH="406080" progId="Equation.DSMT4">
                  <p:embed/>
                  <p:pic>
                    <p:nvPicPr>
                      <p:cNvPr id="0" name=""/>
                      <p:cNvPicPr>
                        <a:picLocks noChangeAspect="1" noChangeArrowheads="1"/>
                      </p:cNvPicPr>
                      <p:nvPr/>
                    </p:nvPicPr>
                    <p:blipFill>
                      <a:blip r:embed="rId18"/>
                      <a:srcRect/>
                      <a:stretch>
                        <a:fillRect/>
                      </a:stretch>
                    </p:blipFill>
                    <p:spPr bwMode="auto">
                      <a:xfrm>
                        <a:off x="3690144" y="4567238"/>
                        <a:ext cx="1660525" cy="1041400"/>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36875" name="Text Box 11"/>
          <p:cNvSpPr txBox="1">
            <a:spLocks noChangeArrowheads="1"/>
          </p:cNvSpPr>
          <p:nvPr/>
        </p:nvSpPr>
        <p:spPr bwMode="auto">
          <a:xfrm>
            <a:off x="1885950" y="5608638"/>
            <a:ext cx="3530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这就是变量分离方程</a:t>
            </a:r>
            <a:r>
              <a:rPr kumimoji="0" lang="en-US" altLang="zh-CN" sz="2800" b="1" dirty="0">
                <a:solidFill>
                  <a:schemeClr val="tx1"/>
                </a:solidFill>
                <a:ea typeface="宋体" panose="02010600030101010101" pitchFamily="2" charset="-122"/>
              </a:rPr>
              <a:t>.</a:t>
            </a:r>
            <a:endParaRPr kumimoji="0" lang="zh-CN" altLang="en-US" sz="2800" b="1" dirty="0">
              <a:solidFill>
                <a:schemeClr val="tx1"/>
              </a:solidFill>
              <a:ea typeface="宋体" panose="02010600030101010101" pitchFamily="2" charset="-122"/>
            </a:endParaRPr>
          </a:p>
        </p:txBody>
      </p:sp>
    </p:spTree>
    <p:extLst>
      <p:ext uri="{BB962C8B-B14F-4D97-AF65-F5344CB8AC3E}">
        <p14:creationId xmlns:p14="http://schemas.microsoft.com/office/powerpoint/2010/main" val="68514927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36868"/>
                                        </p:tgtEl>
                                        <p:attrNameLst>
                                          <p:attrName>style.visibility</p:attrName>
                                        </p:attrNameLst>
                                      </p:cBhvr>
                                      <p:to>
                                        <p:strVal val="visible"/>
                                      </p:to>
                                    </p:set>
                                    <p:anim calcmode="lin" valueType="num">
                                      <p:cBhvr>
                                        <p:cTn id="11" dur="1000" fill="hold"/>
                                        <p:tgtEl>
                                          <p:spTgt spid="36868"/>
                                        </p:tgtEl>
                                        <p:attrNameLst>
                                          <p:attrName>ppt_w</p:attrName>
                                        </p:attrNameLst>
                                      </p:cBhvr>
                                      <p:tavLst>
                                        <p:tav tm="0">
                                          <p:val>
                                            <p:strVal val="#ppt_w*0.70"/>
                                          </p:val>
                                        </p:tav>
                                        <p:tav tm="100000">
                                          <p:val>
                                            <p:strVal val="#ppt_w"/>
                                          </p:val>
                                        </p:tav>
                                      </p:tavLst>
                                    </p:anim>
                                    <p:anim calcmode="lin" valueType="num">
                                      <p:cBhvr>
                                        <p:cTn id="12" dur="1000" fill="hold"/>
                                        <p:tgtEl>
                                          <p:spTgt spid="36868"/>
                                        </p:tgtEl>
                                        <p:attrNameLst>
                                          <p:attrName>ppt_h</p:attrName>
                                        </p:attrNameLst>
                                      </p:cBhvr>
                                      <p:tavLst>
                                        <p:tav tm="0">
                                          <p:val>
                                            <p:strVal val="#ppt_h"/>
                                          </p:val>
                                        </p:tav>
                                        <p:tav tm="100000">
                                          <p:val>
                                            <p:strVal val="#ppt_h"/>
                                          </p:val>
                                        </p:tav>
                                      </p:tavLst>
                                    </p:anim>
                                    <p:animEffect transition="in" filter="fade">
                                      <p:cBhvr>
                                        <p:cTn id="13" dur="1000"/>
                                        <p:tgtEl>
                                          <p:spTgt spid="368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5" presetClass="entr" presetSubtype="0" fill="hold" nodeType="clickEffect">
                                  <p:stCondLst>
                                    <p:cond delay="0"/>
                                  </p:stCondLst>
                                  <p:childTnLst>
                                    <p:set>
                                      <p:cBhvr>
                                        <p:cTn id="17" dur="1" fill="hold">
                                          <p:stCondLst>
                                            <p:cond delay="0"/>
                                          </p:stCondLst>
                                        </p:cTn>
                                        <p:tgtEl>
                                          <p:spTgt spid="36872"/>
                                        </p:tgtEl>
                                        <p:attrNameLst>
                                          <p:attrName>style.visibility</p:attrName>
                                        </p:attrNameLst>
                                      </p:cBhvr>
                                      <p:to>
                                        <p:strVal val="visible"/>
                                      </p:to>
                                    </p:set>
                                    <p:anim calcmode="lin" valueType="num">
                                      <p:cBhvr>
                                        <p:cTn id="18" dur="1000" fill="hold"/>
                                        <p:tgtEl>
                                          <p:spTgt spid="36872"/>
                                        </p:tgtEl>
                                        <p:attrNameLst>
                                          <p:attrName>ppt_w</p:attrName>
                                        </p:attrNameLst>
                                      </p:cBhvr>
                                      <p:tavLst>
                                        <p:tav tm="0">
                                          <p:val>
                                            <p:strVal val="#ppt_w*0.70"/>
                                          </p:val>
                                        </p:tav>
                                        <p:tav tm="100000">
                                          <p:val>
                                            <p:strVal val="#ppt_w"/>
                                          </p:val>
                                        </p:tav>
                                      </p:tavLst>
                                    </p:anim>
                                    <p:anim calcmode="lin" valueType="num">
                                      <p:cBhvr>
                                        <p:cTn id="19" dur="1000" fill="hold"/>
                                        <p:tgtEl>
                                          <p:spTgt spid="36872"/>
                                        </p:tgtEl>
                                        <p:attrNameLst>
                                          <p:attrName>ppt_h</p:attrName>
                                        </p:attrNameLst>
                                      </p:cBhvr>
                                      <p:tavLst>
                                        <p:tav tm="0">
                                          <p:val>
                                            <p:strVal val="#ppt_h"/>
                                          </p:val>
                                        </p:tav>
                                        <p:tav tm="100000">
                                          <p:val>
                                            <p:strVal val="#ppt_h"/>
                                          </p:val>
                                        </p:tav>
                                      </p:tavLst>
                                    </p:anim>
                                    <p:animEffect transition="in" filter="fade">
                                      <p:cBhvr>
                                        <p:cTn id="20" dur="1000"/>
                                        <p:tgtEl>
                                          <p:spTgt spid="368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686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687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687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68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489166" y="1087712"/>
            <a:ext cx="3544389" cy="601752"/>
          </a:xfrm>
        </p:spPr>
        <p:txBody>
          <a:bodyPr>
            <a:noAutofit/>
          </a:bodyPr>
          <a:lstStyle/>
          <a:p>
            <a:pPr algn="l" eaLnBrk="1" hangingPunct="1"/>
            <a:r>
              <a:rPr lang="zh-CN" altLang="en-US" b="1" dirty="0">
                <a:solidFill>
                  <a:srgbClr val="0000FF"/>
                </a:solidFill>
                <a:latin typeface="宋体" panose="02010600030101010101" pitchFamily="2" charset="-122"/>
                <a:ea typeface="ˎ̥"/>
                <a:cs typeface="ˎ̥"/>
              </a:rPr>
              <a:t>微分方程模型</a:t>
            </a:r>
          </a:p>
        </p:txBody>
      </p:sp>
      <p:sp>
        <p:nvSpPr>
          <p:cNvPr id="96259" name="Rectangle 3"/>
          <p:cNvSpPr>
            <a:spLocks noGrp="1" noChangeArrowheads="1"/>
          </p:cNvSpPr>
          <p:nvPr>
            <p:ph type="body" sz="half" idx="1"/>
          </p:nvPr>
        </p:nvSpPr>
        <p:spPr>
          <a:xfrm>
            <a:off x="1193075" y="1756955"/>
            <a:ext cx="8969828" cy="2457993"/>
          </a:xfrm>
        </p:spPr>
        <p:txBody>
          <a:bodyPr/>
          <a:lstStyle/>
          <a:p>
            <a:pPr eaLnBrk="1" hangingPunct="1"/>
            <a:endParaRPr lang="en-US" altLang="zh-CN" sz="2600" dirty="0"/>
          </a:p>
          <a:p>
            <a:pPr eaLnBrk="1" hangingPunct="1">
              <a:buFontTx/>
              <a:buNone/>
            </a:pPr>
            <a:r>
              <a:rPr lang="zh-CN" altLang="en-US" sz="3200" dirty="0"/>
              <a:t>   </a:t>
            </a:r>
            <a:r>
              <a:rPr lang="zh-CN" altLang="en-US" sz="3200" b="1" dirty="0">
                <a:latin typeface="宋体" panose="02010600030101010101" pitchFamily="2" charset="-122"/>
                <a:ea typeface="宋体" panose="02010600030101010101" pitchFamily="2" charset="-122"/>
              </a:rPr>
              <a:t>在一些实际问题中，为了定量地研究某变量的变化规律</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往往涉及变量的变化率</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从而得到微分方程，下面通过几个典型的例子来说明建立微分方程模型的过程</a:t>
            </a:r>
            <a:r>
              <a:rPr lang="en-US" altLang="zh-CN" sz="3200" b="1" dirty="0">
                <a:latin typeface="宋体" panose="02010600030101010101" pitchFamily="2" charset="-122"/>
                <a:ea typeface="宋体" panose="02010600030101010101" pitchFamily="2" charset="-122"/>
              </a:rPr>
              <a:t>.</a:t>
            </a:r>
          </a:p>
        </p:txBody>
      </p:sp>
      <p:sp>
        <p:nvSpPr>
          <p:cNvPr id="9626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5F9FE51-7BDA-4882-B33C-5965933B028E}" type="slidenum">
              <a:rPr lang="en-US" altLang="zh-CN" sz="1200">
                <a:solidFill>
                  <a:schemeClr val="accent2"/>
                </a:solidFill>
              </a:rPr>
              <a:pPr eaLnBrk="1" hangingPunct="1"/>
              <a:t>5</a:t>
            </a:fld>
            <a:endParaRPr lang="en-US" altLang="zh-CN" sz="1200">
              <a:solidFill>
                <a:schemeClr val="accent2"/>
              </a:solidFill>
            </a:endParaRPr>
          </a:p>
        </p:txBody>
      </p:sp>
    </p:spTree>
    <p:extLst>
      <p:ext uri="{BB962C8B-B14F-4D97-AF65-F5344CB8AC3E}">
        <p14:creationId xmlns:p14="http://schemas.microsoft.com/office/powerpoint/2010/main" val="1877327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1316727" y="846284"/>
          <a:ext cx="6425191" cy="1162526"/>
        </p:xfrm>
        <a:graphic>
          <a:graphicData uri="http://schemas.openxmlformats.org/presentationml/2006/ole">
            <mc:AlternateContent xmlns:mc="http://schemas.openxmlformats.org/markup-compatibility/2006">
              <mc:Choice xmlns:v="urn:schemas-microsoft-com:vml" Requires="v">
                <p:oleObj spid="_x0000_s45078" name="Equation" r:id="rId3" imgW="2717640" imgH="482400" progId="Equation.DSMT4">
                  <p:embed/>
                </p:oleObj>
              </mc:Choice>
              <mc:Fallback>
                <p:oleObj name="Equation" r:id="rId3" imgW="2717640" imgH="482400" progId="Equation.DSMT4">
                  <p:embed/>
                  <p:pic>
                    <p:nvPicPr>
                      <p:cNvPr id="0" name=""/>
                      <p:cNvPicPr>
                        <a:picLocks noChangeAspect="1" noChangeArrowheads="1"/>
                      </p:cNvPicPr>
                      <p:nvPr/>
                    </p:nvPicPr>
                    <p:blipFill>
                      <a:blip r:embed="rId4"/>
                      <a:srcRect/>
                      <a:stretch>
                        <a:fillRect/>
                      </a:stretch>
                    </p:blipFill>
                    <p:spPr bwMode="auto">
                      <a:xfrm>
                        <a:off x="1316727" y="846284"/>
                        <a:ext cx="6425191" cy="1162526"/>
                      </a:xfrm>
                      <a:prstGeom prst="rect">
                        <a:avLst/>
                      </a:prstGeom>
                      <a:noFill/>
                      <a:ln>
                        <a:noFill/>
                      </a:ln>
                      <a:effectLst/>
                    </p:spPr>
                  </p:pic>
                </p:oleObj>
              </mc:Fallback>
            </mc:AlternateContent>
          </a:graphicData>
        </a:graphic>
      </p:graphicFrame>
      <p:graphicFrame>
        <p:nvGraphicFramePr>
          <p:cNvPr id="37891" name="Object 3"/>
          <p:cNvGraphicFramePr>
            <a:graphicFrameLocks noChangeAspect="1"/>
          </p:cNvGraphicFramePr>
          <p:nvPr/>
        </p:nvGraphicFramePr>
        <p:xfrm>
          <a:off x="2515776" y="1923143"/>
          <a:ext cx="3354296" cy="1158243"/>
        </p:xfrm>
        <a:graphic>
          <a:graphicData uri="http://schemas.openxmlformats.org/presentationml/2006/ole">
            <mc:AlternateContent xmlns:mc="http://schemas.openxmlformats.org/markup-compatibility/2006">
              <mc:Choice xmlns:v="urn:schemas-microsoft-com:vml" Requires="v">
                <p:oleObj spid="_x0000_s45079" name="Equation" r:id="rId5" imgW="1422360" imgH="482400" progId="Equation.DSMT4">
                  <p:embed/>
                </p:oleObj>
              </mc:Choice>
              <mc:Fallback>
                <p:oleObj name="Equation" r:id="rId5" imgW="1422360" imgH="482400" progId="Equation.DSMT4">
                  <p:embed/>
                  <p:pic>
                    <p:nvPicPr>
                      <p:cNvPr id="0" name=""/>
                      <p:cNvPicPr>
                        <a:picLocks noChangeAspect="1" noChangeArrowheads="1"/>
                      </p:cNvPicPr>
                      <p:nvPr/>
                    </p:nvPicPr>
                    <p:blipFill>
                      <a:blip r:embed="rId6"/>
                      <a:srcRect/>
                      <a:stretch>
                        <a:fillRect/>
                      </a:stretch>
                    </p:blipFill>
                    <p:spPr bwMode="auto">
                      <a:xfrm>
                        <a:off x="2515776" y="1923143"/>
                        <a:ext cx="3354296" cy="1158243"/>
                      </a:xfrm>
                      <a:prstGeom prst="rect">
                        <a:avLst/>
                      </a:prstGeom>
                      <a:noFill/>
                      <a:ln>
                        <a:noFill/>
                      </a:ln>
                      <a:effectLst/>
                    </p:spPr>
                  </p:pic>
                </p:oleObj>
              </mc:Fallback>
            </mc:AlternateContent>
          </a:graphicData>
        </a:graphic>
      </p:graphicFrame>
      <p:graphicFrame>
        <p:nvGraphicFramePr>
          <p:cNvPr id="37892" name="Object 4"/>
          <p:cNvGraphicFramePr>
            <a:graphicFrameLocks noChangeAspect="1"/>
          </p:cNvGraphicFramePr>
          <p:nvPr/>
        </p:nvGraphicFramePr>
        <p:xfrm>
          <a:off x="1268957" y="3129755"/>
          <a:ext cx="9803675" cy="504347"/>
        </p:xfrm>
        <a:graphic>
          <a:graphicData uri="http://schemas.openxmlformats.org/presentationml/2006/ole">
            <mc:AlternateContent xmlns:mc="http://schemas.openxmlformats.org/markup-compatibility/2006">
              <mc:Choice xmlns:v="urn:schemas-microsoft-com:vml" Requires="v">
                <p:oleObj spid="_x0000_s45080" name="Equation" r:id="rId7" imgW="4203360" imgH="215640" progId="Equation.DSMT4">
                  <p:embed/>
                </p:oleObj>
              </mc:Choice>
              <mc:Fallback>
                <p:oleObj name="Equation" r:id="rId7" imgW="4203360" imgH="215640" progId="Equation.DSMT4">
                  <p:embed/>
                  <p:pic>
                    <p:nvPicPr>
                      <p:cNvPr id="0" name=""/>
                      <p:cNvPicPr>
                        <a:picLocks noChangeAspect="1" noChangeArrowheads="1"/>
                      </p:cNvPicPr>
                      <p:nvPr/>
                    </p:nvPicPr>
                    <p:blipFill>
                      <a:blip r:embed="rId8"/>
                      <a:srcRect/>
                      <a:stretch>
                        <a:fillRect/>
                      </a:stretch>
                    </p:blipFill>
                    <p:spPr bwMode="auto">
                      <a:xfrm>
                        <a:off x="1268957" y="3129755"/>
                        <a:ext cx="9803675" cy="504347"/>
                      </a:xfrm>
                      <a:prstGeom prst="rect">
                        <a:avLst/>
                      </a:prstGeom>
                      <a:noFill/>
                      <a:ln>
                        <a:noFill/>
                      </a:ln>
                      <a:effectLst/>
                    </p:spPr>
                  </p:pic>
                </p:oleObj>
              </mc:Fallback>
            </mc:AlternateContent>
          </a:graphicData>
        </a:graphic>
      </p:graphicFrame>
      <p:sp>
        <p:nvSpPr>
          <p:cNvPr id="37893" name="Text Box 5"/>
          <p:cNvSpPr txBox="1">
            <a:spLocks noChangeArrowheads="1"/>
          </p:cNvSpPr>
          <p:nvPr/>
        </p:nvSpPr>
        <p:spPr bwMode="auto">
          <a:xfrm>
            <a:off x="1268957" y="3946869"/>
            <a:ext cx="3671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作变量代换</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800" b="1" dirty="0">
                <a:solidFill>
                  <a:schemeClr val="tx1"/>
                </a:solidFill>
                <a:ea typeface="宋体" panose="02010600030101010101" pitchFamily="2" charset="-122"/>
              </a:rPr>
              <a:t>坐标变换</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37894" name="Object 6"/>
          <p:cNvGraphicFramePr>
            <a:graphicFrameLocks noChangeAspect="1"/>
          </p:cNvGraphicFramePr>
          <p:nvPr/>
        </p:nvGraphicFramePr>
        <p:xfrm>
          <a:off x="5003103" y="3642747"/>
          <a:ext cx="1733939" cy="1018857"/>
        </p:xfrm>
        <a:graphic>
          <a:graphicData uri="http://schemas.openxmlformats.org/presentationml/2006/ole">
            <mc:AlternateContent xmlns:mc="http://schemas.openxmlformats.org/markup-compatibility/2006">
              <mc:Choice xmlns:v="urn:schemas-microsoft-com:vml" Requires="v">
                <p:oleObj spid="_x0000_s45081" name="Equation" r:id="rId9" imgW="812520" imgH="469800" progId="Equation.DSMT4">
                  <p:embed/>
                </p:oleObj>
              </mc:Choice>
              <mc:Fallback>
                <p:oleObj name="Equation" r:id="rId9" imgW="812520" imgH="469800" progId="Equation.DSMT4">
                  <p:embed/>
                  <p:pic>
                    <p:nvPicPr>
                      <p:cNvPr id="0" name=""/>
                      <p:cNvPicPr>
                        <a:picLocks noChangeAspect="1" noChangeArrowheads="1"/>
                      </p:cNvPicPr>
                      <p:nvPr/>
                    </p:nvPicPr>
                    <p:blipFill>
                      <a:blip r:embed="rId10"/>
                      <a:srcRect/>
                      <a:stretch>
                        <a:fillRect/>
                      </a:stretch>
                    </p:blipFill>
                    <p:spPr bwMode="auto">
                      <a:xfrm>
                        <a:off x="5003103" y="3642747"/>
                        <a:ext cx="1733939" cy="1018857"/>
                      </a:xfrm>
                      <a:prstGeom prst="rect">
                        <a:avLst/>
                      </a:prstGeom>
                      <a:noFill/>
                      <a:ln>
                        <a:noFill/>
                      </a:ln>
                      <a:effectLst/>
                    </p:spPr>
                  </p:pic>
                </p:oleObj>
              </mc:Fallback>
            </mc:AlternateContent>
          </a:graphicData>
        </a:graphic>
      </p:graphicFrame>
      <p:sp>
        <p:nvSpPr>
          <p:cNvPr id="37895" name="Text Box 7"/>
          <p:cNvSpPr txBox="1">
            <a:spLocks noChangeArrowheads="1"/>
          </p:cNvSpPr>
          <p:nvPr/>
        </p:nvSpPr>
        <p:spPr bwMode="auto">
          <a:xfrm>
            <a:off x="1268957" y="4913528"/>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则方程化为</a:t>
            </a:r>
          </a:p>
        </p:txBody>
      </p:sp>
      <p:graphicFrame>
        <p:nvGraphicFramePr>
          <p:cNvPr id="37896" name="Object 8"/>
          <p:cNvGraphicFramePr>
            <a:graphicFrameLocks noChangeAspect="1"/>
          </p:cNvGraphicFramePr>
          <p:nvPr/>
        </p:nvGraphicFramePr>
        <p:xfrm>
          <a:off x="3341039" y="4646724"/>
          <a:ext cx="2994447" cy="1072001"/>
        </p:xfrm>
        <a:graphic>
          <a:graphicData uri="http://schemas.openxmlformats.org/presentationml/2006/ole">
            <mc:AlternateContent xmlns:mc="http://schemas.openxmlformats.org/markup-compatibility/2006">
              <mc:Choice xmlns:v="urn:schemas-microsoft-com:vml" Requires="v">
                <p:oleObj spid="_x0000_s45082" name="Equation" r:id="rId11" imgW="1371600" imgH="482400" progId="Equation.DSMT4">
                  <p:embed/>
                </p:oleObj>
              </mc:Choice>
              <mc:Fallback>
                <p:oleObj name="Equation" r:id="rId11" imgW="1371600" imgH="482400" progId="Equation.DSMT4">
                  <p:embed/>
                  <p:pic>
                    <p:nvPicPr>
                      <p:cNvPr id="0" name=""/>
                      <p:cNvPicPr>
                        <a:picLocks noChangeAspect="1" noChangeArrowheads="1"/>
                      </p:cNvPicPr>
                      <p:nvPr/>
                    </p:nvPicPr>
                    <p:blipFill>
                      <a:blip r:embed="rId12"/>
                      <a:srcRect/>
                      <a:stretch>
                        <a:fillRect/>
                      </a:stretch>
                    </p:blipFill>
                    <p:spPr bwMode="auto">
                      <a:xfrm>
                        <a:off x="3341039" y="4646724"/>
                        <a:ext cx="2994447" cy="1072001"/>
                      </a:xfrm>
                      <a:prstGeom prst="rect">
                        <a:avLst/>
                      </a:prstGeom>
                      <a:noFill/>
                      <a:ln>
                        <a:noFill/>
                      </a:ln>
                      <a:effectLst/>
                    </p:spPr>
                  </p:pic>
                </p:oleObj>
              </mc:Fallback>
            </mc:AlternateContent>
          </a:graphicData>
        </a:graphic>
      </p:graphicFrame>
      <p:sp>
        <p:nvSpPr>
          <p:cNvPr id="37897" name="Text Box 9"/>
          <p:cNvSpPr txBox="1">
            <a:spLocks noChangeArrowheads="1"/>
          </p:cNvSpPr>
          <p:nvPr/>
        </p:nvSpPr>
        <p:spPr bwMode="auto">
          <a:xfrm>
            <a:off x="1268957" y="5718726"/>
            <a:ext cx="63129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为 </a:t>
            </a:r>
            <a:r>
              <a:rPr kumimoji="0"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dirty="0">
                <a:solidFill>
                  <a:schemeClr val="tx1"/>
                </a:solidFill>
                <a:ea typeface="宋体" panose="02010600030101010101" pitchFamily="2" charset="-122"/>
              </a:rPr>
              <a:t>的情形</a:t>
            </a:r>
            <a:r>
              <a:rPr kumimoji="0" lang="en-US" altLang="zh-CN" sz="2800" b="1" dirty="0">
                <a:solidFill>
                  <a:schemeClr val="tx1"/>
                </a:solidFill>
                <a:ea typeface="宋体" panose="02010600030101010101" pitchFamily="2" charset="-122"/>
              </a:rPr>
              <a:t>,</a:t>
            </a:r>
            <a:r>
              <a:rPr kumimoji="0" lang="zh-CN" altLang="en-US" sz="2800" b="1" dirty="0">
                <a:solidFill>
                  <a:schemeClr val="tx1"/>
                </a:solidFill>
                <a:ea typeface="宋体" panose="02010600030101010101" pitchFamily="2" charset="-122"/>
              </a:rPr>
              <a:t>可化为变量分离方程求解</a:t>
            </a:r>
            <a:r>
              <a:rPr kumimoji="0" lang="en-US" altLang="zh-CN" sz="2800" b="1" dirty="0">
                <a:solidFill>
                  <a:schemeClr val="tx1"/>
                </a:solidFill>
                <a:ea typeface="宋体" panose="02010600030101010101" pitchFamily="2" charset="-122"/>
              </a:rPr>
              <a:t>.</a:t>
            </a:r>
          </a:p>
        </p:txBody>
      </p:sp>
    </p:spTree>
    <p:extLst>
      <p:ext uri="{BB962C8B-B14F-4D97-AF65-F5344CB8AC3E}">
        <p14:creationId xmlns:p14="http://schemas.microsoft.com/office/powerpoint/2010/main" val="57094957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7893"/>
                                        </p:tgtEl>
                                        <p:attrNameLst>
                                          <p:attrName>style.visibility</p:attrName>
                                        </p:attrNameLst>
                                      </p:cBhvr>
                                      <p:to>
                                        <p:strVal val="visible"/>
                                      </p:to>
                                    </p:set>
                                    <p:anim calcmode="lin" valueType="num">
                                      <p:cBhvr additive="base">
                                        <p:cTn id="15" dur="500" fill="hold"/>
                                        <p:tgtEl>
                                          <p:spTgt spid="37893"/>
                                        </p:tgtEl>
                                        <p:attrNameLst>
                                          <p:attrName>ppt_x</p:attrName>
                                        </p:attrNameLst>
                                      </p:cBhvr>
                                      <p:tavLst>
                                        <p:tav tm="0">
                                          <p:val>
                                            <p:strVal val="#ppt_x"/>
                                          </p:val>
                                        </p:tav>
                                        <p:tav tm="100000">
                                          <p:val>
                                            <p:strVal val="#ppt_x"/>
                                          </p:val>
                                        </p:tav>
                                      </p:tavLst>
                                    </p:anim>
                                    <p:anim calcmode="lin" valueType="num">
                                      <p:cBhvr additive="base">
                                        <p:cTn id="16"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89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7895"/>
                                        </p:tgtEl>
                                        <p:attrNameLst>
                                          <p:attrName>style.visibility</p:attrName>
                                        </p:attrNameLst>
                                      </p:cBhvr>
                                      <p:to>
                                        <p:strVal val="visible"/>
                                      </p:to>
                                    </p:set>
                                    <p:anim calcmode="lin" valueType="num">
                                      <p:cBhvr>
                                        <p:cTn id="25" dur="1000" fill="hold"/>
                                        <p:tgtEl>
                                          <p:spTgt spid="37895"/>
                                        </p:tgtEl>
                                        <p:attrNameLst>
                                          <p:attrName>ppt_w</p:attrName>
                                        </p:attrNameLst>
                                      </p:cBhvr>
                                      <p:tavLst>
                                        <p:tav tm="0">
                                          <p:val>
                                            <p:strVal val="#ppt_w*0.70"/>
                                          </p:val>
                                        </p:tav>
                                        <p:tav tm="100000">
                                          <p:val>
                                            <p:strVal val="#ppt_w"/>
                                          </p:val>
                                        </p:tav>
                                      </p:tavLst>
                                    </p:anim>
                                    <p:anim calcmode="lin" valueType="num">
                                      <p:cBhvr>
                                        <p:cTn id="26" dur="1000" fill="hold"/>
                                        <p:tgtEl>
                                          <p:spTgt spid="37895"/>
                                        </p:tgtEl>
                                        <p:attrNameLst>
                                          <p:attrName>ppt_h</p:attrName>
                                        </p:attrNameLst>
                                      </p:cBhvr>
                                      <p:tavLst>
                                        <p:tav tm="0">
                                          <p:val>
                                            <p:strVal val="#ppt_h"/>
                                          </p:val>
                                        </p:tav>
                                        <p:tav tm="100000">
                                          <p:val>
                                            <p:strVal val="#ppt_h"/>
                                          </p:val>
                                        </p:tav>
                                      </p:tavLst>
                                    </p:anim>
                                    <p:animEffect transition="in" filter="fade">
                                      <p:cBhvr>
                                        <p:cTn id="27" dur="1000"/>
                                        <p:tgtEl>
                                          <p:spTgt spid="378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789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37897"/>
                                        </p:tgtEl>
                                        <p:attrNameLst>
                                          <p:attrName>style.visibility</p:attrName>
                                        </p:attrNameLst>
                                      </p:cBhvr>
                                      <p:to>
                                        <p:strVal val="visible"/>
                                      </p:to>
                                    </p:set>
                                    <p:animEffect transition="in" filter="box(in)">
                                      <p:cBhvr>
                                        <p:cTn id="36" dur="500"/>
                                        <p:tgtEl>
                                          <p:spTgt spid="37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5" grpId="0"/>
      <p:bldP spid="3789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960289" y="646595"/>
            <a:ext cx="1830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解的步骤</a:t>
            </a:r>
            <a:r>
              <a:rPr kumimoji="0" lang="en-US" altLang="zh-CN" sz="2800" b="1" dirty="0">
                <a:solidFill>
                  <a:srgbClr val="FF3300"/>
                </a:solidFill>
                <a:ea typeface="宋体" panose="02010600030101010101" pitchFamily="2" charset="-122"/>
              </a:rPr>
              <a:t>:</a:t>
            </a:r>
          </a:p>
        </p:txBody>
      </p:sp>
      <p:graphicFrame>
        <p:nvGraphicFramePr>
          <p:cNvPr id="38915" name="Object 3"/>
          <p:cNvGraphicFramePr>
            <a:graphicFrameLocks noChangeAspect="1"/>
          </p:cNvGraphicFramePr>
          <p:nvPr/>
        </p:nvGraphicFramePr>
        <p:xfrm>
          <a:off x="2043021" y="1012275"/>
          <a:ext cx="4758372" cy="1135654"/>
        </p:xfrm>
        <a:graphic>
          <a:graphicData uri="http://schemas.openxmlformats.org/presentationml/2006/ole">
            <mc:AlternateContent xmlns:mc="http://schemas.openxmlformats.org/markup-compatibility/2006">
              <mc:Choice xmlns:v="urn:schemas-microsoft-com:vml" Requires="v">
                <p:oleObj spid="_x0000_s46114" name="Equation" r:id="rId3" imgW="2057400" imgH="482400" progId="Equation.DSMT4">
                  <p:embed/>
                </p:oleObj>
              </mc:Choice>
              <mc:Fallback>
                <p:oleObj name="Equation" r:id="rId3" imgW="2057400" imgH="482400" progId="Equation.DSMT4">
                  <p:embed/>
                  <p:pic>
                    <p:nvPicPr>
                      <p:cNvPr id="0" name=""/>
                      <p:cNvPicPr>
                        <a:picLocks noChangeAspect="1" noChangeArrowheads="1"/>
                      </p:cNvPicPr>
                      <p:nvPr/>
                    </p:nvPicPr>
                    <p:blipFill>
                      <a:blip r:embed="rId4"/>
                      <a:srcRect/>
                      <a:stretch>
                        <a:fillRect/>
                      </a:stretch>
                    </p:blipFill>
                    <p:spPr bwMode="auto">
                      <a:xfrm>
                        <a:off x="2043021" y="1012275"/>
                        <a:ext cx="4758372" cy="1135654"/>
                      </a:xfrm>
                      <a:prstGeom prst="rect">
                        <a:avLst/>
                      </a:prstGeom>
                      <a:noFill/>
                      <a:ln>
                        <a:noFill/>
                      </a:ln>
                      <a:effectLst/>
                    </p:spPr>
                  </p:pic>
                </p:oleObj>
              </mc:Fallback>
            </mc:AlternateContent>
          </a:graphicData>
        </a:graphic>
      </p:graphicFrame>
      <p:graphicFrame>
        <p:nvGraphicFramePr>
          <p:cNvPr id="38916" name="Object 4"/>
          <p:cNvGraphicFramePr>
            <a:graphicFrameLocks noChangeAspect="1"/>
          </p:cNvGraphicFramePr>
          <p:nvPr/>
        </p:nvGraphicFramePr>
        <p:xfrm>
          <a:off x="6966856" y="1083895"/>
          <a:ext cx="1950027" cy="1064034"/>
        </p:xfrm>
        <a:graphic>
          <a:graphicData uri="http://schemas.openxmlformats.org/presentationml/2006/ole">
            <mc:AlternateContent xmlns:mc="http://schemas.openxmlformats.org/markup-compatibility/2006">
              <mc:Choice xmlns:v="urn:schemas-microsoft-com:vml" Requires="v">
                <p:oleObj spid="_x0000_s46115" name="Equation" r:id="rId5" imgW="876240" imgH="469800" progId="Equation.DSMT4">
                  <p:embed/>
                </p:oleObj>
              </mc:Choice>
              <mc:Fallback>
                <p:oleObj name="Equation" r:id="rId5" imgW="876240" imgH="469800" progId="Equation.DSMT4">
                  <p:embed/>
                  <p:pic>
                    <p:nvPicPr>
                      <p:cNvPr id="0" name=""/>
                      <p:cNvPicPr>
                        <a:picLocks noChangeAspect="1" noChangeArrowheads="1"/>
                      </p:cNvPicPr>
                      <p:nvPr/>
                    </p:nvPicPr>
                    <p:blipFill>
                      <a:blip r:embed="rId6"/>
                      <a:srcRect/>
                      <a:stretch>
                        <a:fillRect/>
                      </a:stretch>
                    </p:blipFill>
                    <p:spPr bwMode="auto">
                      <a:xfrm>
                        <a:off x="6966856" y="1083895"/>
                        <a:ext cx="1950027" cy="1064034"/>
                      </a:xfrm>
                      <a:prstGeom prst="rect">
                        <a:avLst/>
                      </a:prstGeom>
                      <a:noFill/>
                      <a:ln>
                        <a:noFill/>
                      </a:ln>
                      <a:effectLst/>
                    </p:spPr>
                  </p:pic>
                </p:oleObj>
              </mc:Fallback>
            </mc:AlternateContent>
          </a:graphicData>
        </a:graphic>
      </p:graphicFrame>
      <p:graphicFrame>
        <p:nvGraphicFramePr>
          <p:cNvPr id="38917" name="Object 5"/>
          <p:cNvGraphicFramePr>
            <a:graphicFrameLocks noChangeAspect="1"/>
          </p:cNvGraphicFramePr>
          <p:nvPr/>
        </p:nvGraphicFramePr>
        <p:xfrm>
          <a:off x="1960290" y="2075490"/>
          <a:ext cx="4923835" cy="1123630"/>
        </p:xfrm>
        <a:graphic>
          <a:graphicData uri="http://schemas.openxmlformats.org/presentationml/2006/ole">
            <mc:AlternateContent xmlns:mc="http://schemas.openxmlformats.org/markup-compatibility/2006">
              <mc:Choice xmlns:v="urn:schemas-microsoft-com:vml" Requires="v">
                <p:oleObj spid="_x0000_s46116" name="Equation" r:id="rId7" imgW="2095200" imgH="469800" progId="Equation.DSMT4">
                  <p:embed/>
                </p:oleObj>
              </mc:Choice>
              <mc:Fallback>
                <p:oleObj name="Equation" r:id="rId7" imgW="2095200" imgH="469800" progId="Equation.DSMT4">
                  <p:embed/>
                  <p:pic>
                    <p:nvPicPr>
                      <p:cNvPr id="0" name=""/>
                      <p:cNvPicPr>
                        <a:picLocks noChangeAspect="1" noChangeArrowheads="1"/>
                      </p:cNvPicPr>
                      <p:nvPr/>
                    </p:nvPicPr>
                    <p:blipFill>
                      <a:blip r:embed="rId8"/>
                      <a:srcRect/>
                      <a:stretch>
                        <a:fillRect/>
                      </a:stretch>
                    </p:blipFill>
                    <p:spPr bwMode="auto">
                      <a:xfrm>
                        <a:off x="1960290" y="2075490"/>
                        <a:ext cx="4923835" cy="1123630"/>
                      </a:xfrm>
                      <a:prstGeom prst="rect">
                        <a:avLst/>
                      </a:prstGeom>
                      <a:noFill/>
                      <a:ln>
                        <a:noFill/>
                      </a:ln>
                      <a:effectLst/>
                    </p:spPr>
                  </p:pic>
                </p:oleObj>
              </mc:Fallback>
            </mc:AlternateContent>
          </a:graphicData>
        </a:graphic>
      </p:graphicFrame>
      <p:graphicFrame>
        <p:nvGraphicFramePr>
          <p:cNvPr id="38918" name="Object 6"/>
          <p:cNvGraphicFramePr>
            <a:graphicFrameLocks noChangeAspect="1"/>
          </p:cNvGraphicFramePr>
          <p:nvPr/>
        </p:nvGraphicFramePr>
        <p:xfrm>
          <a:off x="2724990" y="3249924"/>
          <a:ext cx="3110514" cy="1113552"/>
        </p:xfrm>
        <a:graphic>
          <a:graphicData uri="http://schemas.openxmlformats.org/presentationml/2006/ole">
            <mc:AlternateContent xmlns:mc="http://schemas.openxmlformats.org/markup-compatibility/2006">
              <mc:Choice xmlns:v="urn:schemas-microsoft-com:vml" Requires="v">
                <p:oleObj spid="_x0000_s46117" name="Equation" r:id="rId9" imgW="1371600" imgH="482400" progId="Equation.DSMT4">
                  <p:embed/>
                </p:oleObj>
              </mc:Choice>
              <mc:Fallback>
                <p:oleObj name="Equation" r:id="rId9" imgW="1371600" imgH="482400" progId="Equation.DSMT4">
                  <p:embed/>
                  <p:pic>
                    <p:nvPicPr>
                      <p:cNvPr id="0" name=""/>
                      <p:cNvPicPr>
                        <a:picLocks noChangeAspect="1" noChangeArrowheads="1"/>
                      </p:cNvPicPr>
                      <p:nvPr/>
                    </p:nvPicPr>
                    <p:blipFill>
                      <a:blip r:embed="rId10"/>
                      <a:srcRect/>
                      <a:stretch>
                        <a:fillRect/>
                      </a:stretch>
                    </p:blipFill>
                    <p:spPr bwMode="auto">
                      <a:xfrm>
                        <a:off x="2724990" y="3249924"/>
                        <a:ext cx="3110514" cy="1113552"/>
                      </a:xfrm>
                      <a:prstGeom prst="rect">
                        <a:avLst/>
                      </a:prstGeom>
                      <a:noFill/>
                      <a:ln>
                        <a:noFill/>
                      </a:ln>
                      <a:effectLst/>
                    </p:spPr>
                  </p:pic>
                </p:oleObj>
              </mc:Fallback>
            </mc:AlternateContent>
          </a:graphicData>
        </a:graphic>
      </p:graphicFrame>
      <p:graphicFrame>
        <p:nvGraphicFramePr>
          <p:cNvPr id="38919" name="Object 7"/>
          <p:cNvGraphicFramePr>
            <a:graphicFrameLocks noChangeAspect="1"/>
          </p:cNvGraphicFramePr>
          <p:nvPr/>
        </p:nvGraphicFramePr>
        <p:xfrm>
          <a:off x="5835504" y="2863568"/>
          <a:ext cx="2463244" cy="1849620"/>
        </p:xfrm>
        <a:graphic>
          <a:graphicData uri="http://schemas.openxmlformats.org/presentationml/2006/ole">
            <mc:AlternateContent xmlns:mc="http://schemas.openxmlformats.org/markup-compatibility/2006">
              <mc:Choice xmlns:v="urn:schemas-microsoft-com:vml" Requires="v">
                <p:oleObj spid="_x0000_s46118" name="Equation" r:id="rId11" imgW="1066680" imgH="787320" progId="Equation.DSMT4">
                  <p:embed/>
                </p:oleObj>
              </mc:Choice>
              <mc:Fallback>
                <p:oleObj name="Equation" r:id="rId11" imgW="1066680" imgH="787320" progId="Equation.DSMT4">
                  <p:embed/>
                  <p:pic>
                    <p:nvPicPr>
                      <p:cNvPr id="0" name=""/>
                      <p:cNvPicPr>
                        <a:picLocks noChangeAspect="1" noChangeArrowheads="1"/>
                      </p:cNvPicPr>
                      <p:nvPr/>
                    </p:nvPicPr>
                    <p:blipFill>
                      <a:blip r:embed="rId12"/>
                      <a:srcRect/>
                      <a:stretch>
                        <a:fillRect/>
                      </a:stretch>
                    </p:blipFill>
                    <p:spPr bwMode="auto">
                      <a:xfrm>
                        <a:off x="5835504" y="2863568"/>
                        <a:ext cx="2463244" cy="1849620"/>
                      </a:xfrm>
                      <a:prstGeom prst="rect">
                        <a:avLst/>
                      </a:prstGeom>
                      <a:noFill/>
                      <a:ln>
                        <a:noFill/>
                      </a:ln>
                      <a:effectLst/>
                    </p:spPr>
                  </p:pic>
                </p:oleObj>
              </mc:Fallback>
            </mc:AlternateContent>
          </a:graphicData>
        </a:graphic>
      </p:graphicFrame>
      <p:graphicFrame>
        <p:nvGraphicFramePr>
          <p:cNvPr id="38920" name="Object 8"/>
          <p:cNvGraphicFramePr>
            <a:graphicFrameLocks noChangeAspect="1"/>
          </p:cNvGraphicFramePr>
          <p:nvPr/>
        </p:nvGraphicFramePr>
        <p:xfrm>
          <a:off x="2043022" y="4335047"/>
          <a:ext cx="7531100" cy="938212"/>
        </p:xfrm>
        <a:graphic>
          <a:graphicData uri="http://schemas.openxmlformats.org/presentationml/2006/ole">
            <mc:AlternateContent xmlns:mc="http://schemas.openxmlformats.org/markup-compatibility/2006">
              <mc:Choice xmlns:v="urn:schemas-microsoft-com:vml" Requires="v">
                <p:oleObj spid="_x0000_s46119" name="Equation" r:id="rId13" imgW="3314520" imgH="406080" progId="Equation.DSMT4">
                  <p:embed/>
                </p:oleObj>
              </mc:Choice>
              <mc:Fallback>
                <p:oleObj name="Equation" r:id="rId13" imgW="3314520" imgH="406080" progId="Equation.DSMT4">
                  <p:embed/>
                  <p:pic>
                    <p:nvPicPr>
                      <p:cNvPr id="0" name=""/>
                      <p:cNvPicPr>
                        <a:picLocks noChangeAspect="1" noChangeArrowheads="1"/>
                      </p:cNvPicPr>
                      <p:nvPr/>
                    </p:nvPicPr>
                    <p:blipFill>
                      <a:blip r:embed="rId14"/>
                      <a:srcRect/>
                      <a:stretch>
                        <a:fillRect/>
                      </a:stretch>
                    </p:blipFill>
                    <p:spPr bwMode="auto">
                      <a:xfrm>
                        <a:off x="2043022" y="4335047"/>
                        <a:ext cx="7531100" cy="938212"/>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8921" name="Object 9"/>
          <p:cNvGraphicFramePr>
            <a:graphicFrameLocks noChangeAspect="1"/>
          </p:cNvGraphicFramePr>
          <p:nvPr/>
        </p:nvGraphicFramePr>
        <p:xfrm>
          <a:off x="2043021" y="5241484"/>
          <a:ext cx="1153295" cy="515838"/>
        </p:xfrm>
        <a:graphic>
          <a:graphicData uri="http://schemas.openxmlformats.org/presentationml/2006/ole">
            <mc:AlternateContent xmlns:mc="http://schemas.openxmlformats.org/markup-compatibility/2006">
              <mc:Choice xmlns:v="urn:schemas-microsoft-com:vml" Requires="v">
                <p:oleObj spid="_x0000_s46120" name="Equation" r:id="rId15" imgW="520560" imgH="228600" progId="Equation.DSMT4">
                  <p:embed/>
                </p:oleObj>
              </mc:Choice>
              <mc:Fallback>
                <p:oleObj name="Equation" r:id="rId15" imgW="520560" imgH="228600" progId="Equation.DSMT4">
                  <p:embed/>
                  <p:pic>
                    <p:nvPicPr>
                      <p:cNvPr id="0" name=""/>
                      <p:cNvPicPr>
                        <a:picLocks noChangeAspect="1" noChangeArrowheads="1"/>
                      </p:cNvPicPr>
                      <p:nvPr/>
                    </p:nvPicPr>
                    <p:blipFill>
                      <a:blip r:embed="rId16"/>
                      <a:srcRect/>
                      <a:stretch>
                        <a:fillRect/>
                      </a:stretch>
                    </p:blipFill>
                    <p:spPr bwMode="auto">
                      <a:xfrm>
                        <a:off x="2043021" y="5241484"/>
                        <a:ext cx="1153295" cy="515838"/>
                      </a:xfrm>
                      <a:prstGeom prst="rect">
                        <a:avLst/>
                      </a:prstGeom>
                      <a:noFill/>
                      <a:ln>
                        <a:noFill/>
                      </a:ln>
                      <a:effectLst/>
                    </p:spPr>
                  </p:pic>
                </p:oleObj>
              </mc:Fallback>
            </mc:AlternateContent>
          </a:graphicData>
        </a:graphic>
      </p:graphicFrame>
      <p:graphicFrame>
        <p:nvGraphicFramePr>
          <p:cNvPr id="38922" name="Object 10"/>
          <p:cNvGraphicFramePr>
            <a:graphicFrameLocks noChangeAspect="1"/>
          </p:cNvGraphicFramePr>
          <p:nvPr/>
        </p:nvGraphicFramePr>
        <p:xfrm>
          <a:off x="2043021" y="5757322"/>
          <a:ext cx="1762896" cy="497331"/>
        </p:xfrm>
        <a:graphic>
          <a:graphicData uri="http://schemas.openxmlformats.org/presentationml/2006/ole">
            <mc:AlternateContent xmlns:mc="http://schemas.openxmlformats.org/markup-compatibility/2006">
              <mc:Choice xmlns:v="urn:schemas-microsoft-com:vml" Requires="v">
                <p:oleObj spid="_x0000_s46121" name="Equation" r:id="rId17" imgW="825480" imgH="228600" progId="Equation.DSMT4">
                  <p:embed/>
                </p:oleObj>
              </mc:Choice>
              <mc:Fallback>
                <p:oleObj name="Equation" r:id="rId17" imgW="825480" imgH="228600" progId="Equation.DSMT4">
                  <p:embed/>
                  <p:pic>
                    <p:nvPicPr>
                      <p:cNvPr id="0" name=""/>
                      <p:cNvPicPr>
                        <a:picLocks noChangeAspect="1" noChangeArrowheads="1"/>
                      </p:cNvPicPr>
                      <p:nvPr/>
                    </p:nvPicPr>
                    <p:blipFill>
                      <a:blip r:embed="rId18"/>
                      <a:srcRect/>
                      <a:stretch>
                        <a:fillRect/>
                      </a:stretch>
                    </p:blipFill>
                    <p:spPr bwMode="auto">
                      <a:xfrm>
                        <a:off x="2043021" y="5757322"/>
                        <a:ext cx="1762896" cy="4973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6636385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5" presetClass="entr" presetSubtype="0" fill="hold" nodeType="clickEffect">
                                  <p:stCondLst>
                                    <p:cond delay="0"/>
                                  </p:stCondLst>
                                  <p:childTnLst>
                                    <p:set>
                                      <p:cBhvr>
                                        <p:cTn id="14" dur="1" fill="hold">
                                          <p:stCondLst>
                                            <p:cond delay="0"/>
                                          </p:stCondLst>
                                        </p:cTn>
                                        <p:tgtEl>
                                          <p:spTgt spid="38917"/>
                                        </p:tgtEl>
                                        <p:attrNameLst>
                                          <p:attrName>style.visibility</p:attrName>
                                        </p:attrNameLst>
                                      </p:cBhvr>
                                      <p:to>
                                        <p:strVal val="visible"/>
                                      </p:to>
                                    </p:set>
                                    <p:anim calcmode="lin" valueType="num">
                                      <p:cBhvr>
                                        <p:cTn id="15" dur="1000" fill="hold"/>
                                        <p:tgtEl>
                                          <p:spTgt spid="38917"/>
                                        </p:tgtEl>
                                        <p:attrNameLst>
                                          <p:attrName>ppt_w</p:attrName>
                                        </p:attrNameLst>
                                      </p:cBhvr>
                                      <p:tavLst>
                                        <p:tav tm="0">
                                          <p:val>
                                            <p:strVal val="#ppt_w*0.70"/>
                                          </p:val>
                                        </p:tav>
                                        <p:tav tm="100000">
                                          <p:val>
                                            <p:strVal val="#ppt_w"/>
                                          </p:val>
                                        </p:tav>
                                      </p:tavLst>
                                    </p:anim>
                                    <p:anim calcmode="lin" valueType="num">
                                      <p:cBhvr>
                                        <p:cTn id="16" dur="1000" fill="hold"/>
                                        <p:tgtEl>
                                          <p:spTgt spid="38917"/>
                                        </p:tgtEl>
                                        <p:attrNameLst>
                                          <p:attrName>ppt_h</p:attrName>
                                        </p:attrNameLst>
                                      </p:cBhvr>
                                      <p:tavLst>
                                        <p:tav tm="0">
                                          <p:val>
                                            <p:strVal val="#ppt_h"/>
                                          </p:val>
                                        </p:tav>
                                        <p:tav tm="100000">
                                          <p:val>
                                            <p:strVal val="#ppt_h"/>
                                          </p:val>
                                        </p:tav>
                                      </p:tavLst>
                                    </p:anim>
                                    <p:animEffect transition="in" filter="fade">
                                      <p:cBhvr>
                                        <p:cTn id="17" dur="10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nodeType="clickEffect">
                                  <p:stCondLst>
                                    <p:cond delay="0"/>
                                  </p:stCondLst>
                                  <p:childTnLst>
                                    <p:set>
                                      <p:cBhvr>
                                        <p:cTn id="21" dur="1" fill="hold">
                                          <p:stCondLst>
                                            <p:cond delay="0"/>
                                          </p:stCondLst>
                                        </p:cTn>
                                        <p:tgtEl>
                                          <p:spTgt spid="38918"/>
                                        </p:tgtEl>
                                        <p:attrNameLst>
                                          <p:attrName>style.visibility</p:attrName>
                                        </p:attrNameLst>
                                      </p:cBhvr>
                                      <p:to>
                                        <p:strVal val="visible"/>
                                      </p:to>
                                    </p:set>
                                    <p:anim calcmode="lin" valueType="num">
                                      <p:cBhvr>
                                        <p:cTn id="22" dur="1000" fill="hold"/>
                                        <p:tgtEl>
                                          <p:spTgt spid="38918"/>
                                        </p:tgtEl>
                                        <p:attrNameLst>
                                          <p:attrName>ppt_w</p:attrName>
                                        </p:attrNameLst>
                                      </p:cBhvr>
                                      <p:tavLst>
                                        <p:tav tm="0">
                                          <p:val>
                                            <p:strVal val="#ppt_w*0.70"/>
                                          </p:val>
                                        </p:tav>
                                        <p:tav tm="100000">
                                          <p:val>
                                            <p:strVal val="#ppt_w"/>
                                          </p:val>
                                        </p:tav>
                                      </p:tavLst>
                                    </p:anim>
                                    <p:anim calcmode="lin" valueType="num">
                                      <p:cBhvr>
                                        <p:cTn id="23" dur="1000" fill="hold"/>
                                        <p:tgtEl>
                                          <p:spTgt spid="38918"/>
                                        </p:tgtEl>
                                        <p:attrNameLst>
                                          <p:attrName>ppt_h</p:attrName>
                                        </p:attrNameLst>
                                      </p:cBhvr>
                                      <p:tavLst>
                                        <p:tav tm="0">
                                          <p:val>
                                            <p:strVal val="#ppt_h"/>
                                          </p:val>
                                        </p:tav>
                                        <p:tav tm="100000">
                                          <p:val>
                                            <p:strVal val="#ppt_h"/>
                                          </p:val>
                                        </p:tav>
                                      </p:tavLst>
                                    </p:anim>
                                    <p:animEffect transition="in" filter="fade">
                                      <p:cBhvr>
                                        <p:cTn id="24" dur="1000"/>
                                        <p:tgtEl>
                                          <p:spTgt spid="389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nodeType="clickEffect">
                                  <p:stCondLst>
                                    <p:cond delay="0"/>
                                  </p:stCondLst>
                                  <p:childTnLst>
                                    <p:set>
                                      <p:cBhvr>
                                        <p:cTn id="28" dur="1" fill="hold">
                                          <p:stCondLst>
                                            <p:cond delay="0"/>
                                          </p:stCondLst>
                                        </p:cTn>
                                        <p:tgtEl>
                                          <p:spTgt spid="38919"/>
                                        </p:tgtEl>
                                        <p:attrNameLst>
                                          <p:attrName>style.visibility</p:attrName>
                                        </p:attrNameLst>
                                      </p:cBhvr>
                                      <p:to>
                                        <p:strVal val="visible"/>
                                      </p:to>
                                    </p:set>
                                    <p:anim calcmode="lin" valueType="num">
                                      <p:cBhvr>
                                        <p:cTn id="29" dur="1000" fill="hold"/>
                                        <p:tgtEl>
                                          <p:spTgt spid="38919"/>
                                        </p:tgtEl>
                                        <p:attrNameLst>
                                          <p:attrName>ppt_w</p:attrName>
                                        </p:attrNameLst>
                                      </p:cBhvr>
                                      <p:tavLst>
                                        <p:tav tm="0">
                                          <p:val>
                                            <p:strVal val="#ppt_w*0.70"/>
                                          </p:val>
                                        </p:tav>
                                        <p:tav tm="100000">
                                          <p:val>
                                            <p:strVal val="#ppt_w"/>
                                          </p:val>
                                        </p:tav>
                                      </p:tavLst>
                                    </p:anim>
                                    <p:anim calcmode="lin" valueType="num">
                                      <p:cBhvr>
                                        <p:cTn id="30" dur="1000" fill="hold"/>
                                        <p:tgtEl>
                                          <p:spTgt spid="38919"/>
                                        </p:tgtEl>
                                        <p:attrNameLst>
                                          <p:attrName>ppt_h</p:attrName>
                                        </p:attrNameLst>
                                      </p:cBhvr>
                                      <p:tavLst>
                                        <p:tav tm="0">
                                          <p:val>
                                            <p:strVal val="#ppt_h"/>
                                          </p:val>
                                        </p:tav>
                                        <p:tav tm="100000">
                                          <p:val>
                                            <p:strVal val="#ppt_h"/>
                                          </p:val>
                                        </p:tav>
                                      </p:tavLst>
                                    </p:anim>
                                    <p:animEffect transition="in" filter="fade">
                                      <p:cBhvr>
                                        <p:cTn id="31" dur="1000"/>
                                        <p:tgtEl>
                                          <p:spTgt spid="3891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nodeType="clickEffect">
                                  <p:stCondLst>
                                    <p:cond delay="0"/>
                                  </p:stCondLst>
                                  <p:childTnLst>
                                    <p:set>
                                      <p:cBhvr>
                                        <p:cTn id="35" dur="1" fill="hold">
                                          <p:stCondLst>
                                            <p:cond delay="0"/>
                                          </p:stCondLst>
                                        </p:cTn>
                                        <p:tgtEl>
                                          <p:spTgt spid="38920"/>
                                        </p:tgtEl>
                                        <p:attrNameLst>
                                          <p:attrName>style.visibility</p:attrName>
                                        </p:attrNameLst>
                                      </p:cBhvr>
                                      <p:to>
                                        <p:strVal val="visible"/>
                                      </p:to>
                                    </p:set>
                                    <p:anim calcmode="lin" valueType="num">
                                      <p:cBhvr>
                                        <p:cTn id="36" dur="1000" fill="hold"/>
                                        <p:tgtEl>
                                          <p:spTgt spid="38920"/>
                                        </p:tgtEl>
                                        <p:attrNameLst>
                                          <p:attrName>ppt_w</p:attrName>
                                        </p:attrNameLst>
                                      </p:cBhvr>
                                      <p:tavLst>
                                        <p:tav tm="0">
                                          <p:val>
                                            <p:strVal val="#ppt_w*0.70"/>
                                          </p:val>
                                        </p:tav>
                                        <p:tav tm="100000">
                                          <p:val>
                                            <p:strVal val="#ppt_w"/>
                                          </p:val>
                                        </p:tav>
                                      </p:tavLst>
                                    </p:anim>
                                    <p:anim calcmode="lin" valueType="num">
                                      <p:cBhvr>
                                        <p:cTn id="37" dur="1000" fill="hold"/>
                                        <p:tgtEl>
                                          <p:spTgt spid="38920"/>
                                        </p:tgtEl>
                                        <p:attrNameLst>
                                          <p:attrName>ppt_h</p:attrName>
                                        </p:attrNameLst>
                                      </p:cBhvr>
                                      <p:tavLst>
                                        <p:tav tm="0">
                                          <p:val>
                                            <p:strVal val="#ppt_h"/>
                                          </p:val>
                                        </p:tav>
                                        <p:tav tm="100000">
                                          <p:val>
                                            <p:strVal val="#ppt_h"/>
                                          </p:val>
                                        </p:tav>
                                      </p:tavLst>
                                    </p:anim>
                                    <p:animEffect transition="in" filter="fade">
                                      <p:cBhvr>
                                        <p:cTn id="38" dur="1000"/>
                                        <p:tgtEl>
                                          <p:spTgt spid="389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89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nodeType="clickEffect">
                                  <p:stCondLst>
                                    <p:cond delay="0"/>
                                  </p:stCondLst>
                                  <p:childTnLst>
                                    <p:set>
                                      <p:cBhvr>
                                        <p:cTn id="46" dur="1" fill="hold">
                                          <p:stCondLst>
                                            <p:cond delay="0"/>
                                          </p:stCondLst>
                                        </p:cTn>
                                        <p:tgtEl>
                                          <p:spTgt spid="38922"/>
                                        </p:tgtEl>
                                        <p:attrNameLst>
                                          <p:attrName>style.visibility</p:attrName>
                                        </p:attrNameLst>
                                      </p:cBhvr>
                                      <p:to>
                                        <p:strVal val="visible"/>
                                      </p:to>
                                    </p:set>
                                    <p:anim calcmode="lin" valueType="num">
                                      <p:cBhvr>
                                        <p:cTn id="47" dur="1000" fill="hold"/>
                                        <p:tgtEl>
                                          <p:spTgt spid="38922"/>
                                        </p:tgtEl>
                                        <p:attrNameLst>
                                          <p:attrName>ppt_w</p:attrName>
                                        </p:attrNameLst>
                                      </p:cBhvr>
                                      <p:tavLst>
                                        <p:tav tm="0">
                                          <p:val>
                                            <p:strVal val="#ppt_w*0.70"/>
                                          </p:val>
                                        </p:tav>
                                        <p:tav tm="100000">
                                          <p:val>
                                            <p:strVal val="#ppt_w"/>
                                          </p:val>
                                        </p:tav>
                                      </p:tavLst>
                                    </p:anim>
                                    <p:anim calcmode="lin" valueType="num">
                                      <p:cBhvr>
                                        <p:cTn id="48" dur="1000" fill="hold"/>
                                        <p:tgtEl>
                                          <p:spTgt spid="38922"/>
                                        </p:tgtEl>
                                        <p:attrNameLst>
                                          <p:attrName>ppt_h</p:attrName>
                                        </p:attrNameLst>
                                      </p:cBhvr>
                                      <p:tavLst>
                                        <p:tav tm="0">
                                          <p:val>
                                            <p:strVal val="#ppt_h"/>
                                          </p:val>
                                        </p:tav>
                                        <p:tav tm="100000">
                                          <p:val>
                                            <p:strVal val="#ppt_h"/>
                                          </p:val>
                                        </p:tav>
                                      </p:tavLst>
                                    </p:anim>
                                    <p:animEffect transition="in" filter="fade">
                                      <p:cBhvr>
                                        <p:cTn id="49" dur="10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1705701" y="672946"/>
            <a:ext cx="6767513" cy="1106488"/>
            <a:chOff x="204" y="200"/>
            <a:chExt cx="4263" cy="697"/>
          </a:xfrm>
        </p:grpSpPr>
        <p:sp>
          <p:nvSpPr>
            <p:cNvPr id="26636" name="Text Box 3"/>
            <p:cNvSpPr txBox="1">
              <a:spLocks noChangeArrowheads="1"/>
            </p:cNvSpPr>
            <p:nvPr/>
          </p:nvSpPr>
          <p:spPr bwMode="auto">
            <a:xfrm>
              <a:off x="204" y="346"/>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例</a:t>
              </a:r>
              <a:r>
                <a:rPr kumimoji="0" lang="en-US" altLang="zh-CN" sz="2800" b="1" dirty="0">
                  <a:solidFill>
                    <a:srgbClr val="FF3300"/>
                  </a:solidFill>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26637" name="Text Box 4"/>
            <p:cNvSpPr txBox="1">
              <a:spLocks noChangeArrowheads="1"/>
            </p:cNvSpPr>
            <p:nvPr/>
          </p:nvSpPr>
          <p:spPr bwMode="auto">
            <a:xfrm>
              <a:off x="793" y="346"/>
              <a:ext cx="125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求微分方程</a:t>
              </a:r>
            </a:p>
          </p:txBody>
        </p:sp>
        <p:graphicFrame>
          <p:nvGraphicFramePr>
            <p:cNvPr id="26638" name="Object 5"/>
            <p:cNvGraphicFramePr>
              <a:graphicFrameLocks noChangeAspect="1"/>
            </p:cNvGraphicFramePr>
            <p:nvPr/>
          </p:nvGraphicFramePr>
          <p:xfrm>
            <a:off x="2069" y="200"/>
            <a:ext cx="1509" cy="697"/>
          </p:xfrm>
          <a:graphic>
            <a:graphicData uri="http://schemas.openxmlformats.org/presentationml/2006/ole">
              <mc:AlternateContent xmlns:mc="http://schemas.openxmlformats.org/markup-compatibility/2006">
                <mc:Choice xmlns:v="urn:schemas-microsoft-com:vml" Requires="v">
                  <p:oleObj spid="_x0000_s47138" name="Equation" r:id="rId3" imgW="952200" imgH="431640" progId="Equation.DSMT4">
                    <p:embed/>
                  </p:oleObj>
                </mc:Choice>
                <mc:Fallback>
                  <p:oleObj name="Equation" r:id="rId3" imgW="952200" imgH="431640" progId="Equation.DSMT4">
                    <p:embed/>
                    <p:pic>
                      <p:nvPicPr>
                        <p:cNvPr id="0" name=""/>
                        <p:cNvPicPr>
                          <a:picLocks noChangeAspect="1" noChangeArrowheads="1"/>
                        </p:cNvPicPr>
                        <p:nvPr/>
                      </p:nvPicPr>
                      <p:blipFill>
                        <a:blip r:embed="rId4"/>
                        <a:srcRect/>
                        <a:stretch>
                          <a:fillRect/>
                        </a:stretch>
                      </p:blipFill>
                      <p:spPr bwMode="auto">
                        <a:xfrm>
                          <a:off x="2069" y="200"/>
                          <a:ext cx="1509" cy="697"/>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sp>
          <p:nvSpPr>
            <p:cNvPr id="26639" name="Text Box 6"/>
            <p:cNvSpPr txBox="1">
              <a:spLocks noChangeArrowheads="1"/>
            </p:cNvSpPr>
            <p:nvPr/>
          </p:nvSpPr>
          <p:spPr bwMode="auto">
            <a:xfrm>
              <a:off x="3606" y="391"/>
              <a:ext cx="86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的通解</a:t>
              </a:r>
              <a:r>
                <a:rPr kumimoji="0" lang="en-US" altLang="zh-CN" sz="2800" b="1" dirty="0">
                  <a:solidFill>
                    <a:schemeClr val="tx1"/>
                  </a:solidFill>
                  <a:ea typeface="宋体" panose="02010600030101010101" pitchFamily="2" charset="-122"/>
                </a:rPr>
                <a:t>.</a:t>
              </a:r>
            </a:p>
          </p:txBody>
        </p:sp>
      </p:grpSp>
      <p:sp>
        <p:nvSpPr>
          <p:cNvPr id="39943" name="Text Box 7"/>
          <p:cNvSpPr txBox="1">
            <a:spLocks noChangeArrowheads="1"/>
          </p:cNvSpPr>
          <p:nvPr/>
        </p:nvSpPr>
        <p:spPr bwMode="auto">
          <a:xfrm>
            <a:off x="1802404" y="1993840"/>
            <a:ext cx="6655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rgbClr val="FF3300"/>
                </a:solidFill>
                <a:ea typeface="宋体" panose="02010600030101010101" pitchFamily="2" charset="-122"/>
              </a:rPr>
              <a:t>解</a:t>
            </a:r>
            <a:r>
              <a:rPr kumimoji="0" lang="en-US" altLang="zh-CN" sz="2800" b="1" dirty="0">
                <a:solidFill>
                  <a:srgbClr val="FF3300"/>
                </a:solidFill>
                <a:ea typeface="宋体" panose="02010600030101010101" pitchFamily="2" charset="-122"/>
              </a:rPr>
              <a:t>:</a:t>
            </a:r>
          </a:p>
        </p:txBody>
      </p:sp>
      <p:sp>
        <p:nvSpPr>
          <p:cNvPr id="39944" name="Text Box 8"/>
          <p:cNvSpPr txBox="1">
            <a:spLocks noChangeArrowheads="1"/>
          </p:cNvSpPr>
          <p:nvPr/>
        </p:nvSpPr>
        <p:spPr bwMode="auto">
          <a:xfrm>
            <a:off x="2962978" y="1993840"/>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解方程组</a:t>
            </a:r>
          </a:p>
        </p:txBody>
      </p:sp>
      <p:graphicFrame>
        <p:nvGraphicFramePr>
          <p:cNvPr id="39945" name="Object 9"/>
          <p:cNvGraphicFramePr>
            <a:graphicFrameLocks noChangeAspect="1"/>
          </p:cNvGraphicFramePr>
          <p:nvPr/>
        </p:nvGraphicFramePr>
        <p:xfrm>
          <a:off x="4835893" y="1662113"/>
          <a:ext cx="2268537" cy="1203325"/>
        </p:xfrm>
        <a:graphic>
          <a:graphicData uri="http://schemas.openxmlformats.org/presentationml/2006/ole">
            <mc:AlternateContent xmlns:mc="http://schemas.openxmlformats.org/markup-compatibility/2006">
              <mc:Choice xmlns:v="urn:schemas-microsoft-com:vml" Requires="v">
                <p:oleObj spid="_x0000_s47139" name="Equation" r:id="rId5" imgW="901440" imgH="469800" progId="Equation.DSMT4">
                  <p:embed/>
                </p:oleObj>
              </mc:Choice>
              <mc:Fallback>
                <p:oleObj name="Equation" r:id="rId5" imgW="901440" imgH="469800" progId="Equation.DSMT4">
                  <p:embed/>
                  <p:pic>
                    <p:nvPicPr>
                      <p:cNvPr id="0" name=""/>
                      <p:cNvPicPr>
                        <a:picLocks noChangeAspect="1" noChangeArrowheads="1"/>
                      </p:cNvPicPr>
                      <p:nvPr/>
                    </p:nvPicPr>
                    <p:blipFill>
                      <a:blip r:embed="rId6"/>
                      <a:srcRect/>
                      <a:stretch>
                        <a:fillRect/>
                      </a:stretch>
                    </p:blipFill>
                    <p:spPr bwMode="auto">
                      <a:xfrm>
                        <a:off x="4835893" y="1662113"/>
                        <a:ext cx="2268537" cy="1203325"/>
                      </a:xfrm>
                      <a:prstGeom prst="rect">
                        <a:avLst/>
                      </a:prstGeom>
                      <a:noFill/>
                      <a:ln>
                        <a:noFill/>
                      </a:ln>
                      <a:effectLst/>
                      <a:extLst>
                        <a:ext uri="{909E8E84-426E-40DD-AFC4-6F175D3DCCD1}">
                          <a14:hiddenFill xmlns:a14="http://schemas.microsoft.com/office/drawing/2010/main">
                            <a:solidFill>
                              <a:srgbClr val="A1BD6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CBBD83"/>
                              </a:outerShdw>
                            </a:effectLst>
                          </a14:hiddenEffects>
                        </a:ext>
                      </a:extLst>
                    </p:spPr>
                  </p:pic>
                </p:oleObj>
              </mc:Fallback>
            </mc:AlternateContent>
          </a:graphicData>
        </a:graphic>
      </p:graphicFrame>
      <p:graphicFrame>
        <p:nvGraphicFramePr>
          <p:cNvPr id="39946" name="Object 10"/>
          <p:cNvGraphicFramePr>
            <a:graphicFrameLocks noChangeAspect="1"/>
          </p:cNvGraphicFramePr>
          <p:nvPr/>
        </p:nvGraphicFramePr>
        <p:xfrm>
          <a:off x="7349976" y="2036937"/>
          <a:ext cx="2213519" cy="480123"/>
        </p:xfrm>
        <a:graphic>
          <a:graphicData uri="http://schemas.openxmlformats.org/presentationml/2006/ole">
            <mc:AlternateContent xmlns:mc="http://schemas.openxmlformats.org/markup-compatibility/2006">
              <mc:Choice xmlns:v="urn:schemas-microsoft-com:vml" Requires="v">
                <p:oleObj spid="_x0000_s47140" name="Equation" r:id="rId7" imgW="1015920" imgH="215640" progId="Equation.DSMT4">
                  <p:embed/>
                </p:oleObj>
              </mc:Choice>
              <mc:Fallback>
                <p:oleObj name="Equation" r:id="rId7" imgW="1015920" imgH="215640" progId="Equation.DSMT4">
                  <p:embed/>
                  <p:pic>
                    <p:nvPicPr>
                      <p:cNvPr id="0" name=""/>
                      <p:cNvPicPr>
                        <a:picLocks noChangeAspect="1" noChangeArrowheads="1"/>
                      </p:cNvPicPr>
                      <p:nvPr/>
                    </p:nvPicPr>
                    <p:blipFill>
                      <a:blip r:embed="rId8"/>
                      <a:srcRect/>
                      <a:stretch>
                        <a:fillRect/>
                      </a:stretch>
                    </p:blipFill>
                    <p:spPr bwMode="auto">
                      <a:xfrm>
                        <a:off x="7349976" y="2036937"/>
                        <a:ext cx="2213519" cy="480123"/>
                      </a:xfrm>
                      <a:prstGeom prst="rect">
                        <a:avLst/>
                      </a:prstGeom>
                      <a:noFill/>
                      <a:ln>
                        <a:noFill/>
                      </a:ln>
                      <a:effectLst/>
                    </p:spPr>
                  </p:pic>
                </p:oleObj>
              </mc:Fallback>
            </mc:AlternateContent>
          </a:graphicData>
        </a:graphic>
      </p:graphicFrame>
      <p:graphicFrame>
        <p:nvGraphicFramePr>
          <p:cNvPr id="39947" name="Object 11"/>
          <p:cNvGraphicFramePr>
            <a:graphicFrameLocks noChangeAspect="1"/>
          </p:cNvGraphicFramePr>
          <p:nvPr/>
        </p:nvGraphicFramePr>
        <p:xfrm>
          <a:off x="1802404" y="3045936"/>
          <a:ext cx="4993231" cy="504689"/>
        </p:xfrm>
        <a:graphic>
          <a:graphicData uri="http://schemas.openxmlformats.org/presentationml/2006/ole">
            <mc:AlternateContent xmlns:mc="http://schemas.openxmlformats.org/markup-compatibility/2006">
              <mc:Choice xmlns:v="urn:schemas-microsoft-com:vml" Requires="v">
                <p:oleObj spid="_x0000_s47141" name="Equation" r:id="rId9" imgW="2171520" imgH="215640" progId="Equation.DSMT4">
                  <p:embed/>
                </p:oleObj>
              </mc:Choice>
              <mc:Fallback>
                <p:oleObj name="Equation" r:id="rId9" imgW="2171520" imgH="215640" progId="Equation.DSMT4">
                  <p:embed/>
                  <p:pic>
                    <p:nvPicPr>
                      <p:cNvPr id="0" name=""/>
                      <p:cNvPicPr>
                        <a:picLocks noChangeAspect="1" noChangeArrowheads="1"/>
                      </p:cNvPicPr>
                      <p:nvPr/>
                    </p:nvPicPr>
                    <p:blipFill>
                      <a:blip r:embed="rId10"/>
                      <a:srcRect/>
                      <a:stretch>
                        <a:fillRect/>
                      </a:stretch>
                    </p:blipFill>
                    <p:spPr bwMode="auto">
                      <a:xfrm>
                        <a:off x="1802404" y="3045936"/>
                        <a:ext cx="4993231" cy="504689"/>
                      </a:xfrm>
                      <a:prstGeom prst="rect">
                        <a:avLst/>
                      </a:prstGeom>
                      <a:noFill/>
                      <a:ln>
                        <a:noFill/>
                      </a:ln>
                      <a:effectLst/>
                    </p:spPr>
                  </p:pic>
                </p:oleObj>
              </mc:Fallback>
            </mc:AlternateContent>
          </a:graphicData>
        </a:graphic>
      </p:graphicFrame>
      <p:graphicFrame>
        <p:nvGraphicFramePr>
          <p:cNvPr id="39948" name="Object 12"/>
          <p:cNvGraphicFramePr>
            <a:graphicFrameLocks noChangeAspect="1"/>
          </p:cNvGraphicFramePr>
          <p:nvPr/>
        </p:nvGraphicFramePr>
        <p:xfrm>
          <a:off x="4146549" y="3805705"/>
          <a:ext cx="1823612" cy="915988"/>
        </p:xfrm>
        <a:graphic>
          <a:graphicData uri="http://schemas.openxmlformats.org/presentationml/2006/ole">
            <mc:AlternateContent xmlns:mc="http://schemas.openxmlformats.org/markup-compatibility/2006">
              <mc:Choice xmlns:v="urn:schemas-microsoft-com:vml" Requires="v">
                <p:oleObj spid="_x0000_s47142" name="Equation" r:id="rId11" imgW="825480" imgH="406080" progId="Equation.DSMT4">
                  <p:embed/>
                </p:oleObj>
              </mc:Choice>
              <mc:Fallback>
                <p:oleObj name="Equation" r:id="rId11" imgW="825480" imgH="406080" progId="Equation.DSMT4">
                  <p:embed/>
                  <p:pic>
                    <p:nvPicPr>
                      <p:cNvPr id="0" name=""/>
                      <p:cNvPicPr>
                        <a:picLocks noChangeAspect="1" noChangeArrowheads="1"/>
                      </p:cNvPicPr>
                      <p:nvPr/>
                    </p:nvPicPr>
                    <p:blipFill>
                      <a:blip r:embed="rId12"/>
                      <a:srcRect/>
                      <a:stretch>
                        <a:fillRect/>
                      </a:stretch>
                    </p:blipFill>
                    <p:spPr bwMode="auto">
                      <a:xfrm>
                        <a:off x="4146549" y="3805705"/>
                        <a:ext cx="1823612" cy="915988"/>
                      </a:xfrm>
                      <a:prstGeom prst="rect">
                        <a:avLst/>
                      </a:prstGeom>
                      <a:noFill/>
                      <a:ln>
                        <a:noFill/>
                      </a:ln>
                      <a:effectLst/>
                    </p:spPr>
                  </p:pic>
                </p:oleObj>
              </mc:Fallback>
            </mc:AlternateContent>
          </a:graphicData>
        </a:graphic>
      </p:graphicFrame>
      <p:graphicFrame>
        <p:nvGraphicFramePr>
          <p:cNvPr id="39949" name="Object 13"/>
          <p:cNvGraphicFramePr>
            <a:graphicFrameLocks noChangeAspect="1"/>
          </p:cNvGraphicFramePr>
          <p:nvPr/>
        </p:nvGraphicFramePr>
        <p:xfrm>
          <a:off x="1850664" y="4968195"/>
          <a:ext cx="1812018" cy="907394"/>
        </p:xfrm>
        <a:graphic>
          <a:graphicData uri="http://schemas.openxmlformats.org/presentationml/2006/ole">
            <mc:AlternateContent xmlns:mc="http://schemas.openxmlformats.org/markup-compatibility/2006">
              <mc:Choice xmlns:v="urn:schemas-microsoft-com:vml" Requires="v">
                <p:oleObj spid="_x0000_s47143" name="Equation" r:id="rId13" imgW="825480" imgH="406080" progId="Equation.DSMT4">
                  <p:embed/>
                </p:oleObj>
              </mc:Choice>
              <mc:Fallback>
                <p:oleObj name="Equation" r:id="rId13" imgW="825480" imgH="406080" progId="Equation.DSMT4">
                  <p:embed/>
                  <p:pic>
                    <p:nvPicPr>
                      <p:cNvPr id="0" name=""/>
                      <p:cNvPicPr>
                        <a:picLocks noChangeAspect="1" noChangeArrowheads="1"/>
                      </p:cNvPicPr>
                      <p:nvPr/>
                    </p:nvPicPr>
                    <p:blipFill>
                      <a:blip r:embed="rId14"/>
                      <a:srcRect/>
                      <a:stretch>
                        <a:fillRect/>
                      </a:stretch>
                    </p:blipFill>
                    <p:spPr bwMode="auto">
                      <a:xfrm>
                        <a:off x="1850664" y="4968195"/>
                        <a:ext cx="1812018" cy="907394"/>
                      </a:xfrm>
                      <a:prstGeom prst="rect">
                        <a:avLst/>
                      </a:prstGeom>
                      <a:noFill/>
                      <a:ln>
                        <a:noFill/>
                      </a:ln>
                      <a:effectLst/>
                    </p:spPr>
                  </p:pic>
                </p:oleObj>
              </mc:Fallback>
            </mc:AlternateContent>
          </a:graphicData>
        </a:graphic>
      </p:graphicFrame>
      <p:graphicFrame>
        <p:nvGraphicFramePr>
          <p:cNvPr id="39950" name="Object 14"/>
          <p:cNvGraphicFramePr>
            <a:graphicFrameLocks noChangeAspect="1"/>
          </p:cNvGraphicFramePr>
          <p:nvPr/>
        </p:nvGraphicFramePr>
        <p:xfrm>
          <a:off x="3969704" y="4871519"/>
          <a:ext cx="2239508" cy="1004070"/>
        </p:xfrm>
        <a:graphic>
          <a:graphicData uri="http://schemas.openxmlformats.org/presentationml/2006/ole">
            <mc:AlternateContent xmlns:mc="http://schemas.openxmlformats.org/markup-compatibility/2006">
              <mc:Choice xmlns:v="urn:schemas-microsoft-com:vml" Requires="v">
                <p:oleObj spid="_x0000_s47144" name="Equation" r:id="rId15" imgW="952200" imgH="419040" progId="Equation.DSMT4">
                  <p:embed/>
                </p:oleObj>
              </mc:Choice>
              <mc:Fallback>
                <p:oleObj name="Equation" r:id="rId15" imgW="952200" imgH="419040" progId="Equation.DSMT4">
                  <p:embed/>
                  <p:pic>
                    <p:nvPicPr>
                      <p:cNvPr id="0" name=""/>
                      <p:cNvPicPr>
                        <a:picLocks noChangeAspect="1" noChangeArrowheads="1"/>
                      </p:cNvPicPr>
                      <p:nvPr/>
                    </p:nvPicPr>
                    <p:blipFill>
                      <a:blip r:embed="rId16"/>
                      <a:srcRect/>
                      <a:stretch>
                        <a:fillRect/>
                      </a:stretch>
                    </p:blipFill>
                    <p:spPr bwMode="auto">
                      <a:xfrm>
                        <a:off x="3969704" y="4871519"/>
                        <a:ext cx="2239508" cy="1004070"/>
                      </a:xfrm>
                      <a:prstGeom prst="rect">
                        <a:avLst/>
                      </a:prstGeom>
                      <a:noFill/>
                      <a:ln>
                        <a:noFill/>
                      </a:ln>
                      <a:effectLst/>
                    </p:spPr>
                  </p:pic>
                </p:oleObj>
              </mc:Fallback>
            </mc:AlternateContent>
          </a:graphicData>
        </a:graphic>
      </p:graphicFrame>
      <p:graphicFrame>
        <p:nvGraphicFramePr>
          <p:cNvPr id="39951" name="Object 15"/>
          <p:cNvGraphicFramePr>
            <a:graphicFrameLocks noChangeAspect="1"/>
          </p:cNvGraphicFramePr>
          <p:nvPr/>
        </p:nvGraphicFramePr>
        <p:xfrm>
          <a:off x="5970161" y="3424446"/>
          <a:ext cx="1208088" cy="1678506"/>
        </p:xfrm>
        <a:graphic>
          <a:graphicData uri="http://schemas.openxmlformats.org/presentationml/2006/ole">
            <mc:AlternateContent xmlns:mc="http://schemas.openxmlformats.org/markup-compatibility/2006">
              <mc:Choice xmlns:v="urn:schemas-microsoft-com:vml" Requires="v">
                <p:oleObj spid="_x0000_s47145" name="Equation" r:id="rId17" imgW="558720" imgH="761760" progId="Equation.DSMT4">
                  <p:embed/>
                </p:oleObj>
              </mc:Choice>
              <mc:Fallback>
                <p:oleObj name="Equation" r:id="rId17" imgW="558720" imgH="761760" progId="Equation.DSMT4">
                  <p:embed/>
                  <p:pic>
                    <p:nvPicPr>
                      <p:cNvPr id="0" name=""/>
                      <p:cNvPicPr>
                        <a:picLocks noChangeAspect="1" noChangeArrowheads="1"/>
                      </p:cNvPicPr>
                      <p:nvPr/>
                    </p:nvPicPr>
                    <p:blipFill>
                      <a:blip r:embed="rId18"/>
                      <a:srcRect/>
                      <a:stretch>
                        <a:fillRect/>
                      </a:stretch>
                    </p:blipFill>
                    <p:spPr bwMode="auto">
                      <a:xfrm>
                        <a:off x="5970161" y="3424446"/>
                        <a:ext cx="1208088" cy="16785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3833790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39946"/>
                                        </p:tgtEl>
                                        <p:attrNameLst>
                                          <p:attrName>style.visibility</p:attrName>
                                        </p:attrNameLst>
                                      </p:cBhvr>
                                      <p:to>
                                        <p:strVal val="visible"/>
                                      </p:to>
                                    </p:set>
                                    <p:anim calcmode="lin" valueType="num">
                                      <p:cBhvr>
                                        <p:cTn id="19" dur="1000" fill="hold"/>
                                        <p:tgtEl>
                                          <p:spTgt spid="39946"/>
                                        </p:tgtEl>
                                        <p:attrNameLst>
                                          <p:attrName>ppt_w</p:attrName>
                                        </p:attrNameLst>
                                      </p:cBhvr>
                                      <p:tavLst>
                                        <p:tav tm="0">
                                          <p:val>
                                            <p:strVal val="#ppt_w*0.70"/>
                                          </p:val>
                                        </p:tav>
                                        <p:tav tm="100000">
                                          <p:val>
                                            <p:strVal val="#ppt_w"/>
                                          </p:val>
                                        </p:tav>
                                      </p:tavLst>
                                    </p:anim>
                                    <p:anim calcmode="lin" valueType="num">
                                      <p:cBhvr>
                                        <p:cTn id="20" dur="1000" fill="hold"/>
                                        <p:tgtEl>
                                          <p:spTgt spid="39946"/>
                                        </p:tgtEl>
                                        <p:attrNameLst>
                                          <p:attrName>ppt_h</p:attrName>
                                        </p:attrNameLst>
                                      </p:cBhvr>
                                      <p:tavLst>
                                        <p:tav tm="0">
                                          <p:val>
                                            <p:strVal val="#ppt_h"/>
                                          </p:val>
                                        </p:tav>
                                        <p:tav tm="100000">
                                          <p:val>
                                            <p:strVal val="#ppt_h"/>
                                          </p:val>
                                        </p:tav>
                                      </p:tavLst>
                                    </p:anim>
                                    <p:animEffect transition="in" filter="fade">
                                      <p:cBhvr>
                                        <p:cTn id="21" dur="1000"/>
                                        <p:tgtEl>
                                          <p:spTgt spid="399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994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55" presetClass="entr" presetSubtype="0" fill="hold" nodeType="clickEffect">
                                  <p:stCondLst>
                                    <p:cond delay="0"/>
                                  </p:stCondLst>
                                  <p:childTnLst>
                                    <p:set>
                                      <p:cBhvr>
                                        <p:cTn id="29" dur="1" fill="hold">
                                          <p:stCondLst>
                                            <p:cond delay="0"/>
                                          </p:stCondLst>
                                        </p:cTn>
                                        <p:tgtEl>
                                          <p:spTgt spid="39948"/>
                                        </p:tgtEl>
                                        <p:attrNameLst>
                                          <p:attrName>style.visibility</p:attrName>
                                        </p:attrNameLst>
                                      </p:cBhvr>
                                      <p:to>
                                        <p:strVal val="visible"/>
                                      </p:to>
                                    </p:set>
                                    <p:anim calcmode="lin" valueType="num">
                                      <p:cBhvr>
                                        <p:cTn id="30" dur="1000" fill="hold"/>
                                        <p:tgtEl>
                                          <p:spTgt spid="39948"/>
                                        </p:tgtEl>
                                        <p:attrNameLst>
                                          <p:attrName>ppt_w</p:attrName>
                                        </p:attrNameLst>
                                      </p:cBhvr>
                                      <p:tavLst>
                                        <p:tav tm="0">
                                          <p:val>
                                            <p:strVal val="#ppt_w*0.70"/>
                                          </p:val>
                                        </p:tav>
                                        <p:tav tm="100000">
                                          <p:val>
                                            <p:strVal val="#ppt_w"/>
                                          </p:val>
                                        </p:tav>
                                      </p:tavLst>
                                    </p:anim>
                                    <p:anim calcmode="lin" valueType="num">
                                      <p:cBhvr>
                                        <p:cTn id="31" dur="1000" fill="hold"/>
                                        <p:tgtEl>
                                          <p:spTgt spid="39948"/>
                                        </p:tgtEl>
                                        <p:attrNameLst>
                                          <p:attrName>ppt_h</p:attrName>
                                        </p:attrNameLst>
                                      </p:cBhvr>
                                      <p:tavLst>
                                        <p:tav tm="0">
                                          <p:val>
                                            <p:strVal val="#ppt_h"/>
                                          </p:val>
                                        </p:tav>
                                        <p:tav tm="100000">
                                          <p:val>
                                            <p:strVal val="#ppt_h"/>
                                          </p:val>
                                        </p:tav>
                                      </p:tavLst>
                                    </p:anim>
                                    <p:animEffect transition="in" filter="fade">
                                      <p:cBhvr>
                                        <p:cTn id="32" dur="1000"/>
                                        <p:tgtEl>
                                          <p:spTgt spid="399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5" presetClass="entr" presetSubtype="0" fill="hold" nodeType="clickEffect">
                                  <p:stCondLst>
                                    <p:cond delay="0"/>
                                  </p:stCondLst>
                                  <p:childTnLst>
                                    <p:set>
                                      <p:cBhvr>
                                        <p:cTn id="36" dur="1" fill="hold">
                                          <p:stCondLst>
                                            <p:cond delay="0"/>
                                          </p:stCondLst>
                                        </p:cTn>
                                        <p:tgtEl>
                                          <p:spTgt spid="39951"/>
                                        </p:tgtEl>
                                        <p:attrNameLst>
                                          <p:attrName>style.visibility</p:attrName>
                                        </p:attrNameLst>
                                      </p:cBhvr>
                                      <p:to>
                                        <p:strVal val="visible"/>
                                      </p:to>
                                    </p:set>
                                    <p:anim calcmode="lin" valueType="num">
                                      <p:cBhvr>
                                        <p:cTn id="37" dur="1000" fill="hold"/>
                                        <p:tgtEl>
                                          <p:spTgt spid="39951"/>
                                        </p:tgtEl>
                                        <p:attrNameLst>
                                          <p:attrName>ppt_w</p:attrName>
                                        </p:attrNameLst>
                                      </p:cBhvr>
                                      <p:tavLst>
                                        <p:tav tm="0">
                                          <p:val>
                                            <p:strVal val="#ppt_w*0.70"/>
                                          </p:val>
                                        </p:tav>
                                        <p:tav tm="100000">
                                          <p:val>
                                            <p:strVal val="#ppt_w"/>
                                          </p:val>
                                        </p:tav>
                                      </p:tavLst>
                                    </p:anim>
                                    <p:anim calcmode="lin" valueType="num">
                                      <p:cBhvr>
                                        <p:cTn id="38" dur="1000" fill="hold"/>
                                        <p:tgtEl>
                                          <p:spTgt spid="39951"/>
                                        </p:tgtEl>
                                        <p:attrNameLst>
                                          <p:attrName>ppt_h</p:attrName>
                                        </p:attrNameLst>
                                      </p:cBhvr>
                                      <p:tavLst>
                                        <p:tav tm="0">
                                          <p:val>
                                            <p:strVal val="#ppt_h"/>
                                          </p:val>
                                        </p:tav>
                                        <p:tav tm="100000">
                                          <p:val>
                                            <p:strVal val="#ppt_h"/>
                                          </p:val>
                                        </p:tav>
                                      </p:tavLst>
                                    </p:anim>
                                    <p:animEffect transition="in" filter="fade">
                                      <p:cBhvr>
                                        <p:cTn id="39" dur="1000"/>
                                        <p:tgtEl>
                                          <p:spTgt spid="3995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5" presetClass="entr" presetSubtype="0" fill="hold" nodeType="clickEffect">
                                  <p:stCondLst>
                                    <p:cond delay="0"/>
                                  </p:stCondLst>
                                  <p:childTnLst>
                                    <p:set>
                                      <p:cBhvr>
                                        <p:cTn id="43" dur="1" fill="hold">
                                          <p:stCondLst>
                                            <p:cond delay="0"/>
                                          </p:stCondLst>
                                        </p:cTn>
                                        <p:tgtEl>
                                          <p:spTgt spid="39949"/>
                                        </p:tgtEl>
                                        <p:attrNameLst>
                                          <p:attrName>style.visibility</p:attrName>
                                        </p:attrNameLst>
                                      </p:cBhvr>
                                      <p:to>
                                        <p:strVal val="visible"/>
                                      </p:to>
                                    </p:set>
                                    <p:anim calcmode="lin" valueType="num">
                                      <p:cBhvr>
                                        <p:cTn id="44" dur="1000" fill="hold"/>
                                        <p:tgtEl>
                                          <p:spTgt spid="39949"/>
                                        </p:tgtEl>
                                        <p:attrNameLst>
                                          <p:attrName>ppt_w</p:attrName>
                                        </p:attrNameLst>
                                      </p:cBhvr>
                                      <p:tavLst>
                                        <p:tav tm="0">
                                          <p:val>
                                            <p:strVal val="#ppt_w*0.70"/>
                                          </p:val>
                                        </p:tav>
                                        <p:tav tm="100000">
                                          <p:val>
                                            <p:strVal val="#ppt_w"/>
                                          </p:val>
                                        </p:tav>
                                      </p:tavLst>
                                    </p:anim>
                                    <p:anim calcmode="lin" valueType="num">
                                      <p:cBhvr>
                                        <p:cTn id="45" dur="1000" fill="hold"/>
                                        <p:tgtEl>
                                          <p:spTgt spid="39949"/>
                                        </p:tgtEl>
                                        <p:attrNameLst>
                                          <p:attrName>ppt_h</p:attrName>
                                        </p:attrNameLst>
                                      </p:cBhvr>
                                      <p:tavLst>
                                        <p:tav tm="0">
                                          <p:val>
                                            <p:strVal val="#ppt_h"/>
                                          </p:val>
                                        </p:tav>
                                        <p:tav tm="100000">
                                          <p:val>
                                            <p:strVal val="#ppt_h"/>
                                          </p:val>
                                        </p:tav>
                                      </p:tavLst>
                                    </p:anim>
                                    <p:animEffect transition="in" filter="fade">
                                      <p:cBhvr>
                                        <p:cTn id="46" dur="1000"/>
                                        <p:tgtEl>
                                          <p:spTgt spid="399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39950"/>
                                        </p:tgtEl>
                                        <p:attrNameLst>
                                          <p:attrName>style.visibility</p:attrName>
                                        </p:attrNameLst>
                                      </p:cBhvr>
                                      <p:to>
                                        <p:strVal val="visible"/>
                                      </p:to>
                                    </p:set>
                                    <p:anim calcmode="lin" valueType="num">
                                      <p:cBhvr>
                                        <p:cTn id="51" dur="1000" fill="hold"/>
                                        <p:tgtEl>
                                          <p:spTgt spid="39950"/>
                                        </p:tgtEl>
                                        <p:attrNameLst>
                                          <p:attrName>ppt_w</p:attrName>
                                        </p:attrNameLst>
                                      </p:cBhvr>
                                      <p:tavLst>
                                        <p:tav tm="0">
                                          <p:val>
                                            <p:strVal val="#ppt_w*0.70"/>
                                          </p:val>
                                        </p:tav>
                                        <p:tav tm="100000">
                                          <p:val>
                                            <p:strVal val="#ppt_w"/>
                                          </p:val>
                                        </p:tav>
                                      </p:tavLst>
                                    </p:anim>
                                    <p:anim calcmode="lin" valueType="num">
                                      <p:cBhvr>
                                        <p:cTn id="52" dur="1000" fill="hold"/>
                                        <p:tgtEl>
                                          <p:spTgt spid="39950"/>
                                        </p:tgtEl>
                                        <p:attrNameLst>
                                          <p:attrName>ppt_h</p:attrName>
                                        </p:attrNameLst>
                                      </p:cBhvr>
                                      <p:tavLst>
                                        <p:tav tm="0">
                                          <p:val>
                                            <p:strVal val="#ppt_h"/>
                                          </p:val>
                                        </p:tav>
                                        <p:tav tm="100000">
                                          <p:val>
                                            <p:strVal val="#ppt_h"/>
                                          </p:val>
                                        </p:tav>
                                      </p:tavLst>
                                    </p:anim>
                                    <p:animEffect transition="in" filter="fade">
                                      <p:cBhvr>
                                        <p:cTn id="53" dur="1000"/>
                                        <p:tgtEl>
                                          <p:spTgt spid="3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P spid="3994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063750" y="1450053"/>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将变量分离后得</a:t>
            </a:r>
          </a:p>
        </p:txBody>
      </p:sp>
      <p:graphicFrame>
        <p:nvGraphicFramePr>
          <p:cNvPr id="40963" name="Object 3"/>
          <p:cNvGraphicFramePr>
            <a:graphicFrameLocks noChangeAspect="1"/>
          </p:cNvGraphicFramePr>
          <p:nvPr/>
        </p:nvGraphicFramePr>
        <p:xfrm>
          <a:off x="5124450" y="1229008"/>
          <a:ext cx="2360641" cy="974821"/>
        </p:xfrm>
        <a:graphic>
          <a:graphicData uri="http://schemas.openxmlformats.org/presentationml/2006/ole">
            <mc:AlternateContent xmlns:mc="http://schemas.openxmlformats.org/markup-compatibility/2006">
              <mc:Choice xmlns:v="urn:schemas-microsoft-com:vml" Requires="v">
                <p:oleObj spid="_x0000_s48142" name="Equation" r:id="rId3" imgW="1002960" imgH="406080" progId="Equation.DSMT4">
                  <p:embed/>
                </p:oleObj>
              </mc:Choice>
              <mc:Fallback>
                <p:oleObj name="Equation" r:id="rId3" imgW="1002960" imgH="406080" progId="Equation.DSMT4">
                  <p:embed/>
                  <p:pic>
                    <p:nvPicPr>
                      <p:cNvPr id="0" name=""/>
                      <p:cNvPicPr>
                        <a:picLocks noChangeAspect="1" noChangeArrowheads="1"/>
                      </p:cNvPicPr>
                      <p:nvPr/>
                    </p:nvPicPr>
                    <p:blipFill>
                      <a:blip r:embed="rId4"/>
                      <a:srcRect/>
                      <a:stretch>
                        <a:fillRect/>
                      </a:stretch>
                    </p:blipFill>
                    <p:spPr bwMode="auto">
                      <a:xfrm>
                        <a:off x="5124450" y="1229008"/>
                        <a:ext cx="2360641" cy="974821"/>
                      </a:xfrm>
                      <a:prstGeom prst="rect">
                        <a:avLst/>
                      </a:prstGeom>
                      <a:noFill/>
                      <a:ln>
                        <a:noFill/>
                      </a:ln>
                      <a:effectLst/>
                    </p:spPr>
                  </p:pic>
                </p:oleObj>
              </mc:Fallback>
            </mc:AlternateContent>
          </a:graphicData>
        </a:graphic>
      </p:graphicFrame>
      <p:sp>
        <p:nvSpPr>
          <p:cNvPr id="40964" name="Text Box 4"/>
          <p:cNvSpPr txBox="1">
            <a:spLocks noChangeArrowheads="1"/>
          </p:cNvSpPr>
          <p:nvPr/>
        </p:nvSpPr>
        <p:spPr bwMode="auto">
          <a:xfrm>
            <a:off x="2063750" y="2623576"/>
            <a:ext cx="21082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两边积分得</a:t>
            </a:r>
            <a:r>
              <a:rPr kumimoji="0" lang="en-US" altLang="zh-CN" sz="2800" b="1" dirty="0">
                <a:solidFill>
                  <a:schemeClr val="tx1"/>
                </a:solidFill>
                <a:ea typeface="宋体" panose="02010600030101010101" pitchFamily="2" charset="-122"/>
              </a:rPr>
              <a:t>:</a:t>
            </a:r>
          </a:p>
        </p:txBody>
      </p:sp>
      <p:graphicFrame>
        <p:nvGraphicFramePr>
          <p:cNvPr id="40965" name="Object 5"/>
          <p:cNvGraphicFramePr>
            <a:graphicFrameLocks noChangeAspect="1"/>
          </p:cNvGraphicFramePr>
          <p:nvPr/>
        </p:nvGraphicFramePr>
        <p:xfrm>
          <a:off x="4172019" y="2399302"/>
          <a:ext cx="5019540" cy="979624"/>
        </p:xfrm>
        <a:graphic>
          <a:graphicData uri="http://schemas.openxmlformats.org/presentationml/2006/ole">
            <mc:AlternateContent xmlns:mc="http://schemas.openxmlformats.org/markup-compatibility/2006">
              <mc:Choice xmlns:v="urn:schemas-microsoft-com:vml" Requires="v">
                <p:oleObj spid="_x0000_s48143" name="Equation" r:id="rId5" imgW="2120760" imgH="406080" progId="Equation.DSMT4">
                  <p:embed/>
                </p:oleObj>
              </mc:Choice>
              <mc:Fallback>
                <p:oleObj name="Equation" r:id="rId5" imgW="2120760" imgH="406080" progId="Equation.DSMT4">
                  <p:embed/>
                  <p:pic>
                    <p:nvPicPr>
                      <p:cNvPr id="0" name=""/>
                      <p:cNvPicPr>
                        <a:picLocks noChangeAspect="1" noChangeArrowheads="1"/>
                      </p:cNvPicPr>
                      <p:nvPr/>
                    </p:nvPicPr>
                    <p:blipFill>
                      <a:blip r:embed="rId6"/>
                      <a:srcRect/>
                      <a:stretch>
                        <a:fillRect/>
                      </a:stretch>
                    </p:blipFill>
                    <p:spPr bwMode="auto">
                      <a:xfrm>
                        <a:off x="4172019" y="2399302"/>
                        <a:ext cx="5019540" cy="979624"/>
                      </a:xfrm>
                      <a:prstGeom prst="rect">
                        <a:avLst/>
                      </a:prstGeom>
                      <a:noFill/>
                      <a:ln>
                        <a:noFill/>
                      </a:ln>
                      <a:effectLst/>
                    </p:spPr>
                  </p:pic>
                </p:oleObj>
              </mc:Fallback>
            </mc:AlternateContent>
          </a:graphicData>
        </a:graphic>
      </p:graphicFrame>
      <p:sp>
        <p:nvSpPr>
          <p:cNvPr id="40966" name="Text Box 6"/>
          <p:cNvSpPr txBox="1">
            <a:spLocks noChangeArrowheads="1"/>
          </p:cNvSpPr>
          <p:nvPr/>
        </p:nvSpPr>
        <p:spPr bwMode="auto">
          <a:xfrm>
            <a:off x="2063750" y="3747735"/>
            <a:ext cx="59554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200">
                <a:solidFill>
                  <a:srgbClr val="000000"/>
                </a:solidFill>
                <a:latin typeface="Arial" panose="020B0604020202020204" pitchFamily="34" charset="0"/>
                <a:ea typeface="ˎ̥"/>
                <a:cs typeface="ˎ̥"/>
              </a:defRPr>
            </a:lvl1pPr>
            <a:lvl2pPr marL="742950" indent="-285750" eaLnBrk="0" hangingPunct="0">
              <a:defRPr kumimoji="1" sz="3200">
                <a:solidFill>
                  <a:srgbClr val="000000"/>
                </a:solidFill>
                <a:latin typeface="Arial" panose="020B0604020202020204" pitchFamily="34" charset="0"/>
                <a:ea typeface="ˎ̥"/>
                <a:cs typeface="ˎ̥"/>
              </a:defRPr>
            </a:lvl2pPr>
            <a:lvl3pPr marL="1143000" indent="-228600" eaLnBrk="0" hangingPunct="0">
              <a:defRPr kumimoji="1" sz="3200">
                <a:solidFill>
                  <a:srgbClr val="000000"/>
                </a:solidFill>
                <a:latin typeface="Arial" panose="020B0604020202020204" pitchFamily="34" charset="0"/>
                <a:ea typeface="ˎ̥"/>
                <a:cs typeface="ˎ̥"/>
              </a:defRPr>
            </a:lvl3pPr>
            <a:lvl4pPr marL="1600200" indent="-228600" eaLnBrk="0" hangingPunct="0">
              <a:defRPr kumimoji="1" sz="3200">
                <a:solidFill>
                  <a:srgbClr val="000000"/>
                </a:solidFill>
                <a:latin typeface="Arial" panose="020B0604020202020204" pitchFamily="34" charset="0"/>
                <a:ea typeface="ˎ̥"/>
                <a:cs typeface="ˎ̥"/>
              </a:defRPr>
            </a:lvl4pPr>
            <a:lvl5pPr marL="2057400" indent="-228600" eaLnBrk="0" hangingPunct="0">
              <a:defRPr kumimoji="1" sz="3200">
                <a:solidFill>
                  <a:srgbClr val="000000"/>
                </a:solidFill>
                <a:latin typeface="Arial" panose="020B0604020202020204" pitchFamily="34" charset="0"/>
                <a:ea typeface="ˎ̥"/>
                <a:cs typeface="ˎ̥"/>
              </a:defRPr>
            </a:lvl5pPr>
            <a:lvl6pPr marL="25146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6pPr>
            <a:lvl7pPr marL="29718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7pPr>
            <a:lvl8pPr marL="34290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8pPr>
            <a:lvl9pPr marL="3886200" indent="-228600" eaLnBrk="0" fontAlgn="base" hangingPunct="0">
              <a:spcBef>
                <a:spcPct val="20000"/>
              </a:spcBef>
              <a:spcAft>
                <a:spcPct val="0"/>
              </a:spcAft>
              <a:defRPr kumimoji="1" sz="3200">
                <a:solidFill>
                  <a:srgbClr val="000000"/>
                </a:solidFill>
                <a:latin typeface="Arial" panose="020B0604020202020204" pitchFamily="34" charset="0"/>
                <a:ea typeface="ˎ̥"/>
                <a:cs typeface="ˎ̥"/>
              </a:defRPr>
            </a:lvl9pPr>
          </a:lstStyle>
          <a:p>
            <a:pPr eaLnBrk="1" hangingPunct="1">
              <a:spcBef>
                <a:spcPct val="0"/>
              </a:spcBef>
            </a:pPr>
            <a:r>
              <a:rPr kumimoji="0" lang="zh-CN" altLang="en-US" sz="2800" b="1" dirty="0">
                <a:solidFill>
                  <a:schemeClr val="tx1"/>
                </a:solidFill>
                <a:ea typeface="宋体" panose="02010600030101010101" pitchFamily="2" charset="-122"/>
              </a:rPr>
              <a:t>变量还原并整理后得原方程的通解为</a:t>
            </a:r>
          </a:p>
        </p:txBody>
      </p:sp>
      <p:graphicFrame>
        <p:nvGraphicFramePr>
          <p:cNvPr id="40967" name="Object 7"/>
          <p:cNvGraphicFramePr>
            <a:graphicFrameLocks noChangeAspect="1"/>
          </p:cNvGraphicFramePr>
          <p:nvPr/>
        </p:nvGraphicFramePr>
        <p:xfrm>
          <a:off x="2382785" y="4506398"/>
          <a:ext cx="5767069" cy="930595"/>
        </p:xfrm>
        <a:graphic>
          <a:graphicData uri="http://schemas.openxmlformats.org/presentationml/2006/ole">
            <mc:AlternateContent xmlns:mc="http://schemas.openxmlformats.org/markup-compatibility/2006">
              <mc:Choice xmlns:v="urn:schemas-microsoft-com:vml" Requires="v">
                <p:oleObj spid="_x0000_s48144" name="Equation" r:id="rId7" imgW="2565360" imgH="406080" progId="Equation.DSMT4">
                  <p:embed/>
                </p:oleObj>
              </mc:Choice>
              <mc:Fallback>
                <p:oleObj name="Equation" r:id="rId7" imgW="2565360" imgH="406080" progId="Equation.DSMT4">
                  <p:embed/>
                  <p:pic>
                    <p:nvPicPr>
                      <p:cNvPr id="0" name=""/>
                      <p:cNvPicPr>
                        <a:picLocks noChangeAspect="1" noChangeArrowheads="1"/>
                      </p:cNvPicPr>
                      <p:nvPr/>
                    </p:nvPicPr>
                    <p:blipFill>
                      <a:blip r:embed="rId8"/>
                      <a:srcRect/>
                      <a:stretch>
                        <a:fillRect/>
                      </a:stretch>
                    </p:blipFill>
                    <p:spPr bwMode="auto">
                      <a:xfrm>
                        <a:off x="2382785" y="4506398"/>
                        <a:ext cx="5767069" cy="93059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6637278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p:cTn id="7" dur="1000" fill="hold"/>
                                        <p:tgtEl>
                                          <p:spTgt spid="40963"/>
                                        </p:tgtEl>
                                        <p:attrNameLst>
                                          <p:attrName>ppt_w</p:attrName>
                                        </p:attrNameLst>
                                      </p:cBhvr>
                                      <p:tavLst>
                                        <p:tav tm="0">
                                          <p:val>
                                            <p:strVal val="#ppt_w*0.70"/>
                                          </p:val>
                                        </p:tav>
                                        <p:tav tm="100000">
                                          <p:val>
                                            <p:strVal val="#ppt_w"/>
                                          </p:val>
                                        </p:tav>
                                      </p:tavLst>
                                    </p:anim>
                                    <p:anim calcmode="lin" valueType="num">
                                      <p:cBhvr>
                                        <p:cTn id="8" dur="1000" fill="hold"/>
                                        <p:tgtEl>
                                          <p:spTgt spid="40963"/>
                                        </p:tgtEl>
                                        <p:attrNameLst>
                                          <p:attrName>ppt_h</p:attrName>
                                        </p:attrNameLst>
                                      </p:cBhvr>
                                      <p:tavLst>
                                        <p:tav tm="0">
                                          <p:val>
                                            <p:strVal val="#ppt_h"/>
                                          </p:val>
                                        </p:tav>
                                        <p:tav tm="100000">
                                          <p:val>
                                            <p:strVal val="#ppt_h"/>
                                          </p:val>
                                        </p:tav>
                                      </p:tavLst>
                                    </p:anim>
                                    <p:animEffect transition="in" filter="fade">
                                      <p:cBhvr>
                                        <p:cTn id="9" dur="1000"/>
                                        <p:tgtEl>
                                          <p:spTgt spid="409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40964"/>
                                        </p:tgtEl>
                                        <p:attrNameLst>
                                          <p:attrName>style.visibility</p:attrName>
                                        </p:attrNameLst>
                                      </p:cBhvr>
                                      <p:to>
                                        <p:strVal val="visible"/>
                                      </p:to>
                                    </p:set>
                                    <p:anim calcmode="lin" valueType="num">
                                      <p:cBhvr>
                                        <p:cTn id="14" dur="1000" fill="hold"/>
                                        <p:tgtEl>
                                          <p:spTgt spid="40964"/>
                                        </p:tgtEl>
                                        <p:attrNameLst>
                                          <p:attrName>ppt_w</p:attrName>
                                        </p:attrNameLst>
                                      </p:cBhvr>
                                      <p:tavLst>
                                        <p:tav tm="0">
                                          <p:val>
                                            <p:strVal val="#ppt_w*0.70"/>
                                          </p:val>
                                        </p:tav>
                                        <p:tav tm="100000">
                                          <p:val>
                                            <p:strVal val="#ppt_w"/>
                                          </p:val>
                                        </p:tav>
                                      </p:tavLst>
                                    </p:anim>
                                    <p:anim calcmode="lin" valueType="num">
                                      <p:cBhvr>
                                        <p:cTn id="15" dur="1000" fill="hold"/>
                                        <p:tgtEl>
                                          <p:spTgt spid="40964"/>
                                        </p:tgtEl>
                                        <p:attrNameLst>
                                          <p:attrName>ppt_h</p:attrName>
                                        </p:attrNameLst>
                                      </p:cBhvr>
                                      <p:tavLst>
                                        <p:tav tm="0">
                                          <p:val>
                                            <p:strVal val="#ppt_h"/>
                                          </p:val>
                                        </p:tav>
                                        <p:tav tm="100000">
                                          <p:val>
                                            <p:strVal val="#ppt_h"/>
                                          </p:val>
                                        </p:tav>
                                      </p:tavLst>
                                    </p:anim>
                                    <p:animEffect transition="in" filter="fade">
                                      <p:cBhvr>
                                        <p:cTn id="16" dur="1000"/>
                                        <p:tgtEl>
                                          <p:spTgt spid="409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0965"/>
                                        </p:tgtEl>
                                        <p:attrNameLst>
                                          <p:attrName>style.visibility</p:attrName>
                                        </p:attrNameLst>
                                      </p:cBhvr>
                                      <p:to>
                                        <p:strVal val="visible"/>
                                      </p:to>
                                    </p:set>
                                    <p:anim calcmode="lin" valueType="num">
                                      <p:cBhvr>
                                        <p:cTn id="21" dur="1000" fill="hold"/>
                                        <p:tgtEl>
                                          <p:spTgt spid="40965"/>
                                        </p:tgtEl>
                                        <p:attrNameLst>
                                          <p:attrName>ppt_w</p:attrName>
                                        </p:attrNameLst>
                                      </p:cBhvr>
                                      <p:tavLst>
                                        <p:tav tm="0">
                                          <p:val>
                                            <p:strVal val="#ppt_w*0.70"/>
                                          </p:val>
                                        </p:tav>
                                        <p:tav tm="100000">
                                          <p:val>
                                            <p:strVal val="#ppt_w"/>
                                          </p:val>
                                        </p:tav>
                                      </p:tavLst>
                                    </p:anim>
                                    <p:anim calcmode="lin" valueType="num">
                                      <p:cBhvr>
                                        <p:cTn id="22" dur="1000" fill="hold"/>
                                        <p:tgtEl>
                                          <p:spTgt spid="40965"/>
                                        </p:tgtEl>
                                        <p:attrNameLst>
                                          <p:attrName>ppt_h</p:attrName>
                                        </p:attrNameLst>
                                      </p:cBhvr>
                                      <p:tavLst>
                                        <p:tav tm="0">
                                          <p:val>
                                            <p:strVal val="#ppt_h"/>
                                          </p:val>
                                        </p:tav>
                                        <p:tav tm="100000">
                                          <p:val>
                                            <p:strVal val="#ppt_h"/>
                                          </p:val>
                                        </p:tav>
                                      </p:tavLst>
                                    </p:anim>
                                    <p:animEffect transition="in" filter="fade">
                                      <p:cBhvr>
                                        <p:cTn id="23" dur="1000"/>
                                        <p:tgtEl>
                                          <p:spTgt spid="40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96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40967"/>
                                        </p:tgtEl>
                                        <p:attrNameLst>
                                          <p:attrName>style.visibility</p:attrName>
                                        </p:attrNameLst>
                                      </p:cBhvr>
                                      <p:to>
                                        <p:strVal val="visible"/>
                                      </p:to>
                                    </p:set>
                                    <p:anim calcmode="lin" valueType="num">
                                      <p:cBhvr>
                                        <p:cTn id="32" dur="1000" fill="hold"/>
                                        <p:tgtEl>
                                          <p:spTgt spid="40967"/>
                                        </p:tgtEl>
                                        <p:attrNameLst>
                                          <p:attrName>ppt_w</p:attrName>
                                        </p:attrNameLst>
                                      </p:cBhvr>
                                      <p:tavLst>
                                        <p:tav tm="0">
                                          <p:val>
                                            <p:strVal val="#ppt_w*0.70"/>
                                          </p:val>
                                        </p:tav>
                                        <p:tav tm="100000">
                                          <p:val>
                                            <p:strVal val="#ppt_w"/>
                                          </p:val>
                                        </p:tav>
                                      </p:tavLst>
                                    </p:anim>
                                    <p:anim calcmode="lin" valueType="num">
                                      <p:cBhvr>
                                        <p:cTn id="33" dur="1000" fill="hold"/>
                                        <p:tgtEl>
                                          <p:spTgt spid="40967"/>
                                        </p:tgtEl>
                                        <p:attrNameLst>
                                          <p:attrName>ppt_h</p:attrName>
                                        </p:attrNameLst>
                                      </p:cBhvr>
                                      <p:tavLst>
                                        <p:tav tm="0">
                                          <p:val>
                                            <p:strVal val="#ppt_h"/>
                                          </p:val>
                                        </p:tav>
                                        <p:tav tm="100000">
                                          <p:val>
                                            <p:strVal val="#ppt_h"/>
                                          </p:val>
                                        </p:tav>
                                      </p:tavLst>
                                    </p:anim>
                                    <p:animEffect transition="in" filter="fade">
                                      <p:cBhvr>
                                        <p:cTn id="34" dur="10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3823975" y="1045600"/>
          <a:ext cx="4748213" cy="1143000"/>
        </p:xfrm>
        <a:graphic>
          <a:graphicData uri="http://schemas.openxmlformats.org/presentationml/2006/ole">
            <mc:AlternateContent xmlns:mc="http://schemas.openxmlformats.org/markup-compatibility/2006">
              <mc:Choice xmlns:v="urn:schemas-microsoft-com:vml" Requires="v">
                <p:oleObj spid="_x0000_s50178" name="Equation" r:id="rId3" imgW="1688760" imgH="406080" progId="Equation.DSMT4">
                  <p:embed/>
                </p:oleObj>
              </mc:Choice>
              <mc:Fallback>
                <p:oleObj name="Equation" r:id="rId3" imgW="1688760" imgH="406080" progId="Equation.DSMT4">
                  <p:embed/>
                  <p:pic>
                    <p:nvPicPr>
                      <p:cNvPr id="61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3975" y="1045600"/>
                        <a:ext cx="4748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6" name="Text Box 3"/>
          <p:cNvSpPr txBox="1">
            <a:spLocks noChangeArrowheads="1"/>
          </p:cNvSpPr>
          <p:nvPr/>
        </p:nvSpPr>
        <p:spPr bwMode="auto">
          <a:xfrm>
            <a:off x="1624012" y="616131"/>
            <a:ext cx="43011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3200" b="1" dirty="0">
                <a:solidFill>
                  <a:srgbClr val="FF3300"/>
                </a:solidFill>
                <a:effectLst>
                  <a:outerShdw blurRad="38100" dist="38100" dir="2700000" algn="tl">
                    <a:srgbClr val="000000">
                      <a:alpha val="43137"/>
                    </a:srgbClr>
                  </a:outerShdw>
                </a:effectLst>
              </a:rPr>
              <a:t>1.4   </a:t>
            </a:r>
            <a:r>
              <a:rPr kumimoji="1" lang="zh-CN" altLang="en-US" sz="3200" b="1" i="0" u="none" strike="noStrike" kern="1200" cap="none" spc="0" normalizeH="0" baseline="0" noProof="0" dirty="0">
                <a:ln>
                  <a:noFill/>
                </a:ln>
                <a:solidFill>
                  <a:srgbClr val="FF33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一阶线性微分方程</a:t>
            </a:r>
          </a:p>
        </p:txBody>
      </p:sp>
      <p:graphicFrame>
        <p:nvGraphicFramePr>
          <p:cNvPr id="6148" name="Object 3"/>
          <p:cNvGraphicFramePr>
            <a:graphicFrameLocks noChangeAspect="1"/>
          </p:cNvGraphicFramePr>
          <p:nvPr/>
        </p:nvGraphicFramePr>
        <p:xfrm>
          <a:off x="1624012" y="2121413"/>
          <a:ext cx="4521200" cy="546100"/>
        </p:xfrm>
        <a:graphic>
          <a:graphicData uri="http://schemas.openxmlformats.org/presentationml/2006/ole">
            <mc:AlternateContent xmlns:mc="http://schemas.openxmlformats.org/markup-compatibility/2006">
              <mc:Choice xmlns:v="urn:schemas-microsoft-com:vml" Requires="v">
                <p:oleObj spid="_x0000_s50179" name="Equation" r:id="rId5" imgW="1790640" imgH="215640" progId="Equation.DSMT4">
                  <p:embed/>
                </p:oleObj>
              </mc:Choice>
              <mc:Fallback>
                <p:oleObj name="Equation" r:id="rId5" imgW="1790640" imgH="215640" progId="Equation.DSMT4">
                  <p:embed/>
                  <p:pic>
                    <p:nvPicPr>
                      <p:cNvPr id="6148" name="Object 3"/>
                      <p:cNvPicPr>
                        <a:picLocks noChangeAspect="1" noChangeArrowheads="1"/>
                      </p:cNvPicPr>
                      <p:nvPr/>
                    </p:nvPicPr>
                    <p:blipFill>
                      <a:blip r:embed="rId6"/>
                      <a:srcRect/>
                      <a:stretch>
                        <a:fillRect/>
                      </a:stretch>
                    </p:blipFill>
                    <p:spPr bwMode="auto">
                      <a:xfrm>
                        <a:off x="1624012" y="2121413"/>
                        <a:ext cx="4521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9" name="Object 4"/>
          <p:cNvGraphicFramePr>
            <a:graphicFrameLocks noChangeAspect="1"/>
          </p:cNvGraphicFramePr>
          <p:nvPr/>
        </p:nvGraphicFramePr>
        <p:xfrm>
          <a:off x="4300537" y="2554006"/>
          <a:ext cx="4214812" cy="1036638"/>
        </p:xfrm>
        <a:graphic>
          <a:graphicData uri="http://schemas.openxmlformats.org/presentationml/2006/ole">
            <mc:AlternateContent xmlns:mc="http://schemas.openxmlformats.org/markup-compatibility/2006">
              <mc:Choice xmlns:v="urn:schemas-microsoft-com:vml" Requires="v">
                <p:oleObj spid="_x0000_s50180" name="Equation" r:id="rId7" imgW="1650960" imgH="406080" progId="Equation.DSMT4">
                  <p:embed/>
                </p:oleObj>
              </mc:Choice>
              <mc:Fallback>
                <p:oleObj name="Equation" r:id="rId7" imgW="1650960" imgH="406080" progId="Equation.DSMT4">
                  <p:embed/>
                  <p:pic>
                    <p:nvPicPr>
                      <p:cNvPr id="6149" name="Object 4"/>
                      <p:cNvPicPr>
                        <a:picLocks noChangeAspect="1" noChangeArrowheads="1"/>
                      </p:cNvPicPr>
                      <p:nvPr/>
                    </p:nvPicPr>
                    <p:blipFill>
                      <a:blip r:embed="rId8"/>
                      <a:srcRect/>
                      <a:stretch>
                        <a:fillRect/>
                      </a:stretch>
                    </p:blipFill>
                    <p:spPr bwMode="auto">
                      <a:xfrm>
                        <a:off x="4300537" y="2554006"/>
                        <a:ext cx="4214812"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5"/>
          <p:cNvGraphicFramePr>
            <a:graphicFrameLocks noChangeAspect="1"/>
          </p:cNvGraphicFramePr>
          <p:nvPr/>
        </p:nvGraphicFramePr>
        <p:xfrm>
          <a:off x="1644650" y="3424237"/>
          <a:ext cx="8304213" cy="531813"/>
        </p:xfrm>
        <a:graphic>
          <a:graphicData uri="http://schemas.openxmlformats.org/presentationml/2006/ole">
            <mc:AlternateContent xmlns:mc="http://schemas.openxmlformats.org/markup-compatibility/2006">
              <mc:Choice xmlns:v="urn:schemas-microsoft-com:vml" Requires="v">
                <p:oleObj spid="_x0000_s50181" name="Equation" r:id="rId9" imgW="3365280" imgH="215640" progId="Equation.DSMT4">
                  <p:embed/>
                </p:oleObj>
              </mc:Choice>
              <mc:Fallback>
                <p:oleObj name="Equation" r:id="rId9" imgW="3365280" imgH="215640" progId="Equation.DSMT4">
                  <p:embed/>
                  <p:pic>
                    <p:nvPicPr>
                      <p:cNvPr id="6150" name="Object 5"/>
                      <p:cNvPicPr>
                        <a:picLocks noChangeAspect="1" noChangeArrowheads="1"/>
                      </p:cNvPicPr>
                      <p:nvPr/>
                    </p:nvPicPr>
                    <p:blipFill>
                      <a:blip r:embed="rId10"/>
                      <a:srcRect/>
                      <a:stretch>
                        <a:fillRect/>
                      </a:stretch>
                    </p:blipFill>
                    <p:spPr bwMode="auto">
                      <a:xfrm>
                        <a:off x="1644650" y="3424237"/>
                        <a:ext cx="8304213"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1" name="Object 6"/>
          <p:cNvGraphicFramePr>
            <a:graphicFrameLocks noChangeAspect="1"/>
          </p:cNvGraphicFramePr>
          <p:nvPr/>
        </p:nvGraphicFramePr>
        <p:xfrm>
          <a:off x="1624012" y="4027489"/>
          <a:ext cx="3492499" cy="502356"/>
        </p:xfrm>
        <a:graphic>
          <a:graphicData uri="http://schemas.openxmlformats.org/presentationml/2006/ole">
            <mc:AlternateContent xmlns:mc="http://schemas.openxmlformats.org/markup-compatibility/2006">
              <mc:Choice xmlns:v="urn:schemas-microsoft-com:vml" Requires="v">
                <p:oleObj spid="_x0000_s50182" name="Equation" r:id="rId11" imgW="1498320" imgH="215640" progId="Equation.DSMT4">
                  <p:embed/>
                </p:oleObj>
              </mc:Choice>
              <mc:Fallback>
                <p:oleObj name="Equation" r:id="rId11" imgW="1498320" imgH="215640" progId="Equation.DSMT4">
                  <p:embed/>
                  <p:pic>
                    <p:nvPicPr>
                      <p:cNvPr id="6151" name="Object 6"/>
                      <p:cNvPicPr>
                        <a:picLocks noChangeAspect="1" noChangeArrowheads="1"/>
                      </p:cNvPicPr>
                      <p:nvPr/>
                    </p:nvPicPr>
                    <p:blipFill>
                      <a:blip r:embed="rId12"/>
                      <a:srcRect/>
                      <a:stretch>
                        <a:fillRect/>
                      </a:stretch>
                    </p:blipFill>
                    <p:spPr bwMode="auto">
                      <a:xfrm>
                        <a:off x="1624012" y="4027489"/>
                        <a:ext cx="3492499" cy="502356"/>
                      </a:xfrm>
                      <a:prstGeom prst="rect">
                        <a:avLst/>
                      </a:prstGeom>
                      <a:noFill/>
                      <a:ln>
                        <a:noFill/>
                      </a:ln>
                    </p:spPr>
                  </p:pic>
                </p:oleObj>
              </mc:Fallback>
            </mc:AlternateContent>
          </a:graphicData>
        </a:graphic>
      </p:graphicFrame>
      <p:graphicFrame>
        <p:nvGraphicFramePr>
          <p:cNvPr id="6152" name="Object 7"/>
          <p:cNvGraphicFramePr>
            <a:graphicFrameLocks noChangeAspect="1"/>
          </p:cNvGraphicFramePr>
          <p:nvPr/>
        </p:nvGraphicFramePr>
        <p:xfrm>
          <a:off x="4300537" y="4346576"/>
          <a:ext cx="3730625" cy="1038225"/>
        </p:xfrm>
        <a:graphic>
          <a:graphicData uri="http://schemas.openxmlformats.org/presentationml/2006/ole">
            <mc:AlternateContent xmlns:mc="http://schemas.openxmlformats.org/markup-compatibility/2006">
              <mc:Choice xmlns:v="urn:schemas-microsoft-com:vml" Requires="v">
                <p:oleObj spid="_x0000_s50183" name="Equation" r:id="rId13" imgW="1460160" imgH="406080" progId="Equation.DSMT4">
                  <p:embed/>
                </p:oleObj>
              </mc:Choice>
              <mc:Fallback>
                <p:oleObj name="Equation" r:id="rId13" imgW="1460160" imgH="406080" progId="Equation.DSMT4">
                  <p:embed/>
                  <p:pic>
                    <p:nvPicPr>
                      <p:cNvPr id="6152" name="Object 7"/>
                      <p:cNvPicPr>
                        <a:picLocks noChangeAspect="1" noChangeArrowheads="1"/>
                      </p:cNvPicPr>
                      <p:nvPr/>
                    </p:nvPicPr>
                    <p:blipFill>
                      <a:blip r:embed="rId14"/>
                      <a:srcRect/>
                      <a:stretch>
                        <a:fillRect/>
                      </a:stretch>
                    </p:blipFill>
                    <p:spPr bwMode="auto">
                      <a:xfrm>
                        <a:off x="4300537" y="4346576"/>
                        <a:ext cx="37306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3" name="Object 8"/>
          <p:cNvGraphicFramePr>
            <a:graphicFrameLocks noChangeAspect="1"/>
          </p:cNvGraphicFramePr>
          <p:nvPr/>
        </p:nvGraphicFramePr>
        <p:xfrm>
          <a:off x="1644649" y="5365470"/>
          <a:ext cx="4602934" cy="528356"/>
        </p:xfrm>
        <a:graphic>
          <a:graphicData uri="http://schemas.openxmlformats.org/presentationml/2006/ole">
            <mc:AlternateContent xmlns:mc="http://schemas.openxmlformats.org/markup-compatibility/2006">
              <mc:Choice xmlns:v="urn:schemas-microsoft-com:vml" Requires="v">
                <p:oleObj spid="_x0000_s50184" name="Equation" r:id="rId15" imgW="1879560" imgH="215640" progId="Equation.DSMT4">
                  <p:embed/>
                </p:oleObj>
              </mc:Choice>
              <mc:Fallback>
                <p:oleObj name="Equation" r:id="rId15" imgW="1879560" imgH="215640" progId="Equation.DSMT4">
                  <p:embed/>
                  <p:pic>
                    <p:nvPicPr>
                      <p:cNvPr id="6153" name="Object 8"/>
                      <p:cNvPicPr>
                        <a:picLocks noChangeAspect="1" noChangeArrowheads="1"/>
                      </p:cNvPicPr>
                      <p:nvPr/>
                    </p:nvPicPr>
                    <p:blipFill>
                      <a:blip r:embed="rId16"/>
                      <a:srcRect/>
                      <a:stretch>
                        <a:fillRect/>
                      </a:stretch>
                    </p:blipFill>
                    <p:spPr bwMode="auto">
                      <a:xfrm>
                        <a:off x="1644649" y="5365470"/>
                        <a:ext cx="4602934" cy="528356"/>
                      </a:xfrm>
                      <a:prstGeom prst="rect">
                        <a:avLst/>
                      </a:prstGeom>
                      <a:noFill/>
                      <a:ln>
                        <a:noFill/>
                      </a:ln>
                    </p:spPr>
                  </p:pic>
                </p:oleObj>
              </mc:Fallback>
            </mc:AlternateContent>
          </a:graphicData>
        </a:graphic>
      </p:graphicFrame>
      <p:graphicFrame>
        <p:nvGraphicFramePr>
          <p:cNvPr id="6154" name="Object 9"/>
          <p:cNvGraphicFramePr>
            <a:graphicFrameLocks noChangeAspect="1"/>
          </p:cNvGraphicFramePr>
          <p:nvPr/>
        </p:nvGraphicFramePr>
        <p:xfrm>
          <a:off x="1644649" y="5939265"/>
          <a:ext cx="6769100" cy="523875"/>
        </p:xfrm>
        <a:graphic>
          <a:graphicData uri="http://schemas.openxmlformats.org/presentationml/2006/ole">
            <mc:AlternateContent xmlns:mc="http://schemas.openxmlformats.org/markup-compatibility/2006">
              <mc:Choice xmlns:v="urn:schemas-microsoft-com:vml" Requires="v">
                <p:oleObj spid="_x0000_s50185" name="Equation" r:id="rId17" imgW="2781000" imgH="215640" progId="Equation.DSMT4">
                  <p:embed/>
                </p:oleObj>
              </mc:Choice>
              <mc:Fallback>
                <p:oleObj name="Equation" r:id="rId17" imgW="2781000" imgH="215640" progId="Equation.DSMT4">
                  <p:embed/>
                  <p:pic>
                    <p:nvPicPr>
                      <p:cNvPr id="6154" name="Object 9"/>
                      <p:cNvPicPr>
                        <a:picLocks noChangeAspect="1" noChangeArrowheads="1"/>
                      </p:cNvPicPr>
                      <p:nvPr/>
                    </p:nvPicPr>
                    <p:blipFill>
                      <a:blip r:embed="rId18"/>
                      <a:srcRect/>
                      <a:stretch>
                        <a:fillRect/>
                      </a:stretch>
                    </p:blipFill>
                    <p:spPr bwMode="auto">
                      <a:xfrm>
                        <a:off x="1644649" y="5939265"/>
                        <a:ext cx="676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605C5F-8E37-4284-AA8B-A58ED60D3459}"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72719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0-#ppt_w/2"/>
                                          </p:val>
                                        </p:tav>
                                        <p:tav tm="100000">
                                          <p:val>
                                            <p:strVal val="#ppt_x"/>
                                          </p:val>
                                        </p:tav>
                                      </p:tavLst>
                                    </p:anim>
                                    <p:anim calcmode="lin" valueType="num">
                                      <p:cBhvr additive="base">
                                        <p:cTn id="14" dur="500" fill="hold"/>
                                        <p:tgtEl>
                                          <p:spTgt spid="61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additive="base">
                                        <p:cTn id="19" dur="500" fill="hold"/>
                                        <p:tgtEl>
                                          <p:spTgt spid="6149"/>
                                        </p:tgtEl>
                                        <p:attrNameLst>
                                          <p:attrName>ppt_x</p:attrName>
                                        </p:attrNameLst>
                                      </p:cBhvr>
                                      <p:tavLst>
                                        <p:tav tm="0">
                                          <p:val>
                                            <p:strVal val="0-#ppt_w/2"/>
                                          </p:val>
                                        </p:tav>
                                        <p:tav tm="100000">
                                          <p:val>
                                            <p:strVal val="#ppt_x"/>
                                          </p:val>
                                        </p:tav>
                                      </p:tavLst>
                                    </p:anim>
                                    <p:anim calcmode="lin" valueType="num">
                                      <p:cBhvr additive="base">
                                        <p:cTn id="20" dur="500" fill="hold"/>
                                        <p:tgtEl>
                                          <p:spTgt spid="61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150"/>
                                        </p:tgtEl>
                                        <p:attrNameLst>
                                          <p:attrName>style.visibility</p:attrName>
                                        </p:attrNameLst>
                                      </p:cBhvr>
                                      <p:to>
                                        <p:strVal val="visible"/>
                                      </p:to>
                                    </p:set>
                                    <p:anim calcmode="lin" valueType="num">
                                      <p:cBhvr additive="base">
                                        <p:cTn id="25" dur="500" fill="hold"/>
                                        <p:tgtEl>
                                          <p:spTgt spid="6150"/>
                                        </p:tgtEl>
                                        <p:attrNameLst>
                                          <p:attrName>ppt_x</p:attrName>
                                        </p:attrNameLst>
                                      </p:cBhvr>
                                      <p:tavLst>
                                        <p:tav tm="0">
                                          <p:val>
                                            <p:strVal val="0-#ppt_w/2"/>
                                          </p:val>
                                        </p:tav>
                                        <p:tav tm="100000">
                                          <p:val>
                                            <p:strVal val="#ppt_x"/>
                                          </p:val>
                                        </p:tav>
                                      </p:tavLst>
                                    </p:anim>
                                    <p:anim calcmode="lin" valueType="num">
                                      <p:cBhvr additive="base">
                                        <p:cTn id="26"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151"/>
                                        </p:tgtEl>
                                        <p:attrNameLst>
                                          <p:attrName>style.visibility</p:attrName>
                                        </p:attrNameLst>
                                      </p:cBhvr>
                                      <p:to>
                                        <p:strVal val="visible"/>
                                      </p:to>
                                    </p:set>
                                    <p:anim calcmode="lin" valueType="num">
                                      <p:cBhvr additive="base">
                                        <p:cTn id="31" dur="500" fill="hold"/>
                                        <p:tgtEl>
                                          <p:spTgt spid="6151"/>
                                        </p:tgtEl>
                                        <p:attrNameLst>
                                          <p:attrName>ppt_x</p:attrName>
                                        </p:attrNameLst>
                                      </p:cBhvr>
                                      <p:tavLst>
                                        <p:tav tm="0">
                                          <p:val>
                                            <p:strVal val="0-#ppt_w/2"/>
                                          </p:val>
                                        </p:tav>
                                        <p:tav tm="100000">
                                          <p:val>
                                            <p:strVal val="#ppt_x"/>
                                          </p:val>
                                        </p:tav>
                                      </p:tavLst>
                                    </p:anim>
                                    <p:anim calcmode="lin" valueType="num">
                                      <p:cBhvr additive="base">
                                        <p:cTn id="32" dur="500" fill="hold"/>
                                        <p:tgtEl>
                                          <p:spTgt spid="615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 calcmode="lin" valueType="num">
                                      <p:cBhvr additive="base">
                                        <p:cTn id="37" dur="500" fill="hold"/>
                                        <p:tgtEl>
                                          <p:spTgt spid="6152"/>
                                        </p:tgtEl>
                                        <p:attrNameLst>
                                          <p:attrName>ppt_x</p:attrName>
                                        </p:attrNameLst>
                                      </p:cBhvr>
                                      <p:tavLst>
                                        <p:tav tm="0">
                                          <p:val>
                                            <p:strVal val="0-#ppt_w/2"/>
                                          </p:val>
                                        </p:tav>
                                        <p:tav tm="100000">
                                          <p:val>
                                            <p:strVal val="#ppt_x"/>
                                          </p:val>
                                        </p:tav>
                                      </p:tavLst>
                                    </p:anim>
                                    <p:anim calcmode="lin" valueType="num">
                                      <p:cBhvr additive="base">
                                        <p:cTn id="38" dur="500" fill="hold"/>
                                        <p:tgtEl>
                                          <p:spTgt spid="615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153"/>
                                        </p:tgtEl>
                                        <p:attrNameLst>
                                          <p:attrName>style.visibility</p:attrName>
                                        </p:attrNameLst>
                                      </p:cBhvr>
                                      <p:to>
                                        <p:strVal val="visible"/>
                                      </p:to>
                                    </p:set>
                                    <p:anim calcmode="lin" valueType="num">
                                      <p:cBhvr additive="base">
                                        <p:cTn id="43" dur="500" fill="hold"/>
                                        <p:tgtEl>
                                          <p:spTgt spid="6153"/>
                                        </p:tgtEl>
                                        <p:attrNameLst>
                                          <p:attrName>ppt_x</p:attrName>
                                        </p:attrNameLst>
                                      </p:cBhvr>
                                      <p:tavLst>
                                        <p:tav tm="0">
                                          <p:val>
                                            <p:strVal val="0-#ppt_w/2"/>
                                          </p:val>
                                        </p:tav>
                                        <p:tav tm="100000">
                                          <p:val>
                                            <p:strVal val="#ppt_x"/>
                                          </p:val>
                                        </p:tav>
                                      </p:tavLst>
                                    </p:anim>
                                    <p:anim calcmode="lin" valueType="num">
                                      <p:cBhvr additive="base">
                                        <p:cTn id="44" dur="500" fill="hold"/>
                                        <p:tgtEl>
                                          <p:spTgt spid="615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6154"/>
                                        </p:tgtEl>
                                        <p:attrNameLst>
                                          <p:attrName>style.visibility</p:attrName>
                                        </p:attrNameLst>
                                      </p:cBhvr>
                                      <p:to>
                                        <p:strVal val="visible"/>
                                      </p:to>
                                    </p:set>
                                    <p:anim calcmode="lin" valueType="num">
                                      <p:cBhvr additive="base">
                                        <p:cTn id="49" dur="500" fill="hold"/>
                                        <p:tgtEl>
                                          <p:spTgt spid="6154"/>
                                        </p:tgtEl>
                                        <p:attrNameLst>
                                          <p:attrName>ppt_x</p:attrName>
                                        </p:attrNameLst>
                                      </p:cBhvr>
                                      <p:tavLst>
                                        <p:tav tm="0">
                                          <p:val>
                                            <p:strVal val="0-#ppt_w/2"/>
                                          </p:val>
                                        </p:tav>
                                        <p:tav tm="100000">
                                          <p:val>
                                            <p:strVal val="#ppt_x"/>
                                          </p:val>
                                        </p:tav>
                                      </p:tavLst>
                                    </p:anim>
                                    <p:anim calcmode="lin" valueType="num">
                                      <p:cBhvr additive="base">
                                        <p:cTn id="50" dur="500" fill="hold"/>
                                        <p:tgtEl>
                                          <p:spTgt spid="61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Text Box 2"/>
          <p:cNvSpPr txBox="1">
            <a:spLocks noChangeArrowheads="1"/>
          </p:cNvSpPr>
          <p:nvPr/>
        </p:nvSpPr>
        <p:spPr bwMode="auto">
          <a:xfrm>
            <a:off x="1963560" y="871032"/>
            <a:ext cx="22445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常数变易法</a:t>
            </a:r>
          </a:p>
        </p:txBody>
      </p:sp>
      <p:graphicFrame>
        <p:nvGraphicFramePr>
          <p:cNvPr id="7171" name="Object 2"/>
          <p:cNvGraphicFramePr>
            <a:graphicFrameLocks noChangeAspect="1"/>
          </p:cNvGraphicFramePr>
          <p:nvPr/>
        </p:nvGraphicFramePr>
        <p:xfrm>
          <a:off x="1963560" y="1465587"/>
          <a:ext cx="4230687" cy="563563"/>
        </p:xfrm>
        <a:graphic>
          <a:graphicData uri="http://schemas.openxmlformats.org/presentationml/2006/ole">
            <mc:AlternateContent xmlns:mc="http://schemas.openxmlformats.org/markup-compatibility/2006">
              <mc:Choice xmlns:v="urn:schemas-microsoft-com:vml" Requires="v">
                <p:oleObj spid="_x0000_s51202" name="Equation" r:id="rId3" imgW="1714320" imgH="228600" progId="Equation.DSMT4">
                  <p:embed/>
                </p:oleObj>
              </mc:Choice>
              <mc:Fallback>
                <p:oleObj name="Equation" r:id="rId3" imgW="1714320" imgH="228600" progId="Equation.DSMT4">
                  <p:embed/>
                  <p:pic>
                    <p:nvPicPr>
                      <p:cNvPr id="7171" name="Object 2"/>
                      <p:cNvPicPr>
                        <a:picLocks noChangeAspect="1" noChangeArrowheads="1"/>
                      </p:cNvPicPr>
                      <p:nvPr/>
                    </p:nvPicPr>
                    <p:blipFill>
                      <a:blip r:embed="rId4"/>
                      <a:srcRect/>
                      <a:stretch>
                        <a:fillRect/>
                      </a:stretch>
                    </p:blipFill>
                    <p:spPr bwMode="auto">
                      <a:xfrm>
                        <a:off x="1963560" y="1465587"/>
                        <a:ext cx="42306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2" name="Object 3"/>
          <p:cNvGraphicFramePr>
            <a:graphicFrameLocks noChangeAspect="1"/>
          </p:cNvGraphicFramePr>
          <p:nvPr/>
        </p:nvGraphicFramePr>
        <p:xfrm>
          <a:off x="4663103" y="1946292"/>
          <a:ext cx="2162175" cy="1001713"/>
        </p:xfrm>
        <a:graphic>
          <a:graphicData uri="http://schemas.openxmlformats.org/presentationml/2006/ole">
            <mc:AlternateContent xmlns:mc="http://schemas.openxmlformats.org/markup-compatibility/2006">
              <mc:Choice xmlns:v="urn:schemas-microsoft-com:vml" Requires="v">
                <p:oleObj spid="_x0000_s51203" name="Equation" r:id="rId5" imgW="876240" imgH="406080" progId="Equation.DSMT4">
                  <p:embed/>
                </p:oleObj>
              </mc:Choice>
              <mc:Fallback>
                <p:oleObj name="Equation" r:id="rId5" imgW="876240" imgH="406080" progId="Equation.DSMT4">
                  <p:embed/>
                  <p:pic>
                    <p:nvPicPr>
                      <p:cNvPr id="7172"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3103" y="1946292"/>
                        <a:ext cx="2162175"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3" name="Object 4"/>
          <p:cNvGraphicFramePr>
            <a:graphicFrameLocks noChangeAspect="1"/>
          </p:cNvGraphicFramePr>
          <p:nvPr/>
        </p:nvGraphicFramePr>
        <p:xfrm>
          <a:off x="1963560" y="2931350"/>
          <a:ext cx="3543300" cy="531812"/>
        </p:xfrm>
        <a:graphic>
          <a:graphicData uri="http://schemas.openxmlformats.org/presentationml/2006/ole">
            <mc:AlternateContent xmlns:mc="http://schemas.openxmlformats.org/markup-compatibility/2006">
              <mc:Choice xmlns:v="urn:schemas-microsoft-com:vml" Requires="v">
                <p:oleObj spid="_x0000_s51204" name="Equation" r:id="rId7" imgW="1434960" imgH="215640" progId="Equation.DSMT4">
                  <p:embed/>
                </p:oleObj>
              </mc:Choice>
              <mc:Fallback>
                <p:oleObj name="Equation" r:id="rId7" imgW="1434960" imgH="215640" progId="Equation.DSMT4">
                  <p:embed/>
                  <p:pic>
                    <p:nvPicPr>
                      <p:cNvPr id="7173" name="Object 4"/>
                      <p:cNvPicPr>
                        <a:picLocks noChangeAspect="1" noChangeArrowheads="1"/>
                      </p:cNvPicPr>
                      <p:nvPr/>
                    </p:nvPicPr>
                    <p:blipFill>
                      <a:blip r:embed="rId8"/>
                      <a:srcRect/>
                      <a:stretch>
                        <a:fillRect/>
                      </a:stretch>
                    </p:blipFill>
                    <p:spPr bwMode="auto">
                      <a:xfrm>
                        <a:off x="1963560" y="2931350"/>
                        <a:ext cx="354330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4" name="Object 5"/>
          <p:cNvGraphicFramePr>
            <a:graphicFrameLocks noChangeAspect="1"/>
          </p:cNvGraphicFramePr>
          <p:nvPr/>
        </p:nvGraphicFramePr>
        <p:xfrm>
          <a:off x="1963560" y="4114490"/>
          <a:ext cx="3478212" cy="563563"/>
        </p:xfrm>
        <a:graphic>
          <a:graphicData uri="http://schemas.openxmlformats.org/presentationml/2006/ole">
            <mc:AlternateContent xmlns:mc="http://schemas.openxmlformats.org/markup-compatibility/2006">
              <mc:Choice xmlns:v="urn:schemas-microsoft-com:vml" Requires="v">
                <p:oleObj spid="_x0000_s51205" name="Equation" r:id="rId9" imgW="1409400" imgH="228600" progId="Equation.DSMT4">
                  <p:embed/>
                </p:oleObj>
              </mc:Choice>
              <mc:Fallback>
                <p:oleObj name="Equation" r:id="rId9" imgW="1409400" imgH="228600" progId="Equation.DSMT4">
                  <p:embed/>
                  <p:pic>
                    <p:nvPicPr>
                      <p:cNvPr id="7174" name="Object 5"/>
                      <p:cNvPicPr>
                        <a:picLocks noChangeAspect="1" noChangeArrowheads="1"/>
                      </p:cNvPicPr>
                      <p:nvPr/>
                    </p:nvPicPr>
                    <p:blipFill>
                      <a:blip r:embed="rId10"/>
                      <a:srcRect/>
                      <a:stretch>
                        <a:fillRect/>
                      </a:stretch>
                    </p:blipFill>
                    <p:spPr bwMode="auto">
                      <a:xfrm>
                        <a:off x="1963560" y="4114490"/>
                        <a:ext cx="3478212"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5" name="Object 6"/>
          <p:cNvGraphicFramePr>
            <a:graphicFrameLocks noChangeAspect="1"/>
          </p:cNvGraphicFramePr>
          <p:nvPr/>
        </p:nvGraphicFramePr>
        <p:xfrm>
          <a:off x="1862138" y="4722557"/>
          <a:ext cx="8120062" cy="531813"/>
        </p:xfrm>
        <a:graphic>
          <a:graphicData uri="http://schemas.openxmlformats.org/presentationml/2006/ole">
            <mc:AlternateContent xmlns:mc="http://schemas.openxmlformats.org/markup-compatibility/2006">
              <mc:Choice xmlns:v="urn:schemas-microsoft-com:vml" Requires="v">
                <p:oleObj spid="_x0000_s51206" name="Equation" r:id="rId11" imgW="3288960" imgH="215640" progId="Equation.DSMT4">
                  <p:embed/>
                </p:oleObj>
              </mc:Choice>
              <mc:Fallback>
                <p:oleObj name="Equation" r:id="rId11" imgW="3288960" imgH="215640" progId="Equation.DSMT4">
                  <p:embed/>
                  <p:pic>
                    <p:nvPicPr>
                      <p:cNvPr id="7175" name="Object 6"/>
                      <p:cNvPicPr>
                        <a:picLocks noChangeAspect="1" noChangeArrowheads="1"/>
                      </p:cNvPicPr>
                      <p:nvPr/>
                    </p:nvPicPr>
                    <p:blipFill>
                      <a:blip r:embed="rId12"/>
                      <a:srcRect/>
                      <a:stretch>
                        <a:fillRect/>
                      </a:stretch>
                    </p:blipFill>
                    <p:spPr bwMode="auto">
                      <a:xfrm>
                        <a:off x="1862138" y="4722557"/>
                        <a:ext cx="81200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6" name="Object 7"/>
          <p:cNvGraphicFramePr>
            <a:graphicFrameLocks noChangeAspect="1"/>
          </p:cNvGraphicFramePr>
          <p:nvPr/>
        </p:nvGraphicFramePr>
        <p:xfrm>
          <a:off x="2804934" y="3465819"/>
          <a:ext cx="5338763" cy="735013"/>
        </p:xfrm>
        <a:graphic>
          <a:graphicData uri="http://schemas.openxmlformats.org/presentationml/2006/ole">
            <mc:AlternateContent xmlns:mc="http://schemas.openxmlformats.org/markup-compatibility/2006">
              <mc:Choice xmlns:v="urn:schemas-microsoft-com:vml" Requires="v">
                <p:oleObj spid="_x0000_s51207" name="Equation" r:id="rId13" imgW="2057400" imgH="291960" progId="Equation.DSMT4">
                  <p:embed/>
                </p:oleObj>
              </mc:Choice>
              <mc:Fallback>
                <p:oleObj name="Equation" r:id="rId13" imgW="2057400" imgH="291960" progId="Equation.DSMT4">
                  <p:embed/>
                  <p:pic>
                    <p:nvPicPr>
                      <p:cNvPr id="7176"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04934" y="3465819"/>
                        <a:ext cx="5338763"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7" name="Object 8"/>
          <p:cNvGraphicFramePr>
            <a:graphicFrameLocks noChangeAspect="1"/>
          </p:cNvGraphicFramePr>
          <p:nvPr/>
        </p:nvGraphicFramePr>
        <p:xfrm>
          <a:off x="2048646" y="5257027"/>
          <a:ext cx="5318805" cy="717309"/>
        </p:xfrm>
        <a:graphic>
          <a:graphicData uri="http://schemas.openxmlformats.org/presentationml/2006/ole">
            <mc:AlternateContent xmlns:mc="http://schemas.openxmlformats.org/markup-compatibility/2006">
              <mc:Choice xmlns:v="urn:schemas-microsoft-com:vml" Requires="v">
                <p:oleObj spid="_x0000_s51208" name="Equation" r:id="rId15" imgW="2158920" imgH="291960" progId="Equation.DSMT4">
                  <p:embed/>
                </p:oleObj>
              </mc:Choice>
              <mc:Fallback>
                <p:oleObj name="Equation" r:id="rId15" imgW="2158920" imgH="291960" progId="Equation.DSMT4">
                  <p:embed/>
                  <p:pic>
                    <p:nvPicPr>
                      <p:cNvPr id="7177" name="Object 8"/>
                      <p:cNvPicPr>
                        <a:picLocks noChangeAspect="1" noChangeArrowheads="1"/>
                      </p:cNvPicPr>
                      <p:nvPr/>
                    </p:nvPicPr>
                    <p:blipFill>
                      <a:blip r:embed="rId16"/>
                      <a:srcRect/>
                      <a:stretch>
                        <a:fillRect/>
                      </a:stretch>
                    </p:blipFill>
                    <p:spPr bwMode="auto">
                      <a:xfrm>
                        <a:off x="2048646" y="5257027"/>
                        <a:ext cx="5318805" cy="717309"/>
                      </a:xfrm>
                      <a:prstGeom prst="rect">
                        <a:avLst/>
                      </a:prstGeom>
                      <a:noFill/>
                      <a:ln>
                        <a:noFill/>
                      </a:ln>
                    </p:spPr>
                  </p:pic>
                </p:oleObj>
              </mc:Fallback>
            </mc:AlternateContent>
          </a:graphicData>
        </a:graphic>
      </p:graphicFrame>
      <p:sp>
        <p:nvSpPr>
          <p:cNvPr id="35850"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A4324C-13F8-4008-85D8-A1B85515D16B}"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7095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0-#ppt_w/2"/>
                                          </p:val>
                                        </p:tav>
                                        <p:tav tm="100000">
                                          <p:val>
                                            <p:strVal val="#ppt_x"/>
                                          </p:val>
                                        </p:tav>
                                      </p:tavLst>
                                    </p:anim>
                                    <p:anim calcmode="lin" valueType="num">
                                      <p:cBhvr additive="base">
                                        <p:cTn id="14"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176"/>
                                        </p:tgtEl>
                                        <p:attrNameLst>
                                          <p:attrName>style.visibility</p:attrName>
                                        </p:attrNameLst>
                                      </p:cBhvr>
                                      <p:to>
                                        <p:strVal val="visible"/>
                                      </p:to>
                                    </p:set>
                                    <p:anim calcmode="lin" valueType="num">
                                      <p:cBhvr additive="base">
                                        <p:cTn id="25" dur="500" fill="hold"/>
                                        <p:tgtEl>
                                          <p:spTgt spid="7176"/>
                                        </p:tgtEl>
                                        <p:attrNameLst>
                                          <p:attrName>ppt_x</p:attrName>
                                        </p:attrNameLst>
                                      </p:cBhvr>
                                      <p:tavLst>
                                        <p:tav tm="0">
                                          <p:val>
                                            <p:strVal val="0-#ppt_w/2"/>
                                          </p:val>
                                        </p:tav>
                                        <p:tav tm="100000">
                                          <p:val>
                                            <p:strVal val="#ppt_x"/>
                                          </p:val>
                                        </p:tav>
                                      </p:tavLst>
                                    </p:anim>
                                    <p:anim calcmode="lin" valueType="num">
                                      <p:cBhvr additive="base">
                                        <p:cTn id="26" dur="500" fill="hold"/>
                                        <p:tgtEl>
                                          <p:spTgt spid="717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174"/>
                                        </p:tgtEl>
                                        <p:attrNameLst>
                                          <p:attrName>style.visibility</p:attrName>
                                        </p:attrNameLst>
                                      </p:cBhvr>
                                      <p:to>
                                        <p:strVal val="visible"/>
                                      </p:to>
                                    </p:set>
                                    <p:anim calcmode="lin" valueType="num">
                                      <p:cBhvr additive="base">
                                        <p:cTn id="31" dur="500" fill="hold"/>
                                        <p:tgtEl>
                                          <p:spTgt spid="7174"/>
                                        </p:tgtEl>
                                        <p:attrNameLst>
                                          <p:attrName>ppt_x</p:attrName>
                                        </p:attrNameLst>
                                      </p:cBhvr>
                                      <p:tavLst>
                                        <p:tav tm="0">
                                          <p:val>
                                            <p:strVal val="0-#ppt_w/2"/>
                                          </p:val>
                                        </p:tav>
                                        <p:tav tm="100000">
                                          <p:val>
                                            <p:strVal val="#ppt_x"/>
                                          </p:val>
                                        </p:tav>
                                      </p:tavLst>
                                    </p:anim>
                                    <p:anim calcmode="lin" valueType="num">
                                      <p:cBhvr additive="base">
                                        <p:cTn id="32"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175"/>
                                        </p:tgtEl>
                                        <p:attrNameLst>
                                          <p:attrName>style.visibility</p:attrName>
                                        </p:attrNameLst>
                                      </p:cBhvr>
                                      <p:to>
                                        <p:strVal val="visible"/>
                                      </p:to>
                                    </p:set>
                                    <p:anim calcmode="lin" valueType="num">
                                      <p:cBhvr additive="base">
                                        <p:cTn id="37" dur="500" fill="hold"/>
                                        <p:tgtEl>
                                          <p:spTgt spid="7175"/>
                                        </p:tgtEl>
                                        <p:attrNameLst>
                                          <p:attrName>ppt_x</p:attrName>
                                        </p:attrNameLst>
                                      </p:cBhvr>
                                      <p:tavLst>
                                        <p:tav tm="0">
                                          <p:val>
                                            <p:strVal val="0-#ppt_w/2"/>
                                          </p:val>
                                        </p:tav>
                                        <p:tav tm="100000">
                                          <p:val>
                                            <p:strVal val="#ppt_x"/>
                                          </p:val>
                                        </p:tav>
                                      </p:tavLst>
                                    </p:anim>
                                    <p:anim calcmode="lin" valueType="num">
                                      <p:cBhvr additive="base">
                                        <p:cTn id="38"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7177"/>
                                        </p:tgtEl>
                                        <p:attrNameLst>
                                          <p:attrName>style.visibility</p:attrName>
                                        </p:attrNameLst>
                                      </p:cBhvr>
                                      <p:to>
                                        <p:strVal val="visible"/>
                                      </p:to>
                                    </p:set>
                                    <p:anim calcmode="lin" valueType="num">
                                      <p:cBhvr additive="base">
                                        <p:cTn id="43" dur="500" fill="hold"/>
                                        <p:tgtEl>
                                          <p:spTgt spid="7177"/>
                                        </p:tgtEl>
                                        <p:attrNameLst>
                                          <p:attrName>ppt_x</p:attrName>
                                        </p:attrNameLst>
                                      </p:cBhvr>
                                      <p:tavLst>
                                        <p:tav tm="0">
                                          <p:val>
                                            <p:strVal val="0-#ppt_w/2"/>
                                          </p:val>
                                        </p:tav>
                                        <p:tav tm="100000">
                                          <p:val>
                                            <p:strVal val="#ppt_x"/>
                                          </p:val>
                                        </p:tav>
                                      </p:tavLst>
                                    </p:anim>
                                    <p:anim calcmode="lin" valueType="num">
                                      <p:cBhvr additive="base">
                                        <p:cTn id="44" dur="500" fill="hold"/>
                                        <p:tgtEl>
                                          <p:spTgt spid="7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114550" y="922338"/>
          <a:ext cx="6799263" cy="1063625"/>
        </p:xfrm>
        <a:graphic>
          <a:graphicData uri="http://schemas.openxmlformats.org/presentationml/2006/ole">
            <mc:AlternateContent xmlns:mc="http://schemas.openxmlformats.org/markup-compatibility/2006">
              <mc:Choice xmlns:v="urn:schemas-microsoft-com:vml" Requires="v">
                <p:oleObj spid="_x0000_s52226" name="Equation" r:id="rId3" imgW="2590560" imgH="406080" progId="Equation.DSMT4">
                  <p:embed/>
                </p:oleObj>
              </mc:Choice>
              <mc:Fallback>
                <p:oleObj name="Equation" r:id="rId3" imgW="2590560" imgH="406080" progId="Equation.DSMT4">
                  <p:embed/>
                  <p:pic>
                    <p:nvPicPr>
                      <p:cNvPr id="8194" name="Object 2"/>
                      <p:cNvPicPr>
                        <a:picLocks noChangeAspect="1" noChangeArrowheads="1"/>
                      </p:cNvPicPr>
                      <p:nvPr/>
                    </p:nvPicPr>
                    <p:blipFill>
                      <a:blip r:embed="rId4"/>
                      <a:srcRect/>
                      <a:stretch>
                        <a:fillRect/>
                      </a:stretch>
                    </p:blipFill>
                    <p:spPr bwMode="auto">
                      <a:xfrm>
                        <a:off x="2114550" y="922338"/>
                        <a:ext cx="6799263" cy="1063625"/>
                      </a:xfrm>
                      <a:prstGeom prst="rect">
                        <a:avLst/>
                      </a:prstGeom>
                      <a:noFill/>
                      <a:ln>
                        <a:noFill/>
                      </a:ln>
                    </p:spPr>
                  </p:pic>
                </p:oleObj>
              </mc:Fallback>
            </mc:AlternateContent>
          </a:graphicData>
        </a:graphic>
      </p:graphicFrame>
      <p:sp>
        <p:nvSpPr>
          <p:cNvPr id="8195" name="Text Box 3"/>
          <p:cNvSpPr txBox="1">
            <a:spLocks noChangeArrowheads="1"/>
          </p:cNvSpPr>
          <p:nvPr/>
        </p:nvSpPr>
        <p:spPr bwMode="auto">
          <a:xfrm>
            <a:off x="1930400" y="2274511"/>
            <a:ext cx="19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代入</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(1.1)</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得</a:t>
            </a:r>
          </a:p>
        </p:txBody>
      </p:sp>
      <p:graphicFrame>
        <p:nvGraphicFramePr>
          <p:cNvPr id="8196" name="Object 3"/>
          <p:cNvGraphicFramePr>
            <a:graphicFrameLocks noChangeAspect="1"/>
          </p:cNvGraphicFramePr>
          <p:nvPr/>
        </p:nvGraphicFramePr>
        <p:xfrm>
          <a:off x="4297363" y="2044700"/>
          <a:ext cx="3394075" cy="1001713"/>
        </p:xfrm>
        <a:graphic>
          <a:graphicData uri="http://schemas.openxmlformats.org/presentationml/2006/ole">
            <mc:AlternateContent xmlns:mc="http://schemas.openxmlformats.org/markup-compatibility/2006">
              <mc:Choice xmlns:v="urn:schemas-microsoft-com:vml" Requires="v">
                <p:oleObj spid="_x0000_s52227" name="Equation" r:id="rId5" imgW="1371600" imgH="406080" progId="Equation.DSMT4">
                  <p:embed/>
                </p:oleObj>
              </mc:Choice>
              <mc:Fallback>
                <p:oleObj name="Equation" r:id="rId5" imgW="1371600" imgH="406080" progId="Equation.DSMT4">
                  <p:embed/>
                  <p:pic>
                    <p:nvPicPr>
                      <p:cNvPr id="8196" name="Object 3"/>
                      <p:cNvPicPr>
                        <a:picLocks noChangeAspect="1" noChangeArrowheads="1"/>
                      </p:cNvPicPr>
                      <p:nvPr/>
                    </p:nvPicPr>
                    <p:blipFill>
                      <a:blip r:embed="rId6"/>
                      <a:srcRect/>
                      <a:stretch>
                        <a:fillRect/>
                      </a:stretch>
                    </p:blipFill>
                    <p:spPr bwMode="auto">
                      <a:xfrm>
                        <a:off x="4297363" y="2044700"/>
                        <a:ext cx="3394075" cy="1001713"/>
                      </a:xfrm>
                      <a:prstGeom prst="rect">
                        <a:avLst/>
                      </a:prstGeom>
                      <a:noFill/>
                      <a:ln>
                        <a:noFill/>
                      </a:ln>
                    </p:spPr>
                  </p:pic>
                </p:oleObj>
              </mc:Fallback>
            </mc:AlternateContent>
          </a:graphicData>
        </a:graphic>
      </p:graphicFrame>
      <p:sp>
        <p:nvSpPr>
          <p:cNvPr id="8197" name="Text Box 5"/>
          <p:cNvSpPr txBox="1">
            <a:spLocks noChangeArrowheads="1"/>
          </p:cNvSpPr>
          <p:nvPr/>
        </p:nvSpPr>
        <p:spPr bwMode="auto">
          <a:xfrm>
            <a:off x="2215488" y="3243775"/>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积分得</a:t>
            </a:r>
          </a:p>
        </p:txBody>
      </p:sp>
      <p:graphicFrame>
        <p:nvGraphicFramePr>
          <p:cNvPr id="8198" name="Object 4"/>
          <p:cNvGraphicFramePr>
            <a:graphicFrameLocks noChangeAspect="1"/>
          </p:cNvGraphicFramePr>
          <p:nvPr/>
        </p:nvGraphicFramePr>
        <p:xfrm>
          <a:off x="3579813" y="3035300"/>
          <a:ext cx="4500562" cy="838200"/>
        </p:xfrm>
        <a:graphic>
          <a:graphicData uri="http://schemas.openxmlformats.org/presentationml/2006/ole">
            <mc:AlternateContent xmlns:mc="http://schemas.openxmlformats.org/markup-compatibility/2006">
              <mc:Choice xmlns:v="urn:schemas-microsoft-com:vml" Requires="v">
                <p:oleObj spid="_x0000_s52228" name="Equation" r:id="rId7" imgW="1765080" imgH="330120" progId="Equation.DSMT4">
                  <p:embed/>
                </p:oleObj>
              </mc:Choice>
              <mc:Fallback>
                <p:oleObj name="Equation" r:id="rId7" imgW="1765080" imgH="330120" progId="Equation.DSMT4">
                  <p:embed/>
                  <p:pic>
                    <p:nvPicPr>
                      <p:cNvPr id="8198" name="Object 4"/>
                      <p:cNvPicPr>
                        <a:picLocks noChangeAspect="1" noChangeArrowheads="1"/>
                      </p:cNvPicPr>
                      <p:nvPr/>
                    </p:nvPicPr>
                    <p:blipFill>
                      <a:blip r:embed="rId8"/>
                      <a:srcRect/>
                      <a:stretch>
                        <a:fillRect/>
                      </a:stretch>
                    </p:blipFill>
                    <p:spPr bwMode="auto">
                      <a:xfrm>
                        <a:off x="3579813" y="3035300"/>
                        <a:ext cx="4500562" cy="838200"/>
                      </a:xfrm>
                      <a:prstGeom prst="rect">
                        <a:avLst/>
                      </a:prstGeom>
                      <a:noFill/>
                      <a:ln>
                        <a:noFill/>
                      </a:ln>
                    </p:spPr>
                  </p:pic>
                </p:oleObj>
              </mc:Fallback>
            </mc:AlternateContent>
          </a:graphicData>
        </a:graphic>
      </p:graphicFrame>
      <p:graphicFrame>
        <p:nvGraphicFramePr>
          <p:cNvPr id="8199" name="Object 5"/>
          <p:cNvGraphicFramePr>
            <a:graphicFrameLocks noChangeAspect="1"/>
          </p:cNvGraphicFramePr>
          <p:nvPr/>
        </p:nvGraphicFramePr>
        <p:xfrm>
          <a:off x="1943100" y="3986213"/>
          <a:ext cx="3603625" cy="563562"/>
        </p:xfrm>
        <a:graphic>
          <a:graphicData uri="http://schemas.openxmlformats.org/presentationml/2006/ole">
            <mc:AlternateContent xmlns:mc="http://schemas.openxmlformats.org/markup-compatibility/2006">
              <mc:Choice xmlns:v="urn:schemas-microsoft-com:vml" Requires="v">
                <p:oleObj spid="_x0000_s52229" name="Equation" r:id="rId9" imgW="1460160" imgH="228600" progId="Equation.DSMT4">
                  <p:embed/>
                </p:oleObj>
              </mc:Choice>
              <mc:Fallback>
                <p:oleObj name="Equation" r:id="rId9" imgW="1460160" imgH="228600" progId="Equation.DSMT4">
                  <p:embed/>
                  <p:pic>
                    <p:nvPicPr>
                      <p:cNvPr id="8199" name="Object 5"/>
                      <p:cNvPicPr>
                        <a:picLocks noChangeAspect="1" noChangeArrowheads="1"/>
                      </p:cNvPicPr>
                      <p:nvPr/>
                    </p:nvPicPr>
                    <p:blipFill>
                      <a:blip r:embed="rId10"/>
                      <a:srcRect/>
                      <a:stretch>
                        <a:fillRect/>
                      </a:stretch>
                    </p:blipFill>
                    <p:spPr bwMode="auto">
                      <a:xfrm>
                        <a:off x="1943100" y="3986213"/>
                        <a:ext cx="360362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0" name="Object 6"/>
          <p:cNvGraphicFramePr>
            <a:graphicFrameLocks noChangeAspect="1"/>
          </p:cNvGraphicFramePr>
          <p:nvPr/>
        </p:nvGraphicFramePr>
        <p:xfrm>
          <a:off x="2555875" y="4737100"/>
          <a:ext cx="6534150" cy="871538"/>
        </p:xfrm>
        <a:graphic>
          <a:graphicData uri="http://schemas.openxmlformats.org/presentationml/2006/ole">
            <mc:AlternateContent xmlns:mc="http://schemas.openxmlformats.org/markup-compatibility/2006">
              <mc:Choice xmlns:v="urn:schemas-microsoft-com:vml" Requires="v">
                <p:oleObj spid="_x0000_s52230" name="Equation" r:id="rId11" imgW="2463480" imgH="330120" progId="Equation.DSMT4">
                  <p:embed/>
                </p:oleObj>
              </mc:Choice>
              <mc:Fallback>
                <p:oleObj name="Equation" r:id="rId11" imgW="2463480" imgH="330120" progId="Equation.DSMT4">
                  <p:embed/>
                  <p:pic>
                    <p:nvPicPr>
                      <p:cNvPr id="8200" name="Object 6"/>
                      <p:cNvPicPr>
                        <a:picLocks noChangeAspect="1" noChangeArrowheads="1"/>
                      </p:cNvPicPr>
                      <p:nvPr/>
                    </p:nvPicPr>
                    <p:blipFill>
                      <a:blip r:embed="rId12"/>
                      <a:srcRect/>
                      <a:stretch>
                        <a:fillRect/>
                      </a:stretch>
                    </p:blipFill>
                    <p:spPr bwMode="auto">
                      <a:xfrm>
                        <a:off x="2555875" y="4737100"/>
                        <a:ext cx="6534150" cy="871538"/>
                      </a:xfrm>
                      <a:prstGeom prst="rect">
                        <a:avLst/>
                      </a:prstGeom>
                      <a:noFill/>
                      <a:ln w="50800" cmpd="thickThin">
                        <a:solidFill>
                          <a:srgbClr val="FF0000"/>
                        </a:solidFill>
                      </a:ln>
                    </p:spPr>
                  </p:pic>
                </p:oleObj>
              </mc:Fallback>
            </mc:AlternateContent>
          </a:graphicData>
        </a:graphic>
      </p:graphicFrame>
      <p:sp>
        <p:nvSpPr>
          <p:cNvPr id="8201" name="Text Box 9"/>
          <p:cNvSpPr txBox="1">
            <a:spLocks noChangeArrowheads="1"/>
          </p:cNvSpPr>
          <p:nvPr/>
        </p:nvSpPr>
        <p:spPr bwMode="auto">
          <a:xfrm>
            <a:off x="2051957" y="5739215"/>
            <a:ext cx="5710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注  求</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(1.1)</a:t>
            </a: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的通解可直接用公式</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(1.3)</a:t>
            </a:r>
          </a:p>
        </p:txBody>
      </p:sp>
      <p:sp>
        <p:nvSpPr>
          <p:cNvPr id="36874" name="灯片编号占位符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BCEDB0E-B80E-408B-ADEA-C34A858165F6}"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9871363" y="4911013"/>
            <a:ext cx="873957"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7051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125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8196"/>
                                        </p:tgtEl>
                                        <p:attrNameLst>
                                          <p:attrName>style.visibility</p:attrName>
                                        </p:attrNameLst>
                                      </p:cBhvr>
                                      <p:to>
                                        <p:strVal val="visible"/>
                                      </p:to>
                                    </p:set>
                                    <p:anim calcmode="lin" valueType="num">
                                      <p:cBhvr additive="base">
                                        <p:cTn id="16" dur="500" fill="hold"/>
                                        <p:tgtEl>
                                          <p:spTgt spid="8196"/>
                                        </p:tgtEl>
                                        <p:attrNameLst>
                                          <p:attrName>ppt_x</p:attrName>
                                        </p:attrNameLst>
                                      </p:cBhvr>
                                      <p:tavLst>
                                        <p:tav tm="0">
                                          <p:val>
                                            <p:strVal val="0-#ppt_w/2"/>
                                          </p:val>
                                        </p:tav>
                                        <p:tav tm="100000">
                                          <p:val>
                                            <p:strVal val="#ppt_x"/>
                                          </p:val>
                                        </p:tav>
                                      </p:tavLst>
                                    </p:anim>
                                    <p:anim calcmode="lin" valueType="num">
                                      <p:cBhvr additive="base">
                                        <p:cTn id="17"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19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wipe(left)">
                                      <p:cBhvr>
                                        <p:cTn id="26" dur="1000"/>
                                        <p:tgtEl>
                                          <p:spTgt spid="819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199"/>
                                        </p:tgtEl>
                                        <p:attrNameLst>
                                          <p:attrName>style.visibility</p:attrName>
                                        </p:attrNameLst>
                                      </p:cBhvr>
                                      <p:to>
                                        <p:strVal val="visible"/>
                                      </p:to>
                                    </p:set>
                                    <p:anim calcmode="lin" valueType="num">
                                      <p:cBhvr additive="base">
                                        <p:cTn id="31" dur="500" fill="hold"/>
                                        <p:tgtEl>
                                          <p:spTgt spid="8199"/>
                                        </p:tgtEl>
                                        <p:attrNameLst>
                                          <p:attrName>ppt_x</p:attrName>
                                        </p:attrNameLst>
                                      </p:cBhvr>
                                      <p:tavLst>
                                        <p:tav tm="0">
                                          <p:val>
                                            <p:strVal val="0-#ppt_w/2"/>
                                          </p:val>
                                        </p:tav>
                                        <p:tav tm="100000">
                                          <p:val>
                                            <p:strVal val="#ppt_x"/>
                                          </p:val>
                                        </p:tav>
                                      </p:tavLst>
                                    </p:anim>
                                    <p:anim calcmode="lin" valueType="num">
                                      <p:cBhvr additive="base">
                                        <p:cTn id="32"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200"/>
                                        </p:tgtEl>
                                        <p:attrNameLst>
                                          <p:attrName>style.visibility</p:attrName>
                                        </p:attrNameLst>
                                      </p:cBhvr>
                                      <p:to>
                                        <p:strVal val="visible"/>
                                      </p:to>
                                    </p:set>
                                    <p:animEffect transition="in" filter="wipe(left)">
                                      <p:cBhvr>
                                        <p:cTn id="37" dur="1250"/>
                                        <p:tgtEl>
                                          <p:spTgt spid="820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arn(inVertic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201"/>
                                        </p:tgtEl>
                                        <p:attrNameLst>
                                          <p:attrName>style.visibility</p:attrName>
                                        </p:attrNameLst>
                                      </p:cBhvr>
                                      <p:to>
                                        <p:strVal val="visible"/>
                                      </p:to>
                                    </p:set>
                                    <p:anim calcmode="lin" valueType="num">
                                      <p:cBhvr additive="base">
                                        <p:cTn id="47" dur="500" fill="hold"/>
                                        <p:tgtEl>
                                          <p:spTgt spid="8201"/>
                                        </p:tgtEl>
                                        <p:attrNameLst>
                                          <p:attrName>ppt_x</p:attrName>
                                        </p:attrNameLst>
                                      </p:cBhvr>
                                      <p:tavLst>
                                        <p:tav tm="0">
                                          <p:val>
                                            <p:strVal val="#ppt_x"/>
                                          </p:val>
                                        </p:tav>
                                        <p:tav tm="100000">
                                          <p:val>
                                            <p:strVal val="#ppt_x"/>
                                          </p:val>
                                        </p:tav>
                                      </p:tavLst>
                                    </p:anim>
                                    <p:anim calcmode="lin" valueType="num">
                                      <p:cBhvr additive="base">
                                        <p:cTn id="48" dur="500" fill="hold"/>
                                        <p:tgtEl>
                                          <p:spTgt spid="82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7" grpId="0"/>
      <p:bldP spid="8201"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6" name="Group 2"/>
          <p:cNvGrpSpPr>
            <a:grpSpLocks/>
          </p:cNvGrpSpPr>
          <p:nvPr/>
        </p:nvGrpSpPr>
        <p:grpSpPr bwMode="auto">
          <a:xfrm>
            <a:off x="2279650" y="861616"/>
            <a:ext cx="6418263" cy="1709738"/>
            <a:chOff x="452" y="321"/>
            <a:chExt cx="4043" cy="1077"/>
          </a:xfrm>
        </p:grpSpPr>
        <p:sp>
          <p:nvSpPr>
            <p:cNvPr id="37905" name="Text Box 3"/>
            <p:cNvSpPr txBox="1">
              <a:spLocks noChangeArrowheads="1"/>
            </p:cNvSpPr>
            <p:nvPr/>
          </p:nvSpPr>
          <p:spPr bwMode="auto">
            <a:xfrm>
              <a:off x="452" y="321"/>
              <a:ext cx="137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例</a:t>
              </a:r>
              <a:r>
                <a:rPr kumimoji="1" lang="en-US" altLang="zh-CN"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求方程</a:t>
              </a:r>
            </a:p>
          </p:txBody>
        </p:sp>
        <p:graphicFrame>
          <p:nvGraphicFramePr>
            <p:cNvPr id="37895" name="Object 7"/>
            <p:cNvGraphicFramePr>
              <a:graphicFrameLocks noChangeAspect="1"/>
            </p:cNvGraphicFramePr>
            <p:nvPr/>
          </p:nvGraphicFramePr>
          <p:xfrm>
            <a:off x="1509" y="472"/>
            <a:ext cx="2986" cy="671"/>
          </p:xfrm>
          <a:graphic>
            <a:graphicData uri="http://schemas.openxmlformats.org/presentationml/2006/ole">
              <mc:AlternateContent xmlns:mc="http://schemas.openxmlformats.org/markup-compatibility/2006">
                <mc:Choice xmlns:v="urn:schemas-microsoft-com:vml" Requires="v">
                  <p:oleObj spid="_x0000_s53250" name="Equation" r:id="rId3" imgW="1803240" imgH="406080" progId="Equation.DSMT4">
                    <p:embed/>
                  </p:oleObj>
                </mc:Choice>
                <mc:Fallback>
                  <p:oleObj name="Equation" r:id="rId3" imgW="1803240" imgH="406080" progId="Equation.DSMT4">
                    <p:embed/>
                    <p:pic>
                      <p:nvPicPr>
                        <p:cNvPr id="37895" name="Object 7"/>
                        <p:cNvPicPr>
                          <a:picLocks noChangeAspect="1" noChangeArrowheads="1"/>
                        </p:cNvPicPr>
                        <p:nvPr/>
                      </p:nvPicPr>
                      <p:blipFill>
                        <a:blip r:embed="rId4"/>
                        <a:srcRect/>
                        <a:stretch>
                          <a:fillRect/>
                        </a:stretch>
                      </p:blipFill>
                      <p:spPr bwMode="auto">
                        <a:xfrm>
                          <a:off x="1509" y="472"/>
                          <a:ext cx="2986"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6" name="Text Box 5"/>
            <p:cNvSpPr txBox="1">
              <a:spLocks noChangeArrowheads="1"/>
            </p:cNvSpPr>
            <p:nvPr/>
          </p:nvSpPr>
          <p:spPr bwMode="auto">
            <a:xfrm>
              <a:off x="603" y="1068"/>
              <a:ext cx="194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通解</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这里为</a:t>
              </a:r>
              <a:r>
                <a:rPr kumimoji="1"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n</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常数</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endPar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pSp>
      <p:sp>
        <p:nvSpPr>
          <p:cNvPr id="9222" name="Text Box 6"/>
          <p:cNvSpPr txBox="1">
            <a:spLocks noChangeArrowheads="1"/>
          </p:cNvSpPr>
          <p:nvPr/>
        </p:nvSpPr>
        <p:spPr bwMode="auto">
          <a:xfrm>
            <a:off x="2279650" y="2760726"/>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sp>
        <p:nvSpPr>
          <p:cNvPr id="9223" name="Text Box 7"/>
          <p:cNvSpPr txBox="1">
            <a:spLocks noChangeArrowheads="1"/>
          </p:cNvSpPr>
          <p:nvPr/>
        </p:nvSpPr>
        <p:spPr bwMode="auto">
          <a:xfrm>
            <a:off x="3158418" y="2773890"/>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将方程改写为</a:t>
            </a:r>
          </a:p>
        </p:txBody>
      </p:sp>
      <p:graphicFrame>
        <p:nvGraphicFramePr>
          <p:cNvPr id="9224" name="Object 2"/>
          <p:cNvGraphicFramePr>
            <a:graphicFrameLocks noChangeAspect="1"/>
          </p:cNvGraphicFramePr>
          <p:nvPr/>
        </p:nvGraphicFramePr>
        <p:xfrm>
          <a:off x="5877868" y="2413492"/>
          <a:ext cx="4106863" cy="1065213"/>
        </p:xfrm>
        <a:graphic>
          <a:graphicData uri="http://schemas.openxmlformats.org/presentationml/2006/ole">
            <mc:AlternateContent xmlns:mc="http://schemas.openxmlformats.org/markup-compatibility/2006">
              <mc:Choice xmlns:v="urn:schemas-microsoft-com:vml" Requires="v">
                <p:oleObj spid="_x0000_s53251" name="Equation" r:id="rId5" imgW="1562040" imgH="406080" progId="Equation.DSMT4">
                  <p:embed/>
                </p:oleObj>
              </mc:Choice>
              <mc:Fallback>
                <p:oleObj name="Equation" r:id="rId5" imgW="1562040" imgH="406080" progId="Equation.DSMT4">
                  <p:embed/>
                  <p:pic>
                    <p:nvPicPr>
                      <p:cNvPr id="9224" name="Object 2"/>
                      <p:cNvPicPr>
                        <a:picLocks noChangeAspect="1" noChangeArrowheads="1"/>
                      </p:cNvPicPr>
                      <p:nvPr/>
                    </p:nvPicPr>
                    <p:blipFill>
                      <a:blip r:embed="rId6"/>
                      <a:srcRect/>
                      <a:stretch>
                        <a:fillRect/>
                      </a:stretch>
                    </p:blipFill>
                    <p:spPr bwMode="auto">
                      <a:xfrm>
                        <a:off x="5877868" y="2413492"/>
                        <a:ext cx="4106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5" name="Text Box 9"/>
          <p:cNvSpPr txBox="1">
            <a:spLocks noChangeArrowheads="1"/>
          </p:cNvSpPr>
          <p:nvPr/>
        </p:nvSpPr>
        <p:spPr bwMode="auto">
          <a:xfrm>
            <a:off x="2279650" y="3662691"/>
            <a:ext cx="2799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首先</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求齐次方程</a:t>
            </a:r>
          </a:p>
        </p:txBody>
      </p:sp>
      <p:graphicFrame>
        <p:nvGraphicFramePr>
          <p:cNvPr id="9226" name="Object 3"/>
          <p:cNvGraphicFramePr>
            <a:graphicFrameLocks noChangeAspect="1"/>
          </p:cNvGraphicFramePr>
          <p:nvPr/>
        </p:nvGraphicFramePr>
        <p:xfrm>
          <a:off x="5136407" y="3391695"/>
          <a:ext cx="2138363" cy="1065212"/>
        </p:xfrm>
        <a:graphic>
          <a:graphicData uri="http://schemas.openxmlformats.org/presentationml/2006/ole">
            <mc:AlternateContent xmlns:mc="http://schemas.openxmlformats.org/markup-compatibility/2006">
              <mc:Choice xmlns:v="urn:schemas-microsoft-com:vml" Requires="v">
                <p:oleObj spid="_x0000_s53252" name="Equation" r:id="rId7" imgW="812520" imgH="406080" progId="Equation.DSMT4">
                  <p:embed/>
                </p:oleObj>
              </mc:Choice>
              <mc:Fallback>
                <p:oleObj name="Equation" r:id="rId7" imgW="812520" imgH="406080" progId="Equation.DSMT4">
                  <p:embed/>
                  <p:pic>
                    <p:nvPicPr>
                      <p:cNvPr id="9226" name="Object 3"/>
                      <p:cNvPicPr>
                        <a:picLocks noChangeAspect="1" noChangeArrowheads="1"/>
                      </p:cNvPicPr>
                      <p:nvPr/>
                    </p:nvPicPr>
                    <p:blipFill>
                      <a:blip r:embed="rId8"/>
                      <a:srcRect/>
                      <a:stretch>
                        <a:fillRect/>
                      </a:stretch>
                    </p:blipFill>
                    <p:spPr bwMode="auto">
                      <a:xfrm>
                        <a:off x="5136407" y="3391695"/>
                        <a:ext cx="2138363"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7" name="Text Box 11"/>
          <p:cNvSpPr txBox="1">
            <a:spLocks noChangeArrowheads="1"/>
          </p:cNvSpPr>
          <p:nvPr/>
        </p:nvSpPr>
        <p:spPr bwMode="auto">
          <a:xfrm>
            <a:off x="7297954" y="3662691"/>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的通解</a:t>
            </a:r>
          </a:p>
        </p:txBody>
      </p:sp>
      <p:sp>
        <p:nvSpPr>
          <p:cNvPr id="9228" name="Text Box 12"/>
          <p:cNvSpPr txBox="1">
            <a:spLocks noChangeArrowheads="1"/>
          </p:cNvSpPr>
          <p:nvPr/>
        </p:nvSpPr>
        <p:spPr bwMode="auto">
          <a:xfrm>
            <a:off x="2421686" y="4661884"/>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从</a:t>
            </a:r>
          </a:p>
        </p:txBody>
      </p:sp>
      <p:graphicFrame>
        <p:nvGraphicFramePr>
          <p:cNvPr id="9229" name="Object 4"/>
          <p:cNvGraphicFramePr>
            <a:graphicFrameLocks noChangeAspect="1"/>
          </p:cNvGraphicFramePr>
          <p:nvPr/>
        </p:nvGraphicFramePr>
        <p:xfrm>
          <a:off x="3074792" y="4398503"/>
          <a:ext cx="2136775" cy="1065213"/>
        </p:xfrm>
        <a:graphic>
          <a:graphicData uri="http://schemas.openxmlformats.org/presentationml/2006/ole">
            <mc:AlternateContent xmlns:mc="http://schemas.openxmlformats.org/markup-compatibility/2006">
              <mc:Choice xmlns:v="urn:schemas-microsoft-com:vml" Requires="v">
                <p:oleObj spid="_x0000_s53253" name="Equation" r:id="rId9" imgW="812520" imgH="406080" progId="Equation.DSMT4">
                  <p:embed/>
                </p:oleObj>
              </mc:Choice>
              <mc:Fallback>
                <p:oleObj name="Equation" r:id="rId9" imgW="812520" imgH="406080" progId="Equation.DSMT4">
                  <p:embed/>
                  <p:pic>
                    <p:nvPicPr>
                      <p:cNvPr id="9229" name="Object 4"/>
                      <p:cNvPicPr>
                        <a:picLocks noChangeAspect="1" noChangeArrowheads="1"/>
                      </p:cNvPicPr>
                      <p:nvPr/>
                    </p:nvPicPr>
                    <p:blipFill>
                      <a:blip r:embed="rId10"/>
                      <a:srcRect/>
                      <a:stretch>
                        <a:fillRect/>
                      </a:stretch>
                    </p:blipFill>
                    <p:spPr bwMode="auto">
                      <a:xfrm>
                        <a:off x="3074792" y="4398503"/>
                        <a:ext cx="2136775"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0" name="Text Box 14"/>
          <p:cNvSpPr txBox="1">
            <a:spLocks noChangeArrowheads="1"/>
          </p:cNvSpPr>
          <p:nvPr/>
        </p:nvSpPr>
        <p:spPr bwMode="auto">
          <a:xfrm>
            <a:off x="5211567" y="4661884"/>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分离变量得</a:t>
            </a:r>
          </a:p>
        </p:txBody>
      </p:sp>
      <p:graphicFrame>
        <p:nvGraphicFramePr>
          <p:cNvPr id="9231" name="Object 5"/>
          <p:cNvGraphicFramePr>
            <a:graphicFrameLocks noChangeAspect="1"/>
          </p:cNvGraphicFramePr>
          <p:nvPr/>
        </p:nvGraphicFramePr>
        <p:xfrm>
          <a:off x="7297954" y="4344609"/>
          <a:ext cx="2136342" cy="1049768"/>
        </p:xfrm>
        <a:graphic>
          <a:graphicData uri="http://schemas.openxmlformats.org/presentationml/2006/ole">
            <mc:AlternateContent xmlns:mc="http://schemas.openxmlformats.org/markup-compatibility/2006">
              <mc:Choice xmlns:v="urn:schemas-microsoft-com:vml" Requires="v">
                <p:oleObj spid="_x0000_s53254" name="Equation" r:id="rId11" imgW="876240" imgH="431640" progId="Equation.DSMT4">
                  <p:embed/>
                </p:oleObj>
              </mc:Choice>
              <mc:Fallback>
                <p:oleObj name="Equation" r:id="rId11" imgW="876240" imgH="431640" progId="Equation.DSMT4">
                  <p:embed/>
                  <p:pic>
                    <p:nvPicPr>
                      <p:cNvPr id="9231" name="Object 5"/>
                      <p:cNvPicPr>
                        <a:picLocks noChangeAspect="1" noChangeArrowheads="1"/>
                      </p:cNvPicPr>
                      <p:nvPr/>
                    </p:nvPicPr>
                    <p:blipFill>
                      <a:blip r:embed="rId12"/>
                      <a:srcRect/>
                      <a:stretch>
                        <a:fillRect/>
                      </a:stretch>
                    </p:blipFill>
                    <p:spPr bwMode="auto">
                      <a:xfrm>
                        <a:off x="7297954" y="4344609"/>
                        <a:ext cx="2136342" cy="1049768"/>
                      </a:xfrm>
                      <a:prstGeom prst="rect">
                        <a:avLst/>
                      </a:prstGeom>
                      <a:noFill/>
                      <a:ln>
                        <a:noFill/>
                      </a:ln>
                    </p:spPr>
                  </p:pic>
                </p:oleObj>
              </mc:Fallback>
            </mc:AlternateContent>
          </a:graphicData>
        </a:graphic>
      </p:graphicFrame>
      <p:graphicFrame>
        <p:nvGraphicFramePr>
          <p:cNvPr id="9232" name="Object 6"/>
          <p:cNvGraphicFramePr>
            <a:graphicFrameLocks noChangeAspect="1"/>
          </p:cNvGraphicFramePr>
          <p:nvPr/>
        </p:nvGraphicFramePr>
        <p:xfrm>
          <a:off x="4860925" y="5553075"/>
          <a:ext cx="3505200" cy="633413"/>
        </p:xfrm>
        <a:graphic>
          <a:graphicData uri="http://schemas.openxmlformats.org/presentationml/2006/ole">
            <mc:AlternateContent xmlns:mc="http://schemas.openxmlformats.org/markup-compatibility/2006">
              <mc:Choice xmlns:v="urn:schemas-microsoft-com:vml" Requires="v">
                <p:oleObj spid="_x0000_s53255" name="Equation" r:id="rId13" imgW="1333440" imgH="241200" progId="Equation.DSMT4">
                  <p:embed/>
                </p:oleObj>
              </mc:Choice>
              <mc:Fallback>
                <p:oleObj name="Equation" r:id="rId13" imgW="1333440" imgH="241200" progId="Equation.DSMT4">
                  <p:embed/>
                  <p:pic>
                    <p:nvPicPr>
                      <p:cNvPr id="9232" name="Object 6"/>
                      <p:cNvPicPr>
                        <a:picLocks noChangeAspect="1" noChangeArrowheads="1"/>
                      </p:cNvPicPr>
                      <p:nvPr/>
                    </p:nvPicPr>
                    <p:blipFill>
                      <a:blip r:embed="rId14"/>
                      <a:srcRect/>
                      <a:stretch>
                        <a:fillRect/>
                      </a:stretch>
                    </p:blipFill>
                    <p:spPr bwMode="auto">
                      <a:xfrm>
                        <a:off x="4860925" y="5553075"/>
                        <a:ext cx="35052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3" name="Text Box 17"/>
          <p:cNvSpPr txBox="1">
            <a:spLocks noChangeArrowheads="1"/>
          </p:cNvSpPr>
          <p:nvPr/>
        </p:nvSpPr>
        <p:spPr bwMode="auto">
          <a:xfrm>
            <a:off x="2495550" y="5638536"/>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两边积分得</a:t>
            </a:r>
          </a:p>
        </p:txBody>
      </p:sp>
      <p:sp>
        <p:nvSpPr>
          <p:cNvPr id="37904"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4E6EC8-0E3F-4570-BDBD-D5E9C08E664A}"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15800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223"/>
                                        </p:tgtEl>
                                        <p:attrNameLst>
                                          <p:attrName>style.visibility</p:attrName>
                                        </p:attrNameLst>
                                      </p:cBhvr>
                                      <p:to>
                                        <p:strVal val="visible"/>
                                      </p:to>
                                    </p:set>
                                    <p:anim calcmode="lin" valueType="num">
                                      <p:cBhvr additive="base">
                                        <p:cTn id="11" dur="500" fill="hold"/>
                                        <p:tgtEl>
                                          <p:spTgt spid="9223"/>
                                        </p:tgtEl>
                                        <p:attrNameLst>
                                          <p:attrName>ppt_x</p:attrName>
                                        </p:attrNameLst>
                                      </p:cBhvr>
                                      <p:tavLst>
                                        <p:tav tm="0">
                                          <p:val>
                                            <p:strVal val="#ppt_x"/>
                                          </p:val>
                                        </p:tav>
                                        <p:tav tm="100000">
                                          <p:val>
                                            <p:strVal val="#ppt_x"/>
                                          </p:val>
                                        </p:tav>
                                      </p:tavLst>
                                    </p:anim>
                                    <p:anim calcmode="lin" valueType="num">
                                      <p:cBhvr additive="base">
                                        <p:cTn id="12"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9224"/>
                                        </p:tgtEl>
                                        <p:attrNameLst>
                                          <p:attrName>style.visibility</p:attrName>
                                        </p:attrNameLst>
                                      </p:cBhvr>
                                      <p:to>
                                        <p:strVal val="visible"/>
                                      </p:to>
                                    </p:set>
                                    <p:anim calcmode="lin" valueType="num">
                                      <p:cBhvr>
                                        <p:cTn id="17" dur="1000" fill="hold"/>
                                        <p:tgtEl>
                                          <p:spTgt spid="9224"/>
                                        </p:tgtEl>
                                        <p:attrNameLst>
                                          <p:attrName>ppt_w</p:attrName>
                                        </p:attrNameLst>
                                      </p:cBhvr>
                                      <p:tavLst>
                                        <p:tav tm="0">
                                          <p:val>
                                            <p:strVal val="#ppt_w*0.70"/>
                                          </p:val>
                                        </p:tav>
                                        <p:tav tm="100000">
                                          <p:val>
                                            <p:strVal val="#ppt_w"/>
                                          </p:val>
                                        </p:tav>
                                      </p:tavLst>
                                    </p:anim>
                                    <p:anim calcmode="lin" valueType="num">
                                      <p:cBhvr>
                                        <p:cTn id="18" dur="1000" fill="hold"/>
                                        <p:tgtEl>
                                          <p:spTgt spid="9224"/>
                                        </p:tgtEl>
                                        <p:attrNameLst>
                                          <p:attrName>ppt_h</p:attrName>
                                        </p:attrNameLst>
                                      </p:cBhvr>
                                      <p:tavLst>
                                        <p:tav tm="0">
                                          <p:val>
                                            <p:strVal val="#ppt_h"/>
                                          </p:val>
                                        </p:tav>
                                        <p:tav tm="100000">
                                          <p:val>
                                            <p:strVal val="#ppt_h"/>
                                          </p:val>
                                        </p:tav>
                                      </p:tavLst>
                                    </p:anim>
                                    <p:animEffect transition="in" filter="fade">
                                      <p:cBhvr>
                                        <p:cTn id="19" dur="1000"/>
                                        <p:tgtEl>
                                          <p:spTgt spid="92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22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9226"/>
                                        </p:tgtEl>
                                        <p:attrNameLst>
                                          <p:attrName>style.visibility</p:attrName>
                                        </p:attrNameLst>
                                      </p:cBhvr>
                                      <p:to>
                                        <p:strVal val="visible"/>
                                      </p:to>
                                    </p:set>
                                    <p:anim calcmode="lin" valueType="num">
                                      <p:cBhvr>
                                        <p:cTn id="28" dur="1000" fill="hold"/>
                                        <p:tgtEl>
                                          <p:spTgt spid="9226"/>
                                        </p:tgtEl>
                                        <p:attrNameLst>
                                          <p:attrName>ppt_w</p:attrName>
                                        </p:attrNameLst>
                                      </p:cBhvr>
                                      <p:tavLst>
                                        <p:tav tm="0">
                                          <p:val>
                                            <p:strVal val="#ppt_w*0.70"/>
                                          </p:val>
                                        </p:tav>
                                        <p:tav tm="100000">
                                          <p:val>
                                            <p:strVal val="#ppt_w"/>
                                          </p:val>
                                        </p:tav>
                                      </p:tavLst>
                                    </p:anim>
                                    <p:anim calcmode="lin" valueType="num">
                                      <p:cBhvr>
                                        <p:cTn id="29" dur="1000" fill="hold"/>
                                        <p:tgtEl>
                                          <p:spTgt spid="9226"/>
                                        </p:tgtEl>
                                        <p:attrNameLst>
                                          <p:attrName>ppt_h</p:attrName>
                                        </p:attrNameLst>
                                      </p:cBhvr>
                                      <p:tavLst>
                                        <p:tav tm="0">
                                          <p:val>
                                            <p:strVal val="#ppt_h"/>
                                          </p:val>
                                        </p:tav>
                                        <p:tav tm="100000">
                                          <p:val>
                                            <p:strVal val="#ppt_h"/>
                                          </p:val>
                                        </p:tav>
                                      </p:tavLst>
                                    </p:anim>
                                    <p:animEffect transition="in" filter="fade">
                                      <p:cBhvr>
                                        <p:cTn id="30" dur="1000"/>
                                        <p:tgtEl>
                                          <p:spTgt spid="92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22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55" presetClass="entr" presetSubtype="0" fill="hold" nodeType="clickEffect">
                                  <p:stCondLst>
                                    <p:cond delay="0"/>
                                  </p:stCondLst>
                                  <p:childTnLst>
                                    <p:set>
                                      <p:cBhvr>
                                        <p:cTn id="50" dur="1" fill="hold">
                                          <p:stCondLst>
                                            <p:cond delay="0"/>
                                          </p:stCondLst>
                                        </p:cTn>
                                        <p:tgtEl>
                                          <p:spTgt spid="9231"/>
                                        </p:tgtEl>
                                        <p:attrNameLst>
                                          <p:attrName>style.visibility</p:attrName>
                                        </p:attrNameLst>
                                      </p:cBhvr>
                                      <p:to>
                                        <p:strVal val="visible"/>
                                      </p:to>
                                    </p:set>
                                    <p:anim calcmode="lin" valueType="num">
                                      <p:cBhvr>
                                        <p:cTn id="51" dur="1000" fill="hold"/>
                                        <p:tgtEl>
                                          <p:spTgt spid="9231"/>
                                        </p:tgtEl>
                                        <p:attrNameLst>
                                          <p:attrName>ppt_w</p:attrName>
                                        </p:attrNameLst>
                                      </p:cBhvr>
                                      <p:tavLst>
                                        <p:tav tm="0">
                                          <p:val>
                                            <p:strVal val="#ppt_w*0.70"/>
                                          </p:val>
                                        </p:tav>
                                        <p:tav tm="100000">
                                          <p:val>
                                            <p:strVal val="#ppt_w"/>
                                          </p:val>
                                        </p:tav>
                                      </p:tavLst>
                                    </p:anim>
                                    <p:anim calcmode="lin" valueType="num">
                                      <p:cBhvr>
                                        <p:cTn id="52" dur="1000" fill="hold"/>
                                        <p:tgtEl>
                                          <p:spTgt spid="9231"/>
                                        </p:tgtEl>
                                        <p:attrNameLst>
                                          <p:attrName>ppt_h</p:attrName>
                                        </p:attrNameLst>
                                      </p:cBhvr>
                                      <p:tavLst>
                                        <p:tav tm="0">
                                          <p:val>
                                            <p:strVal val="#ppt_h"/>
                                          </p:val>
                                        </p:tav>
                                        <p:tav tm="100000">
                                          <p:val>
                                            <p:strVal val="#ppt_h"/>
                                          </p:val>
                                        </p:tav>
                                      </p:tavLst>
                                    </p:anim>
                                    <p:animEffect transition="in" filter="fade">
                                      <p:cBhvr>
                                        <p:cTn id="53" dur="1000"/>
                                        <p:tgtEl>
                                          <p:spTgt spid="923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9233"/>
                                        </p:tgtEl>
                                        <p:attrNameLst>
                                          <p:attrName>style.visibility</p:attrName>
                                        </p:attrNameLst>
                                      </p:cBhvr>
                                      <p:to>
                                        <p:strVal val="visible"/>
                                      </p:to>
                                    </p:set>
                                    <p:anim calcmode="lin" valueType="num">
                                      <p:cBhvr>
                                        <p:cTn id="58" dur="1000" fill="hold"/>
                                        <p:tgtEl>
                                          <p:spTgt spid="9233"/>
                                        </p:tgtEl>
                                        <p:attrNameLst>
                                          <p:attrName>ppt_w</p:attrName>
                                        </p:attrNameLst>
                                      </p:cBhvr>
                                      <p:tavLst>
                                        <p:tav tm="0">
                                          <p:val>
                                            <p:strVal val="#ppt_w*0.70"/>
                                          </p:val>
                                        </p:tav>
                                        <p:tav tm="100000">
                                          <p:val>
                                            <p:strVal val="#ppt_w"/>
                                          </p:val>
                                        </p:tav>
                                      </p:tavLst>
                                    </p:anim>
                                    <p:anim calcmode="lin" valueType="num">
                                      <p:cBhvr>
                                        <p:cTn id="59" dur="1000" fill="hold"/>
                                        <p:tgtEl>
                                          <p:spTgt spid="9233"/>
                                        </p:tgtEl>
                                        <p:attrNameLst>
                                          <p:attrName>ppt_h</p:attrName>
                                        </p:attrNameLst>
                                      </p:cBhvr>
                                      <p:tavLst>
                                        <p:tav tm="0">
                                          <p:val>
                                            <p:strVal val="#ppt_h"/>
                                          </p:val>
                                        </p:tav>
                                        <p:tav tm="100000">
                                          <p:val>
                                            <p:strVal val="#ppt_h"/>
                                          </p:val>
                                        </p:tav>
                                      </p:tavLst>
                                    </p:anim>
                                    <p:animEffect transition="in" filter="fade">
                                      <p:cBhvr>
                                        <p:cTn id="60" dur="1000"/>
                                        <p:tgtEl>
                                          <p:spTgt spid="923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55" presetClass="entr" presetSubtype="0" fill="hold" nodeType="clickEffect">
                                  <p:stCondLst>
                                    <p:cond delay="0"/>
                                  </p:stCondLst>
                                  <p:childTnLst>
                                    <p:set>
                                      <p:cBhvr>
                                        <p:cTn id="64" dur="1" fill="hold">
                                          <p:stCondLst>
                                            <p:cond delay="0"/>
                                          </p:stCondLst>
                                        </p:cTn>
                                        <p:tgtEl>
                                          <p:spTgt spid="9232"/>
                                        </p:tgtEl>
                                        <p:attrNameLst>
                                          <p:attrName>style.visibility</p:attrName>
                                        </p:attrNameLst>
                                      </p:cBhvr>
                                      <p:to>
                                        <p:strVal val="visible"/>
                                      </p:to>
                                    </p:set>
                                    <p:anim calcmode="lin" valueType="num">
                                      <p:cBhvr>
                                        <p:cTn id="65" dur="1000" fill="hold"/>
                                        <p:tgtEl>
                                          <p:spTgt spid="9232"/>
                                        </p:tgtEl>
                                        <p:attrNameLst>
                                          <p:attrName>ppt_w</p:attrName>
                                        </p:attrNameLst>
                                      </p:cBhvr>
                                      <p:tavLst>
                                        <p:tav tm="0">
                                          <p:val>
                                            <p:strVal val="#ppt_w*0.70"/>
                                          </p:val>
                                        </p:tav>
                                        <p:tav tm="100000">
                                          <p:val>
                                            <p:strVal val="#ppt_w"/>
                                          </p:val>
                                        </p:tav>
                                      </p:tavLst>
                                    </p:anim>
                                    <p:anim calcmode="lin" valueType="num">
                                      <p:cBhvr>
                                        <p:cTn id="66" dur="1000" fill="hold"/>
                                        <p:tgtEl>
                                          <p:spTgt spid="9232"/>
                                        </p:tgtEl>
                                        <p:attrNameLst>
                                          <p:attrName>ppt_h</p:attrName>
                                        </p:attrNameLst>
                                      </p:cBhvr>
                                      <p:tavLst>
                                        <p:tav tm="0">
                                          <p:val>
                                            <p:strVal val="#ppt_h"/>
                                          </p:val>
                                        </p:tav>
                                        <p:tav tm="100000">
                                          <p:val>
                                            <p:strVal val="#ppt_h"/>
                                          </p:val>
                                        </p:tav>
                                      </p:tavLst>
                                    </p:anim>
                                    <p:animEffect transition="in" filter="fade">
                                      <p:cBhvr>
                                        <p:cTn id="67" dur="10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p:bldP spid="9225" grpId="0"/>
      <p:bldP spid="9227" grpId="0"/>
      <p:bldP spid="9228" grpId="0"/>
      <p:bldP spid="9230" grpId="0"/>
      <p:bldP spid="923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840022" y="1158534"/>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故对应齐次方程通解为</a:t>
            </a:r>
          </a:p>
        </p:txBody>
      </p:sp>
      <p:graphicFrame>
        <p:nvGraphicFramePr>
          <p:cNvPr id="10243" name="Object 2"/>
          <p:cNvGraphicFramePr>
            <a:graphicFrameLocks noChangeAspect="1"/>
          </p:cNvGraphicFramePr>
          <p:nvPr/>
        </p:nvGraphicFramePr>
        <p:xfrm>
          <a:off x="5600689" y="1064694"/>
          <a:ext cx="2202149" cy="606853"/>
        </p:xfrm>
        <a:graphic>
          <a:graphicData uri="http://schemas.openxmlformats.org/presentationml/2006/ole">
            <mc:AlternateContent xmlns:mc="http://schemas.openxmlformats.org/markup-compatibility/2006">
              <mc:Choice xmlns:v="urn:schemas-microsoft-com:vml" Requires="v">
                <p:oleObj spid="_x0000_s54274" name="Equation" r:id="rId3" imgW="825480" imgH="228600" progId="Equation.DSMT4">
                  <p:embed/>
                </p:oleObj>
              </mc:Choice>
              <mc:Fallback>
                <p:oleObj name="Equation" r:id="rId3" imgW="825480" imgH="228600" progId="Equation.DSMT4">
                  <p:embed/>
                  <p:pic>
                    <p:nvPicPr>
                      <p:cNvPr id="10243" name="Object 2"/>
                      <p:cNvPicPr>
                        <a:picLocks noChangeAspect="1" noChangeArrowheads="1"/>
                      </p:cNvPicPr>
                      <p:nvPr/>
                    </p:nvPicPr>
                    <p:blipFill>
                      <a:blip r:embed="rId4"/>
                      <a:srcRect/>
                      <a:stretch>
                        <a:fillRect/>
                      </a:stretch>
                    </p:blipFill>
                    <p:spPr bwMode="auto">
                      <a:xfrm>
                        <a:off x="5600689" y="1064694"/>
                        <a:ext cx="2202149" cy="606853"/>
                      </a:xfrm>
                      <a:prstGeom prst="rect">
                        <a:avLst/>
                      </a:prstGeom>
                      <a:noFill/>
                      <a:ln>
                        <a:noFill/>
                      </a:ln>
                    </p:spPr>
                  </p:pic>
                </p:oleObj>
              </mc:Fallback>
            </mc:AlternateContent>
          </a:graphicData>
        </a:graphic>
      </p:graphicFrame>
      <p:sp>
        <p:nvSpPr>
          <p:cNvPr id="10244" name="Text Box 4"/>
          <p:cNvSpPr txBox="1">
            <a:spLocks noChangeArrowheads="1"/>
          </p:cNvSpPr>
          <p:nvPr/>
        </p:nvSpPr>
        <p:spPr bwMode="auto">
          <a:xfrm>
            <a:off x="1784114" y="2668439"/>
            <a:ext cx="71272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其次应用常数变易法求非齐线性方程的通解</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aphicFrame>
        <p:nvGraphicFramePr>
          <p:cNvPr id="10245" name="Object 3"/>
          <p:cNvGraphicFramePr>
            <a:graphicFrameLocks noChangeAspect="1"/>
          </p:cNvGraphicFramePr>
          <p:nvPr/>
        </p:nvGraphicFramePr>
        <p:xfrm>
          <a:off x="2240133" y="3177863"/>
          <a:ext cx="6829448" cy="557781"/>
        </p:xfrm>
        <a:graphic>
          <a:graphicData uri="http://schemas.openxmlformats.org/presentationml/2006/ole">
            <mc:AlternateContent xmlns:mc="http://schemas.openxmlformats.org/markup-compatibility/2006">
              <mc:Choice xmlns:v="urn:schemas-microsoft-com:vml" Requires="v">
                <p:oleObj spid="_x0000_s54275" name="Equation" r:id="rId5" imgW="2781000" imgH="228600" progId="Equation.DSMT4">
                  <p:embed/>
                </p:oleObj>
              </mc:Choice>
              <mc:Fallback>
                <p:oleObj name="Equation" r:id="rId5" imgW="2781000" imgH="228600" progId="Equation.DSMT4">
                  <p:embed/>
                  <p:pic>
                    <p:nvPicPr>
                      <p:cNvPr id="10245" name="Object 3"/>
                      <p:cNvPicPr>
                        <a:picLocks noChangeAspect="1" noChangeArrowheads="1"/>
                      </p:cNvPicPr>
                      <p:nvPr/>
                    </p:nvPicPr>
                    <p:blipFill>
                      <a:blip r:embed="rId6"/>
                      <a:srcRect/>
                      <a:stretch>
                        <a:fillRect/>
                      </a:stretch>
                    </p:blipFill>
                    <p:spPr bwMode="auto">
                      <a:xfrm>
                        <a:off x="2240133" y="3177863"/>
                        <a:ext cx="6829448" cy="557781"/>
                      </a:xfrm>
                      <a:prstGeom prst="rect">
                        <a:avLst/>
                      </a:prstGeom>
                      <a:noFill/>
                      <a:ln>
                        <a:noFill/>
                      </a:ln>
                    </p:spPr>
                  </p:pic>
                </p:oleObj>
              </mc:Fallback>
            </mc:AlternateContent>
          </a:graphicData>
        </a:graphic>
      </p:graphicFrame>
      <p:graphicFrame>
        <p:nvGraphicFramePr>
          <p:cNvPr id="10246" name="Object 4"/>
          <p:cNvGraphicFramePr>
            <a:graphicFrameLocks noChangeAspect="1"/>
          </p:cNvGraphicFramePr>
          <p:nvPr/>
        </p:nvGraphicFramePr>
        <p:xfrm>
          <a:off x="1840022" y="3753570"/>
          <a:ext cx="9129712" cy="952500"/>
        </p:xfrm>
        <a:graphic>
          <a:graphicData uri="http://schemas.openxmlformats.org/presentationml/2006/ole">
            <mc:AlternateContent xmlns:mc="http://schemas.openxmlformats.org/markup-compatibility/2006">
              <mc:Choice xmlns:v="urn:schemas-microsoft-com:vml" Requires="v">
                <p:oleObj spid="_x0000_s54276" name="Equation" r:id="rId7" imgW="3886200" imgH="406080" progId="Equation.DSMT4">
                  <p:embed/>
                </p:oleObj>
              </mc:Choice>
              <mc:Fallback>
                <p:oleObj name="Equation" r:id="rId7" imgW="3886200" imgH="406080" progId="Equation.DSMT4">
                  <p:embed/>
                  <p:pic>
                    <p:nvPicPr>
                      <p:cNvPr id="10246" name="Object 4"/>
                      <p:cNvPicPr>
                        <a:picLocks noChangeAspect="1" noChangeArrowheads="1"/>
                      </p:cNvPicPr>
                      <p:nvPr/>
                    </p:nvPicPr>
                    <p:blipFill>
                      <a:blip r:embed="rId8"/>
                      <a:srcRect/>
                      <a:stretch>
                        <a:fillRect/>
                      </a:stretch>
                    </p:blipFill>
                    <p:spPr bwMode="auto">
                      <a:xfrm>
                        <a:off x="1840022" y="3753570"/>
                        <a:ext cx="912971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7" name="Text Box 7"/>
          <p:cNvSpPr txBox="1">
            <a:spLocks noChangeArrowheads="1"/>
          </p:cNvSpPr>
          <p:nvPr/>
        </p:nvSpPr>
        <p:spPr bwMode="auto">
          <a:xfrm>
            <a:off x="1840022" y="4875176"/>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即</a:t>
            </a:r>
          </a:p>
        </p:txBody>
      </p:sp>
      <p:graphicFrame>
        <p:nvGraphicFramePr>
          <p:cNvPr id="10248" name="Object 5"/>
          <p:cNvGraphicFramePr>
            <a:graphicFrameLocks noChangeAspect="1"/>
          </p:cNvGraphicFramePr>
          <p:nvPr/>
        </p:nvGraphicFramePr>
        <p:xfrm>
          <a:off x="2472046" y="4560784"/>
          <a:ext cx="1878874" cy="1015894"/>
        </p:xfrm>
        <a:graphic>
          <a:graphicData uri="http://schemas.openxmlformats.org/presentationml/2006/ole">
            <mc:AlternateContent xmlns:mc="http://schemas.openxmlformats.org/markup-compatibility/2006">
              <mc:Choice xmlns:v="urn:schemas-microsoft-com:vml" Requires="v">
                <p:oleObj spid="_x0000_s54277" name="Equation" r:id="rId9" imgW="749160" imgH="406080" progId="Equation.DSMT4">
                  <p:embed/>
                </p:oleObj>
              </mc:Choice>
              <mc:Fallback>
                <p:oleObj name="Equation" r:id="rId9" imgW="749160" imgH="406080" progId="Equation.DSMT4">
                  <p:embed/>
                  <p:pic>
                    <p:nvPicPr>
                      <p:cNvPr id="10248" name="Object 5"/>
                      <p:cNvPicPr>
                        <a:picLocks noChangeAspect="1" noChangeArrowheads="1"/>
                      </p:cNvPicPr>
                      <p:nvPr/>
                    </p:nvPicPr>
                    <p:blipFill>
                      <a:blip r:embed="rId10"/>
                      <a:srcRect/>
                      <a:stretch>
                        <a:fillRect/>
                      </a:stretch>
                    </p:blipFill>
                    <p:spPr bwMode="auto">
                      <a:xfrm>
                        <a:off x="2472046" y="4560784"/>
                        <a:ext cx="1878874" cy="1015894"/>
                      </a:xfrm>
                      <a:prstGeom prst="rect">
                        <a:avLst/>
                      </a:prstGeom>
                      <a:noFill/>
                      <a:ln>
                        <a:noFill/>
                      </a:ln>
                    </p:spPr>
                  </p:pic>
                </p:oleObj>
              </mc:Fallback>
            </mc:AlternateContent>
          </a:graphicData>
        </a:graphic>
      </p:graphicFrame>
      <p:sp>
        <p:nvSpPr>
          <p:cNvPr id="10249" name="Text Box 9"/>
          <p:cNvSpPr txBox="1">
            <a:spLocks noChangeArrowheads="1"/>
          </p:cNvSpPr>
          <p:nvPr/>
        </p:nvSpPr>
        <p:spPr bwMode="auto">
          <a:xfrm>
            <a:off x="4635657" y="4813934"/>
            <a:ext cx="12666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积分得</a:t>
            </a:r>
          </a:p>
        </p:txBody>
      </p:sp>
      <p:graphicFrame>
        <p:nvGraphicFramePr>
          <p:cNvPr id="10250" name="Object 6"/>
          <p:cNvGraphicFramePr>
            <a:graphicFrameLocks noChangeAspect="1"/>
          </p:cNvGraphicFramePr>
          <p:nvPr/>
        </p:nvGraphicFramePr>
        <p:xfrm>
          <a:off x="5902350" y="4799909"/>
          <a:ext cx="2403475" cy="598487"/>
        </p:xfrm>
        <a:graphic>
          <a:graphicData uri="http://schemas.openxmlformats.org/presentationml/2006/ole">
            <mc:AlternateContent xmlns:mc="http://schemas.openxmlformats.org/markup-compatibility/2006">
              <mc:Choice xmlns:v="urn:schemas-microsoft-com:vml" Requires="v">
                <p:oleObj spid="_x0000_s54278" name="Equation" r:id="rId11" imgW="914400" imgH="228600" progId="Equation.DSMT4">
                  <p:embed/>
                </p:oleObj>
              </mc:Choice>
              <mc:Fallback>
                <p:oleObj name="Equation" r:id="rId11" imgW="914400" imgH="228600" progId="Equation.DSMT4">
                  <p:embed/>
                  <p:pic>
                    <p:nvPicPr>
                      <p:cNvPr id="10250" name="Object 6"/>
                      <p:cNvPicPr>
                        <a:picLocks noChangeAspect="1" noChangeArrowheads="1"/>
                      </p:cNvPicPr>
                      <p:nvPr/>
                    </p:nvPicPr>
                    <p:blipFill>
                      <a:blip r:embed="rId12"/>
                      <a:srcRect/>
                      <a:stretch>
                        <a:fillRect/>
                      </a:stretch>
                    </p:blipFill>
                    <p:spPr bwMode="auto">
                      <a:xfrm>
                        <a:off x="5902350" y="4799909"/>
                        <a:ext cx="24034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1" name="Text Box 11"/>
          <p:cNvSpPr txBox="1">
            <a:spLocks noChangeArrowheads="1"/>
          </p:cNvSpPr>
          <p:nvPr/>
        </p:nvSpPr>
        <p:spPr bwMode="auto">
          <a:xfrm>
            <a:off x="1784114" y="5490975"/>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故通解为</a:t>
            </a:r>
          </a:p>
        </p:txBody>
      </p:sp>
      <p:graphicFrame>
        <p:nvGraphicFramePr>
          <p:cNvPr id="10252" name="Object 7"/>
          <p:cNvGraphicFramePr>
            <a:graphicFrameLocks noChangeAspect="1"/>
          </p:cNvGraphicFramePr>
          <p:nvPr/>
        </p:nvGraphicFramePr>
        <p:xfrm>
          <a:off x="3578796" y="5492235"/>
          <a:ext cx="5426075" cy="520700"/>
        </p:xfrm>
        <a:graphic>
          <a:graphicData uri="http://schemas.openxmlformats.org/presentationml/2006/ole">
            <mc:AlternateContent xmlns:mc="http://schemas.openxmlformats.org/markup-compatibility/2006">
              <mc:Choice xmlns:v="urn:schemas-microsoft-com:vml" Requires="v">
                <p:oleObj spid="_x0000_s54279" name="Equation" r:id="rId13" imgW="2374560" imgH="228600" progId="Equation.DSMT4">
                  <p:embed/>
                </p:oleObj>
              </mc:Choice>
              <mc:Fallback>
                <p:oleObj name="Equation" r:id="rId13" imgW="2374560" imgH="228600" progId="Equation.DSMT4">
                  <p:embed/>
                  <p:pic>
                    <p:nvPicPr>
                      <p:cNvPr id="10252" name="Object 7"/>
                      <p:cNvPicPr>
                        <a:picLocks noChangeAspect="1" noChangeArrowheads="1"/>
                      </p:cNvPicPr>
                      <p:nvPr/>
                    </p:nvPicPr>
                    <p:blipFill>
                      <a:blip r:embed="rId14"/>
                      <a:srcRect/>
                      <a:stretch>
                        <a:fillRect/>
                      </a:stretch>
                    </p:blipFill>
                    <p:spPr bwMode="auto">
                      <a:xfrm>
                        <a:off x="3578796" y="5492235"/>
                        <a:ext cx="5426075" cy="520700"/>
                      </a:xfrm>
                      <a:prstGeom prst="rect">
                        <a:avLst/>
                      </a:prstGeom>
                      <a:noFill/>
                      <a:ln>
                        <a:noFill/>
                      </a:ln>
                    </p:spPr>
                  </p:pic>
                </p:oleObj>
              </mc:Fallback>
            </mc:AlternateContent>
          </a:graphicData>
        </a:graphic>
      </p:graphicFrame>
      <p:graphicFrame>
        <p:nvGraphicFramePr>
          <p:cNvPr id="10253" name="Object 8"/>
          <p:cNvGraphicFramePr>
            <a:graphicFrameLocks noChangeAspect="1"/>
          </p:cNvGraphicFramePr>
          <p:nvPr/>
        </p:nvGraphicFramePr>
        <p:xfrm>
          <a:off x="2362200" y="1690717"/>
          <a:ext cx="6248400" cy="939737"/>
        </p:xfrm>
        <a:graphic>
          <a:graphicData uri="http://schemas.openxmlformats.org/presentationml/2006/ole">
            <mc:AlternateContent xmlns:mc="http://schemas.openxmlformats.org/markup-compatibility/2006">
              <mc:Choice xmlns:v="urn:schemas-microsoft-com:vml" Requires="v">
                <p:oleObj spid="_x0000_s54280" name="Equation" r:id="rId15" imgW="2184120" imgH="330120" progId="Equation.DSMT4">
                  <p:embed/>
                </p:oleObj>
              </mc:Choice>
              <mc:Fallback>
                <p:oleObj name="Equation" r:id="rId15" imgW="2184120" imgH="330120" progId="Equation.DSMT4">
                  <p:embed/>
                  <p:pic>
                    <p:nvPicPr>
                      <p:cNvPr id="10253" name="Object 8"/>
                      <p:cNvPicPr>
                        <a:picLocks noChangeAspect="1" noChangeArrowheads="1"/>
                      </p:cNvPicPr>
                      <p:nvPr/>
                    </p:nvPicPr>
                    <p:blipFill>
                      <a:blip r:embed="rId16"/>
                      <a:srcRect/>
                      <a:stretch>
                        <a:fillRect/>
                      </a:stretch>
                    </p:blipFill>
                    <p:spPr bwMode="auto">
                      <a:xfrm>
                        <a:off x="2362200" y="1690717"/>
                        <a:ext cx="6248400" cy="939737"/>
                      </a:xfrm>
                      <a:prstGeom prst="rect">
                        <a:avLst/>
                      </a:prstGeom>
                      <a:noFill/>
                      <a:ln>
                        <a:noFill/>
                      </a:ln>
                    </p:spPr>
                  </p:pic>
                </p:oleObj>
              </mc:Fallback>
            </mc:AlternateContent>
          </a:graphicData>
        </a:graphic>
      </p:graphicFrame>
      <p:sp>
        <p:nvSpPr>
          <p:cNvPr id="38926"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12110D7-E113-433F-AB3E-1D1CB81A1090}"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56785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10246"/>
                                        </p:tgtEl>
                                        <p:attrNameLst>
                                          <p:attrName>style.visibility</p:attrName>
                                        </p:attrNameLst>
                                      </p:cBhvr>
                                      <p:to>
                                        <p:strVal val="visible"/>
                                      </p:to>
                                    </p:set>
                                    <p:anim calcmode="lin" valueType="num">
                                      <p:cBhvr>
                                        <p:cTn id="27" dur="1000" fill="hold"/>
                                        <p:tgtEl>
                                          <p:spTgt spid="10246"/>
                                        </p:tgtEl>
                                        <p:attrNameLst>
                                          <p:attrName>ppt_w</p:attrName>
                                        </p:attrNameLst>
                                      </p:cBhvr>
                                      <p:tavLst>
                                        <p:tav tm="0">
                                          <p:val>
                                            <p:strVal val="#ppt_w*0.70"/>
                                          </p:val>
                                        </p:tav>
                                        <p:tav tm="100000">
                                          <p:val>
                                            <p:strVal val="#ppt_w"/>
                                          </p:val>
                                        </p:tav>
                                      </p:tavLst>
                                    </p:anim>
                                    <p:anim calcmode="lin" valueType="num">
                                      <p:cBhvr>
                                        <p:cTn id="28" dur="1000" fill="hold"/>
                                        <p:tgtEl>
                                          <p:spTgt spid="10246"/>
                                        </p:tgtEl>
                                        <p:attrNameLst>
                                          <p:attrName>ppt_h</p:attrName>
                                        </p:attrNameLst>
                                      </p:cBhvr>
                                      <p:tavLst>
                                        <p:tav tm="0">
                                          <p:val>
                                            <p:strVal val="#ppt_h"/>
                                          </p:val>
                                        </p:tav>
                                        <p:tav tm="100000">
                                          <p:val>
                                            <p:strVal val="#ppt_h"/>
                                          </p:val>
                                        </p:tav>
                                      </p:tavLst>
                                    </p:anim>
                                    <p:animEffect transition="in" filter="fade">
                                      <p:cBhvr>
                                        <p:cTn id="29" dur="1000"/>
                                        <p:tgtEl>
                                          <p:spTgt spid="102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0247"/>
                                        </p:tgtEl>
                                        <p:attrNameLst>
                                          <p:attrName>style.visibility</p:attrName>
                                        </p:attrNameLst>
                                      </p:cBhvr>
                                      <p:to>
                                        <p:strVal val="visible"/>
                                      </p:to>
                                    </p:set>
                                    <p:anim calcmode="lin" valueType="num">
                                      <p:cBhvr>
                                        <p:cTn id="34" dur="1000" fill="hold"/>
                                        <p:tgtEl>
                                          <p:spTgt spid="10247"/>
                                        </p:tgtEl>
                                        <p:attrNameLst>
                                          <p:attrName>ppt_w</p:attrName>
                                        </p:attrNameLst>
                                      </p:cBhvr>
                                      <p:tavLst>
                                        <p:tav tm="0">
                                          <p:val>
                                            <p:strVal val="#ppt_w*0.70"/>
                                          </p:val>
                                        </p:tav>
                                        <p:tav tm="100000">
                                          <p:val>
                                            <p:strVal val="#ppt_w"/>
                                          </p:val>
                                        </p:tav>
                                      </p:tavLst>
                                    </p:anim>
                                    <p:anim calcmode="lin" valueType="num">
                                      <p:cBhvr>
                                        <p:cTn id="35" dur="1000" fill="hold"/>
                                        <p:tgtEl>
                                          <p:spTgt spid="10247"/>
                                        </p:tgtEl>
                                        <p:attrNameLst>
                                          <p:attrName>ppt_h</p:attrName>
                                        </p:attrNameLst>
                                      </p:cBhvr>
                                      <p:tavLst>
                                        <p:tav tm="0">
                                          <p:val>
                                            <p:strVal val="#ppt_h"/>
                                          </p:val>
                                        </p:tav>
                                        <p:tav tm="100000">
                                          <p:val>
                                            <p:strVal val="#ppt_h"/>
                                          </p:val>
                                        </p:tav>
                                      </p:tavLst>
                                    </p:anim>
                                    <p:animEffect transition="in" filter="fade">
                                      <p:cBhvr>
                                        <p:cTn id="36" dur="1000"/>
                                        <p:tgtEl>
                                          <p:spTgt spid="102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1024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24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025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grpId="0" nodeType="clickEffect">
                                  <p:stCondLst>
                                    <p:cond delay="0"/>
                                  </p:stCondLst>
                                  <p:childTnLst>
                                    <p:set>
                                      <p:cBhvr>
                                        <p:cTn id="52" dur="1" fill="hold">
                                          <p:stCondLst>
                                            <p:cond delay="0"/>
                                          </p:stCondLst>
                                        </p:cTn>
                                        <p:tgtEl>
                                          <p:spTgt spid="10251"/>
                                        </p:tgtEl>
                                        <p:attrNameLst>
                                          <p:attrName>style.visibility</p:attrName>
                                        </p:attrNameLst>
                                      </p:cBhvr>
                                      <p:to>
                                        <p:strVal val="visible"/>
                                      </p:to>
                                    </p:set>
                                    <p:anim calcmode="lin" valueType="num">
                                      <p:cBhvr>
                                        <p:cTn id="53" dur="1000" fill="hold"/>
                                        <p:tgtEl>
                                          <p:spTgt spid="10251"/>
                                        </p:tgtEl>
                                        <p:attrNameLst>
                                          <p:attrName>ppt_w</p:attrName>
                                        </p:attrNameLst>
                                      </p:cBhvr>
                                      <p:tavLst>
                                        <p:tav tm="0">
                                          <p:val>
                                            <p:strVal val="#ppt_w*0.70"/>
                                          </p:val>
                                        </p:tav>
                                        <p:tav tm="100000">
                                          <p:val>
                                            <p:strVal val="#ppt_w"/>
                                          </p:val>
                                        </p:tav>
                                      </p:tavLst>
                                    </p:anim>
                                    <p:anim calcmode="lin" valueType="num">
                                      <p:cBhvr>
                                        <p:cTn id="54" dur="1000" fill="hold"/>
                                        <p:tgtEl>
                                          <p:spTgt spid="10251"/>
                                        </p:tgtEl>
                                        <p:attrNameLst>
                                          <p:attrName>ppt_h</p:attrName>
                                        </p:attrNameLst>
                                      </p:cBhvr>
                                      <p:tavLst>
                                        <p:tav tm="0">
                                          <p:val>
                                            <p:strVal val="#ppt_h"/>
                                          </p:val>
                                        </p:tav>
                                        <p:tav tm="100000">
                                          <p:val>
                                            <p:strVal val="#ppt_h"/>
                                          </p:val>
                                        </p:tav>
                                      </p:tavLst>
                                    </p:anim>
                                    <p:animEffect transition="in" filter="fade">
                                      <p:cBhvr>
                                        <p:cTn id="55" dur="1000"/>
                                        <p:tgtEl>
                                          <p:spTgt spid="1025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10252"/>
                                        </p:tgtEl>
                                        <p:attrNameLst>
                                          <p:attrName>style.visibility</p:attrName>
                                        </p:attrNameLst>
                                      </p:cBhvr>
                                      <p:to>
                                        <p:strVal val="visible"/>
                                      </p:to>
                                    </p:set>
                                    <p:anim calcmode="lin" valueType="num">
                                      <p:cBhvr additive="base">
                                        <p:cTn id="60" dur="500" fill="hold"/>
                                        <p:tgtEl>
                                          <p:spTgt spid="10252"/>
                                        </p:tgtEl>
                                        <p:attrNameLst>
                                          <p:attrName>ppt_x</p:attrName>
                                        </p:attrNameLst>
                                      </p:cBhvr>
                                      <p:tavLst>
                                        <p:tav tm="0">
                                          <p:val>
                                            <p:strVal val="#ppt_x"/>
                                          </p:val>
                                        </p:tav>
                                        <p:tav tm="100000">
                                          <p:val>
                                            <p:strVal val="#ppt_x"/>
                                          </p:val>
                                        </p:tav>
                                      </p:tavLst>
                                    </p:anim>
                                    <p:anim calcmode="lin" valueType="num">
                                      <p:cBhvr additive="base">
                                        <p:cTn id="61" dur="500" fill="hold"/>
                                        <p:tgtEl>
                                          <p:spTgt spid="10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4" grpId="0"/>
      <p:bldP spid="10247" grpId="0"/>
      <p:bldP spid="10249" grpId="0"/>
      <p:bldP spid="1025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4304120" y="1235147"/>
          <a:ext cx="4106863" cy="1065213"/>
        </p:xfrm>
        <a:graphic>
          <a:graphicData uri="http://schemas.openxmlformats.org/presentationml/2006/ole">
            <mc:AlternateContent xmlns:mc="http://schemas.openxmlformats.org/markup-compatibility/2006">
              <mc:Choice xmlns:v="urn:schemas-microsoft-com:vml" Requires="v">
                <p:oleObj spid="_x0000_s55298" name="Equation" r:id="rId3" imgW="1562040" imgH="406080" progId="Equation.DSMT4">
                  <p:embed/>
                </p:oleObj>
              </mc:Choice>
              <mc:Fallback>
                <p:oleObj name="Equation" r:id="rId3" imgW="1562040" imgH="406080" progId="Equation.DSMT4">
                  <p:embed/>
                  <p:pic>
                    <p:nvPicPr>
                      <p:cNvPr id="2" name="Object 2"/>
                      <p:cNvPicPr>
                        <a:picLocks noChangeAspect="1" noChangeArrowheads="1"/>
                      </p:cNvPicPr>
                      <p:nvPr/>
                    </p:nvPicPr>
                    <p:blipFill>
                      <a:blip r:embed="rId4"/>
                      <a:srcRect/>
                      <a:stretch>
                        <a:fillRect/>
                      </a:stretch>
                    </p:blipFill>
                    <p:spPr bwMode="auto">
                      <a:xfrm>
                        <a:off x="4304120" y="1235147"/>
                        <a:ext cx="4106863"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p:cNvSpPr txBox="1"/>
          <p:nvPr/>
        </p:nvSpPr>
        <p:spPr>
          <a:xfrm>
            <a:off x="1219198" y="1506144"/>
            <a:ext cx="90281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另解</a:t>
            </a:r>
          </a:p>
        </p:txBody>
      </p:sp>
      <p:sp>
        <p:nvSpPr>
          <p:cNvPr id="4" name="文本框 3"/>
          <p:cNvSpPr txBox="1"/>
          <p:nvPr/>
        </p:nvSpPr>
        <p:spPr>
          <a:xfrm>
            <a:off x="2402586" y="1506143"/>
            <a:ext cx="1620957"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方程化为</a:t>
            </a:r>
          </a:p>
        </p:txBody>
      </p:sp>
      <p:sp>
        <p:nvSpPr>
          <p:cNvPr id="5" name="文本框 4"/>
          <p:cNvSpPr txBox="1"/>
          <p:nvPr/>
        </p:nvSpPr>
        <p:spPr>
          <a:xfrm>
            <a:off x="1219199" y="2333752"/>
            <a:ext cx="5437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则</a:t>
            </a:r>
          </a:p>
        </p:txBody>
      </p:sp>
      <p:graphicFrame>
        <p:nvGraphicFramePr>
          <p:cNvPr id="6" name="对象 5"/>
          <p:cNvGraphicFramePr>
            <a:graphicFrameLocks noChangeAspect="1"/>
          </p:cNvGraphicFramePr>
          <p:nvPr/>
        </p:nvGraphicFramePr>
        <p:xfrm>
          <a:off x="2314882" y="2422148"/>
          <a:ext cx="5343370" cy="966033"/>
        </p:xfrm>
        <a:graphic>
          <a:graphicData uri="http://schemas.openxmlformats.org/presentationml/2006/ole">
            <mc:AlternateContent xmlns:mc="http://schemas.openxmlformats.org/markup-compatibility/2006">
              <mc:Choice xmlns:v="urn:schemas-microsoft-com:vml" Requires="v">
                <p:oleObj spid="_x0000_s55299" name="Equation" r:id="rId5" imgW="2247840" imgH="406080" progId="Equation.DSMT4">
                  <p:embed/>
                </p:oleObj>
              </mc:Choice>
              <mc:Fallback>
                <p:oleObj name="Equation" r:id="rId5" imgW="2247840" imgH="406080" progId="Equation.DSMT4">
                  <p:embed/>
                  <p:pic>
                    <p:nvPicPr>
                      <p:cNvPr id="6" name="对象 5"/>
                      <p:cNvPicPr/>
                      <p:nvPr/>
                    </p:nvPicPr>
                    <p:blipFill>
                      <a:blip r:embed="rId6"/>
                      <a:stretch>
                        <a:fillRect/>
                      </a:stretch>
                    </p:blipFill>
                    <p:spPr>
                      <a:xfrm>
                        <a:off x="2314882" y="2422148"/>
                        <a:ext cx="5343370" cy="966033"/>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2565422" y="3509969"/>
          <a:ext cx="5768681" cy="781399"/>
        </p:xfrm>
        <a:graphic>
          <a:graphicData uri="http://schemas.openxmlformats.org/presentationml/2006/ole">
            <mc:AlternateContent xmlns:mc="http://schemas.openxmlformats.org/markup-compatibility/2006">
              <mc:Choice xmlns:v="urn:schemas-microsoft-com:vml" Requires="v">
                <p:oleObj spid="_x0000_s55300" name="Equation" r:id="rId7" imgW="2425680" imgH="330120" progId="Equation.DSMT4">
                  <p:embed/>
                </p:oleObj>
              </mc:Choice>
              <mc:Fallback>
                <p:oleObj name="Equation" r:id="rId7" imgW="2425680" imgH="330120" progId="Equation.DSMT4">
                  <p:embed/>
                  <p:pic>
                    <p:nvPicPr>
                      <p:cNvPr id="7" name="Object 6"/>
                      <p:cNvPicPr>
                        <a:picLocks noChangeAspect="1" noChangeArrowheads="1"/>
                      </p:cNvPicPr>
                      <p:nvPr/>
                    </p:nvPicPr>
                    <p:blipFill>
                      <a:blip r:embed="rId8"/>
                      <a:srcRect/>
                      <a:stretch>
                        <a:fillRect/>
                      </a:stretch>
                    </p:blipFill>
                    <p:spPr bwMode="auto">
                      <a:xfrm>
                        <a:off x="2565422" y="3509969"/>
                        <a:ext cx="5768681" cy="781399"/>
                      </a:xfrm>
                      <a:prstGeom prst="rect">
                        <a:avLst/>
                      </a:prstGeom>
                      <a:noFill/>
                      <a:ln w="50800" cmpd="thickThin">
                        <a:noFill/>
                      </a:ln>
                    </p:spPr>
                  </p:pic>
                </p:oleObj>
              </mc:Fallback>
            </mc:AlternateContent>
          </a:graphicData>
        </a:graphic>
      </p:graphicFrame>
      <p:sp>
        <p:nvSpPr>
          <p:cNvPr id="9" name="文本框 8"/>
          <p:cNvSpPr txBox="1"/>
          <p:nvPr/>
        </p:nvSpPr>
        <p:spPr>
          <a:xfrm>
            <a:off x="1219199" y="3509969"/>
            <a:ext cx="1266693"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于是，</a:t>
            </a:r>
          </a:p>
        </p:txBody>
      </p:sp>
      <p:graphicFrame>
        <p:nvGraphicFramePr>
          <p:cNvPr id="10" name="对象 9"/>
          <p:cNvGraphicFramePr>
            <a:graphicFrameLocks noChangeAspect="1"/>
          </p:cNvGraphicFramePr>
          <p:nvPr/>
        </p:nvGraphicFramePr>
        <p:xfrm>
          <a:off x="2825750" y="4291368"/>
          <a:ext cx="5508353" cy="857977"/>
        </p:xfrm>
        <a:graphic>
          <a:graphicData uri="http://schemas.openxmlformats.org/presentationml/2006/ole">
            <mc:AlternateContent xmlns:mc="http://schemas.openxmlformats.org/markup-compatibility/2006">
              <mc:Choice xmlns:v="urn:schemas-microsoft-com:vml" Requires="v">
                <p:oleObj spid="_x0000_s55301" name="Equation" r:id="rId9" imgW="2361960" imgH="368280" progId="Equation.DSMT4">
                  <p:embed/>
                </p:oleObj>
              </mc:Choice>
              <mc:Fallback>
                <p:oleObj name="Equation" r:id="rId9" imgW="2361960" imgH="368280" progId="Equation.DSMT4">
                  <p:embed/>
                  <p:pic>
                    <p:nvPicPr>
                      <p:cNvPr id="10" name="对象 9"/>
                      <p:cNvPicPr/>
                      <p:nvPr/>
                    </p:nvPicPr>
                    <p:blipFill>
                      <a:blip r:embed="rId10"/>
                      <a:stretch>
                        <a:fillRect/>
                      </a:stretch>
                    </p:blipFill>
                    <p:spPr>
                      <a:xfrm>
                        <a:off x="2825750" y="4291368"/>
                        <a:ext cx="5508353" cy="85797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2825750" y="5271133"/>
          <a:ext cx="2956741" cy="572272"/>
        </p:xfrm>
        <a:graphic>
          <a:graphicData uri="http://schemas.openxmlformats.org/presentationml/2006/ole">
            <mc:AlternateContent xmlns:mc="http://schemas.openxmlformats.org/markup-compatibility/2006">
              <mc:Choice xmlns:v="urn:schemas-microsoft-com:vml" Requires="v">
                <p:oleObj spid="_x0000_s55302" name="Equation" r:id="rId11" imgW="1180800" imgH="228600" progId="Equation.DSMT4">
                  <p:embed/>
                </p:oleObj>
              </mc:Choice>
              <mc:Fallback>
                <p:oleObj name="Equation" r:id="rId11" imgW="1180800" imgH="228600" progId="Equation.DSMT4">
                  <p:embed/>
                  <p:pic>
                    <p:nvPicPr>
                      <p:cNvPr id="11" name="对象 10"/>
                      <p:cNvPicPr/>
                      <p:nvPr/>
                    </p:nvPicPr>
                    <p:blipFill>
                      <a:blip r:embed="rId12"/>
                      <a:stretch>
                        <a:fillRect/>
                      </a:stretch>
                    </p:blipFill>
                    <p:spPr>
                      <a:xfrm>
                        <a:off x="2825750" y="5271133"/>
                        <a:ext cx="2956741" cy="572272"/>
                      </a:xfrm>
                      <a:prstGeom prst="rect">
                        <a:avLst/>
                      </a:prstGeom>
                    </p:spPr>
                  </p:pic>
                </p:oleObj>
              </mc:Fallback>
            </mc:AlternateContent>
          </a:graphicData>
        </a:graphic>
      </p:graphicFrame>
    </p:spTree>
    <p:extLst>
      <p:ext uri="{BB962C8B-B14F-4D97-AF65-F5344CB8AC3E}">
        <p14:creationId xmlns:p14="http://schemas.microsoft.com/office/powerpoint/2010/main" val="287390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strVal val="#ppt_w*0.70"/>
                                          </p:val>
                                        </p:tav>
                                        <p:tav tm="100000">
                                          <p:val>
                                            <p:strVal val="#ppt_w"/>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125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125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25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84339" y="1652248"/>
            <a:ext cx="8645887" cy="495299"/>
            <a:chOff x="1537926" y="942977"/>
            <a:chExt cx="8645887" cy="495299"/>
          </a:xfrm>
        </p:grpSpPr>
        <p:sp>
          <p:nvSpPr>
            <p:cNvPr id="129026" name="Text Box 2"/>
            <p:cNvSpPr txBox="1">
              <a:spLocks noChangeArrowheads="1"/>
            </p:cNvSpPr>
            <p:nvPr/>
          </p:nvSpPr>
          <p:spPr bwMode="auto">
            <a:xfrm>
              <a:off x="1537926" y="942977"/>
              <a:ext cx="4968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ˎ̥"/>
                  <a:cs typeface="ˎ̥"/>
                </a:rPr>
                <a:t>  </a:t>
              </a:r>
              <a:r>
                <a:rPr lang="zh-CN" altLang="en-US" sz="2600" b="1" dirty="0">
                  <a:ea typeface="ˎ̥"/>
                  <a:cs typeface="ˎ̥"/>
                </a:rPr>
                <a:t>将某物体放置于空气中</a:t>
              </a:r>
              <a:r>
                <a:rPr lang="en-US" altLang="zh-CN" sz="2600" b="1" dirty="0">
                  <a:ea typeface="ˎ̥"/>
                  <a:cs typeface="ˎ̥"/>
                </a:rPr>
                <a:t>, </a:t>
              </a:r>
              <a:r>
                <a:rPr lang="zh-CN" altLang="en-US" sz="2600" b="1" dirty="0">
                  <a:ea typeface="ˎ̥"/>
                  <a:cs typeface="ˎ̥"/>
                </a:rPr>
                <a:t>在时刻</a:t>
              </a:r>
              <a:endParaRPr lang="zh-CN" altLang="en-US" sz="2600" b="1" dirty="0"/>
            </a:p>
          </p:txBody>
        </p:sp>
        <p:graphicFrame>
          <p:nvGraphicFramePr>
            <p:cNvPr id="129027" name="Object 3"/>
            <p:cNvGraphicFramePr>
              <a:graphicFrameLocks noChangeAspect="1"/>
            </p:cNvGraphicFramePr>
            <p:nvPr/>
          </p:nvGraphicFramePr>
          <p:xfrm>
            <a:off x="6283325" y="996950"/>
            <a:ext cx="719138" cy="387350"/>
          </p:xfrm>
          <a:graphic>
            <a:graphicData uri="http://schemas.openxmlformats.org/presentationml/2006/ole">
              <mc:AlternateContent xmlns:mc="http://schemas.openxmlformats.org/markup-compatibility/2006">
                <mc:Choice xmlns:v="urn:schemas-microsoft-com:vml" Requires="v">
                  <p:oleObj spid="_x0000_s2080" name="Equation" r:id="rId3" imgW="330120" imgH="177480" progId="Equation.DSMT4">
                    <p:embed/>
                  </p:oleObj>
                </mc:Choice>
                <mc:Fallback>
                  <p:oleObj name="Equation" r:id="rId3" imgW="330120" imgH="177480" progId="Equation.DSMT4">
                    <p:embed/>
                    <p:pic>
                      <p:nvPicPr>
                        <p:cNvPr id="0" name=""/>
                        <p:cNvPicPr>
                          <a:picLocks noChangeAspect="1" noChangeArrowheads="1"/>
                        </p:cNvPicPr>
                        <p:nvPr/>
                      </p:nvPicPr>
                      <p:blipFill>
                        <a:blip r:embed="rId4"/>
                        <a:srcRect/>
                        <a:stretch>
                          <a:fillRect/>
                        </a:stretch>
                      </p:blipFill>
                      <p:spPr bwMode="auto">
                        <a:xfrm>
                          <a:off x="6283325" y="996950"/>
                          <a:ext cx="719138" cy="387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9028" name="Text Box 4"/>
            <p:cNvSpPr txBox="1">
              <a:spLocks noChangeArrowheads="1"/>
            </p:cNvSpPr>
            <p:nvPr/>
          </p:nvSpPr>
          <p:spPr bwMode="auto">
            <a:xfrm>
              <a:off x="7059613" y="946151"/>
              <a:ext cx="3124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b="1" dirty="0">
                  <a:ea typeface="ˎ̥"/>
                  <a:cs typeface="ˎ̥"/>
                </a:rPr>
                <a:t>时</a:t>
              </a:r>
              <a:r>
                <a:rPr lang="en-US" altLang="zh-CN" sz="2600" b="1" dirty="0">
                  <a:ea typeface="ˎ̥"/>
                  <a:cs typeface="ˎ̥"/>
                </a:rPr>
                <a:t>, </a:t>
              </a:r>
              <a:r>
                <a:rPr lang="zh-CN" altLang="en-US" sz="2600" b="1" dirty="0">
                  <a:ea typeface="ˎ̥"/>
                  <a:cs typeface="ˎ̥"/>
                </a:rPr>
                <a:t>测得它的温度为</a:t>
              </a:r>
              <a:endParaRPr lang="zh-CN" altLang="en-US" sz="2600" b="1" dirty="0"/>
            </a:p>
          </p:txBody>
        </p:sp>
      </p:grpSp>
      <p:grpSp>
        <p:nvGrpSpPr>
          <p:cNvPr id="3" name="组合 2"/>
          <p:cNvGrpSpPr/>
          <p:nvPr/>
        </p:nvGrpSpPr>
        <p:grpSpPr>
          <a:xfrm>
            <a:off x="1674019" y="2353948"/>
            <a:ext cx="8697912" cy="506006"/>
            <a:chOff x="1774826" y="1543458"/>
            <a:chExt cx="8697912" cy="506006"/>
          </a:xfrm>
        </p:grpSpPr>
        <p:graphicFrame>
          <p:nvGraphicFramePr>
            <p:cNvPr id="129029" name="Object 5"/>
            <p:cNvGraphicFramePr>
              <a:graphicFrameLocks noChangeAspect="1"/>
            </p:cNvGraphicFramePr>
            <p:nvPr/>
          </p:nvGraphicFramePr>
          <p:xfrm>
            <a:off x="1774826" y="1543458"/>
            <a:ext cx="1601658" cy="498107"/>
          </p:xfrm>
          <a:graphic>
            <a:graphicData uri="http://schemas.openxmlformats.org/presentationml/2006/ole">
              <mc:AlternateContent xmlns:mc="http://schemas.openxmlformats.org/markup-compatibility/2006">
                <mc:Choice xmlns:v="urn:schemas-microsoft-com:vml" Requires="v">
                  <p:oleObj spid="_x0000_s2081" name="Equation" r:id="rId5" imgW="774360" imgH="241200" progId="Equation.DSMT4">
                    <p:embed/>
                  </p:oleObj>
                </mc:Choice>
                <mc:Fallback>
                  <p:oleObj name="Equation" r:id="rId5" imgW="774360" imgH="241200" progId="Equation.DSMT4">
                    <p:embed/>
                    <p:pic>
                      <p:nvPicPr>
                        <p:cNvPr id="0" name=""/>
                        <p:cNvPicPr>
                          <a:picLocks noChangeAspect="1" noChangeArrowheads="1"/>
                        </p:cNvPicPr>
                        <p:nvPr/>
                      </p:nvPicPr>
                      <p:blipFill>
                        <a:blip r:embed="rId6"/>
                        <a:srcRect/>
                        <a:stretch>
                          <a:fillRect/>
                        </a:stretch>
                      </p:blipFill>
                      <p:spPr bwMode="auto">
                        <a:xfrm>
                          <a:off x="1774826" y="1543458"/>
                          <a:ext cx="1601658" cy="498107"/>
                        </a:xfrm>
                        <a:prstGeom prst="rect">
                          <a:avLst/>
                        </a:prstGeom>
                        <a:noFill/>
                        <a:ln>
                          <a:noFill/>
                        </a:ln>
                        <a:effectLst/>
                      </p:spPr>
                    </p:pic>
                  </p:oleObj>
                </mc:Fallback>
              </mc:AlternateContent>
            </a:graphicData>
          </a:graphic>
        </p:graphicFrame>
        <p:sp>
          <p:nvSpPr>
            <p:cNvPr id="129030" name="Text Box 6"/>
            <p:cNvSpPr txBox="1">
              <a:spLocks noChangeArrowheads="1"/>
            </p:cNvSpPr>
            <p:nvPr/>
          </p:nvSpPr>
          <p:spPr bwMode="auto">
            <a:xfrm>
              <a:off x="3359150" y="1557339"/>
              <a:ext cx="71135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600" b="1" dirty="0">
                  <a:ea typeface="ˎ̥"/>
                  <a:cs typeface="ˎ̥"/>
                </a:rPr>
                <a:t>10</a:t>
              </a:r>
              <a:r>
                <a:rPr lang="zh-CN" altLang="en-US" sz="2600" b="1" dirty="0">
                  <a:ea typeface="ˎ̥"/>
                  <a:cs typeface="ˎ̥"/>
                </a:rPr>
                <a:t>分钟后测量得温度为                      试决定此物</a:t>
              </a:r>
              <a:endParaRPr lang="zh-CN" altLang="en-US" sz="2600" b="1" dirty="0"/>
            </a:p>
          </p:txBody>
        </p:sp>
        <p:graphicFrame>
          <p:nvGraphicFramePr>
            <p:cNvPr id="129031" name="Object 7"/>
            <p:cNvGraphicFramePr>
              <a:graphicFrameLocks noChangeAspect="1"/>
            </p:cNvGraphicFramePr>
            <p:nvPr/>
          </p:nvGraphicFramePr>
          <p:xfrm>
            <a:off x="6807835" y="1543458"/>
            <a:ext cx="1592263" cy="503237"/>
          </p:xfrm>
          <a:graphic>
            <a:graphicData uri="http://schemas.openxmlformats.org/presentationml/2006/ole">
              <mc:AlternateContent xmlns:mc="http://schemas.openxmlformats.org/markup-compatibility/2006">
                <mc:Choice xmlns:v="urn:schemas-microsoft-com:vml" Requires="v">
                  <p:oleObj spid="_x0000_s2082" name="Equation" r:id="rId7" imgW="761760" imgH="241200" progId="Equation.DSMT4">
                    <p:embed/>
                  </p:oleObj>
                </mc:Choice>
                <mc:Fallback>
                  <p:oleObj name="Equation" r:id="rId7" imgW="761760" imgH="241200" progId="Equation.DSMT4">
                    <p:embed/>
                    <p:pic>
                      <p:nvPicPr>
                        <p:cNvPr id="0" name=""/>
                        <p:cNvPicPr>
                          <a:picLocks noChangeAspect="1" noChangeArrowheads="1"/>
                        </p:cNvPicPr>
                        <p:nvPr/>
                      </p:nvPicPr>
                      <p:blipFill>
                        <a:blip r:embed="rId8"/>
                        <a:srcRect/>
                        <a:stretch>
                          <a:fillRect/>
                        </a:stretch>
                      </p:blipFill>
                      <p:spPr bwMode="auto">
                        <a:xfrm>
                          <a:off x="6807835" y="1543458"/>
                          <a:ext cx="1592263" cy="503237"/>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60" name="Text Box 11"/>
          <p:cNvSpPr txBox="1">
            <a:spLocks noChangeArrowheads="1"/>
          </p:cNvSpPr>
          <p:nvPr/>
        </p:nvSpPr>
        <p:spPr bwMode="auto">
          <a:xfrm>
            <a:off x="1626774" y="901577"/>
            <a:ext cx="4968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ˎ̥"/>
                <a:cs typeface="ˎ̥"/>
              </a:rPr>
              <a:t>例</a:t>
            </a:r>
            <a:r>
              <a:rPr lang="en-US" altLang="zh-CN" sz="2800" b="1" dirty="0">
                <a:solidFill>
                  <a:srgbClr val="FF0000"/>
                </a:solidFill>
                <a:ea typeface="ˎ̥"/>
                <a:cs typeface="ˎ̥"/>
              </a:rPr>
              <a:t>1</a:t>
            </a:r>
            <a:r>
              <a:rPr lang="en-US" altLang="zh-CN" sz="2800" b="1" dirty="0">
                <a:ea typeface="ˎ̥"/>
                <a:cs typeface="ˎ̥"/>
              </a:rPr>
              <a:t>  </a:t>
            </a:r>
            <a:r>
              <a:rPr lang="zh-CN" altLang="en-US" sz="2800" b="1" dirty="0">
                <a:ea typeface="ˎ̥"/>
                <a:cs typeface="ˎ̥"/>
              </a:rPr>
              <a:t>物理冷却过程的数学模型</a:t>
            </a:r>
            <a:endParaRPr lang="zh-CN" altLang="en-US" sz="2800" dirty="0"/>
          </a:p>
        </p:txBody>
      </p:sp>
      <p:sp>
        <p:nvSpPr>
          <p:cNvPr id="129036" name="Text Box 12"/>
          <p:cNvSpPr txBox="1">
            <a:spLocks noChangeArrowheads="1"/>
          </p:cNvSpPr>
          <p:nvPr/>
        </p:nvSpPr>
        <p:spPr bwMode="auto">
          <a:xfrm>
            <a:off x="1616283" y="3604129"/>
            <a:ext cx="860266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GB" altLang="zh-CN" sz="2800" b="1" dirty="0">
                <a:solidFill>
                  <a:srgbClr val="0000FF"/>
                </a:solidFill>
                <a:ea typeface="ˎ̥"/>
                <a:cs typeface="ˎ̥"/>
              </a:rPr>
              <a:t>Newton </a:t>
            </a:r>
            <a:r>
              <a:rPr lang="zh-CN" altLang="en-GB" sz="2800" b="1" dirty="0">
                <a:solidFill>
                  <a:srgbClr val="0000FF"/>
                </a:solidFill>
                <a:ea typeface="ˎ̥"/>
                <a:cs typeface="ˎ̥"/>
              </a:rPr>
              <a:t>冷却定律</a:t>
            </a:r>
            <a:r>
              <a:rPr lang="en-GB" altLang="zh-CN" sz="2800" b="1" dirty="0">
                <a:solidFill>
                  <a:srgbClr val="0000FF"/>
                </a:solidFill>
                <a:ea typeface="ˎ̥"/>
                <a:cs typeface="ˎ̥"/>
              </a:rPr>
              <a:t>: </a:t>
            </a:r>
            <a:endParaRPr lang="en-US" altLang="zh-CN" sz="2800" dirty="0">
              <a:solidFill>
                <a:srgbClr val="0000FF"/>
              </a:solidFill>
              <a:ea typeface="ˎ̥"/>
              <a:cs typeface="ˎ̥"/>
            </a:endParaRPr>
          </a:p>
          <a:p>
            <a:pPr eaLnBrk="1" hangingPunct="1">
              <a:spcBef>
                <a:spcPct val="50000"/>
              </a:spcBef>
            </a:pPr>
            <a:r>
              <a:rPr lang="en-GB" altLang="zh-CN" sz="2800" b="1" dirty="0">
                <a:ea typeface="ˎ̥"/>
                <a:cs typeface="ˎ̥"/>
              </a:rPr>
              <a:t>        1.  </a:t>
            </a:r>
            <a:r>
              <a:rPr lang="zh-CN" altLang="en-GB" sz="2800" b="1" dirty="0">
                <a:ea typeface="ˎ̥"/>
                <a:cs typeface="ˎ̥"/>
              </a:rPr>
              <a:t>热量总是从温度高的物体向温度低的物体传导</a:t>
            </a:r>
            <a:r>
              <a:rPr lang="en-GB" altLang="zh-CN" sz="2800" b="1" dirty="0">
                <a:ea typeface="ˎ̥"/>
                <a:cs typeface="ˎ̥"/>
              </a:rPr>
              <a:t>; </a:t>
            </a:r>
            <a:endParaRPr lang="en-US" altLang="zh-CN" sz="2800" dirty="0">
              <a:ea typeface="ˎ̥"/>
              <a:cs typeface="ˎ̥"/>
            </a:endParaRPr>
          </a:p>
          <a:p>
            <a:pPr eaLnBrk="1" hangingPunct="1">
              <a:spcBef>
                <a:spcPct val="50000"/>
              </a:spcBef>
            </a:pPr>
            <a:r>
              <a:rPr lang="en-GB" altLang="zh-CN" sz="2800" b="1" dirty="0">
                <a:ea typeface="ˎ̥"/>
                <a:cs typeface="ˎ̥"/>
              </a:rPr>
              <a:t>        2.  </a:t>
            </a:r>
            <a:r>
              <a:rPr lang="zh-CN" altLang="en-GB" sz="2800" b="1" dirty="0">
                <a:ea typeface="ˎ̥"/>
                <a:cs typeface="ˎ̥"/>
              </a:rPr>
              <a:t>在一定的温度范围内</a:t>
            </a:r>
            <a:r>
              <a:rPr lang="en-GB" altLang="zh-CN" sz="2800" b="1" dirty="0">
                <a:ea typeface="ˎ̥"/>
                <a:cs typeface="ˎ̥"/>
              </a:rPr>
              <a:t>,</a:t>
            </a:r>
            <a:r>
              <a:rPr lang="zh-CN" altLang="en-GB" sz="2800" b="1" dirty="0">
                <a:ea typeface="ˎ̥"/>
                <a:cs typeface="ˎ̥"/>
              </a:rPr>
              <a:t>一个物体的温度变化速度与这一物体的温度与其所在的介质的温度之差成正比</a:t>
            </a:r>
            <a:r>
              <a:rPr lang="en-GB" altLang="zh-CN" sz="2800" b="1" dirty="0">
                <a:ea typeface="ˎ̥"/>
                <a:cs typeface="ˎ̥"/>
              </a:rPr>
              <a:t>.</a:t>
            </a:r>
            <a:r>
              <a:rPr lang="en-US" altLang="zh-CN" sz="2800" b="1" dirty="0">
                <a:ea typeface="ˎ̥"/>
                <a:cs typeface="ˎ̥"/>
              </a:rPr>
              <a:t> </a:t>
            </a:r>
            <a:endParaRPr lang="en-US" altLang="zh-CN" sz="2800" dirty="0"/>
          </a:p>
        </p:txBody>
      </p:sp>
      <p:grpSp>
        <p:nvGrpSpPr>
          <p:cNvPr id="2" name="组合 1"/>
          <p:cNvGrpSpPr/>
          <p:nvPr/>
        </p:nvGrpSpPr>
        <p:grpSpPr>
          <a:xfrm>
            <a:off x="1616283" y="3060216"/>
            <a:ext cx="8491537" cy="500062"/>
            <a:chOff x="1649413" y="2241551"/>
            <a:chExt cx="8491537" cy="500062"/>
          </a:xfrm>
        </p:grpSpPr>
        <p:sp>
          <p:nvSpPr>
            <p:cNvPr id="129032" name="Text Box 8"/>
            <p:cNvSpPr txBox="1">
              <a:spLocks noChangeArrowheads="1"/>
            </p:cNvSpPr>
            <p:nvPr/>
          </p:nvSpPr>
          <p:spPr bwMode="auto">
            <a:xfrm>
              <a:off x="1649413" y="2241551"/>
              <a:ext cx="8382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600" b="1" dirty="0">
                  <a:ea typeface="ˎ̥"/>
                  <a:cs typeface="ˎ̥"/>
                </a:rPr>
                <a:t>体的温度     和时间     的关系</a:t>
              </a:r>
              <a:r>
                <a:rPr lang="en-US" altLang="zh-CN" sz="2600" b="1" dirty="0">
                  <a:ea typeface="ˎ̥"/>
                  <a:cs typeface="ˎ̥"/>
                </a:rPr>
                <a:t>.</a:t>
              </a:r>
              <a:r>
                <a:rPr lang="zh-CN" altLang="en-US" sz="2600" b="1" dirty="0">
                  <a:ea typeface="ˎ̥"/>
                  <a:cs typeface="ˎ̥"/>
                </a:rPr>
                <a:t>这里假设空气温度保持在</a:t>
              </a:r>
              <a:endParaRPr lang="zh-CN" altLang="en-US" sz="2600" b="1" dirty="0"/>
            </a:p>
          </p:txBody>
        </p:sp>
        <p:graphicFrame>
          <p:nvGraphicFramePr>
            <p:cNvPr id="129033" name="Object 9"/>
            <p:cNvGraphicFramePr>
              <a:graphicFrameLocks noChangeAspect="1"/>
            </p:cNvGraphicFramePr>
            <p:nvPr/>
          </p:nvGraphicFramePr>
          <p:xfrm>
            <a:off x="3079187" y="2363607"/>
            <a:ext cx="297297" cy="327388"/>
          </p:xfrm>
          <a:graphic>
            <a:graphicData uri="http://schemas.openxmlformats.org/presentationml/2006/ole">
              <mc:AlternateContent xmlns:mc="http://schemas.openxmlformats.org/markup-compatibility/2006">
                <mc:Choice xmlns:v="urn:schemas-microsoft-com:vml" Requires="v">
                  <p:oleObj spid="_x0000_s2083" name="Equation" r:id="rId9" imgW="126720" imgH="139680" progId="Equation.DSMT4">
                    <p:embed/>
                  </p:oleObj>
                </mc:Choice>
                <mc:Fallback>
                  <p:oleObj name="Equation" r:id="rId9" imgW="126720" imgH="139680" progId="Equation.DSMT4">
                    <p:embed/>
                    <p:pic>
                      <p:nvPicPr>
                        <p:cNvPr id="0" name=""/>
                        <p:cNvPicPr>
                          <a:picLocks noChangeAspect="1" noChangeArrowheads="1"/>
                        </p:cNvPicPr>
                        <p:nvPr/>
                      </p:nvPicPr>
                      <p:blipFill>
                        <a:blip r:embed="rId10"/>
                        <a:srcRect/>
                        <a:stretch>
                          <a:fillRect/>
                        </a:stretch>
                      </p:blipFill>
                      <p:spPr bwMode="auto">
                        <a:xfrm>
                          <a:off x="3079187" y="2363607"/>
                          <a:ext cx="297297" cy="327388"/>
                        </a:xfrm>
                        <a:prstGeom prst="rect">
                          <a:avLst/>
                        </a:prstGeom>
                        <a:noFill/>
                        <a:ln>
                          <a:noFill/>
                        </a:ln>
                        <a:effectLst/>
                      </p:spPr>
                    </p:pic>
                  </p:oleObj>
                </mc:Fallback>
              </mc:AlternateContent>
            </a:graphicData>
          </a:graphic>
        </p:graphicFrame>
        <p:graphicFrame>
          <p:nvGraphicFramePr>
            <p:cNvPr id="129034" name="Object 10"/>
            <p:cNvGraphicFramePr>
              <a:graphicFrameLocks noChangeAspect="1"/>
            </p:cNvGraphicFramePr>
            <p:nvPr/>
          </p:nvGraphicFramePr>
          <p:xfrm>
            <a:off x="4472782" y="2293379"/>
            <a:ext cx="442912" cy="448154"/>
          </p:xfrm>
          <a:graphic>
            <a:graphicData uri="http://schemas.openxmlformats.org/presentationml/2006/ole">
              <mc:AlternateContent xmlns:mc="http://schemas.openxmlformats.org/markup-compatibility/2006">
                <mc:Choice xmlns:v="urn:schemas-microsoft-com:vml" Requires="v">
                  <p:oleObj spid="_x0000_s2084" name="Equation" r:id="rId11" imgW="101520" imgH="164880" progId="Equation.DSMT4">
                    <p:embed/>
                  </p:oleObj>
                </mc:Choice>
                <mc:Fallback>
                  <p:oleObj name="Equation" r:id="rId11" imgW="101520" imgH="164880" progId="Equation.DSMT4">
                    <p:embed/>
                    <p:pic>
                      <p:nvPicPr>
                        <p:cNvPr id="0" name=""/>
                        <p:cNvPicPr>
                          <a:picLocks noChangeAspect="1" noChangeArrowheads="1"/>
                        </p:cNvPicPr>
                        <p:nvPr/>
                      </p:nvPicPr>
                      <p:blipFill>
                        <a:blip r:embed="rId12"/>
                        <a:srcRect/>
                        <a:stretch>
                          <a:fillRect/>
                        </a:stretch>
                      </p:blipFill>
                      <p:spPr bwMode="auto">
                        <a:xfrm>
                          <a:off x="4472782" y="2293379"/>
                          <a:ext cx="442912" cy="448154"/>
                        </a:xfrm>
                        <a:prstGeom prst="rect">
                          <a:avLst/>
                        </a:prstGeom>
                        <a:noFill/>
                        <a:ln>
                          <a:noFill/>
                        </a:ln>
                        <a:effectLst/>
                      </p:spPr>
                    </p:pic>
                  </p:oleObj>
                </mc:Fallback>
              </mc:AlternateContent>
            </a:graphicData>
          </a:graphic>
        </p:graphicFrame>
        <p:graphicFrame>
          <p:nvGraphicFramePr>
            <p:cNvPr id="129038" name="Object 14"/>
            <p:cNvGraphicFramePr>
              <a:graphicFrameLocks noChangeAspect="1"/>
            </p:cNvGraphicFramePr>
            <p:nvPr/>
          </p:nvGraphicFramePr>
          <p:xfrm>
            <a:off x="9574213" y="2255838"/>
            <a:ext cx="566737" cy="485775"/>
          </p:xfrm>
          <a:graphic>
            <a:graphicData uri="http://schemas.openxmlformats.org/presentationml/2006/ole">
              <mc:AlternateContent xmlns:mc="http://schemas.openxmlformats.org/markup-compatibility/2006">
                <mc:Choice xmlns:v="urn:schemas-microsoft-com:vml" Requires="v">
                  <p:oleObj spid="_x0000_s2085" name="Equation" r:id="rId13" imgW="228600" imgH="228600" progId="Equation.DSMT4">
                    <p:embed/>
                  </p:oleObj>
                </mc:Choice>
                <mc:Fallback>
                  <p:oleObj name="Equation" r:id="rId13" imgW="228600" imgH="228600" progId="Equation.DSMT4">
                    <p:embed/>
                    <p:pic>
                      <p:nvPicPr>
                        <p:cNvPr id="0" name=""/>
                        <p:cNvPicPr>
                          <a:picLocks noChangeAspect="1" noChangeArrowheads="1"/>
                        </p:cNvPicPr>
                        <p:nvPr/>
                      </p:nvPicPr>
                      <p:blipFill>
                        <a:blip r:embed="rId14"/>
                        <a:srcRect/>
                        <a:stretch>
                          <a:fillRect/>
                        </a:stretch>
                      </p:blipFill>
                      <p:spPr bwMode="auto">
                        <a:xfrm>
                          <a:off x="9574213" y="2255838"/>
                          <a:ext cx="566737" cy="485775"/>
                        </a:xfrm>
                        <a:prstGeom prst="rect">
                          <a:avLst/>
                        </a:prstGeom>
                        <a:noFill/>
                        <a:ln>
                          <a:noFill/>
                        </a:ln>
                        <a:effectLst/>
                      </p:spPr>
                    </p:pic>
                  </p:oleObj>
                </mc:Fallback>
              </mc:AlternateContent>
            </a:graphicData>
          </a:graphic>
        </p:graphicFrame>
      </p:grpSp>
      <p:sp>
        <p:nvSpPr>
          <p:cNvPr id="2062" name="灯片编号占位符 1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0891BEDA-7D63-4268-A97D-C71A879DBF93}" type="slidenum">
              <a:rPr lang="en-US" altLang="zh-CN" sz="1200">
                <a:solidFill>
                  <a:schemeClr val="accent2"/>
                </a:solidFill>
              </a:rPr>
              <a:pPr eaLnBrk="1" hangingPunct="1"/>
              <a:t>6</a:t>
            </a:fld>
            <a:endParaRPr lang="en-US" altLang="zh-CN" sz="1200">
              <a:solidFill>
                <a:schemeClr val="accent2"/>
              </a:solidFill>
            </a:endParaRPr>
          </a:p>
        </p:txBody>
      </p:sp>
    </p:spTree>
    <p:extLst>
      <p:ext uri="{BB962C8B-B14F-4D97-AF65-F5344CB8AC3E}">
        <p14:creationId xmlns:p14="http://schemas.microsoft.com/office/powerpoint/2010/main" val="372430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90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90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90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80725" y="809917"/>
            <a:ext cx="5673725" cy="1131888"/>
            <a:chOff x="476" y="279"/>
            <a:chExt cx="3574" cy="713"/>
          </a:xfrm>
        </p:grpSpPr>
        <p:sp>
          <p:nvSpPr>
            <p:cNvPr id="39953" name="Text Box 3"/>
            <p:cNvSpPr txBox="1">
              <a:spLocks noChangeArrowheads="1"/>
            </p:cNvSpPr>
            <p:nvPr/>
          </p:nvSpPr>
          <p:spPr bwMode="auto">
            <a:xfrm>
              <a:off x="476" y="436"/>
              <a:ext cx="13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例</a:t>
              </a:r>
              <a:r>
                <a:rPr kumimoji="1" lang="en-US" altLang="zh-CN"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求方程</a:t>
              </a:r>
            </a:p>
          </p:txBody>
        </p:sp>
        <p:graphicFrame>
          <p:nvGraphicFramePr>
            <p:cNvPr id="39945" name="Object 9"/>
            <p:cNvGraphicFramePr>
              <a:graphicFrameLocks noChangeAspect="1"/>
            </p:cNvGraphicFramePr>
            <p:nvPr/>
          </p:nvGraphicFramePr>
          <p:xfrm>
            <a:off x="1858" y="279"/>
            <a:ext cx="1451" cy="713"/>
          </p:xfrm>
          <a:graphic>
            <a:graphicData uri="http://schemas.openxmlformats.org/presentationml/2006/ole">
              <mc:AlternateContent xmlns:mc="http://schemas.openxmlformats.org/markup-compatibility/2006">
                <mc:Choice xmlns:v="urn:schemas-microsoft-com:vml" Requires="v">
                  <p:oleObj spid="_x0000_s56322" name="Equation" r:id="rId3" imgW="876240" imgH="431640" progId="Equation.DSMT4">
                    <p:embed/>
                  </p:oleObj>
                </mc:Choice>
                <mc:Fallback>
                  <p:oleObj name="Equation" r:id="rId3" imgW="876240" imgH="431640" progId="Equation.DSMT4">
                    <p:embed/>
                    <p:pic>
                      <p:nvPicPr>
                        <p:cNvPr id="39945" name="Object 9"/>
                        <p:cNvPicPr>
                          <a:picLocks noChangeAspect="1" noChangeArrowheads="1"/>
                        </p:cNvPicPr>
                        <p:nvPr/>
                      </p:nvPicPr>
                      <p:blipFill>
                        <a:blip r:embed="rId4"/>
                        <a:srcRect/>
                        <a:stretch>
                          <a:fillRect/>
                        </a:stretch>
                      </p:blipFill>
                      <p:spPr bwMode="auto">
                        <a:xfrm>
                          <a:off x="1858" y="279"/>
                          <a:ext cx="1451"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4" name="Text Box 5"/>
            <p:cNvSpPr txBox="1">
              <a:spLocks noChangeArrowheads="1"/>
            </p:cNvSpPr>
            <p:nvPr/>
          </p:nvSpPr>
          <p:spPr bwMode="auto">
            <a:xfrm>
              <a:off x="3424" y="482"/>
              <a:ext cx="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通解</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sp>
        <p:nvSpPr>
          <p:cNvPr id="11270" name="Text Box 6"/>
          <p:cNvSpPr txBox="1">
            <a:spLocks noChangeArrowheads="1"/>
          </p:cNvSpPr>
          <p:nvPr/>
        </p:nvSpPr>
        <p:spPr bwMode="auto">
          <a:xfrm>
            <a:off x="1680725" y="1844113"/>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sp>
        <p:nvSpPr>
          <p:cNvPr id="39948" name="Text Box 7"/>
          <p:cNvSpPr txBox="1">
            <a:spLocks noChangeArrowheads="1"/>
          </p:cNvSpPr>
          <p:nvPr/>
        </p:nvSpPr>
        <p:spPr bwMode="auto">
          <a:xfrm>
            <a:off x="3432176" y="378936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graphicFrame>
        <p:nvGraphicFramePr>
          <p:cNvPr id="11272" name="Object 2"/>
          <p:cNvGraphicFramePr>
            <a:graphicFrameLocks noChangeAspect="1"/>
          </p:cNvGraphicFramePr>
          <p:nvPr/>
        </p:nvGraphicFramePr>
        <p:xfrm>
          <a:off x="2284413" y="1880693"/>
          <a:ext cx="5764212" cy="525462"/>
        </p:xfrm>
        <a:graphic>
          <a:graphicData uri="http://schemas.openxmlformats.org/presentationml/2006/ole">
            <mc:AlternateContent xmlns:mc="http://schemas.openxmlformats.org/markup-compatibility/2006">
              <mc:Choice xmlns:v="urn:schemas-microsoft-com:vml" Requires="v">
                <p:oleObj spid="_x0000_s56323" name="Equation" r:id="rId5" imgW="2361960" imgH="215640" progId="Equation.DSMT4">
                  <p:embed/>
                </p:oleObj>
              </mc:Choice>
              <mc:Fallback>
                <p:oleObj name="Equation" r:id="rId5" imgW="2361960" imgH="215640" progId="Equation.DSMT4">
                  <p:embed/>
                  <p:pic>
                    <p:nvPicPr>
                      <p:cNvPr id="11272" name="Object 2"/>
                      <p:cNvPicPr>
                        <a:picLocks noChangeAspect="1" noChangeArrowheads="1"/>
                      </p:cNvPicPr>
                      <p:nvPr/>
                    </p:nvPicPr>
                    <p:blipFill>
                      <a:blip r:embed="rId6"/>
                      <a:srcRect/>
                      <a:stretch>
                        <a:fillRect/>
                      </a:stretch>
                    </p:blipFill>
                    <p:spPr bwMode="auto">
                      <a:xfrm>
                        <a:off x="2284413" y="1880693"/>
                        <a:ext cx="5764212" cy="525462"/>
                      </a:xfrm>
                      <a:prstGeom prst="rect">
                        <a:avLst/>
                      </a:prstGeom>
                      <a:noFill/>
                      <a:ln>
                        <a:noFill/>
                      </a:ln>
                    </p:spPr>
                  </p:pic>
                </p:oleObj>
              </mc:Fallback>
            </mc:AlternateContent>
          </a:graphicData>
        </a:graphic>
      </p:graphicFrame>
      <p:sp>
        <p:nvSpPr>
          <p:cNvPr id="11273" name="Text Box 9"/>
          <p:cNvSpPr txBox="1">
            <a:spLocks noChangeArrowheads="1"/>
          </p:cNvSpPr>
          <p:nvPr/>
        </p:nvSpPr>
        <p:spPr bwMode="auto">
          <a:xfrm>
            <a:off x="8048625" y="1844113"/>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但将它改写为</a:t>
            </a:r>
          </a:p>
        </p:txBody>
      </p:sp>
      <p:graphicFrame>
        <p:nvGraphicFramePr>
          <p:cNvPr id="11274" name="Object 3"/>
          <p:cNvGraphicFramePr>
            <a:graphicFrameLocks noChangeAspect="1"/>
          </p:cNvGraphicFramePr>
          <p:nvPr/>
        </p:nvGraphicFramePr>
        <p:xfrm>
          <a:off x="2844816" y="2379844"/>
          <a:ext cx="2059668" cy="1042431"/>
        </p:xfrm>
        <a:graphic>
          <a:graphicData uri="http://schemas.openxmlformats.org/presentationml/2006/ole">
            <mc:AlternateContent xmlns:mc="http://schemas.openxmlformats.org/markup-compatibility/2006">
              <mc:Choice xmlns:v="urn:schemas-microsoft-com:vml" Requires="v">
                <p:oleObj spid="_x0000_s56324" name="Equation" r:id="rId7" imgW="876240" imgH="444240" progId="Equation.DSMT4">
                  <p:embed/>
                </p:oleObj>
              </mc:Choice>
              <mc:Fallback>
                <p:oleObj name="Equation" r:id="rId7" imgW="876240" imgH="444240" progId="Equation.DSMT4">
                  <p:embed/>
                  <p:pic>
                    <p:nvPicPr>
                      <p:cNvPr id="11274" name="Object 3"/>
                      <p:cNvPicPr>
                        <a:picLocks noChangeAspect="1" noChangeArrowheads="1"/>
                      </p:cNvPicPr>
                      <p:nvPr/>
                    </p:nvPicPr>
                    <p:blipFill>
                      <a:blip r:embed="rId8"/>
                      <a:srcRect/>
                      <a:stretch>
                        <a:fillRect/>
                      </a:stretch>
                    </p:blipFill>
                    <p:spPr bwMode="auto">
                      <a:xfrm>
                        <a:off x="2844816" y="2379844"/>
                        <a:ext cx="2059668" cy="1042431"/>
                      </a:xfrm>
                      <a:prstGeom prst="rect">
                        <a:avLst/>
                      </a:prstGeom>
                      <a:noFill/>
                      <a:ln>
                        <a:noFill/>
                      </a:ln>
                    </p:spPr>
                  </p:pic>
                </p:oleObj>
              </mc:Fallback>
            </mc:AlternateContent>
          </a:graphicData>
        </a:graphic>
      </p:graphicFrame>
      <p:sp>
        <p:nvSpPr>
          <p:cNvPr id="11275" name="Text Box 11"/>
          <p:cNvSpPr txBox="1">
            <a:spLocks noChangeArrowheads="1"/>
          </p:cNvSpPr>
          <p:nvPr/>
        </p:nvSpPr>
        <p:spPr bwMode="auto">
          <a:xfrm>
            <a:off x="5166519" y="2635023"/>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即</a:t>
            </a:r>
          </a:p>
        </p:txBody>
      </p:sp>
      <p:graphicFrame>
        <p:nvGraphicFramePr>
          <p:cNvPr id="11276" name="Object 4"/>
          <p:cNvGraphicFramePr>
            <a:graphicFrameLocks noChangeAspect="1"/>
          </p:cNvGraphicFramePr>
          <p:nvPr/>
        </p:nvGraphicFramePr>
        <p:xfrm>
          <a:off x="6022154" y="2367531"/>
          <a:ext cx="1937480" cy="981934"/>
        </p:xfrm>
        <a:graphic>
          <a:graphicData uri="http://schemas.openxmlformats.org/presentationml/2006/ole">
            <mc:AlternateContent xmlns:mc="http://schemas.openxmlformats.org/markup-compatibility/2006">
              <mc:Choice xmlns:v="urn:schemas-microsoft-com:vml" Requires="v">
                <p:oleObj spid="_x0000_s56325" name="Equation" r:id="rId9" imgW="850680" imgH="431640" progId="Equation.DSMT4">
                  <p:embed/>
                </p:oleObj>
              </mc:Choice>
              <mc:Fallback>
                <p:oleObj name="Equation" r:id="rId9" imgW="850680" imgH="431640" progId="Equation.DSMT4">
                  <p:embed/>
                  <p:pic>
                    <p:nvPicPr>
                      <p:cNvPr id="11276" name="Object 4"/>
                      <p:cNvPicPr>
                        <a:picLocks noChangeAspect="1" noChangeArrowheads="1"/>
                      </p:cNvPicPr>
                      <p:nvPr/>
                    </p:nvPicPr>
                    <p:blipFill>
                      <a:blip r:embed="rId10"/>
                      <a:srcRect/>
                      <a:stretch>
                        <a:fillRect/>
                      </a:stretch>
                    </p:blipFill>
                    <p:spPr bwMode="auto">
                      <a:xfrm>
                        <a:off x="6022154" y="2367531"/>
                        <a:ext cx="1937480" cy="981934"/>
                      </a:xfrm>
                      <a:prstGeom prst="rect">
                        <a:avLst/>
                      </a:prstGeom>
                      <a:noFill/>
                      <a:ln>
                        <a:noFill/>
                      </a:ln>
                    </p:spPr>
                  </p:pic>
                </p:oleObj>
              </mc:Fallback>
            </mc:AlternateContent>
          </a:graphicData>
        </a:graphic>
      </p:graphicFrame>
      <p:graphicFrame>
        <p:nvGraphicFramePr>
          <p:cNvPr id="11277" name="Object 5"/>
          <p:cNvGraphicFramePr>
            <a:graphicFrameLocks noChangeAspect="1"/>
          </p:cNvGraphicFramePr>
          <p:nvPr/>
        </p:nvGraphicFramePr>
        <p:xfrm>
          <a:off x="1788115" y="3470360"/>
          <a:ext cx="7034212" cy="514350"/>
        </p:xfrm>
        <a:graphic>
          <a:graphicData uri="http://schemas.openxmlformats.org/presentationml/2006/ole">
            <mc:AlternateContent xmlns:mc="http://schemas.openxmlformats.org/markup-compatibility/2006">
              <mc:Choice xmlns:v="urn:schemas-microsoft-com:vml" Requires="v">
                <p:oleObj spid="_x0000_s56326" name="Equation" r:id="rId11" imgW="2946240" imgH="215640" progId="Equation.DSMT4">
                  <p:embed/>
                </p:oleObj>
              </mc:Choice>
              <mc:Fallback>
                <p:oleObj name="Equation" r:id="rId11" imgW="2946240" imgH="215640" progId="Equation.DSMT4">
                  <p:embed/>
                  <p:pic>
                    <p:nvPicPr>
                      <p:cNvPr id="11277" name="Object 5"/>
                      <p:cNvPicPr>
                        <a:picLocks noChangeAspect="1" noChangeArrowheads="1"/>
                      </p:cNvPicPr>
                      <p:nvPr/>
                    </p:nvPicPr>
                    <p:blipFill>
                      <a:blip r:embed="rId12"/>
                      <a:srcRect/>
                      <a:stretch>
                        <a:fillRect/>
                      </a:stretch>
                    </p:blipFill>
                    <p:spPr bwMode="auto">
                      <a:xfrm>
                        <a:off x="1788115" y="3470360"/>
                        <a:ext cx="703421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8" name="Text Box 14"/>
          <p:cNvSpPr txBox="1">
            <a:spLocks noChangeArrowheads="1"/>
          </p:cNvSpPr>
          <p:nvPr/>
        </p:nvSpPr>
        <p:spPr bwMode="auto">
          <a:xfrm>
            <a:off x="1788115" y="4134505"/>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故其通解为</a:t>
            </a:r>
          </a:p>
        </p:txBody>
      </p:sp>
      <p:graphicFrame>
        <p:nvGraphicFramePr>
          <p:cNvPr id="11279" name="Object 6"/>
          <p:cNvGraphicFramePr>
            <a:graphicFrameLocks noChangeAspect="1"/>
          </p:cNvGraphicFramePr>
          <p:nvPr/>
        </p:nvGraphicFramePr>
        <p:xfrm>
          <a:off x="3935413" y="3984321"/>
          <a:ext cx="5121304" cy="804736"/>
        </p:xfrm>
        <a:graphic>
          <a:graphicData uri="http://schemas.openxmlformats.org/presentationml/2006/ole">
            <mc:AlternateContent xmlns:mc="http://schemas.openxmlformats.org/markup-compatibility/2006">
              <mc:Choice xmlns:v="urn:schemas-microsoft-com:vml" Requires="v">
                <p:oleObj spid="_x0000_s56327" name="Equation" r:id="rId13" imgW="2095200" imgH="330120" progId="Equation.DSMT4">
                  <p:embed/>
                </p:oleObj>
              </mc:Choice>
              <mc:Fallback>
                <p:oleObj name="Equation" r:id="rId13" imgW="2095200" imgH="330120" progId="Equation.DSMT4">
                  <p:embed/>
                  <p:pic>
                    <p:nvPicPr>
                      <p:cNvPr id="11279"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5413" y="3984321"/>
                        <a:ext cx="5121304" cy="804736"/>
                      </a:xfrm>
                      <a:prstGeom prst="rect">
                        <a:avLst/>
                      </a:prstGeom>
                      <a:noFill/>
                      <a:ln>
                        <a:noFill/>
                      </a:ln>
                    </p:spPr>
                  </p:pic>
                </p:oleObj>
              </mc:Fallback>
            </mc:AlternateContent>
          </a:graphicData>
        </a:graphic>
      </p:graphicFrame>
      <p:graphicFrame>
        <p:nvGraphicFramePr>
          <p:cNvPr id="11280" name="Object 7"/>
          <p:cNvGraphicFramePr>
            <a:graphicFrameLocks noChangeAspect="1"/>
          </p:cNvGraphicFramePr>
          <p:nvPr/>
        </p:nvGraphicFramePr>
        <p:xfrm>
          <a:off x="4282479" y="4775201"/>
          <a:ext cx="4156391" cy="938298"/>
        </p:xfrm>
        <a:graphic>
          <a:graphicData uri="http://schemas.openxmlformats.org/presentationml/2006/ole">
            <mc:AlternateContent xmlns:mc="http://schemas.openxmlformats.org/markup-compatibility/2006">
              <mc:Choice xmlns:v="urn:schemas-microsoft-com:vml" Requires="v">
                <p:oleObj spid="_x0000_s56328" name="Equation" r:id="rId15" imgW="1739880" imgH="393480" progId="Equation.DSMT4">
                  <p:embed/>
                </p:oleObj>
              </mc:Choice>
              <mc:Fallback>
                <p:oleObj name="Equation" r:id="rId15" imgW="1739880" imgH="393480" progId="Equation.DSMT4">
                  <p:embed/>
                  <p:pic>
                    <p:nvPicPr>
                      <p:cNvPr id="1128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2479" y="4775201"/>
                        <a:ext cx="4156391" cy="938298"/>
                      </a:xfrm>
                      <a:prstGeom prst="rect">
                        <a:avLst/>
                      </a:prstGeom>
                      <a:noFill/>
                      <a:ln>
                        <a:noFill/>
                      </a:ln>
                    </p:spPr>
                  </p:pic>
                </p:oleObj>
              </mc:Fallback>
            </mc:AlternateContent>
          </a:graphicData>
        </a:graphic>
      </p:graphicFrame>
      <p:graphicFrame>
        <p:nvGraphicFramePr>
          <p:cNvPr id="11281" name="Object 8"/>
          <p:cNvGraphicFramePr>
            <a:graphicFrameLocks noChangeAspect="1"/>
          </p:cNvGraphicFramePr>
          <p:nvPr/>
        </p:nvGraphicFramePr>
        <p:xfrm>
          <a:off x="4291013" y="5775327"/>
          <a:ext cx="5061993" cy="556805"/>
        </p:xfrm>
        <a:graphic>
          <a:graphicData uri="http://schemas.openxmlformats.org/presentationml/2006/ole">
            <mc:AlternateContent xmlns:mc="http://schemas.openxmlformats.org/markup-compatibility/2006">
              <mc:Choice xmlns:v="urn:schemas-microsoft-com:vml" Requires="v">
                <p:oleObj spid="_x0000_s56329" name="Equation" r:id="rId17" imgW="2184120" imgH="241200" progId="Equation.DSMT4">
                  <p:embed/>
                </p:oleObj>
              </mc:Choice>
              <mc:Fallback>
                <p:oleObj name="Equation" r:id="rId17" imgW="2184120" imgH="241200" progId="Equation.DSMT4">
                  <p:embed/>
                  <p:pic>
                    <p:nvPicPr>
                      <p:cNvPr id="11281"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1013" y="5775327"/>
                        <a:ext cx="5061993" cy="556805"/>
                      </a:xfrm>
                      <a:prstGeom prst="rect">
                        <a:avLst/>
                      </a:prstGeom>
                      <a:noFill/>
                      <a:ln>
                        <a:noFill/>
                      </a:ln>
                    </p:spPr>
                  </p:pic>
                </p:oleObj>
              </mc:Fallback>
            </mc:AlternateContent>
          </a:graphicData>
        </a:graphic>
      </p:graphicFrame>
      <p:sp>
        <p:nvSpPr>
          <p:cNvPr id="39952" name="灯片编号占位符 1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9EB4B6-1761-4544-829F-EB60D9FAB49B}"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3250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7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27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7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27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nodeType="clickEffect">
                                  <p:stCondLst>
                                    <p:cond delay="0"/>
                                  </p:stCondLst>
                                  <p:childTnLst>
                                    <p:set>
                                      <p:cBhvr>
                                        <p:cTn id="32" dur="1" fill="hold">
                                          <p:stCondLst>
                                            <p:cond delay="0"/>
                                          </p:stCondLst>
                                        </p:cTn>
                                        <p:tgtEl>
                                          <p:spTgt spid="11276"/>
                                        </p:tgtEl>
                                        <p:attrNameLst>
                                          <p:attrName>style.visibility</p:attrName>
                                        </p:attrNameLst>
                                      </p:cBhvr>
                                      <p:to>
                                        <p:strVal val="visible"/>
                                      </p:to>
                                    </p:set>
                                    <p:anim calcmode="lin" valueType="num">
                                      <p:cBhvr>
                                        <p:cTn id="33" dur="1000" fill="hold"/>
                                        <p:tgtEl>
                                          <p:spTgt spid="11276"/>
                                        </p:tgtEl>
                                        <p:attrNameLst>
                                          <p:attrName>ppt_w</p:attrName>
                                        </p:attrNameLst>
                                      </p:cBhvr>
                                      <p:tavLst>
                                        <p:tav tm="0">
                                          <p:val>
                                            <p:strVal val="#ppt_w*0.70"/>
                                          </p:val>
                                        </p:tav>
                                        <p:tav tm="100000">
                                          <p:val>
                                            <p:strVal val="#ppt_w"/>
                                          </p:val>
                                        </p:tav>
                                      </p:tavLst>
                                    </p:anim>
                                    <p:anim calcmode="lin" valueType="num">
                                      <p:cBhvr>
                                        <p:cTn id="34" dur="1000" fill="hold"/>
                                        <p:tgtEl>
                                          <p:spTgt spid="11276"/>
                                        </p:tgtEl>
                                        <p:attrNameLst>
                                          <p:attrName>ppt_h</p:attrName>
                                        </p:attrNameLst>
                                      </p:cBhvr>
                                      <p:tavLst>
                                        <p:tav tm="0">
                                          <p:val>
                                            <p:strVal val="#ppt_h"/>
                                          </p:val>
                                        </p:tav>
                                        <p:tav tm="100000">
                                          <p:val>
                                            <p:strVal val="#ppt_h"/>
                                          </p:val>
                                        </p:tav>
                                      </p:tavLst>
                                    </p:anim>
                                    <p:animEffect transition="in" filter="fade">
                                      <p:cBhvr>
                                        <p:cTn id="35" dur="1000"/>
                                        <p:tgtEl>
                                          <p:spTgt spid="1127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7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27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127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128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1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3" grpId="0"/>
      <p:bldP spid="11275" grpId="0"/>
      <p:bldP spid="1127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29837" y="1104594"/>
            <a:ext cx="6977063" cy="1512888"/>
            <a:chOff x="295" y="300"/>
            <a:chExt cx="4395" cy="953"/>
          </a:xfrm>
        </p:grpSpPr>
        <p:sp>
          <p:nvSpPr>
            <p:cNvPr id="40970" name="Text Box 3"/>
            <p:cNvSpPr txBox="1">
              <a:spLocks noChangeArrowheads="1"/>
            </p:cNvSpPr>
            <p:nvPr/>
          </p:nvSpPr>
          <p:spPr bwMode="auto">
            <a:xfrm>
              <a:off x="295" y="300"/>
              <a:ext cx="176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例</a:t>
              </a:r>
              <a:r>
                <a:rPr kumimoji="1" lang="en-US" altLang="zh-CN"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3</a:t>
              </a:r>
              <a:r>
                <a:rPr kumimoji="1"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求初值问题</a:t>
              </a:r>
            </a:p>
          </p:txBody>
        </p:sp>
        <p:graphicFrame>
          <p:nvGraphicFramePr>
            <p:cNvPr id="40965" name="Object 5"/>
            <p:cNvGraphicFramePr>
              <a:graphicFrameLocks noChangeAspect="1"/>
            </p:cNvGraphicFramePr>
            <p:nvPr/>
          </p:nvGraphicFramePr>
          <p:xfrm>
            <a:off x="1112" y="613"/>
            <a:ext cx="2926" cy="640"/>
          </p:xfrm>
          <a:graphic>
            <a:graphicData uri="http://schemas.openxmlformats.org/presentationml/2006/ole">
              <mc:AlternateContent xmlns:mc="http://schemas.openxmlformats.org/markup-compatibility/2006">
                <mc:Choice xmlns:v="urn:schemas-microsoft-com:vml" Requires="v">
                  <p:oleObj spid="_x0000_s57346" name="Equation" r:id="rId3" imgW="1854000" imgH="406080" progId="Equation.DSMT4">
                    <p:embed/>
                  </p:oleObj>
                </mc:Choice>
                <mc:Fallback>
                  <p:oleObj name="Equation" r:id="rId3" imgW="1854000" imgH="406080" progId="Equation.DSMT4">
                    <p:embed/>
                    <p:pic>
                      <p:nvPicPr>
                        <p:cNvPr id="40965" name="Object 5"/>
                        <p:cNvPicPr>
                          <a:picLocks noChangeAspect="1" noChangeArrowheads="1"/>
                        </p:cNvPicPr>
                        <p:nvPr/>
                      </p:nvPicPr>
                      <p:blipFill>
                        <a:blip r:embed="rId4"/>
                        <a:srcRect/>
                        <a:stretch>
                          <a:fillRect/>
                        </a:stretch>
                      </p:blipFill>
                      <p:spPr bwMode="auto">
                        <a:xfrm>
                          <a:off x="1112" y="613"/>
                          <a:ext cx="2926" cy="640"/>
                        </a:xfrm>
                        <a:prstGeom prst="rect">
                          <a:avLst/>
                        </a:prstGeom>
                        <a:noFill/>
                        <a:ln>
                          <a:noFill/>
                        </a:ln>
                      </p:spPr>
                    </p:pic>
                  </p:oleObj>
                </mc:Fallback>
              </mc:AlternateContent>
            </a:graphicData>
          </a:graphic>
        </p:graphicFrame>
        <p:sp>
          <p:nvSpPr>
            <p:cNvPr id="40971" name="Text Box 5"/>
            <p:cNvSpPr txBox="1">
              <a:spLocks noChangeArrowheads="1"/>
            </p:cNvSpPr>
            <p:nvPr/>
          </p:nvSpPr>
          <p:spPr bwMode="auto">
            <a:xfrm>
              <a:off x="4064" y="769"/>
              <a:ext cx="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的解</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sp>
        <p:nvSpPr>
          <p:cNvPr id="12294" name="Text Box 6"/>
          <p:cNvSpPr txBox="1">
            <a:spLocks noChangeArrowheads="1"/>
          </p:cNvSpPr>
          <p:nvPr/>
        </p:nvSpPr>
        <p:spPr bwMode="auto">
          <a:xfrm>
            <a:off x="2129837" y="2638719"/>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sp>
        <p:nvSpPr>
          <p:cNvPr id="12295" name="Text Box 7"/>
          <p:cNvSpPr txBox="1">
            <a:spLocks noChangeArrowheads="1"/>
          </p:cNvSpPr>
          <p:nvPr/>
        </p:nvSpPr>
        <p:spPr bwMode="auto">
          <a:xfrm>
            <a:off x="3006879" y="2638719"/>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先求原方程的通解</a:t>
            </a:r>
          </a:p>
        </p:txBody>
      </p:sp>
      <p:graphicFrame>
        <p:nvGraphicFramePr>
          <p:cNvPr id="12296" name="Object 2"/>
          <p:cNvGraphicFramePr>
            <a:graphicFrameLocks noChangeAspect="1"/>
          </p:cNvGraphicFramePr>
          <p:nvPr/>
        </p:nvGraphicFramePr>
        <p:xfrm>
          <a:off x="3182938" y="3275014"/>
          <a:ext cx="5788025" cy="898525"/>
        </p:xfrm>
        <a:graphic>
          <a:graphicData uri="http://schemas.openxmlformats.org/presentationml/2006/ole">
            <mc:AlternateContent xmlns:mc="http://schemas.openxmlformats.org/markup-compatibility/2006">
              <mc:Choice xmlns:v="urn:schemas-microsoft-com:vml" Requires="v">
                <p:oleObj spid="_x0000_s57347" name="Equation" r:id="rId5" imgW="2120760" imgH="330120" progId="Equation.DSMT4">
                  <p:embed/>
                </p:oleObj>
              </mc:Choice>
              <mc:Fallback>
                <p:oleObj name="Equation" r:id="rId5" imgW="2120760" imgH="330120" progId="Equation.DSMT4">
                  <p:embed/>
                  <p:pic>
                    <p:nvPicPr>
                      <p:cNvPr id="1229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2938" y="3275014"/>
                        <a:ext cx="578802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3"/>
          <p:cNvGraphicFramePr>
            <a:graphicFrameLocks noChangeAspect="1"/>
          </p:cNvGraphicFramePr>
          <p:nvPr/>
        </p:nvGraphicFramePr>
        <p:xfrm>
          <a:off x="3497263" y="4094957"/>
          <a:ext cx="5473700" cy="1003300"/>
        </p:xfrm>
        <a:graphic>
          <a:graphicData uri="http://schemas.openxmlformats.org/presentationml/2006/ole">
            <mc:AlternateContent xmlns:mc="http://schemas.openxmlformats.org/markup-compatibility/2006">
              <mc:Choice xmlns:v="urn:schemas-microsoft-com:vml" Requires="v">
                <p:oleObj spid="_x0000_s57348" name="Equation" r:id="rId7" imgW="2006280" imgH="368280" progId="Equation.DSMT4">
                  <p:embed/>
                </p:oleObj>
              </mc:Choice>
              <mc:Fallback>
                <p:oleObj name="Equation" r:id="rId7" imgW="2006280" imgH="368280" progId="Equation.DSMT4">
                  <p:embed/>
                  <p:pic>
                    <p:nvPicPr>
                      <p:cNvPr id="12297" name="Object 3"/>
                      <p:cNvPicPr>
                        <a:picLocks noChangeAspect="1" noChangeArrowheads="1"/>
                      </p:cNvPicPr>
                      <p:nvPr/>
                    </p:nvPicPr>
                    <p:blipFill>
                      <a:blip r:embed="rId8"/>
                      <a:srcRect/>
                      <a:stretch>
                        <a:fillRect/>
                      </a:stretch>
                    </p:blipFill>
                    <p:spPr bwMode="auto">
                      <a:xfrm>
                        <a:off x="3497263" y="4094957"/>
                        <a:ext cx="54737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4"/>
          <p:cNvGraphicFramePr>
            <a:graphicFrameLocks noChangeAspect="1"/>
          </p:cNvGraphicFramePr>
          <p:nvPr/>
        </p:nvGraphicFramePr>
        <p:xfrm>
          <a:off x="3497263" y="5119494"/>
          <a:ext cx="4224337" cy="1023460"/>
        </p:xfrm>
        <a:graphic>
          <a:graphicData uri="http://schemas.openxmlformats.org/presentationml/2006/ole">
            <mc:AlternateContent xmlns:mc="http://schemas.openxmlformats.org/markup-compatibility/2006">
              <mc:Choice xmlns:v="urn:schemas-microsoft-com:vml" Requires="v">
                <p:oleObj spid="_x0000_s57349" name="Equation" r:id="rId9" imgW="1676160" imgH="406080" progId="Equation.DSMT4">
                  <p:embed/>
                </p:oleObj>
              </mc:Choice>
              <mc:Fallback>
                <p:oleObj name="Equation" r:id="rId9" imgW="1676160" imgH="406080" progId="Equation.DSMT4">
                  <p:embed/>
                  <p:pic>
                    <p:nvPicPr>
                      <p:cNvPr id="12298" name="Object 4"/>
                      <p:cNvPicPr>
                        <a:picLocks noChangeAspect="1" noChangeArrowheads="1"/>
                      </p:cNvPicPr>
                      <p:nvPr/>
                    </p:nvPicPr>
                    <p:blipFill>
                      <a:blip r:embed="rId10"/>
                      <a:srcRect/>
                      <a:stretch>
                        <a:fillRect/>
                      </a:stretch>
                    </p:blipFill>
                    <p:spPr bwMode="auto">
                      <a:xfrm>
                        <a:off x="3497263" y="5119494"/>
                        <a:ext cx="4224337" cy="1023460"/>
                      </a:xfrm>
                      <a:prstGeom prst="rect">
                        <a:avLst/>
                      </a:prstGeom>
                      <a:noFill/>
                      <a:ln>
                        <a:noFill/>
                      </a:ln>
                    </p:spPr>
                  </p:pic>
                </p:oleObj>
              </mc:Fallback>
            </mc:AlternateContent>
          </a:graphicData>
        </a:graphic>
      </p:graphicFrame>
      <p:sp>
        <p:nvSpPr>
          <p:cNvPr id="40969"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225AC3-10DD-4FAC-8F3F-CC4C8DC4BB98}"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2942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xEl>
                                              <p:pRg st="0" end="0"/>
                                            </p:txEl>
                                          </p:spTgt>
                                        </p:tgtEl>
                                        <p:attrNameLst>
                                          <p:attrName>style.visibility</p:attrName>
                                        </p:attrNameLst>
                                      </p:cBhvr>
                                      <p:to>
                                        <p:strVal val="visible"/>
                                      </p:to>
                                    </p:set>
                                    <p:anim calcmode="lin" valueType="num">
                                      <p:cBhvr additive="base">
                                        <p:cTn id="7" dur="500" fill="hold"/>
                                        <p:tgtEl>
                                          <p:spTgt spid="122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29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2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2297"/>
                                        </p:tgtEl>
                                        <p:attrNameLst>
                                          <p:attrName>style.visibility</p:attrName>
                                        </p:attrNameLst>
                                      </p:cBhvr>
                                      <p:to>
                                        <p:strVal val="visible"/>
                                      </p:to>
                                    </p:set>
                                    <p:anim calcmode="lin" valueType="num">
                                      <p:cBhvr>
                                        <p:cTn id="21" dur="1000" fill="hold"/>
                                        <p:tgtEl>
                                          <p:spTgt spid="12297"/>
                                        </p:tgtEl>
                                        <p:attrNameLst>
                                          <p:attrName>ppt_w</p:attrName>
                                        </p:attrNameLst>
                                      </p:cBhvr>
                                      <p:tavLst>
                                        <p:tav tm="0">
                                          <p:val>
                                            <p:strVal val="#ppt_w*0.70"/>
                                          </p:val>
                                        </p:tav>
                                        <p:tav tm="100000">
                                          <p:val>
                                            <p:strVal val="#ppt_w"/>
                                          </p:val>
                                        </p:tav>
                                      </p:tavLst>
                                    </p:anim>
                                    <p:anim calcmode="lin" valueType="num">
                                      <p:cBhvr>
                                        <p:cTn id="22" dur="1000" fill="hold"/>
                                        <p:tgtEl>
                                          <p:spTgt spid="12297"/>
                                        </p:tgtEl>
                                        <p:attrNameLst>
                                          <p:attrName>ppt_h</p:attrName>
                                        </p:attrNameLst>
                                      </p:cBhvr>
                                      <p:tavLst>
                                        <p:tav tm="0">
                                          <p:val>
                                            <p:strVal val="#ppt_h"/>
                                          </p:val>
                                        </p:tav>
                                        <p:tav tm="100000">
                                          <p:val>
                                            <p:strVal val="#ppt_h"/>
                                          </p:val>
                                        </p:tav>
                                      </p:tavLst>
                                    </p:anim>
                                    <p:animEffect transition="in" filter="fade">
                                      <p:cBhvr>
                                        <p:cTn id="23" dur="1000"/>
                                        <p:tgtEl>
                                          <p:spTgt spid="122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22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2359024" y="1038139"/>
          <a:ext cx="3663084" cy="1044669"/>
        </p:xfrm>
        <a:graphic>
          <a:graphicData uri="http://schemas.openxmlformats.org/presentationml/2006/ole">
            <mc:AlternateContent xmlns:mc="http://schemas.openxmlformats.org/markup-compatibility/2006">
              <mc:Choice xmlns:v="urn:schemas-microsoft-com:vml" Requires="v">
                <p:oleObj spid="_x0000_s58370" name="Equation" r:id="rId3" imgW="1422360" imgH="406080" progId="Equation.DSMT4">
                  <p:embed/>
                </p:oleObj>
              </mc:Choice>
              <mc:Fallback>
                <p:oleObj name="Equation" r:id="rId3" imgW="1422360" imgH="406080" progId="Equation.DSMT4">
                  <p:embed/>
                  <p:pic>
                    <p:nvPicPr>
                      <p:cNvPr id="13314" name="Object 2"/>
                      <p:cNvPicPr>
                        <a:picLocks noChangeAspect="1" noChangeArrowheads="1"/>
                      </p:cNvPicPr>
                      <p:nvPr/>
                    </p:nvPicPr>
                    <p:blipFill>
                      <a:blip r:embed="rId4"/>
                      <a:srcRect/>
                      <a:stretch>
                        <a:fillRect/>
                      </a:stretch>
                    </p:blipFill>
                    <p:spPr bwMode="auto">
                      <a:xfrm>
                        <a:off x="2359024" y="1038139"/>
                        <a:ext cx="3663084" cy="1044669"/>
                      </a:xfrm>
                      <a:prstGeom prst="rect">
                        <a:avLst/>
                      </a:prstGeom>
                      <a:noFill/>
                      <a:ln>
                        <a:noFill/>
                      </a:ln>
                    </p:spPr>
                  </p:pic>
                </p:oleObj>
              </mc:Fallback>
            </mc:AlternateContent>
          </a:graphicData>
        </a:graphic>
      </p:graphicFrame>
      <p:graphicFrame>
        <p:nvGraphicFramePr>
          <p:cNvPr id="13315" name="Object 3"/>
          <p:cNvGraphicFramePr>
            <a:graphicFrameLocks noChangeAspect="1"/>
          </p:cNvGraphicFramePr>
          <p:nvPr/>
        </p:nvGraphicFramePr>
        <p:xfrm>
          <a:off x="2319882" y="2028603"/>
          <a:ext cx="3367520" cy="1062945"/>
        </p:xfrm>
        <a:graphic>
          <a:graphicData uri="http://schemas.openxmlformats.org/presentationml/2006/ole">
            <mc:AlternateContent xmlns:mc="http://schemas.openxmlformats.org/markup-compatibility/2006">
              <mc:Choice xmlns:v="urn:schemas-microsoft-com:vml" Requires="v">
                <p:oleObj spid="_x0000_s58371" name="Equation" r:id="rId5" imgW="1282680" imgH="406080" progId="Equation.DSMT4">
                  <p:embed/>
                </p:oleObj>
              </mc:Choice>
              <mc:Fallback>
                <p:oleObj name="Equation" r:id="rId5" imgW="1282680" imgH="406080" progId="Equation.DSMT4">
                  <p:embed/>
                  <p:pic>
                    <p:nvPicPr>
                      <p:cNvPr id="13315" name="Object 3"/>
                      <p:cNvPicPr>
                        <a:picLocks noChangeAspect="1" noChangeArrowheads="1"/>
                      </p:cNvPicPr>
                      <p:nvPr/>
                    </p:nvPicPr>
                    <p:blipFill>
                      <a:blip r:embed="rId6"/>
                      <a:srcRect/>
                      <a:stretch>
                        <a:fillRect/>
                      </a:stretch>
                    </p:blipFill>
                    <p:spPr bwMode="auto">
                      <a:xfrm>
                        <a:off x="2319882" y="2028603"/>
                        <a:ext cx="3367520" cy="1062945"/>
                      </a:xfrm>
                      <a:prstGeom prst="rect">
                        <a:avLst/>
                      </a:prstGeom>
                      <a:noFill/>
                      <a:ln>
                        <a:noFill/>
                      </a:ln>
                    </p:spPr>
                  </p:pic>
                </p:oleObj>
              </mc:Fallback>
            </mc:AlternateContent>
          </a:graphicData>
        </a:graphic>
      </p:graphicFrame>
      <p:graphicFrame>
        <p:nvGraphicFramePr>
          <p:cNvPr id="13316" name="Object 4"/>
          <p:cNvGraphicFramePr>
            <a:graphicFrameLocks noChangeAspect="1"/>
          </p:cNvGraphicFramePr>
          <p:nvPr/>
        </p:nvGraphicFramePr>
        <p:xfrm>
          <a:off x="2114517" y="3163896"/>
          <a:ext cx="4467225" cy="505380"/>
        </p:xfrm>
        <a:graphic>
          <a:graphicData uri="http://schemas.openxmlformats.org/presentationml/2006/ole">
            <mc:AlternateContent xmlns:mc="http://schemas.openxmlformats.org/markup-compatibility/2006">
              <mc:Choice xmlns:v="urn:schemas-microsoft-com:vml" Requires="v">
                <p:oleObj spid="_x0000_s58372" name="Equation" r:id="rId7" imgW="1904760" imgH="215640" progId="Equation.DSMT4">
                  <p:embed/>
                </p:oleObj>
              </mc:Choice>
              <mc:Fallback>
                <p:oleObj name="Equation" r:id="rId7" imgW="1904760" imgH="215640" progId="Equation.DSMT4">
                  <p:embed/>
                  <p:pic>
                    <p:nvPicPr>
                      <p:cNvPr id="13316" name="Object 4"/>
                      <p:cNvPicPr>
                        <a:picLocks noChangeAspect="1" noChangeArrowheads="1"/>
                      </p:cNvPicPr>
                      <p:nvPr/>
                    </p:nvPicPr>
                    <p:blipFill>
                      <a:blip r:embed="rId8"/>
                      <a:srcRect/>
                      <a:stretch>
                        <a:fillRect/>
                      </a:stretch>
                    </p:blipFill>
                    <p:spPr bwMode="auto">
                      <a:xfrm>
                        <a:off x="2114517" y="3163896"/>
                        <a:ext cx="4467225" cy="505380"/>
                      </a:xfrm>
                      <a:prstGeom prst="rect">
                        <a:avLst/>
                      </a:prstGeom>
                      <a:noFill/>
                      <a:ln>
                        <a:noFill/>
                      </a:ln>
                    </p:spPr>
                  </p:pic>
                </p:oleObj>
              </mc:Fallback>
            </mc:AlternateContent>
          </a:graphicData>
        </a:graphic>
      </p:graphicFrame>
      <p:graphicFrame>
        <p:nvGraphicFramePr>
          <p:cNvPr id="13317" name="Object 5"/>
          <p:cNvGraphicFramePr>
            <a:graphicFrameLocks noChangeAspect="1"/>
          </p:cNvGraphicFramePr>
          <p:nvPr/>
        </p:nvGraphicFramePr>
        <p:xfrm>
          <a:off x="6710361" y="2880520"/>
          <a:ext cx="964253" cy="933451"/>
        </p:xfrm>
        <a:graphic>
          <a:graphicData uri="http://schemas.openxmlformats.org/presentationml/2006/ole">
            <mc:AlternateContent xmlns:mc="http://schemas.openxmlformats.org/markup-compatibility/2006">
              <mc:Choice xmlns:v="urn:schemas-microsoft-com:vml" Requires="v">
                <p:oleObj spid="_x0000_s58373" name="Equation" r:id="rId9" imgW="419040" imgH="406080" progId="Equation.DSMT4">
                  <p:embed/>
                </p:oleObj>
              </mc:Choice>
              <mc:Fallback>
                <p:oleObj name="Equation" r:id="rId9" imgW="419040" imgH="406080" progId="Equation.DSMT4">
                  <p:embed/>
                  <p:pic>
                    <p:nvPicPr>
                      <p:cNvPr id="13317" name="Object 5"/>
                      <p:cNvPicPr>
                        <a:picLocks noChangeAspect="1" noChangeArrowheads="1"/>
                      </p:cNvPicPr>
                      <p:nvPr/>
                    </p:nvPicPr>
                    <p:blipFill>
                      <a:blip r:embed="rId10"/>
                      <a:srcRect/>
                      <a:stretch>
                        <a:fillRect/>
                      </a:stretch>
                    </p:blipFill>
                    <p:spPr bwMode="auto">
                      <a:xfrm>
                        <a:off x="6710361" y="2880520"/>
                        <a:ext cx="964253" cy="933451"/>
                      </a:xfrm>
                      <a:prstGeom prst="rect">
                        <a:avLst/>
                      </a:prstGeom>
                      <a:noFill/>
                      <a:ln>
                        <a:noFill/>
                      </a:ln>
                    </p:spPr>
                  </p:pic>
                </p:oleObj>
              </mc:Fallback>
            </mc:AlternateContent>
          </a:graphicData>
        </a:graphic>
      </p:graphicFrame>
      <p:sp>
        <p:nvSpPr>
          <p:cNvPr id="13318" name="Text Box 6"/>
          <p:cNvSpPr txBox="1">
            <a:spLocks noChangeArrowheads="1"/>
          </p:cNvSpPr>
          <p:nvPr/>
        </p:nvSpPr>
        <p:spPr bwMode="auto">
          <a:xfrm>
            <a:off x="2114517" y="3813971"/>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故所给初值问题的特解为</a:t>
            </a:r>
          </a:p>
        </p:txBody>
      </p:sp>
      <p:graphicFrame>
        <p:nvGraphicFramePr>
          <p:cNvPr id="13319" name="Object 6"/>
          <p:cNvGraphicFramePr>
            <a:graphicFrameLocks noChangeAspect="1"/>
          </p:cNvGraphicFramePr>
          <p:nvPr/>
        </p:nvGraphicFramePr>
        <p:xfrm>
          <a:off x="2955336" y="4337191"/>
          <a:ext cx="4025900" cy="1081088"/>
        </p:xfrm>
        <a:graphic>
          <a:graphicData uri="http://schemas.openxmlformats.org/presentationml/2006/ole">
            <mc:AlternateContent xmlns:mc="http://schemas.openxmlformats.org/markup-compatibility/2006">
              <mc:Choice xmlns:v="urn:schemas-microsoft-com:vml" Requires="v">
                <p:oleObj spid="_x0000_s58374" name="Equation" r:id="rId11" imgW="1511280" imgH="406080" progId="Equation.DSMT4">
                  <p:embed/>
                </p:oleObj>
              </mc:Choice>
              <mc:Fallback>
                <p:oleObj name="Equation" r:id="rId11" imgW="1511280" imgH="406080" progId="Equation.DSMT4">
                  <p:embed/>
                  <p:pic>
                    <p:nvPicPr>
                      <p:cNvPr id="13319" name="Object 6"/>
                      <p:cNvPicPr>
                        <a:picLocks noChangeAspect="1" noChangeArrowheads="1"/>
                      </p:cNvPicPr>
                      <p:nvPr/>
                    </p:nvPicPr>
                    <p:blipFill>
                      <a:blip r:embed="rId12"/>
                      <a:srcRect/>
                      <a:stretch>
                        <a:fillRect/>
                      </a:stretch>
                    </p:blipFill>
                    <p:spPr bwMode="auto">
                      <a:xfrm>
                        <a:off x="2955336" y="4337191"/>
                        <a:ext cx="4025900" cy="1081088"/>
                      </a:xfrm>
                      <a:prstGeom prst="rect">
                        <a:avLst/>
                      </a:prstGeom>
                      <a:noFill/>
                      <a:ln>
                        <a:noFill/>
                      </a:ln>
                    </p:spPr>
                  </p:pic>
                </p:oleObj>
              </mc:Fallback>
            </mc:AlternateContent>
          </a:graphicData>
        </a:graphic>
      </p:graphicFrame>
      <p:graphicFrame>
        <p:nvGraphicFramePr>
          <p:cNvPr id="41991" name="Object 7"/>
          <p:cNvGraphicFramePr>
            <a:graphicFrameLocks noChangeAspect="1"/>
          </p:cNvGraphicFramePr>
          <p:nvPr/>
        </p:nvGraphicFramePr>
        <p:xfrm>
          <a:off x="7464152" y="404664"/>
          <a:ext cx="3895580" cy="1021073"/>
        </p:xfrm>
        <a:graphic>
          <a:graphicData uri="http://schemas.openxmlformats.org/presentationml/2006/ole">
            <mc:AlternateContent xmlns:mc="http://schemas.openxmlformats.org/markup-compatibility/2006">
              <mc:Choice xmlns:v="urn:schemas-microsoft-com:vml" Requires="v">
                <p:oleObj spid="_x0000_s58375" name="Equation" r:id="rId13" imgW="1549080" imgH="406080" progId="Equation.DSMT4">
                  <p:embed/>
                </p:oleObj>
              </mc:Choice>
              <mc:Fallback>
                <p:oleObj name="Equation" r:id="rId13" imgW="1549080" imgH="406080" progId="Equation.DSMT4">
                  <p:embed/>
                  <p:pic>
                    <p:nvPicPr>
                      <p:cNvPr id="41991" name="Object 7"/>
                      <p:cNvPicPr>
                        <a:picLocks noChangeAspect="1" noChangeArrowheads="1"/>
                      </p:cNvPicPr>
                      <p:nvPr/>
                    </p:nvPicPr>
                    <p:blipFill>
                      <a:blip r:embed="rId14"/>
                      <a:srcRect/>
                      <a:stretch>
                        <a:fillRect/>
                      </a:stretch>
                    </p:blipFill>
                    <p:spPr bwMode="auto">
                      <a:xfrm>
                        <a:off x="7464152" y="404664"/>
                        <a:ext cx="3895580" cy="1021073"/>
                      </a:xfrm>
                      <a:prstGeom prst="rect">
                        <a:avLst/>
                      </a:prstGeom>
                      <a:noFill/>
                      <a:ln w="9525">
                        <a:solidFill>
                          <a:srgbClr val="0000FF"/>
                        </a:solidFill>
                        <a:miter lim="800000"/>
                        <a:headEnd/>
                        <a:tailEnd/>
                      </a:ln>
                    </p:spPr>
                  </p:pic>
                </p:oleObj>
              </mc:Fallback>
            </mc:AlternateContent>
          </a:graphicData>
        </a:graphic>
      </p:graphicFrame>
      <p:sp>
        <p:nvSpPr>
          <p:cNvPr id="41993" name="灯片编号占位符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D6F655A-6F47-4850-970C-D77D16562FF0}"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6593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75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wipe(left)">
                                      <p:cBhvr>
                                        <p:cTn id="17" dur="750"/>
                                        <p:tgtEl>
                                          <p:spTgt spid="133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331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318"/>
                                        </p:tgtEl>
                                        <p:attrNameLst>
                                          <p:attrName>style.visibility</p:attrName>
                                        </p:attrNameLst>
                                      </p:cBhvr>
                                      <p:to>
                                        <p:strVal val="visible"/>
                                      </p:to>
                                    </p:set>
                                    <p:animEffect transition="in" filter="wipe(left)">
                                      <p:cBhvr>
                                        <p:cTn id="26" dur="750"/>
                                        <p:tgtEl>
                                          <p:spTgt spid="13318"/>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13319"/>
                                        </p:tgtEl>
                                        <p:attrNameLst>
                                          <p:attrName>style.visibility</p:attrName>
                                        </p:attrNameLst>
                                      </p:cBhvr>
                                      <p:to>
                                        <p:strVal val="visible"/>
                                      </p:to>
                                    </p:set>
                                    <p:anim calcmode="lin" valueType="num">
                                      <p:cBhvr>
                                        <p:cTn id="31" dur="1000" fill="hold"/>
                                        <p:tgtEl>
                                          <p:spTgt spid="13319"/>
                                        </p:tgtEl>
                                        <p:attrNameLst>
                                          <p:attrName>ppt_w</p:attrName>
                                        </p:attrNameLst>
                                      </p:cBhvr>
                                      <p:tavLst>
                                        <p:tav tm="0">
                                          <p:val>
                                            <p:strVal val="#ppt_w*0.70"/>
                                          </p:val>
                                        </p:tav>
                                        <p:tav tm="100000">
                                          <p:val>
                                            <p:strVal val="#ppt_w"/>
                                          </p:val>
                                        </p:tav>
                                      </p:tavLst>
                                    </p:anim>
                                    <p:anim calcmode="lin" valueType="num">
                                      <p:cBhvr>
                                        <p:cTn id="32" dur="1000" fill="hold"/>
                                        <p:tgtEl>
                                          <p:spTgt spid="13319"/>
                                        </p:tgtEl>
                                        <p:attrNameLst>
                                          <p:attrName>ppt_h</p:attrName>
                                        </p:attrNameLst>
                                      </p:cBhvr>
                                      <p:tavLst>
                                        <p:tav tm="0">
                                          <p:val>
                                            <p:strVal val="#ppt_h"/>
                                          </p:val>
                                        </p:tav>
                                        <p:tav tm="100000">
                                          <p:val>
                                            <p:strVal val="#ppt_h"/>
                                          </p:val>
                                        </p:tav>
                                      </p:tavLst>
                                    </p:anim>
                                    <p:animEffect transition="in" filter="fade">
                                      <p:cBhvr>
                                        <p:cTn id="33" dur="10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2560" y="851203"/>
            <a:ext cx="728084"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例</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759877" y="558070"/>
          <a:ext cx="9458325" cy="868362"/>
        </p:xfrm>
        <a:graphic>
          <a:graphicData uri="http://schemas.openxmlformats.org/presentationml/2006/ole">
            <mc:AlternateContent xmlns:mc="http://schemas.openxmlformats.org/markup-compatibility/2006">
              <mc:Choice xmlns:v="urn:schemas-microsoft-com:vml" Requires="v">
                <p:oleObj spid="_x0000_s59394" name="Equation" r:id="rId3" imgW="3873240" imgH="355320" progId="Equation.DSMT4">
                  <p:embed/>
                </p:oleObj>
              </mc:Choice>
              <mc:Fallback>
                <p:oleObj name="Equation" r:id="rId3" imgW="3873240" imgH="355320" progId="Equation.DSMT4">
                  <p:embed/>
                  <p:pic>
                    <p:nvPicPr>
                      <p:cNvPr id="3" name="对象 2"/>
                      <p:cNvPicPr/>
                      <p:nvPr/>
                    </p:nvPicPr>
                    <p:blipFill>
                      <a:blip r:embed="rId4"/>
                      <a:stretch>
                        <a:fillRect/>
                      </a:stretch>
                    </p:blipFill>
                    <p:spPr>
                      <a:xfrm>
                        <a:off x="1759877" y="558070"/>
                        <a:ext cx="9458325" cy="868362"/>
                      </a:xfrm>
                      <a:prstGeom prst="rect">
                        <a:avLst/>
                      </a:prstGeom>
                    </p:spPr>
                  </p:pic>
                </p:oleObj>
              </mc:Fallback>
            </mc:AlternateContent>
          </a:graphicData>
        </a:graphic>
      </p:graphicFrame>
      <p:sp>
        <p:nvSpPr>
          <p:cNvPr id="4" name="文本框 3"/>
          <p:cNvSpPr txBox="1"/>
          <p:nvPr/>
        </p:nvSpPr>
        <p:spPr>
          <a:xfrm>
            <a:off x="843738" y="2503053"/>
            <a:ext cx="5437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解</a:t>
            </a:r>
          </a:p>
        </p:txBody>
      </p:sp>
      <p:sp>
        <p:nvSpPr>
          <p:cNvPr id="5" name="文本框 4"/>
          <p:cNvSpPr txBox="1"/>
          <p:nvPr/>
        </p:nvSpPr>
        <p:spPr>
          <a:xfrm>
            <a:off x="847997" y="1295758"/>
            <a:ext cx="172354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求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p:cNvSpPr txBox="1"/>
          <p:nvPr/>
        </p:nvSpPr>
        <p:spPr>
          <a:xfrm>
            <a:off x="748785" y="1826251"/>
            <a:ext cx="578395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求曲线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y=y</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的凹凸区间及拐点</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1933407" y="2214279"/>
          <a:ext cx="3414712" cy="796925"/>
        </p:xfrm>
        <a:graphic>
          <a:graphicData uri="http://schemas.openxmlformats.org/presentationml/2006/ole">
            <mc:AlternateContent xmlns:mc="http://schemas.openxmlformats.org/markup-compatibility/2006">
              <mc:Choice xmlns:v="urn:schemas-microsoft-com:vml" Requires="v">
                <p:oleObj spid="_x0000_s59395" name="Equation" r:id="rId5" imgW="1523880" imgH="355320" progId="Equation.DSMT4">
                  <p:embed/>
                </p:oleObj>
              </mc:Choice>
              <mc:Fallback>
                <p:oleObj name="Equation" r:id="rId5" imgW="1523880" imgH="355320" progId="Equation.DSMT4">
                  <p:embed/>
                  <p:pic>
                    <p:nvPicPr>
                      <p:cNvPr id="7" name="对象 6"/>
                      <p:cNvPicPr/>
                      <p:nvPr/>
                    </p:nvPicPr>
                    <p:blipFill>
                      <a:blip r:embed="rId6"/>
                      <a:stretch>
                        <a:fillRect/>
                      </a:stretch>
                    </p:blipFill>
                    <p:spPr>
                      <a:xfrm>
                        <a:off x="1933407" y="2214279"/>
                        <a:ext cx="3414712" cy="796925"/>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876799" y="3164576"/>
          <a:ext cx="5110162" cy="957262"/>
        </p:xfrm>
        <a:graphic>
          <a:graphicData uri="http://schemas.openxmlformats.org/presentationml/2006/ole">
            <mc:AlternateContent xmlns:mc="http://schemas.openxmlformats.org/markup-compatibility/2006">
              <mc:Choice xmlns:v="urn:schemas-microsoft-com:vml" Requires="v">
                <p:oleObj spid="_x0000_s59396" name="Equation" r:id="rId7" imgW="2171520" imgH="406080" progId="Equation.DSMT4">
                  <p:embed/>
                </p:oleObj>
              </mc:Choice>
              <mc:Fallback>
                <p:oleObj name="Equation" r:id="rId7" imgW="2171520" imgH="406080" progId="Equation.DSMT4">
                  <p:embed/>
                  <p:pic>
                    <p:nvPicPr>
                      <p:cNvPr id="8" name="对象 7"/>
                      <p:cNvPicPr/>
                      <p:nvPr/>
                    </p:nvPicPr>
                    <p:blipFill>
                      <a:blip r:embed="rId8"/>
                      <a:stretch>
                        <a:fillRect/>
                      </a:stretch>
                    </p:blipFill>
                    <p:spPr>
                      <a:xfrm>
                        <a:off x="1876799" y="3164576"/>
                        <a:ext cx="5110162" cy="95726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913857" y="2996688"/>
          <a:ext cx="4064000" cy="1227138"/>
        </p:xfrm>
        <a:graphic>
          <a:graphicData uri="http://schemas.openxmlformats.org/presentationml/2006/ole">
            <mc:AlternateContent xmlns:mc="http://schemas.openxmlformats.org/markup-compatibility/2006">
              <mc:Choice xmlns:v="urn:schemas-microsoft-com:vml" Requires="v">
                <p:oleObj spid="_x0000_s59397" name="Equation" r:id="rId9" imgW="1726920" imgH="520560" progId="Equation.DSMT4">
                  <p:embed/>
                </p:oleObj>
              </mc:Choice>
              <mc:Fallback>
                <p:oleObj name="Equation" r:id="rId9" imgW="1726920" imgH="520560" progId="Equation.DSMT4">
                  <p:embed/>
                  <p:pic>
                    <p:nvPicPr>
                      <p:cNvPr id="9" name="对象 8"/>
                      <p:cNvPicPr/>
                      <p:nvPr/>
                    </p:nvPicPr>
                    <p:blipFill>
                      <a:blip r:embed="rId10"/>
                      <a:stretch>
                        <a:fillRect/>
                      </a:stretch>
                    </p:blipFill>
                    <p:spPr>
                      <a:xfrm>
                        <a:off x="6913857" y="2996688"/>
                        <a:ext cx="4064000" cy="122713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005992" y="4035892"/>
          <a:ext cx="3648552" cy="1187228"/>
        </p:xfrm>
        <a:graphic>
          <a:graphicData uri="http://schemas.openxmlformats.org/presentationml/2006/ole">
            <mc:AlternateContent xmlns:mc="http://schemas.openxmlformats.org/markup-compatibility/2006">
              <mc:Choice xmlns:v="urn:schemas-microsoft-com:vml" Requires="v">
                <p:oleObj spid="_x0000_s59398" name="Equation" r:id="rId11" imgW="1600200" imgH="520560" progId="Equation.DSMT4">
                  <p:embed/>
                </p:oleObj>
              </mc:Choice>
              <mc:Fallback>
                <p:oleObj name="Equation" r:id="rId11" imgW="1600200" imgH="520560" progId="Equation.DSMT4">
                  <p:embed/>
                  <p:pic>
                    <p:nvPicPr>
                      <p:cNvPr id="10" name="对象 9"/>
                      <p:cNvPicPr/>
                      <p:nvPr/>
                    </p:nvPicPr>
                    <p:blipFill>
                      <a:blip r:embed="rId12"/>
                      <a:stretch>
                        <a:fillRect/>
                      </a:stretch>
                    </p:blipFill>
                    <p:spPr>
                      <a:xfrm>
                        <a:off x="2005992" y="4035892"/>
                        <a:ext cx="3648552" cy="118722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611792" y="4001376"/>
          <a:ext cx="2269030" cy="907612"/>
        </p:xfrm>
        <a:graphic>
          <a:graphicData uri="http://schemas.openxmlformats.org/presentationml/2006/ole">
            <mc:AlternateContent xmlns:mc="http://schemas.openxmlformats.org/markup-compatibility/2006">
              <mc:Choice xmlns:v="urn:schemas-microsoft-com:vml" Requires="v">
                <p:oleObj spid="_x0000_s59399" name="Equation" r:id="rId13" imgW="888840" imgH="355320" progId="Equation.DSMT4">
                  <p:embed/>
                </p:oleObj>
              </mc:Choice>
              <mc:Fallback>
                <p:oleObj name="Equation" r:id="rId13" imgW="888840" imgH="355320" progId="Equation.DSMT4">
                  <p:embed/>
                  <p:pic>
                    <p:nvPicPr>
                      <p:cNvPr id="11" name="对象 10"/>
                      <p:cNvPicPr/>
                      <p:nvPr/>
                    </p:nvPicPr>
                    <p:blipFill>
                      <a:blip r:embed="rId14"/>
                      <a:stretch>
                        <a:fillRect/>
                      </a:stretch>
                    </p:blipFill>
                    <p:spPr>
                      <a:xfrm>
                        <a:off x="5611792" y="4001376"/>
                        <a:ext cx="2269030" cy="907612"/>
                      </a:xfrm>
                      <a:prstGeom prst="rect">
                        <a:avLst/>
                      </a:prstGeom>
                    </p:spPr>
                  </p:pic>
                </p:oleObj>
              </mc:Fallback>
            </mc:AlternateContent>
          </a:graphicData>
        </a:graphic>
      </p:graphicFrame>
      <p:sp>
        <p:nvSpPr>
          <p:cNvPr id="12" name="文本框 11"/>
          <p:cNvSpPr txBox="1"/>
          <p:nvPr/>
        </p:nvSpPr>
        <p:spPr>
          <a:xfrm>
            <a:off x="843738" y="3350728"/>
            <a:ext cx="1266693"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所以，</a:t>
            </a:r>
          </a:p>
        </p:txBody>
      </p:sp>
      <p:sp>
        <p:nvSpPr>
          <p:cNvPr id="13" name="文本框 12"/>
          <p:cNvSpPr txBox="1"/>
          <p:nvPr/>
        </p:nvSpPr>
        <p:spPr>
          <a:xfrm>
            <a:off x="882560" y="5307983"/>
            <a:ext cx="195919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因为</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2790209" y="5307983"/>
            <a:ext cx="1701107"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所以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5" name="对象 14"/>
          <p:cNvGraphicFramePr>
            <a:graphicFrameLocks noChangeAspect="1"/>
          </p:cNvGraphicFramePr>
          <p:nvPr/>
        </p:nvGraphicFramePr>
        <p:xfrm>
          <a:off x="4597722" y="5031069"/>
          <a:ext cx="2113644" cy="870324"/>
        </p:xfrm>
        <a:graphic>
          <a:graphicData uri="http://schemas.openxmlformats.org/presentationml/2006/ole">
            <mc:AlternateContent xmlns:mc="http://schemas.openxmlformats.org/markup-compatibility/2006">
              <mc:Choice xmlns:v="urn:schemas-microsoft-com:vml" Requires="v">
                <p:oleObj spid="_x0000_s59400" name="Equation" r:id="rId15" imgW="863280" imgH="355320" progId="Equation.DSMT4">
                  <p:embed/>
                </p:oleObj>
              </mc:Choice>
              <mc:Fallback>
                <p:oleObj name="Equation" r:id="rId15" imgW="863280" imgH="355320" progId="Equation.DSMT4">
                  <p:embed/>
                  <p:pic>
                    <p:nvPicPr>
                      <p:cNvPr id="15" name="对象 14"/>
                      <p:cNvPicPr/>
                      <p:nvPr/>
                    </p:nvPicPr>
                    <p:blipFill>
                      <a:blip r:embed="rId16"/>
                      <a:stretch>
                        <a:fillRect/>
                      </a:stretch>
                    </p:blipFill>
                    <p:spPr>
                      <a:xfrm>
                        <a:off x="4597722" y="5031069"/>
                        <a:ext cx="2113644" cy="870324"/>
                      </a:xfrm>
                      <a:prstGeom prst="rect">
                        <a:avLst/>
                      </a:prstGeom>
                    </p:spPr>
                  </p:pic>
                </p:oleObj>
              </mc:Fallback>
            </mc:AlternateContent>
          </a:graphicData>
        </a:graphic>
      </p:graphicFrame>
      <p:sp>
        <p:nvSpPr>
          <p:cNvPr id="16" name="文本框 15"/>
          <p:cNvSpPr txBox="1"/>
          <p:nvPr/>
        </p:nvSpPr>
        <p:spPr>
          <a:xfrm>
            <a:off x="6622340" y="1822773"/>
            <a:ext cx="285206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(2019</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年考研高数一</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0200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7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6508" y="962427"/>
            <a:ext cx="99899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于是</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3" name="对象 2"/>
          <p:cNvGraphicFramePr>
            <a:graphicFrameLocks noChangeAspect="1"/>
          </p:cNvGraphicFramePr>
          <p:nvPr/>
        </p:nvGraphicFramePr>
        <p:xfrm>
          <a:off x="2071832" y="597628"/>
          <a:ext cx="5721942" cy="905166"/>
        </p:xfrm>
        <a:graphic>
          <a:graphicData uri="http://schemas.openxmlformats.org/presentationml/2006/ole">
            <mc:AlternateContent xmlns:mc="http://schemas.openxmlformats.org/markup-compatibility/2006">
              <mc:Choice xmlns:v="urn:schemas-microsoft-com:vml" Requires="v">
                <p:oleObj spid="_x0000_s60418" name="Equation" r:id="rId3" imgW="2247840" imgH="355320" progId="Equation.DSMT4">
                  <p:embed/>
                </p:oleObj>
              </mc:Choice>
              <mc:Fallback>
                <p:oleObj name="Equation" r:id="rId3" imgW="2247840" imgH="355320" progId="Equation.DSMT4">
                  <p:embed/>
                  <p:pic>
                    <p:nvPicPr>
                      <p:cNvPr id="3" name="对象 2"/>
                      <p:cNvPicPr/>
                      <p:nvPr/>
                    </p:nvPicPr>
                    <p:blipFill>
                      <a:blip r:embed="rId4"/>
                      <a:stretch>
                        <a:fillRect/>
                      </a:stretch>
                    </p:blipFill>
                    <p:spPr>
                      <a:xfrm>
                        <a:off x="2071832" y="597628"/>
                        <a:ext cx="5721942" cy="905166"/>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935884" y="1390594"/>
          <a:ext cx="5203825" cy="904875"/>
        </p:xfrm>
        <a:graphic>
          <a:graphicData uri="http://schemas.openxmlformats.org/presentationml/2006/ole">
            <mc:AlternateContent xmlns:mc="http://schemas.openxmlformats.org/markup-compatibility/2006">
              <mc:Choice xmlns:v="urn:schemas-microsoft-com:vml" Requires="v">
                <p:oleObj spid="_x0000_s60419" name="Equation" r:id="rId5" imgW="2044440" imgH="355320" progId="Equation.DSMT4">
                  <p:embed/>
                </p:oleObj>
              </mc:Choice>
              <mc:Fallback>
                <p:oleObj name="Equation" r:id="rId5" imgW="2044440" imgH="355320" progId="Equation.DSMT4">
                  <p:embed/>
                  <p:pic>
                    <p:nvPicPr>
                      <p:cNvPr id="4" name="对象 3"/>
                      <p:cNvPicPr/>
                      <p:nvPr/>
                    </p:nvPicPr>
                    <p:blipFill>
                      <a:blip r:embed="rId6"/>
                      <a:stretch>
                        <a:fillRect/>
                      </a:stretch>
                    </p:blipFill>
                    <p:spPr>
                      <a:xfrm>
                        <a:off x="1935884" y="1390594"/>
                        <a:ext cx="5203825" cy="90487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7139709" y="1452165"/>
          <a:ext cx="3530024" cy="816865"/>
        </p:xfrm>
        <a:graphic>
          <a:graphicData uri="http://schemas.openxmlformats.org/presentationml/2006/ole">
            <mc:AlternateContent xmlns:mc="http://schemas.openxmlformats.org/markup-compatibility/2006">
              <mc:Choice xmlns:v="urn:schemas-microsoft-com:vml" Requires="v">
                <p:oleObj spid="_x0000_s60420" name="Equation" r:id="rId7" imgW="1536480" imgH="355320" progId="Equation.DSMT4">
                  <p:embed/>
                </p:oleObj>
              </mc:Choice>
              <mc:Fallback>
                <p:oleObj name="Equation" r:id="rId7" imgW="1536480" imgH="355320" progId="Equation.DSMT4">
                  <p:embed/>
                  <p:pic>
                    <p:nvPicPr>
                      <p:cNvPr id="5" name="对象 4"/>
                      <p:cNvPicPr/>
                      <p:nvPr/>
                    </p:nvPicPr>
                    <p:blipFill>
                      <a:blip r:embed="rId8"/>
                      <a:stretch>
                        <a:fillRect/>
                      </a:stretch>
                    </p:blipFill>
                    <p:spPr>
                      <a:xfrm>
                        <a:off x="7139709" y="1452165"/>
                        <a:ext cx="3530024" cy="81686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956508" y="2360310"/>
          <a:ext cx="2230648" cy="519466"/>
        </p:xfrm>
        <a:graphic>
          <a:graphicData uri="http://schemas.openxmlformats.org/presentationml/2006/ole">
            <mc:AlternateContent xmlns:mc="http://schemas.openxmlformats.org/markup-compatibility/2006">
              <mc:Choice xmlns:v="urn:schemas-microsoft-com:vml" Requires="v">
                <p:oleObj spid="_x0000_s60421" name="Equation" r:id="rId9" imgW="927000" imgH="215640" progId="Equation.DSMT4">
                  <p:embed/>
                </p:oleObj>
              </mc:Choice>
              <mc:Fallback>
                <p:oleObj name="Equation" r:id="rId9" imgW="927000" imgH="215640" progId="Equation.DSMT4">
                  <p:embed/>
                  <p:pic>
                    <p:nvPicPr>
                      <p:cNvPr id="6" name="对象 5"/>
                      <p:cNvPicPr/>
                      <p:nvPr/>
                    </p:nvPicPr>
                    <p:blipFill>
                      <a:blip r:embed="rId10"/>
                      <a:stretch>
                        <a:fillRect/>
                      </a:stretch>
                    </p:blipFill>
                    <p:spPr>
                      <a:xfrm>
                        <a:off x="956508" y="2360310"/>
                        <a:ext cx="2230648" cy="51946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3288145" y="2319212"/>
          <a:ext cx="4776788" cy="601662"/>
        </p:xfrm>
        <a:graphic>
          <a:graphicData uri="http://schemas.openxmlformats.org/presentationml/2006/ole">
            <mc:AlternateContent xmlns:mc="http://schemas.openxmlformats.org/markup-compatibility/2006">
              <mc:Choice xmlns:v="urn:schemas-microsoft-com:vml" Requires="v">
                <p:oleObj spid="_x0000_s60422" name="Equation" r:id="rId11" imgW="2019240" imgH="253800" progId="Equation.DSMT4">
                  <p:embed/>
                </p:oleObj>
              </mc:Choice>
              <mc:Fallback>
                <p:oleObj name="Equation" r:id="rId11" imgW="2019240" imgH="253800" progId="Equation.DSMT4">
                  <p:embed/>
                  <p:pic>
                    <p:nvPicPr>
                      <p:cNvPr id="7" name="对象 6"/>
                      <p:cNvPicPr/>
                      <p:nvPr/>
                    </p:nvPicPr>
                    <p:blipFill>
                      <a:blip r:embed="rId12"/>
                      <a:stretch>
                        <a:fillRect/>
                      </a:stretch>
                    </p:blipFill>
                    <p:spPr>
                      <a:xfrm>
                        <a:off x="3288145" y="2319212"/>
                        <a:ext cx="4776788" cy="60166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956508" y="2987214"/>
          <a:ext cx="6183201" cy="556782"/>
        </p:xfrm>
        <a:graphic>
          <a:graphicData uri="http://schemas.openxmlformats.org/presentationml/2006/ole">
            <mc:AlternateContent xmlns:mc="http://schemas.openxmlformats.org/markup-compatibility/2006">
              <mc:Choice xmlns:v="urn:schemas-microsoft-com:vml" Requires="v">
                <p:oleObj spid="_x0000_s60423" name="Equation" r:id="rId13" imgW="2679480" imgH="241200" progId="Equation.DSMT4">
                  <p:embed/>
                </p:oleObj>
              </mc:Choice>
              <mc:Fallback>
                <p:oleObj name="Equation" r:id="rId13" imgW="2679480" imgH="241200" progId="Equation.DSMT4">
                  <p:embed/>
                  <p:pic>
                    <p:nvPicPr>
                      <p:cNvPr id="8" name="对象 7"/>
                      <p:cNvPicPr/>
                      <p:nvPr/>
                    </p:nvPicPr>
                    <p:blipFill>
                      <a:blip r:embed="rId14"/>
                      <a:stretch>
                        <a:fillRect/>
                      </a:stretch>
                    </p:blipFill>
                    <p:spPr>
                      <a:xfrm>
                        <a:off x="956508" y="2987214"/>
                        <a:ext cx="6183201" cy="55678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921037" y="4293897"/>
          <a:ext cx="6094413" cy="557212"/>
        </p:xfrm>
        <a:graphic>
          <a:graphicData uri="http://schemas.openxmlformats.org/presentationml/2006/ole">
            <mc:AlternateContent xmlns:mc="http://schemas.openxmlformats.org/markup-compatibility/2006">
              <mc:Choice xmlns:v="urn:schemas-microsoft-com:vml" Requires="v">
                <p:oleObj spid="_x0000_s60424" name="Equation" r:id="rId15" imgW="2641320" imgH="241200" progId="Equation.DSMT4">
                  <p:embed/>
                </p:oleObj>
              </mc:Choice>
              <mc:Fallback>
                <p:oleObj name="Equation" r:id="rId15" imgW="2641320" imgH="241200" progId="Equation.DSMT4">
                  <p:embed/>
                  <p:pic>
                    <p:nvPicPr>
                      <p:cNvPr id="9" name="对象 8"/>
                      <p:cNvPicPr/>
                      <p:nvPr/>
                    </p:nvPicPr>
                    <p:blipFill>
                      <a:blip r:embed="rId16"/>
                      <a:stretch>
                        <a:fillRect/>
                      </a:stretch>
                    </p:blipFill>
                    <p:spPr>
                      <a:xfrm>
                        <a:off x="921037" y="4293897"/>
                        <a:ext cx="6094413" cy="557212"/>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921037" y="3629677"/>
          <a:ext cx="6401379" cy="555371"/>
        </p:xfrm>
        <a:graphic>
          <a:graphicData uri="http://schemas.openxmlformats.org/presentationml/2006/ole">
            <mc:AlternateContent xmlns:mc="http://schemas.openxmlformats.org/markup-compatibility/2006">
              <mc:Choice xmlns:v="urn:schemas-microsoft-com:vml" Requires="v">
                <p:oleObj spid="_x0000_s60425" name="Equation" r:id="rId17" imgW="2781000" imgH="241200" progId="Equation.DSMT4">
                  <p:embed/>
                </p:oleObj>
              </mc:Choice>
              <mc:Fallback>
                <p:oleObj name="Equation" r:id="rId17" imgW="2781000" imgH="241200" progId="Equation.DSMT4">
                  <p:embed/>
                  <p:pic>
                    <p:nvPicPr>
                      <p:cNvPr id="10" name="对象 9"/>
                      <p:cNvPicPr/>
                      <p:nvPr/>
                    </p:nvPicPr>
                    <p:blipFill>
                      <a:blip r:embed="rId18"/>
                      <a:stretch>
                        <a:fillRect/>
                      </a:stretch>
                    </p:blipFill>
                    <p:spPr>
                      <a:xfrm>
                        <a:off x="921037" y="3629677"/>
                        <a:ext cx="6401379" cy="55537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868217" y="4934949"/>
          <a:ext cx="6401379" cy="555371"/>
        </p:xfrm>
        <a:graphic>
          <a:graphicData uri="http://schemas.openxmlformats.org/presentationml/2006/ole">
            <mc:AlternateContent xmlns:mc="http://schemas.openxmlformats.org/markup-compatibility/2006">
              <mc:Choice xmlns:v="urn:schemas-microsoft-com:vml" Requires="v">
                <p:oleObj spid="_x0000_s60426" name="Equation" r:id="rId19" imgW="2781000" imgH="241200" progId="Equation.DSMT4">
                  <p:embed/>
                </p:oleObj>
              </mc:Choice>
              <mc:Fallback>
                <p:oleObj name="Equation" r:id="rId19" imgW="2781000" imgH="241200" progId="Equation.DSMT4">
                  <p:embed/>
                  <p:pic>
                    <p:nvPicPr>
                      <p:cNvPr id="11" name="对象 10"/>
                      <p:cNvPicPr/>
                      <p:nvPr/>
                    </p:nvPicPr>
                    <p:blipFill>
                      <a:blip r:embed="rId20"/>
                      <a:stretch>
                        <a:fillRect/>
                      </a:stretch>
                    </p:blipFill>
                    <p:spPr>
                      <a:xfrm>
                        <a:off x="868217" y="4934949"/>
                        <a:ext cx="6401379" cy="555371"/>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868217" y="5399260"/>
          <a:ext cx="8867984" cy="771129"/>
        </p:xfrm>
        <a:graphic>
          <a:graphicData uri="http://schemas.openxmlformats.org/presentationml/2006/ole">
            <mc:AlternateContent xmlns:mc="http://schemas.openxmlformats.org/markup-compatibility/2006">
              <mc:Choice xmlns:v="urn:schemas-microsoft-com:vml" Requires="v">
                <p:oleObj spid="_x0000_s60427" name="Equation" r:id="rId21" imgW="3797280" imgH="330120" progId="Equation.DSMT4">
                  <p:embed/>
                </p:oleObj>
              </mc:Choice>
              <mc:Fallback>
                <p:oleObj name="Equation" r:id="rId21" imgW="3797280" imgH="330120" progId="Equation.DSMT4">
                  <p:embed/>
                  <p:pic>
                    <p:nvPicPr>
                      <p:cNvPr id="12" name="对象 11"/>
                      <p:cNvPicPr/>
                      <p:nvPr/>
                    </p:nvPicPr>
                    <p:blipFill>
                      <a:blip r:embed="rId22"/>
                      <a:stretch>
                        <a:fillRect/>
                      </a:stretch>
                    </p:blipFill>
                    <p:spPr>
                      <a:xfrm>
                        <a:off x="868217" y="5399260"/>
                        <a:ext cx="8867984" cy="771129"/>
                      </a:xfrm>
                      <a:prstGeom prst="rect">
                        <a:avLst/>
                      </a:prstGeom>
                    </p:spPr>
                  </p:pic>
                </p:oleObj>
              </mc:Fallback>
            </mc:AlternateContent>
          </a:graphicData>
        </a:graphic>
      </p:graphicFrame>
    </p:spTree>
    <p:extLst>
      <p:ext uri="{BB962C8B-B14F-4D97-AF65-F5344CB8AC3E}">
        <p14:creationId xmlns:p14="http://schemas.microsoft.com/office/powerpoint/2010/main" val="60972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75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1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7348" y="805519"/>
            <a:ext cx="728084"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例</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501564" y="500983"/>
          <a:ext cx="10358437" cy="1147762"/>
        </p:xfrm>
        <a:graphic>
          <a:graphicData uri="http://schemas.openxmlformats.org/presentationml/2006/ole">
            <mc:AlternateContent xmlns:mc="http://schemas.openxmlformats.org/markup-compatibility/2006">
              <mc:Choice xmlns:v="urn:schemas-microsoft-com:vml" Requires="v">
                <p:oleObj spid="_x0000_s61442" name="Equation" r:id="rId3" imgW="4241520" imgH="469800" progId="Equation.DSMT4">
                  <p:embed/>
                </p:oleObj>
              </mc:Choice>
              <mc:Fallback>
                <p:oleObj name="Equation" r:id="rId3" imgW="4241520" imgH="469800" progId="Equation.DSMT4">
                  <p:embed/>
                  <p:pic>
                    <p:nvPicPr>
                      <p:cNvPr id="3" name="对象 2"/>
                      <p:cNvPicPr/>
                      <p:nvPr/>
                    </p:nvPicPr>
                    <p:blipFill>
                      <a:blip r:embed="rId4"/>
                      <a:stretch>
                        <a:fillRect/>
                      </a:stretch>
                    </p:blipFill>
                    <p:spPr>
                      <a:xfrm>
                        <a:off x="1501564" y="500983"/>
                        <a:ext cx="10358437" cy="1147762"/>
                      </a:xfrm>
                      <a:prstGeom prst="rect">
                        <a:avLst/>
                      </a:prstGeom>
                    </p:spPr>
                  </p:pic>
                </p:oleObj>
              </mc:Fallback>
            </mc:AlternateContent>
          </a:graphicData>
        </a:graphic>
      </p:graphicFrame>
      <p:sp>
        <p:nvSpPr>
          <p:cNvPr id="4" name="文本框 3"/>
          <p:cNvSpPr txBox="1"/>
          <p:nvPr/>
        </p:nvSpPr>
        <p:spPr>
          <a:xfrm>
            <a:off x="864978" y="2576120"/>
            <a:ext cx="5437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解</a:t>
            </a:r>
          </a:p>
        </p:txBody>
      </p:sp>
      <p:sp>
        <p:nvSpPr>
          <p:cNvPr id="5" name="文本框 4"/>
          <p:cNvSpPr txBox="1"/>
          <p:nvPr/>
        </p:nvSpPr>
        <p:spPr>
          <a:xfrm>
            <a:off x="1007348" y="1405970"/>
            <a:ext cx="172354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求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1558795" y="2260915"/>
          <a:ext cx="4838700" cy="1054100"/>
        </p:xfrm>
        <a:graphic>
          <a:graphicData uri="http://schemas.openxmlformats.org/presentationml/2006/ole">
            <mc:AlternateContent xmlns:mc="http://schemas.openxmlformats.org/markup-compatibility/2006">
              <mc:Choice xmlns:v="urn:schemas-microsoft-com:vml" Requires="v">
                <p:oleObj spid="_x0000_s61443" name="Equation" r:id="rId5" imgW="2158920" imgH="469800" progId="Equation.DSMT4">
                  <p:embed/>
                </p:oleObj>
              </mc:Choice>
              <mc:Fallback>
                <p:oleObj name="Equation" r:id="rId5" imgW="2158920" imgH="469800" progId="Equation.DSMT4">
                  <p:embed/>
                  <p:pic>
                    <p:nvPicPr>
                      <p:cNvPr id="7" name="对象 6"/>
                      <p:cNvPicPr/>
                      <p:nvPr/>
                    </p:nvPicPr>
                    <p:blipFill>
                      <a:blip r:embed="rId6"/>
                      <a:stretch>
                        <a:fillRect/>
                      </a:stretch>
                    </p:blipFill>
                    <p:spPr>
                      <a:xfrm>
                        <a:off x="1558795" y="2260915"/>
                        <a:ext cx="4838700" cy="10541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827602" y="3190316"/>
          <a:ext cx="5110162" cy="957262"/>
        </p:xfrm>
        <a:graphic>
          <a:graphicData uri="http://schemas.openxmlformats.org/presentationml/2006/ole">
            <mc:AlternateContent xmlns:mc="http://schemas.openxmlformats.org/markup-compatibility/2006">
              <mc:Choice xmlns:v="urn:schemas-microsoft-com:vml" Requires="v">
                <p:oleObj spid="_x0000_s61444" name="Equation" r:id="rId7" imgW="2171520" imgH="406080" progId="Equation.DSMT4">
                  <p:embed/>
                </p:oleObj>
              </mc:Choice>
              <mc:Fallback>
                <p:oleObj name="Equation" r:id="rId7" imgW="2171520" imgH="406080" progId="Equation.DSMT4">
                  <p:embed/>
                  <p:pic>
                    <p:nvPicPr>
                      <p:cNvPr id="8" name="对象 7"/>
                      <p:cNvPicPr/>
                      <p:nvPr/>
                    </p:nvPicPr>
                    <p:blipFill>
                      <a:blip r:embed="rId8"/>
                      <a:stretch>
                        <a:fillRect/>
                      </a:stretch>
                    </p:blipFill>
                    <p:spPr>
                      <a:xfrm>
                        <a:off x="1827602" y="3190316"/>
                        <a:ext cx="5110162" cy="95726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877187" y="3006793"/>
          <a:ext cx="4721225" cy="1227137"/>
        </p:xfrm>
        <a:graphic>
          <a:graphicData uri="http://schemas.openxmlformats.org/presentationml/2006/ole">
            <mc:AlternateContent xmlns:mc="http://schemas.openxmlformats.org/markup-compatibility/2006">
              <mc:Choice xmlns:v="urn:schemas-microsoft-com:vml" Requires="v">
                <p:oleObj spid="_x0000_s61445" name="Equation" r:id="rId9" imgW="2006280" imgH="520560" progId="Equation.DSMT4">
                  <p:embed/>
                </p:oleObj>
              </mc:Choice>
              <mc:Fallback>
                <p:oleObj name="Equation" r:id="rId9" imgW="2006280" imgH="520560" progId="Equation.DSMT4">
                  <p:embed/>
                  <p:pic>
                    <p:nvPicPr>
                      <p:cNvPr id="9" name="对象 8"/>
                      <p:cNvPicPr/>
                      <p:nvPr/>
                    </p:nvPicPr>
                    <p:blipFill>
                      <a:blip r:embed="rId10"/>
                      <a:stretch>
                        <a:fillRect/>
                      </a:stretch>
                    </p:blipFill>
                    <p:spPr>
                      <a:xfrm>
                        <a:off x="6877187" y="3006793"/>
                        <a:ext cx="4721225" cy="1227137"/>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775617" y="4054037"/>
          <a:ext cx="4257675" cy="1187450"/>
        </p:xfrm>
        <a:graphic>
          <a:graphicData uri="http://schemas.openxmlformats.org/presentationml/2006/ole">
            <mc:AlternateContent xmlns:mc="http://schemas.openxmlformats.org/markup-compatibility/2006">
              <mc:Choice xmlns:v="urn:schemas-microsoft-com:vml" Requires="v">
                <p:oleObj spid="_x0000_s61446" name="Equation" r:id="rId11" imgW="1866600" imgH="520560" progId="Equation.DSMT4">
                  <p:embed/>
                </p:oleObj>
              </mc:Choice>
              <mc:Fallback>
                <p:oleObj name="Equation" r:id="rId11" imgW="1866600" imgH="520560" progId="Equation.DSMT4">
                  <p:embed/>
                  <p:pic>
                    <p:nvPicPr>
                      <p:cNvPr id="10" name="对象 9"/>
                      <p:cNvPicPr/>
                      <p:nvPr/>
                    </p:nvPicPr>
                    <p:blipFill>
                      <a:blip r:embed="rId12"/>
                      <a:stretch>
                        <a:fillRect/>
                      </a:stretch>
                    </p:blipFill>
                    <p:spPr>
                      <a:xfrm>
                        <a:off x="1775617" y="4054037"/>
                        <a:ext cx="4257675" cy="11874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964902" y="4021248"/>
          <a:ext cx="2398713" cy="908050"/>
        </p:xfrm>
        <a:graphic>
          <a:graphicData uri="http://schemas.openxmlformats.org/presentationml/2006/ole">
            <mc:AlternateContent xmlns:mc="http://schemas.openxmlformats.org/markup-compatibility/2006">
              <mc:Choice xmlns:v="urn:schemas-microsoft-com:vml" Requires="v">
                <p:oleObj spid="_x0000_s61447" name="Equation" r:id="rId13" imgW="939600" imgH="355320" progId="Equation.DSMT4">
                  <p:embed/>
                </p:oleObj>
              </mc:Choice>
              <mc:Fallback>
                <p:oleObj name="Equation" r:id="rId13" imgW="939600" imgH="355320" progId="Equation.DSMT4">
                  <p:embed/>
                  <p:pic>
                    <p:nvPicPr>
                      <p:cNvPr id="11" name="对象 10"/>
                      <p:cNvPicPr/>
                      <p:nvPr/>
                    </p:nvPicPr>
                    <p:blipFill>
                      <a:blip r:embed="rId14"/>
                      <a:stretch>
                        <a:fillRect/>
                      </a:stretch>
                    </p:blipFill>
                    <p:spPr>
                      <a:xfrm>
                        <a:off x="5964902" y="4021248"/>
                        <a:ext cx="2398713" cy="908050"/>
                      </a:xfrm>
                      <a:prstGeom prst="rect">
                        <a:avLst/>
                      </a:prstGeom>
                    </p:spPr>
                  </p:pic>
                </p:oleObj>
              </mc:Fallback>
            </mc:AlternateContent>
          </a:graphicData>
        </a:graphic>
      </p:graphicFrame>
      <p:sp>
        <p:nvSpPr>
          <p:cNvPr id="12" name="文本框 11"/>
          <p:cNvSpPr txBox="1"/>
          <p:nvPr/>
        </p:nvSpPr>
        <p:spPr>
          <a:xfrm>
            <a:off x="868218" y="3432979"/>
            <a:ext cx="1266693"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所以，</a:t>
            </a:r>
          </a:p>
        </p:txBody>
      </p:sp>
      <p:sp>
        <p:nvSpPr>
          <p:cNvPr id="14" name="文本框 13"/>
          <p:cNvSpPr txBox="1"/>
          <p:nvPr/>
        </p:nvSpPr>
        <p:spPr>
          <a:xfrm>
            <a:off x="3284626" y="5128655"/>
            <a:ext cx="17908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所以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5" name="对象 14"/>
          <p:cNvGraphicFramePr>
            <a:graphicFrameLocks noChangeAspect="1"/>
          </p:cNvGraphicFramePr>
          <p:nvPr/>
        </p:nvGraphicFramePr>
        <p:xfrm>
          <a:off x="5101292" y="4806512"/>
          <a:ext cx="2239963" cy="869950"/>
        </p:xfrm>
        <a:graphic>
          <a:graphicData uri="http://schemas.openxmlformats.org/presentationml/2006/ole">
            <mc:AlternateContent xmlns:mc="http://schemas.openxmlformats.org/markup-compatibility/2006">
              <mc:Choice xmlns:v="urn:schemas-microsoft-com:vml" Requires="v">
                <p:oleObj spid="_x0000_s61448" name="Equation" r:id="rId15" imgW="914400" imgH="355320" progId="Equation.DSMT4">
                  <p:embed/>
                </p:oleObj>
              </mc:Choice>
              <mc:Fallback>
                <p:oleObj name="Equation" r:id="rId15" imgW="914400" imgH="355320" progId="Equation.DSMT4">
                  <p:embed/>
                  <p:pic>
                    <p:nvPicPr>
                      <p:cNvPr id="15" name="对象 14"/>
                      <p:cNvPicPr/>
                      <p:nvPr/>
                    </p:nvPicPr>
                    <p:blipFill>
                      <a:blip r:embed="rId16"/>
                      <a:stretch>
                        <a:fillRect/>
                      </a:stretch>
                    </p:blipFill>
                    <p:spPr>
                      <a:xfrm>
                        <a:off x="5101292" y="4806512"/>
                        <a:ext cx="2239963" cy="869950"/>
                      </a:xfrm>
                      <a:prstGeom prst="rect">
                        <a:avLst/>
                      </a:prstGeom>
                    </p:spPr>
                  </p:pic>
                </p:oleObj>
              </mc:Fallback>
            </mc:AlternateContent>
          </a:graphicData>
        </a:graphic>
      </p:graphicFrame>
      <p:sp>
        <p:nvSpPr>
          <p:cNvPr id="16" name="文本框 15"/>
          <p:cNvSpPr txBox="1"/>
          <p:nvPr/>
        </p:nvSpPr>
        <p:spPr>
          <a:xfrm>
            <a:off x="8164945" y="2047928"/>
            <a:ext cx="2852063"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(2019</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年考研高数二</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对象 16"/>
          <p:cNvGraphicFramePr>
            <a:graphicFrameLocks noChangeAspect="1"/>
          </p:cNvGraphicFramePr>
          <p:nvPr/>
        </p:nvGraphicFramePr>
        <p:xfrm>
          <a:off x="3032568" y="1453185"/>
          <a:ext cx="7924800" cy="516175"/>
        </p:xfrm>
        <a:graphic>
          <a:graphicData uri="http://schemas.openxmlformats.org/presentationml/2006/ole">
            <mc:AlternateContent xmlns:mc="http://schemas.openxmlformats.org/markup-compatibility/2006">
              <mc:Choice xmlns:v="urn:schemas-microsoft-com:vml" Requires="v">
                <p:oleObj spid="_x0000_s61449" name="Equation" r:id="rId17" imgW="3314520" imgH="215640" progId="Equation.DSMT4">
                  <p:embed/>
                </p:oleObj>
              </mc:Choice>
              <mc:Fallback>
                <p:oleObj name="Equation" r:id="rId17" imgW="3314520" imgH="215640" progId="Equation.DSMT4">
                  <p:embed/>
                  <p:pic>
                    <p:nvPicPr>
                      <p:cNvPr id="17" name="对象 16"/>
                      <p:cNvPicPr/>
                      <p:nvPr/>
                    </p:nvPicPr>
                    <p:blipFill>
                      <a:blip r:embed="rId18"/>
                      <a:stretch>
                        <a:fillRect/>
                      </a:stretch>
                    </p:blipFill>
                    <p:spPr>
                      <a:xfrm>
                        <a:off x="3032568" y="1453185"/>
                        <a:ext cx="7924800" cy="516175"/>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1007348" y="1957424"/>
          <a:ext cx="6273872" cy="500732"/>
        </p:xfrm>
        <a:graphic>
          <a:graphicData uri="http://schemas.openxmlformats.org/presentationml/2006/ole">
            <mc:AlternateContent xmlns:mc="http://schemas.openxmlformats.org/markup-compatibility/2006">
              <mc:Choice xmlns:v="urn:schemas-microsoft-com:vml" Requires="v">
                <p:oleObj spid="_x0000_s61450" name="Equation" r:id="rId19" imgW="2705040" imgH="215640" progId="Equation.DSMT4">
                  <p:embed/>
                </p:oleObj>
              </mc:Choice>
              <mc:Fallback>
                <p:oleObj name="Equation" r:id="rId19" imgW="2705040" imgH="215640" progId="Equation.DSMT4">
                  <p:embed/>
                  <p:pic>
                    <p:nvPicPr>
                      <p:cNvPr id="18" name="对象 17"/>
                      <p:cNvPicPr/>
                      <p:nvPr/>
                    </p:nvPicPr>
                    <p:blipFill>
                      <a:blip r:embed="rId20"/>
                      <a:stretch>
                        <a:fillRect/>
                      </a:stretch>
                    </p:blipFill>
                    <p:spPr>
                      <a:xfrm>
                        <a:off x="1007348" y="1957424"/>
                        <a:ext cx="6273872" cy="500732"/>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1231141" y="5138655"/>
          <a:ext cx="2101679" cy="503219"/>
        </p:xfrm>
        <a:graphic>
          <a:graphicData uri="http://schemas.openxmlformats.org/presentationml/2006/ole">
            <mc:AlternateContent xmlns:mc="http://schemas.openxmlformats.org/markup-compatibility/2006">
              <mc:Choice xmlns:v="urn:schemas-microsoft-com:vml" Requires="v">
                <p:oleObj spid="_x0000_s61451" name="Equation" r:id="rId21" imgW="901440" imgH="215640" progId="Equation.DSMT4">
                  <p:embed/>
                </p:oleObj>
              </mc:Choice>
              <mc:Fallback>
                <p:oleObj name="Equation" r:id="rId21" imgW="901440" imgH="215640" progId="Equation.DSMT4">
                  <p:embed/>
                  <p:pic>
                    <p:nvPicPr>
                      <p:cNvPr id="19" name="对象 18"/>
                      <p:cNvPicPr/>
                      <p:nvPr/>
                    </p:nvPicPr>
                    <p:blipFill>
                      <a:blip r:embed="rId22"/>
                      <a:stretch>
                        <a:fillRect/>
                      </a:stretch>
                    </p:blipFill>
                    <p:spPr>
                      <a:xfrm>
                        <a:off x="1231141" y="5138655"/>
                        <a:ext cx="2101679" cy="503219"/>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231141" y="5411595"/>
          <a:ext cx="5810009" cy="1314897"/>
        </p:xfrm>
        <a:graphic>
          <a:graphicData uri="http://schemas.openxmlformats.org/presentationml/2006/ole">
            <mc:AlternateContent xmlns:mc="http://schemas.openxmlformats.org/markup-compatibility/2006">
              <mc:Choice xmlns:v="urn:schemas-microsoft-com:vml" Requires="v">
                <p:oleObj spid="_x0000_s61452" name="Equation" r:id="rId23" imgW="2412720" imgH="545760" progId="Equation.DSMT4">
                  <p:embed/>
                </p:oleObj>
              </mc:Choice>
              <mc:Fallback>
                <p:oleObj name="Equation" r:id="rId23" imgW="2412720" imgH="545760" progId="Equation.DSMT4">
                  <p:embed/>
                  <p:pic>
                    <p:nvPicPr>
                      <p:cNvPr id="20" name="对象 19"/>
                      <p:cNvPicPr/>
                      <p:nvPr/>
                    </p:nvPicPr>
                    <p:blipFill>
                      <a:blip r:embed="rId24"/>
                      <a:stretch>
                        <a:fillRect/>
                      </a:stretch>
                    </p:blipFill>
                    <p:spPr>
                      <a:xfrm>
                        <a:off x="1231141" y="5411595"/>
                        <a:ext cx="5810009" cy="1314897"/>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6994968" y="5552232"/>
          <a:ext cx="1453530" cy="1033622"/>
        </p:xfrm>
        <a:graphic>
          <a:graphicData uri="http://schemas.openxmlformats.org/presentationml/2006/ole">
            <mc:AlternateContent xmlns:mc="http://schemas.openxmlformats.org/markup-compatibility/2006">
              <mc:Choice xmlns:v="urn:schemas-microsoft-com:vml" Requires="v">
                <p:oleObj spid="_x0000_s61453" name="Equation" r:id="rId25" imgW="571320" imgH="406080" progId="Equation.DSMT4">
                  <p:embed/>
                </p:oleObj>
              </mc:Choice>
              <mc:Fallback>
                <p:oleObj name="Equation" r:id="rId25" imgW="571320" imgH="406080" progId="Equation.DSMT4">
                  <p:embed/>
                  <p:pic>
                    <p:nvPicPr>
                      <p:cNvPr id="21" name="对象 20"/>
                      <p:cNvPicPr/>
                      <p:nvPr/>
                    </p:nvPicPr>
                    <p:blipFill>
                      <a:blip r:embed="rId26"/>
                      <a:stretch>
                        <a:fillRect/>
                      </a:stretch>
                    </p:blipFill>
                    <p:spPr>
                      <a:xfrm>
                        <a:off x="6994968" y="5552232"/>
                        <a:ext cx="1453530" cy="1033622"/>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8343900" y="5624667"/>
          <a:ext cx="1952411" cy="961187"/>
        </p:xfrm>
        <a:graphic>
          <a:graphicData uri="http://schemas.openxmlformats.org/presentationml/2006/ole">
            <mc:AlternateContent xmlns:mc="http://schemas.openxmlformats.org/markup-compatibility/2006">
              <mc:Choice xmlns:v="urn:schemas-microsoft-com:vml" Requires="v">
                <p:oleObj spid="_x0000_s61454" name="Equation" r:id="rId27" imgW="825480" imgH="406080" progId="Equation.DSMT4">
                  <p:embed/>
                </p:oleObj>
              </mc:Choice>
              <mc:Fallback>
                <p:oleObj name="Equation" r:id="rId27" imgW="825480" imgH="406080" progId="Equation.DSMT4">
                  <p:embed/>
                  <p:pic>
                    <p:nvPicPr>
                      <p:cNvPr id="22" name="对象 21"/>
                      <p:cNvPicPr/>
                      <p:nvPr/>
                    </p:nvPicPr>
                    <p:blipFill>
                      <a:blip r:embed="rId28"/>
                      <a:stretch>
                        <a:fillRect/>
                      </a:stretch>
                    </p:blipFill>
                    <p:spPr>
                      <a:xfrm>
                        <a:off x="8343900" y="5624667"/>
                        <a:ext cx="1952411" cy="961187"/>
                      </a:xfrm>
                      <a:prstGeom prst="rect">
                        <a:avLst/>
                      </a:prstGeom>
                    </p:spPr>
                  </p:pic>
                </p:oleObj>
              </mc:Fallback>
            </mc:AlternateContent>
          </a:graphicData>
        </a:graphic>
      </p:graphicFrame>
    </p:spTree>
    <p:extLst>
      <p:ext uri="{BB962C8B-B14F-4D97-AF65-F5344CB8AC3E}">
        <p14:creationId xmlns:p14="http://schemas.microsoft.com/office/powerpoint/2010/main" val="290348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7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75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75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125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P spid="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2536" y="1093068"/>
            <a:ext cx="728084"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例</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936768" y="941463"/>
          <a:ext cx="8931813" cy="826431"/>
        </p:xfrm>
        <a:graphic>
          <a:graphicData uri="http://schemas.openxmlformats.org/presentationml/2006/ole">
            <mc:AlternateContent xmlns:mc="http://schemas.openxmlformats.org/markup-compatibility/2006">
              <mc:Choice xmlns:v="urn:schemas-microsoft-com:vml" Requires="v">
                <p:oleObj spid="_x0000_s62466" name="Equation" r:id="rId3" imgW="3568680" imgH="330120" progId="Equation.DSMT4">
                  <p:embed/>
                </p:oleObj>
              </mc:Choice>
              <mc:Fallback>
                <p:oleObj name="Equation" r:id="rId3" imgW="3568680" imgH="330120" progId="Equation.DSMT4">
                  <p:embed/>
                  <p:pic>
                    <p:nvPicPr>
                      <p:cNvPr id="3" name="对象 2"/>
                      <p:cNvPicPr/>
                      <p:nvPr/>
                    </p:nvPicPr>
                    <p:blipFill>
                      <a:blip r:embed="rId4"/>
                      <a:stretch>
                        <a:fillRect/>
                      </a:stretch>
                    </p:blipFill>
                    <p:spPr>
                      <a:xfrm>
                        <a:off x="1936768" y="941463"/>
                        <a:ext cx="8931813" cy="826431"/>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972536" y="1757515"/>
          <a:ext cx="1928464" cy="537441"/>
        </p:xfrm>
        <a:graphic>
          <a:graphicData uri="http://schemas.openxmlformats.org/presentationml/2006/ole">
            <mc:AlternateContent xmlns:mc="http://schemas.openxmlformats.org/markup-compatibility/2006">
              <mc:Choice xmlns:v="urn:schemas-microsoft-com:vml" Requires="v">
                <p:oleObj spid="_x0000_s62467" name="Equation" r:id="rId5" imgW="774360" imgH="215640" progId="Equation.DSMT4">
                  <p:embed/>
                </p:oleObj>
              </mc:Choice>
              <mc:Fallback>
                <p:oleObj name="Equation" r:id="rId5" imgW="774360" imgH="215640" progId="Equation.DSMT4">
                  <p:embed/>
                  <p:pic>
                    <p:nvPicPr>
                      <p:cNvPr id="4" name="对象 3"/>
                      <p:cNvPicPr/>
                      <p:nvPr/>
                    </p:nvPicPr>
                    <p:blipFill>
                      <a:blip r:embed="rId6"/>
                      <a:stretch>
                        <a:fillRect/>
                      </a:stretch>
                    </p:blipFill>
                    <p:spPr>
                      <a:xfrm>
                        <a:off x="972536" y="1757515"/>
                        <a:ext cx="1928464" cy="537441"/>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90911" y="1761884"/>
          <a:ext cx="8067675" cy="533400"/>
        </p:xfrm>
        <a:graphic>
          <a:graphicData uri="http://schemas.openxmlformats.org/presentationml/2006/ole">
            <mc:AlternateContent xmlns:mc="http://schemas.openxmlformats.org/markup-compatibility/2006">
              <mc:Choice xmlns:v="urn:schemas-microsoft-com:vml" Requires="v">
                <p:oleObj spid="_x0000_s62468" name="Equation" r:id="rId7" imgW="3263760" imgH="215640" progId="Equation.DSMT4">
                  <p:embed/>
                </p:oleObj>
              </mc:Choice>
              <mc:Fallback>
                <p:oleObj name="Equation" r:id="rId7" imgW="3263760" imgH="215640" progId="Equation.DSMT4">
                  <p:embed/>
                  <p:pic>
                    <p:nvPicPr>
                      <p:cNvPr id="5" name="对象 4"/>
                      <p:cNvPicPr/>
                      <p:nvPr/>
                    </p:nvPicPr>
                    <p:blipFill>
                      <a:blip r:embed="rId8"/>
                      <a:stretch>
                        <a:fillRect/>
                      </a:stretch>
                    </p:blipFill>
                    <p:spPr>
                      <a:xfrm>
                        <a:off x="2990911" y="1761884"/>
                        <a:ext cx="8067675" cy="533400"/>
                      </a:xfrm>
                      <a:prstGeom prst="rect">
                        <a:avLst/>
                      </a:prstGeom>
                    </p:spPr>
                  </p:pic>
                </p:oleObj>
              </mc:Fallback>
            </mc:AlternateContent>
          </a:graphicData>
        </a:graphic>
      </p:graphicFrame>
      <p:sp>
        <p:nvSpPr>
          <p:cNvPr id="6" name="文本框 5"/>
          <p:cNvSpPr txBox="1"/>
          <p:nvPr/>
        </p:nvSpPr>
        <p:spPr>
          <a:xfrm>
            <a:off x="919550" y="2350184"/>
            <a:ext cx="5437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解</a:t>
            </a:r>
          </a:p>
        </p:txBody>
      </p:sp>
      <p:graphicFrame>
        <p:nvGraphicFramePr>
          <p:cNvPr id="7" name="对象 6"/>
          <p:cNvGraphicFramePr>
            <a:graphicFrameLocks noChangeAspect="1"/>
          </p:cNvGraphicFramePr>
          <p:nvPr/>
        </p:nvGraphicFramePr>
        <p:xfrm>
          <a:off x="1733028" y="2408765"/>
          <a:ext cx="1954458" cy="527394"/>
        </p:xfrm>
        <a:graphic>
          <a:graphicData uri="http://schemas.openxmlformats.org/presentationml/2006/ole">
            <mc:AlternateContent xmlns:mc="http://schemas.openxmlformats.org/markup-compatibility/2006">
              <mc:Choice xmlns:v="urn:schemas-microsoft-com:vml" Requires="v">
                <p:oleObj spid="_x0000_s62469" name="Equation" r:id="rId9" imgW="799920" imgH="215640" progId="Equation.DSMT4">
                  <p:embed/>
                </p:oleObj>
              </mc:Choice>
              <mc:Fallback>
                <p:oleObj name="Equation" r:id="rId9" imgW="799920" imgH="215640" progId="Equation.DSMT4">
                  <p:embed/>
                  <p:pic>
                    <p:nvPicPr>
                      <p:cNvPr id="7" name="对象 6"/>
                      <p:cNvPicPr/>
                      <p:nvPr/>
                    </p:nvPicPr>
                    <p:blipFill>
                      <a:blip r:embed="rId10"/>
                      <a:stretch>
                        <a:fillRect/>
                      </a:stretch>
                    </p:blipFill>
                    <p:spPr>
                      <a:xfrm>
                        <a:off x="1733028" y="2408765"/>
                        <a:ext cx="1954458" cy="527394"/>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809871" y="2443429"/>
          <a:ext cx="1868113" cy="504094"/>
        </p:xfrm>
        <a:graphic>
          <a:graphicData uri="http://schemas.openxmlformats.org/presentationml/2006/ole">
            <mc:AlternateContent xmlns:mc="http://schemas.openxmlformats.org/markup-compatibility/2006">
              <mc:Choice xmlns:v="urn:schemas-microsoft-com:vml" Requires="v">
                <p:oleObj spid="_x0000_s62470" name="Equation" r:id="rId11" imgW="799920" imgH="215640" progId="Equation.DSMT4">
                  <p:embed/>
                </p:oleObj>
              </mc:Choice>
              <mc:Fallback>
                <p:oleObj name="Equation" r:id="rId11" imgW="799920" imgH="215640" progId="Equation.DSMT4">
                  <p:embed/>
                  <p:pic>
                    <p:nvPicPr>
                      <p:cNvPr id="8" name="对象 7"/>
                      <p:cNvPicPr/>
                      <p:nvPr/>
                    </p:nvPicPr>
                    <p:blipFill>
                      <a:blip r:embed="rId12"/>
                      <a:stretch>
                        <a:fillRect/>
                      </a:stretch>
                    </p:blipFill>
                    <p:spPr>
                      <a:xfrm>
                        <a:off x="3809871" y="2443429"/>
                        <a:ext cx="1868113" cy="504094"/>
                      </a:xfrm>
                      <a:prstGeom prst="rect">
                        <a:avLst/>
                      </a:prstGeom>
                    </p:spPr>
                  </p:pic>
                </p:oleObj>
              </mc:Fallback>
            </mc:AlternateContent>
          </a:graphicData>
        </a:graphic>
      </p:graphicFrame>
      <p:sp>
        <p:nvSpPr>
          <p:cNvPr id="9" name="文本框 8"/>
          <p:cNvSpPr txBox="1"/>
          <p:nvPr/>
        </p:nvSpPr>
        <p:spPr>
          <a:xfrm>
            <a:off x="5722632" y="2350352"/>
            <a:ext cx="1261884"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从而，</a:t>
            </a:r>
          </a:p>
        </p:txBody>
      </p:sp>
      <p:graphicFrame>
        <p:nvGraphicFramePr>
          <p:cNvPr id="10" name="对象 9"/>
          <p:cNvGraphicFramePr>
            <a:graphicFrameLocks noChangeAspect="1"/>
          </p:cNvGraphicFramePr>
          <p:nvPr/>
        </p:nvGraphicFramePr>
        <p:xfrm>
          <a:off x="958252" y="2873572"/>
          <a:ext cx="5122893" cy="822193"/>
        </p:xfrm>
        <a:graphic>
          <a:graphicData uri="http://schemas.openxmlformats.org/presentationml/2006/ole">
            <mc:AlternateContent xmlns:mc="http://schemas.openxmlformats.org/markup-compatibility/2006">
              <mc:Choice xmlns:v="urn:schemas-microsoft-com:vml" Requires="v">
                <p:oleObj spid="_x0000_s62471" name="Equation" r:id="rId13" imgW="2057400" imgH="330120" progId="Equation.DSMT4">
                  <p:embed/>
                </p:oleObj>
              </mc:Choice>
              <mc:Fallback>
                <p:oleObj name="Equation" r:id="rId13" imgW="2057400" imgH="330120" progId="Equation.DSMT4">
                  <p:embed/>
                  <p:pic>
                    <p:nvPicPr>
                      <p:cNvPr id="10" name="对象 9"/>
                      <p:cNvPicPr/>
                      <p:nvPr/>
                    </p:nvPicPr>
                    <p:blipFill>
                      <a:blip r:embed="rId14"/>
                      <a:stretch>
                        <a:fillRect/>
                      </a:stretch>
                    </p:blipFill>
                    <p:spPr>
                      <a:xfrm>
                        <a:off x="958252" y="2873572"/>
                        <a:ext cx="5122893" cy="822193"/>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081145" y="2925432"/>
          <a:ext cx="4097338" cy="762000"/>
        </p:xfrm>
        <a:graphic>
          <a:graphicData uri="http://schemas.openxmlformats.org/presentationml/2006/ole">
            <mc:AlternateContent xmlns:mc="http://schemas.openxmlformats.org/markup-compatibility/2006">
              <mc:Choice xmlns:v="urn:schemas-microsoft-com:vml" Requires="v">
                <p:oleObj spid="_x0000_s62472" name="Equation" r:id="rId15" imgW="1777680" imgH="330120" progId="Equation.DSMT4">
                  <p:embed/>
                </p:oleObj>
              </mc:Choice>
              <mc:Fallback>
                <p:oleObj name="Equation" r:id="rId15" imgW="1777680" imgH="330120" progId="Equation.DSMT4">
                  <p:embed/>
                  <p:pic>
                    <p:nvPicPr>
                      <p:cNvPr id="11" name="对象 10"/>
                      <p:cNvPicPr/>
                      <p:nvPr/>
                    </p:nvPicPr>
                    <p:blipFill>
                      <a:blip r:embed="rId16"/>
                      <a:stretch>
                        <a:fillRect/>
                      </a:stretch>
                    </p:blipFill>
                    <p:spPr>
                      <a:xfrm>
                        <a:off x="6081145" y="2925432"/>
                        <a:ext cx="4097338" cy="762000"/>
                      </a:xfrm>
                      <a:prstGeom prst="rect">
                        <a:avLst/>
                      </a:prstGeom>
                    </p:spPr>
                  </p:pic>
                </p:oleObj>
              </mc:Fallback>
            </mc:AlternateContent>
          </a:graphicData>
        </a:graphic>
      </p:graphicFrame>
      <p:sp>
        <p:nvSpPr>
          <p:cNvPr id="12" name="文本框 11"/>
          <p:cNvSpPr txBox="1"/>
          <p:nvPr/>
        </p:nvSpPr>
        <p:spPr>
          <a:xfrm>
            <a:off x="897933" y="3695765"/>
            <a:ext cx="3430747"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原积分方程可化为，</a:t>
            </a:r>
          </a:p>
        </p:txBody>
      </p:sp>
      <p:graphicFrame>
        <p:nvGraphicFramePr>
          <p:cNvPr id="13" name="对象 12"/>
          <p:cNvGraphicFramePr>
            <a:graphicFrameLocks noChangeAspect="1"/>
          </p:cNvGraphicFramePr>
          <p:nvPr/>
        </p:nvGraphicFramePr>
        <p:xfrm>
          <a:off x="2012428" y="4156385"/>
          <a:ext cx="6175375" cy="762000"/>
        </p:xfrm>
        <a:graphic>
          <a:graphicData uri="http://schemas.openxmlformats.org/presentationml/2006/ole">
            <mc:AlternateContent xmlns:mc="http://schemas.openxmlformats.org/markup-compatibility/2006">
              <mc:Choice xmlns:v="urn:schemas-microsoft-com:vml" Requires="v">
                <p:oleObj spid="_x0000_s62473" name="Equation" r:id="rId17" imgW="2679480" imgH="330120" progId="Equation.DSMT4">
                  <p:embed/>
                </p:oleObj>
              </mc:Choice>
              <mc:Fallback>
                <p:oleObj name="Equation" r:id="rId17" imgW="2679480" imgH="330120" progId="Equation.DSMT4">
                  <p:embed/>
                  <p:pic>
                    <p:nvPicPr>
                      <p:cNvPr id="13" name="对象 12"/>
                      <p:cNvPicPr/>
                      <p:nvPr/>
                    </p:nvPicPr>
                    <p:blipFill>
                      <a:blip r:embed="rId18"/>
                      <a:stretch>
                        <a:fillRect/>
                      </a:stretch>
                    </p:blipFill>
                    <p:spPr>
                      <a:xfrm>
                        <a:off x="2012428" y="4156385"/>
                        <a:ext cx="6175375" cy="7620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990911" y="5258055"/>
          <a:ext cx="3811588" cy="806450"/>
        </p:xfrm>
        <a:graphic>
          <a:graphicData uri="http://schemas.openxmlformats.org/presentationml/2006/ole">
            <mc:AlternateContent xmlns:mc="http://schemas.openxmlformats.org/markup-compatibility/2006">
              <mc:Choice xmlns:v="urn:schemas-microsoft-com:vml" Requires="v">
                <p:oleObj spid="_x0000_s62474" name="Equation" r:id="rId19" imgW="1562040" imgH="330120" progId="Equation.DSMT4">
                  <p:embed/>
                </p:oleObj>
              </mc:Choice>
              <mc:Fallback>
                <p:oleObj name="Equation" r:id="rId19" imgW="1562040" imgH="330120" progId="Equation.DSMT4">
                  <p:embed/>
                  <p:pic>
                    <p:nvPicPr>
                      <p:cNvPr id="14" name="对象 13"/>
                      <p:cNvPicPr/>
                      <p:nvPr/>
                    </p:nvPicPr>
                    <p:blipFill>
                      <a:blip r:embed="rId20"/>
                      <a:stretch>
                        <a:fillRect/>
                      </a:stretch>
                    </p:blipFill>
                    <p:spPr>
                      <a:xfrm>
                        <a:off x="2990911" y="5258055"/>
                        <a:ext cx="3811588" cy="806450"/>
                      </a:xfrm>
                      <a:prstGeom prst="rect">
                        <a:avLst/>
                      </a:prstGeom>
                    </p:spPr>
                  </p:pic>
                </p:oleObj>
              </mc:Fallback>
            </mc:AlternateContent>
          </a:graphicData>
        </a:graphic>
      </p:graphicFrame>
      <p:sp>
        <p:nvSpPr>
          <p:cNvPr id="15" name="文本框 14"/>
          <p:cNvSpPr txBox="1"/>
          <p:nvPr/>
        </p:nvSpPr>
        <p:spPr>
          <a:xfrm>
            <a:off x="958252" y="4909902"/>
            <a:ext cx="2888932"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两边对</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求导得，</a:t>
            </a:r>
          </a:p>
        </p:txBody>
      </p:sp>
      <p:sp>
        <p:nvSpPr>
          <p:cNvPr id="16" name="文本框 15"/>
          <p:cNvSpPr txBox="1"/>
          <p:nvPr/>
        </p:nvSpPr>
        <p:spPr>
          <a:xfrm>
            <a:off x="8413656" y="2296533"/>
            <a:ext cx="255230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(2018</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年考研高数</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224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25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75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125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75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P spid="15" grpId="0"/>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9054" y="1271262"/>
            <a:ext cx="2428870"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由于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连续</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3459953" y="1138367"/>
          <a:ext cx="3368471" cy="789011"/>
        </p:xfrm>
        <a:graphic>
          <a:graphicData uri="http://schemas.openxmlformats.org/presentationml/2006/ole">
            <mc:AlternateContent xmlns:mc="http://schemas.openxmlformats.org/markup-compatibility/2006">
              <mc:Choice xmlns:v="urn:schemas-microsoft-com:vml" Requires="v">
                <p:oleObj spid="_x0000_s63490" name="Equation" r:id="rId3" imgW="1409400" imgH="330120" progId="Equation.DSMT4">
                  <p:embed/>
                </p:oleObj>
              </mc:Choice>
              <mc:Fallback>
                <p:oleObj name="Equation" r:id="rId3" imgW="1409400" imgH="330120" progId="Equation.DSMT4">
                  <p:embed/>
                  <p:pic>
                    <p:nvPicPr>
                      <p:cNvPr id="3" name="对象 2"/>
                      <p:cNvPicPr/>
                      <p:nvPr/>
                    </p:nvPicPr>
                    <p:blipFill>
                      <a:blip r:embed="rId4"/>
                      <a:stretch>
                        <a:fillRect/>
                      </a:stretch>
                    </p:blipFill>
                    <p:spPr>
                      <a:xfrm>
                        <a:off x="3459953" y="1138367"/>
                        <a:ext cx="3368471" cy="789011"/>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6828424" y="1297746"/>
          <a:ext cx="2805103" cy="496737"/>
        </p:xfrm>
        <a:graphic>
          <a:graphicData uri="http://schemas.openxmlformats.org/presentationml/2006/ole">
            <mc:AlternateContent xmlns:mc="http://schemas.openxmlformats.org/markup-compatibility/2006">
              <mc:Choice xmlns:v="urn:schemas-microsoft-com:vml" Requires="v">
                <p:oleObj spid="_x0000_s63491" name="Equation" r:id="rId5" imgW="1218960" imgH="215640" progId="Equation.DSMT4">
                  <p:embed/>
                </p:oleObj>
              </mc:Choice>
              <mc:Fallback>
                <p:oleObj name="Equation" r:id="rId5" imgW="1218960" imgH="215640" progId="Equation.DSMT4">
                  <p:embed/>
                  <p:pic>
                    <p:nvPicPr>
                      <p:cNvPr id="4" name="对象 3"/>
                      <p:cNvPicPr/>
                      <p:nvPr/>
                    </p:nvPicPr>
                    <p:blipFill>
                      <a:blip r:embed="rId6"/>
                      <a:stretch>
                        <a:fillRect/>
                      </a:stretch>
                    </p:blipFill>
                    <p:spPr>
                      <a:xfrm>
                        <a:off x="6828424" y="1297746"/>
                        <a:ext cx="2805103" cy="496737"/>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003080" y="1898084"/>
          <a:ext cx="4913746" cy="522086"/>
        </p:xfrm>
        <a:graphic>
          <a:graphicData uri="http://schemas.openxmlformats.org/presentationml/2006/ole">
            <mc:AlternateContent xmlns:mc="http://schemas.openxmlformats.org/markup-compatibility/2006">
              <mc:Choice xmlns:v="urn:schemas-microsoft-com:vml" Requires="v">
                <p:oleObj spid="_x0000_s63492" name="Equation" r:id="rId7" imgW="2031840" imgH="215640" progId="Equation.DSMT4">
                  <p:embed/>
                </p:oleObj>
              </mc:Choice>
              <mc:Fallback>
                <p:oleObj name="Equation" r:id="rId7" imgW="2031840" imgH="215640" progId="Equation.DSMT4">
                  <p:embed/>
                  <p:pic>
                    <p:nvPicPr>
                      <p:cNvPr id="5" name="对象 4"/>
                      <p:cNvPicPr/>
                      <p:nvPr/>
                    </p:nvPicPr>
                    <p:blipFill>
                      <a:blip r:embed="rId8"/>
                      <a:stretch>
                        <a:fillRect/>
                      </a:stretch>
                    </p:blipFill>
                    <p:spPr>
                      <a:xfrm>
                        <a:off x="1003080" y="1898084"/>
                        <a:ext cx="4913746" cy="522086"/>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5968855" y="1912077"/>
          <a:ext cx="1853046" cy="508093"/>
        </p:xfrm>
        <a:graphic>
          <a:graphicData uri="http://schemas.openxmlformats.org/presentationml/2006/ole">
            <mc:AlternateContent xmlns:mc="http://schemas.openxmlformats.org/markup-compatibility/2006">
              <mc:Choice xmlns:v="urn:schemas-microsoft-com:vml" Requires="v">
                <p:oleObj spid="_x0000_s63493" name="Equation" r:id="rId9" imgW="787320" imgH="215640" progId="Equation.DSMT4">
                  <p:embed/>
                </p:oleObj>
              </mc:Choice>
              <mc:Fallback>
                <p:oleObj name="Equation" r:id="rId9" imgW="787320" imgH="215640" progId="Equation.DSMT4">
                  <p:embed/>
                  <p:pic>
                    <p:nvPicPr>
                      <p:cNvPr id="6" name="对象 5"/>
                      <p:cNvPicPr/>
                      <p:nvPr/>
                    </p:nvPicPr>
                    <p:blipFill>
                      <a:blip r:embed="rId10"/>
                      <a:stretch>
                        <a:fillRect/>
                      </a:stretch>
                    </p:blipFill>
                    <p:spPr>
                      <a:xfrm>
                        <a:off x="5968855" y="1912077"/>
                        <a:ext cx="1853046" cy="508093"/>
                      </a:xfrm>
                      <a:prstGeom prst="rect">
                        <a:avLst/>
                      </a:prstGeom>
                    </p:spPr>
                  </p:pic>
                </p:oleObj>
              </mc:Fallback>
            </mc:AlternateContent>
          </a:graphicData>
        </a:graphic>
      </p:graphicFrame>
      <p:sp>
        <p:nvSpPr>
          <p:cNvPr id="7" name="文本框 6"/>
          <p:cNvSpPr txBox="1"/>
          <p:nvPr/>
        </p:nvSpPr>
        <p:spPr>
          <a:xfrm>
            <a:off x="971199" y="2454266"/>
            <a:ext cx="4873450"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解该一阶线性微分方程可得，</a:t>
            </a:r>
          </a:p>
        </p:txBody>
      </p:sp>
      <p:graphicFrame>
        <p:nvGraphicFramePr>
          <p:cNvPr id="8" name="对象 7"/>
          <p:cNvGraphicFramePr>
            <a:graphicFrameLocks noChangeAspect="1"/>
          </p:cNvGraphicFramePr>
          <p:nvPr/>
        </p:nvGraphicFramePr>
        <p:xfrm>
          <a:off x="5638405" y="2394644"/>
          <a:ext cx="3665430" cy="589087"/>
        </p:xfrm>
        <a:graphic>
          <a:graphicData uri="http://schemas.openxmlformats.org/presentationml/2006/ole">
            <mc:AlternateContent xmlns:mc="http://schemas.openxmlformats.org/markup-compatibility/2006">
              <mc:Choice xmlns:v="urn:schemas-microsoft-com:vml" Requires="v">
                <p:oleObj spid="_x0000_s63494" name="Equation" r:id="rId11" imgW="1422360" imgH="228600" progId="Equation.DSMT4">
                  <p:embed/>
                </p:oleObj>
              </mc:Choice>
              <mc:Fallback>
                <p:oleObj name="Equation" r:id="rId11" imgW="1422360" imgH="228600" progId="Equation.DSMT4">
                  <p:embed/>
                  <p:pic>
                    <p:nvPicPr>
                      <p:cNvPr id="8" name="对象 7"/>
                      <p:cNvPicPr/>
                      <p:nvPr/>
                    </p:nvPicPr>
                    <p:blipFill>
                      <a:blip r:embed="rId12"/>
                      <a:stretch>
                        <a:fillRect/>
                      </a:stretch>
                    </p:blipFill>
                    <p:spPr>
                      <a:xfrm>
                        <a:off x="5638405" y="2394644"/>
                        <a:ext cx="3665430" cy="589087"/>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1053544" y="3112999"/>
          <a:ext cx="3394130" cy="516758"/>
        </p:xfrm>
        <a:graphic>
          <a:graphicData uri="http://schemas.openxmlformats.org/presentationml/2006/ole">
            <mc:AlternateContent xmlns:mc="http://schemas.openxmlformats.org/markup-compatibility/2006">
              <mc:Choice xmlns:v="urn:schemas-microsoft-com:vml" Requires="v">
                <p:oleObj spid="_x0000_s63495" name="Equation" r:id="rId13" imgW="1422360" imgH="215640" progId="Equation.DSMT4">
                  <p:embed/>
                </p:oleObj>
              </mc:Choice>
              <mc:Fallback>
                <p:oleObj name="Equation" r:id="rId13" imgW="1422360" imgH="215640" progId="Equation.DSMT4">
                  <p:embed/>
                  <p:pic>
                    <p:nvPicPr>
                      <p:cNvPr id="9" name="对象 8"/>
                      <p:cNvPicPr/>
                      <p:nvPr/>
                    </p:nvPicPr>
                    <p:blipFill>
                      <a:blip r:embed="rId14"/>
                      <a:stretch>
                        <a:fillRect/>
                      </a:stretch>
                    </p:blipFill>
                    <p:spPr>
                      <a:xfrm>
                        <a:off x="1053544" y="3112999"/>
                        <a:ext cx="3394130" cy="51675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6103432" y="3076897"/>
          <a:ext cx="3226255" cy="552860"/>
        </p:xfrm>
        <a:graphic>
          <a:graphicData uri="http://schemas.openxmlformats.org/presentationml/2006/ole">
            <mc:AlternateContent xmlns:mc="http://schemas.openxmlformats.org/markup-compatibility/2006">
              <mc:Choice xmlns:v="urn:schemas-microsoft-com:vml" Requires="v">
                <p:oleObj spid="_x0000_s63496" name="Equation" r:id="rId15" imgW="1333440" imgH="228600" progId="Equation.DSMT4">
                  <p:embed/>
                </p:oleObj>
              </mc:Choice>
              <mc:Fallback>
                <p:oleObj name="Equation" r:id="rId15" imgW="1333440" imgH="228600" progId="Equation.DSMT4">
                  <p:embed/>
                  <p:pic>
                    <p:nvPicPr>
                      <p:cNvPr id="10" name="对象 9"/>
                      <p:cNvPicPr/>
                      <p:nvPr/>
                    </p:nvPicPr>
                    <p:blipFill>
                      <a:blip r:embed="rId16"/>
                      <a:stretch>
                        <a:fillRect/>
                      </a:stretch>
                    </p:blipFill>
                    <p:spPr>
                      <a:xfrm>
                        <a:off x="6103432" y="3076897"/>
                        <a:ext cx="3226255" cy="552860"/>
                      </a:xfrm>
                      <a:prstGeom prst="rect">
                        <a:avLst/>
                      </a:prstGeom>
                    </p:spPr>
                  </p:pic>
                </p:oleObj>
              </mc:Fallback>
            </mc:AlternateContent>
          </a:graphicData>
        </a:graphic>
      </p:graphicFrame>
      <p:sp>
        <p:nvSpPr>
          <p:cNvPr id="11" name="文本框 10"/>
          <p:cNvSpPr txBox="1"/>
          <p:nvPr/>
        </p:nvSpPr>
        <p:spPr>
          <a:xfrm>
            <a:off x="971199" y="3766321"/>
            <a:ext cx="258756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由题意可知</a:t>
            </a:r>
          </a:p>
        </p:txBody>
      </p:sp>
      <p:graphicFrame>
        <p:nvGraphicFramePr>
          <p:cNvPr id="12" name="对象 11"/>
          <p:cNvGraphicFramePr>
            <a:graphicFrameLocks noChangeAspect="1"/>
          </p:cNvGraphicFramePr>
          <p:nvPr/>
        </p:nvGraphicFramePr>
        <p:xfrm>
          <a:off x="3690790" y="3574307"/>
          <a:ext cx="4422830" cy="907247"/>
        </p:xfrm>
        <a:graphic>
          <a:graphicData uri="http://schemas.openxmlformats.org/presentationml/2006/ole">
            <mc:AlternateContent xmlns:mc="http://schemas.openxmlformats.org/markup-compatibility/2006">
              <mc:Choice xmlns:v="urn:schemas-microsoft-com:vml" Requires="v">
                <p:oleObj spid="_x0000_s63497" name="Equation" r:id="rId17" imgW="1981080" imgH="406080" progId="Equation.DSMT4">
                  <p:embed/>
                </p:oleObj>
              </mc:Choice>
              <mc:Fallback>
                <p:oleObj name="Equation" r:id="rId17" imgW="1981080" imgH="406080" progId="Equation.DSMT4">
                  <p:embed/>
                  <p:pic>
                    <p:nvPicPr>
                      <p:cNvPr id="12" name="对象 11"/>
                      <p:cNvPicPr/>
                      <p:nvPr/>
                    </p:nvPicPr>
                    <p:blipFill>
                      <a:blip r:embed="rId18"/>
                      <a:stretch>
                        <a:fillRect/>
                      </a:stretch>
                    </p:blipFill>
                    <p:spPr>
                      <a:xfrm>
                        <a:off x="3690790" y="3574307"/>
                        <a:ext cx="4422830" cy="90724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053544" y="4331816"/>
          <a:ext cx="8042563" cy="804256"/>
        </p:xfrm>
        <a:graphic>
          <a:graphicData uri="http://schemas.openxmlformats.org/presentationml/2006/ole">
            <mc:AlternateContent xmlns:mc="http://schemas.openxmlformats.org/markup-compatibility/2006">
              <mc:Choice xmlns:v="urn:schemas-microsoft-com:vml" Requires="v">
                <p:oleObj spid="_x0000_s63498" name="Equation" r:id="rId19" imgW="3301920" imgH="330120" progId="Equation.DSMT4">
                  <p:embed/>
                </p:oleObj>
              </mc:Choice>
              <mc:Fallback>
                <p:oleObj name="Equation" r:id="rId19" imgW="3301920" imgH="330120" progId="Equation.DSMT4">
                  <p:embed/>
                  <p:pic>
                    <p:nvPicPr>
                      <p:cNvPr id="13" name="对象 12"/>
                      <p:cNvPicPr/>
                      <p:nvPr/>
                    </p:nvPicPr>
                    <p:blipFill>
                      <a:blip r:embed="rId20"/>
                      <a:stretch>
                        <a:fillRect/>
                      </a:stretch>
                    </p:blipFill>
                    <p:spPr>
                      <a:xfrm>
                        <a:off x="1053544" y="4331816"/>
                        <a:ext cx="8042563" cy="804256"/>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053544" y="5082371"/>
          <a:ext cx="3420544" cy="780124"/>
        </p:xfrm>
        <a:graphic>
          <a:graphicData uri="http://schemas.openxmlformats.org/presentationml/2006/ole">
            <mc:AlternateContent xmlns:mc="http://schemas.openxmlformats.org/markup-compatibility/2006">
              <mc:Choice xmlns:v="urn:schemas-microsoft-com:vml" Requires="v">
                <p:oleObj spid="_x0000_s63499" name="Equation" r:id="rId21" imgW="1447560" imgH="330120" progId="Equation.DSMT4">
                  <p:embed/>
                </p:oleObj>
              </mc:Choice>
              <mc:Fallback>
                <p:oleObj name="Equation" r:id="rId21" imgW="1447560" imgH="330120" progId="Equation.DSMT4">
                  <p:embed/>
                  <p:pic>
                    <p:nvPicPr>
                      <p:cNvPr id="14" name="对象 13"/>
                      <p:cNvPicPr/>
                      <p:nvPr/>
                    </p:nvPicPr>
                    <p:blipFill>
                      <a:blip r:embed="rId22"/>
                      <a:stretch>
                        <a:fillRect/>
                      </a:stretch>
                    </p:blipFill>
                    <p:spPr>
                      <a:xfrm>
                        <a:off x="1053544" y="5082371"/>
                        <a:ext cx="3420544" cy="780124"/>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4654944" y="5203364"/>
          <a:ext cx="3271837" cy="546100"/>
        </p:xfrm>
        <a:graphic>
          <a:graphicData uri="http://schemas.openxmlformats.org/presentationml/2006/ole">
            <mc:AlternateContent xmlns:mc="http://schemas.openxmlformats.org/markup-compatibility/2006">
              <mc:Choice xmlns:v="urn:schemas-microsoft-com:vml" Requires="v">
                <p:oleObj spid="_x0000_s63500" name="Equation" r:id="rId23" imgW="1371600" imgH="228600" progId="Equation.DSMT4">
                  <p:embed/>
                </p:oleObj>
              </mc:Choice>
              <mc:Fallback>
                <p:oleObj name="Equation" r:id="rId23" imgW="1371600" imgH="228600" progId="Equation.DSMT4">
                  <p:embed/>
                  <p:pic>
                    <p:nvPicPr>
                      <p:cNvPr id="15" name="对象 14"/>
                      <p:cNvPicPr/>
                      <p:nvPr/>
                    </p:nvPicPr>
                    <p:blipFill>
                      <a:blip r:embed="rId24"/>
                      <a:stretch>
                        <a:fillRect/>
                      </a:stretch>
                    </p:blipFill>
                    <p:spPr>
                      <a:xfrm>
                        <a:off x="4654944" y="5203364"/>
                        <a:ext cx="3271837" cy="5461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8128575" y="4990848"/>
          <a:ext cx="1504952" cy="963170"/>
        </p:xfrm>
        <a:graphic>
          <a:graphicData uri="http://schemas.openxmlformats.org/presentationml/2006/ole">
            <mc:AlternateContent xmlns:mc="http://schemas.openxmlformats.org/markup-compatibility/2006">
              <mc:Choice xmlns:v="urn:schemas-microsoft-com:vml" Requires="v">
                <p:oleObj spid="_x0000_s63501" name="Equation" r:id="rId25" imgW="634680" imgH="406080" progId="Equation.DSMT4">
                  <p:embed/>
                </p:oleObj>
              </mc:Choice>
              <mc:Fallback>
                <p:oleObj name="Equation" r:id="rId25" imgW="634680" imgH="406080" progId="Equation.DSMT4">
                  <p:embed/>
                  <p:pic>
                    <p:nvPicPr>
                      <p:cNvPr id="16" name="对象 15"/>
                      <p:cNvPicPr/>
                      <p:nvPr/>
                    </p:nvPicPr>
                    <p:blipFill>
                      <a:blip r:embed="rId26"/>
                      <a:stretch>
                        <a:fillRect/>
                      </a:stretch>
                    </p:blipFill>
                    <p:spPr>
                      <a:xfrm>
                        <a:off x="8128575" y="4990848"/>
                        <a:ext cx="1504952" cy="963170"/>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528910" y="3103969"/>
          <a:ext cx="1509712" cy="450850"/>
        </p:xfrm>
        <a:graphic>
          <a:graphicData uri="http://schemas.openxmlformats.org/presentationml/2006/ole">
            <mc:AlternateContent xmlns:mc="http://schemas.openxmlformats.org/markup-compatibility/2006">
              <mc:Choice xmlns:v="urn:schemas-microsoft-com:vml" Requires="v">
                <p:oleObj spid="_x0000_s63502" name="Equation" r:id="rId27" imgW="596880" imgH="177480" progId="Equation.DSMT4">
                  <p:embed/>
                </p:oleObj>
              </mc:Choice>
              <mc:Fallback>
                <p:oleObj name="Equation" r:id="rId27" imgW="596880" imgH="177480" progId="Equation.DSMT4">
                  <p:embed/>
                  <p:pic>
                    <p:nvPicPr>
                      <p:cNvPr id="17" name="对象 16"/>
                      <p:cNvPicPr/>
                      <p:nvPr/>
                    </p:nvPicPr>
                    <p:blipFill>
                      <a:blip r:embed="rId28"/>
                      <a:stretch>
                        <a:fillRect/>
                      </a:stretch>
                    </p:blipFill>
                    <p:spPr>
                      <a:xfrm>
                        <a:off x="4528910" y="3103969"/>
                        <a:ext cx="1509712" cy="450850"/>
                      </a:xfrm>
                      <a:prstGeom prst="rect">
                        <a:avLst/>
                      </a:prstGeom>
                    </p:spPr>
                  </p:pic>
                </p:oleObj>
              </mc:Fallback>
            </mc:AlternateContent>
          </a:graphicData>
        </a:graphic>
      </p:graphicFrame>
    </p:spTree>
    <p:extLst>
      <p:ext uri="{BB962C8B-B14F-4D97-AF65-F5344CB8AC3E}">
        <p14:creationId xmlns:p14="http://schemas.microsoft.com/office/powerpoint/2010/main" val="315742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75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75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75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75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10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125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75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wipe(left)">
                                      <p:cBhvr>
                                        <p:cTn id="72" dur="75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4495" y="894368"/>
            <a:ext cx="8316684" cy="523220"/>
            <a:chOff x="1506584" y="544677"/>
            <a:chExt cx="8569234" cy="523220"/>
          </a:xfrm>
        </p:grpSpPr>
        <p:sp>
          <p:nvSpPr>
            <p:cNvPr id="4" name="矩形 3"/>
            <p:cNvSpPr/>
            <p:nvPr/>
          </p:nvSpPr>
          <p:spPr>
            <a:xfrm>
              <a:off x="1506584" y="544677"/>
              <a:ext cx="8569234"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rPr>
                <a:t>已知函数</a:t>
              </a:r>
              <a:r>
                <a:rPr kumimoji="0" lang="en-US"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rPr>
                <a:t>满足方程</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6" name="对象 5"/>
            <p:cNvGraphicFramePr>
              <a:graphicFrameLocks noChangeAspect="1"/>
            </p:cNvGraphicFramePr>
            <p:nvPr/>
          </p:nvGraphicFramePr>
          <p:xfrm>
            <a:off x="3033917" y="557611"/>
            <a:ext cx="877933" cy="484376"/>
          </p:xfrm>
          <a:graphic>
            <a:graphicData uri="http://schemas.openxmlformats.org/presentationml/2006/ole">
              <mc:AlternateContent xmlns:mc="http://schemas.openxmlformats.org/markup-compatibility/2006">
                <mc:Choice xmlns:v="urn:schemas-microsoft-com:vml" Requires="v">
                  <p:oleObj spid="_x0000_s64514" name="Equation" r:id="rId3" imgW="368280" imgH="203040" progId="Equation.DSMT4">
                    <p:embed/>
                  </p:oleObj>
                </mc:Choice>
                <mc:Fallback>
                  <p:oleObj name="Equation" r:id="rId3" imgW="368280" imgH="203040" progId="Equation.DSMT4">
                    <p:embed/>
                    <p:pic>
                      <p:nvPicPr>
                        <p:cNvPr id="6" name="对象 5"/>
                        <p:cNvPicPr/>
                        <p:nvPr/>
                      </p:nvPicPr>
                      <p:blipFill>
                        <a:blip r:embed="rId4"/>
                        <a:stretch>
                          <a:fillRect/>
                        </a:stretch>
                      </p:blipFill>
                      <p:spPr>
                        <a:xfrm>
                          <a:off x="3033917" y="557611"/>
                          <a:ext cx="877933" cy="48437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564805" y="567318"/>
            <a:ext cx="4161065" cy="500579"/>
          </p:xfrm>
          <a:graphic>
            <a:graphicData uri="http://schemas.openxmlformats.org/presentationml/2006/ole">
              <mc:AlternateContent xmlns:mc="http://schemas.openxmlformats.org/markup-compatibility/2006">
                <mc:Choice xmlns:v="urn:schemas-microsoft-com:vml" Requires="v">
                  <p:oleObj spid="_x0000_s64515" name="Equation" r:id="rId5" imgW="1688760" imgH="203040" progId="Equation.DSMT4">
                    <p:embed/>
                  </p:oleObj>
                </mc:Choice>
                <mc:Fallback>
                  <p:oleObj name="Equation" r:id="rId5" imgW="1688760" imgH="203040" progId="Equation.DSMT4">
                    <p:embed/>
                    <p:pic>
                      <p:nvPicPr>
                        <p:cNvPr id="7" name="对象 6"/>
                        <p:cNvPicPr/>
                        <p:nvPr/>
                      </p:nvPicPr>
                      <p:blipFill>
                        <a:blip r:embed="rId6"/>
                        <a:stretch>
                          <a:fillRect/>
                        </a:stretch>
                      </p:blipFill>
                      <p:spPr>
                        <a:xfrm>
                          <a:off x="5564805" y="567318"/>
                          <a:ext cx="4161065" cy="500579"/>
                        </a:xfrm>
                        <a:prstGeom prst="rect">
                          <a:avLst/>
                        </a:prstGeom>
                      </p:spPr>
                    </p:pic>
                  </p:oleObj>
                </mc:Fallback>
              </mc:AlternateContent>
            </a:graphicData>
          </a:graphic>
        </p:graphicFrame>
      </p:grpSp>
      <p:graphicFrame>
        <p:nvGraphicFramePr>
          <p:cNvPr id="9" name="对象 8"/>
          <p:cNvGraphicFramePr>
            <a:graphicFrameLocks noChangeAspect="1"/>
          </p:cNvGraphicFramePr>
          <p:nvPr/>
        </p:nvGraphicFramePr>
        <p:xfrm>
          <a:off x="1574677" y="1357690"/>
          <a:ext cx="3551237" cy="563562"/>
        </p:xfrm>
        <a:graphic>
          <a:graphicData uri="http://schemas.openxmlformats.org/presentationml/2006/ole">
            <mc:AlternateContent xmlns:mc="http://schemas.openxmlformats.org/markup-compatibility/2006">
              <mc:Choice xmlns:v="urn:schemas-microsoft-com:vml" Requires="v">
                <p:oleObj spid="_x0000_s64516" name="Equation" r:id="rId7" imgW="1485720" imgH="228600" progId="Equation.DSMT4">
                  <p:embed/>
                </p:oleObj>
              </mc:Choice>
              <mc:Fallback>
                <p:oleObj name="Equation" r:id="rId7" imgW="1485720" imgH="228600" progId="Equation.DSMT4">
                  <p:embed/>
                  <p:pic>
                    <p:nvPicPr>
                      <p:cNvPr id="9" name="对象 8"/>
                      <p:cNvPicPr/>
                      <p:nvPr/>
                    </p:nvPicPr>
                    <p:blipFill>
                      <a:blip r:embed="rId8"/>
                      <a:stretch>
                        <a:fillRect/>
                      </a:stretch>
                    </p:blipFill>
                    <p:spPr>
                      <a:xfrm>
                        <a:off x="1574677" y="1357690"/>
                        <a:ext cx="3551237" cy="563562"/>
                      </a:xfrm>
                      <a:prstGeom prst="rect">
                        <a:avLst/>
                      </a:prstGeom>
                    </p:spPr>
                  </p:pic>
                </p:oleObj>
              </mc:Fallback>
            </mc:AlternateContent>
          </a:graphicData>
        </a:graphic>
      </p:graphicFrame>
      <p:grpSp>
        <p:nvGrpSpPr>
          <p:cNvPr id="12" name="组合 11"/>
          <p:cNvGrpSpPr/>
          <p:nvPr/>
        </p:nvGrpSpPr>
        <p:grpSpPr>
          <a:xfrm>
            <a:off x="1516497" y="1912021"/>
            <a:ext cx="7158446" cy="1076913"/>
            <a:chOff x="2012852" y="1642600"/>
            <a:chExt cx="7158446" cy="1076913"/>
          </a:xfrm>
        </p:grpSpPr>
        <p:sp>
          <p:nvSpPr>
            <p:cNvPr id="5" name="矩形 4"/>
            <p:cNvSpPr/>
            <p:nvPr/>
          </p:nvSpPr>
          <p:spPr>
            <a:xfrm>
              <a:off x="2012852" y="1642600"/>
              <a:ext cx="7158446" cy="95410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求</a:t>
              </a:r>
              <a:r>
                <a:rPr kumimoji="0" lang="en-US" altLang="zh-CN" sz="2800" b="1" i="1"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1"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表达式；</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(II)</a:t>
              </a: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求曲线</a:t>
              </a:r>
              <a:r>
                <a:rPr kumimoji="0" lang="en-US"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                                            </a:t>
              </a: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的拐点</a:t>
              </a:r>
              <a:r>
                <a:rPr kumimoji="0" lang="en-US"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rPr>
                <a:t>.</a:t>
              </a:r>
              <a:endParaRPr kumimoji="0" lang="zh-CN" altLang="zh-CN" sz="2800" b="0"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宋体" panose="02010600030101010101" pitchFamily="2" charset="-122"/>
              </a:endParaRPr>
            </a:p>
          </p:txBody>
        </p:sp>
        <p:graphicFrame>
          <p:nvGraphicFramePr>
            <p:cNvPr id="11" name="对象 10"/>
            <p:cNvGraphicFramePr>
              <a:graphicFrameLocks noChangeAspect="1"/>
            </p:cNvGraphicFramePr>
            <p:nvPr/>
          </p:nvGraphicFramePr>
          <p:xfrm>
            <a:off x="3824236" y="1920330"/>
            <a:ext cx="3411897" cy="799183"/>
          </p:xfrm>
          <a:graphic>
            <a:graphicData uri="http://schemas.openxmlformats.org/presentationml/2006/ole">
              <mc:AlternateContent xmlns:mc="http://schemas.openxmlformats.org/markup-compatibility/2006">
                <mc:Choice xmlns:v="urn:schemas-microsoft-com:vml" Requires="v">
                  <p:oleObj spid="_x0000_s64517" name="Equation" r:id="rId9" imgW="1409400" imgH="330120" progId="Equation.DSMT4">
                    <p:embed/>
                  </p:oleObj>
                </mc:Choice>
                <mc:Fallback>
                  <p:oleObj name="Equation" r:id="rId9" imgW="1409400" imgH="330120" progId="Equation.DSMT4">
                    <p:embed/>
                    <p:pic>
                      <p:nvPicPr>
                        <p:cNvPr id="11" name="对象 10"/>
                        <p:cNvPicPr/>
                        <p:nvPr/>
                      </p:nvPicPr>
                      <p:blipFill>
                        <a:blip r:embed="rId10"/>
                        <a:stretch>
                          <a:fillRect/>
                        </a:stretch>
                      </p:blipFill>
                      <p:spPr>
                        <a:xfrm>
                          <a:off x="3824236" y="1920330"/>
                          <a:ext cx="3411897" cy="799183"/>
                        </a:xfrm>
                        <a:prstGeom prst="rect">
                          <a:avLst/>
                        </a:prstGeom>
                      </p:spPr>
                    </p:pic>
                  </p:oleObj>
                </mc:Fallback>
              </mc:AlternateContent>
            </a:graphicData>
          </a:graphic>
        </p:graphicFrame>
      </p:grpSp>
      <p:sp>
        <p:nvSpPr>
          <p:cNvPr id="13" name="文本框 12"/>
          <p:cNvSpPr txBox="1"/>
          <p:nvPr/>
        </p:nvSpPr>
        <p:spPr>
          <a:xfrm>
            <a:off x="1516497" y="2913394"/>
            <a:ext cx="5437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解</a:t>
            </a:r>
          </a:p>
        </p:txBody>
      </p:sp>
      <p:sp>
        <p:nvSpPr>
          <p:cNvPr id="14" name="矩形 13"/>
          <p:cNvSpPr/>
          <p:nvPr/>
        </p:nvSpPr>
        <p:spPr>
          <a:xfrm>
            <a:off x="2269078" y="2913394"/>
            <a:ext cx="1645777"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  </a:t>
            </a:r>
            <a:r>
              <a:rPr kumimoji="0" lang="zh-CN" altLang="en-US"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联立</a:t>
            </a:r>
            <a:endParaRPr kumimoji="0" lang="zh-CN" altLang="en-US" sz="2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5" name="对象 14"/>
          <p:cNvGraphicFramePr>
            <a:graphicFrameLocks noChangeAspect="1"/>
          </p:cNvGraphicFramePr>
          <p:nvPr/>
        </p:nvGraphicFramePr>
        <p:xfrm>
          <a:off x="1928636" y="3450140"/>
          <a:ext cx="4458731" cy="1178379"/>
        </p:xfrm>
        <a:graphic>
          <a:graphicData uri="http://schemas.openxmlformats.org/presentationml/2006/ole">
            <mc:AlternateContent xmlns:mc="http://schemas.openxmlformats.org/markup-compatibility/2006">
              <mc:Choice xmlns:v="urn:schemas-microsoft-com:vml" Requires="v">
                <p:oleObj spid="_x0000_s64518" name="Equation" r:id="rId11" imgW="1777680" imgH="469800" progId="Equation.DSMT4">
                  <p:embed/>
                </p:oleObj>
              </mc:Choice>
              <mc:Fallback>
                <p:oleObj name="Equation" r:id="rId11" imgW="1777680" imgH="469800" progId="Equation.DSMT4">
                  <p:embed/>
                  <p:pic>
                    <p:nvPicPr>
                      <p:cNvPr id="15" name="对象 14"/>
                      <p:cNvPicPr/>
                      <p:nvPr/>
                    </p:nvPicPr>
                    <p:blipFill>
                      <a:blip r:embed="rId12"/>
                      <a:stretch>
                        <a:fillRect/>
                      </a:stretch>
                    </p:blipFill>
                    <p:spPr>
                      <a:xfrm>
                        <a:off x="1928636" y="3450140"/>
                        <a:ext cx="4458731" cy="1178379"/>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574677" y="4605497"/>
          <a:ext cx="3957637" cy="550862"/>
        </p:xfrm>
        <a:graphic>
          <a:graphicData uri="http://schemas.openxmlformats.org/presentationml/2006/ole">
            <mc:AlternateContent xmlns:mc="http://schemas.openxmlformats.org/markup-compatibility/2006">
              <mc:Choice xmlns:v="urn:schemas-microsoft-com:vml" Requires="v">
                <p:oleObj spid="_x0000_s64519" name="Equation" r:id="rId13" imgW="1638000" imgH="228600" progId="Equation.DSMT4">
                  <p:embed/>
                </p:oleObj>
              </mc:Choice>
              <mc:Fallback>
                <p:oleObj name="Equation" r:id="rId13" imgW="1638000" imgH="228600" progId="Equation.DSMT4">
                  <p:embed/>
                  <p:pic>
                    <p:nvPicPr>
                      <p:cNvPr id="16" name="对象 15"/>
                      <p:cNvPicPr/>
                      <p:nvPr/>
                    </p:nvPicPr>
                    <p:blipFill>
                      <a:blip r:embed="rId14"/>
                      <a:stretch>
                        <a:fillRect/>
                      </a:stretch>
                    </p:blipFill>
                    <p:spPr>
                      <a:xfrm>
                        <a:off x="1574677" y="4605497"/>
                        <a:ext cx="3957637" cy="550862"/>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5663952" y="4626593"/>
          <a:ext cx="1284942" cy="478118"/>
        </p:xfrm>
        <a:graphic>
          <a:graphicData uri="http://schemas.openxmlformats.org/presentationml/2006/ole">
            <mc:AlternateContent xmlns:mc="http://schemas.openxmlformats.org/markup-compatibility/2006">
              <mc:Choice xmlns:v="urn:schemas-microsoft-com:vml" Requires="v">
                <p:oleObj spid="_x0000_s64520" name="Equation" r:id="rId15" imgW="545760" imgH="203040" progId="Equation.DSMT4">
                  <p:embed/>
                </p:oleObj>
              </mc:Choice>
              <mc:Fallback>
                <p:oleObj name="Equation" r:id="rId15" imgW="545760" imgH="203040" progId="Equation.DSMT4">
                  <p:embed/>
                  <p:pic>
                    <p:nvPicPr>
                      <p:cNvPr id="17" name="对象 16"/>
                      <p:cNvPicPr/>
                      <p:nvPr/>
                    </p:nvPicPr>
                    <p:blipFill>
                      <a:blip r:embed="rId16"/>
                      <a:stretch>
                        <a:fillRect/>
                      </a:stretch>
                    </p:blipFill>
                    <p:spPr>
                      <a:xfrm>
                        <a:off x="5663952" y="4626593"/>
                        <a:ext cx="1284942" cy="478118"/>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2288148" y="5122051"/>
          <a:ext cx="4775262" cy="973302"/>
        </p:xfrm>
        <a:graphic>
          <a:graphicData uri="http://schemas.openxmlformats.org/presentationml/2006/ole">
            <mc:AlternateContent xmlns:mc="http://schemas.openxmlformats.org/markup-compatibility/2006">
              <mc:Choice xmlns:v="urn:schemas-microsoft-com:vml" Requires="v">
                <p:oleObj spid="_x0000_s64521" name="Equation" r:id="rId17" imgW="1993680" imgH="406080" progId="Equation.DSMT4">
                  <p:embed/>
                </p:oleObj>
              </mc:Choice>
              <mc:Fallback>
                <p:oleObj name="Equation" r:id="rId17" imgW="1993680" imgH="406080" progId="Equation.DSMT4">
                  <p:embed/>
                  <p:pic>
                    <p:nvPicPr>
                      <p:cNvPr id="18" name="对象 17"/>
                      <p:cNvPicPr/>
                      <p:nvPr/>
                    </p:nvPicPr>
                    <p:blipFill>
                      <a:blip r:embed="rId18"/>
                      <a:stretch>
                        <a:fillRect/>
                      </a:stretch>
                    </p:blipFill>
                    <p:spPr>
                      <a:xfrm>
                        <a:off x="2288148" y="5122051"/>
                        <a:ext cx="4775262" cy="973302"/>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7050699" y="5229200"/>
          <a:ext cx="1933748" cy="515666"/>
        </p:xfrm>
        <a:graphic>
          <a:graphicData uri="http://schemas.openxmlformats.org/presentationml/2006/ole">
            <mc:AlternateContent xmlns:mc="http://schemas.openxmlformats.org/markup-compatibility/2006">
              <mc:Choice xmlns:v="urn:schemas-microsoft-com:vml" Requires="v">
                <p:oleObj spid="_x0000_s64522" name="Equation" r:id="rId19" imgW="761760" imgH="203040" progId="Equation.DSMT4">
                  <p:embed/>
                </p:oleObj>
              </mc:Choice>
              <mc:Fallback>
                <p:oleObj name="Equation" r:id="rId19" imgW="761760" imgH="203040" progId="Equation.DSMT4">
                  <p:embed/>
                  <p:pic>
                    <p:nvPicPr>
                      <p:cNvPr id="19" name="对象 18"/>
                      <p:cNvPicPr/>
                      <p:nvPr/>
                    </p:nvPicPr>
                    <p:blipFill>
                      <a:blip r:embed="rId20"/>
                      <a:stretch>
                        <a:fillRect/>
                      </a:stretch>
                    </p:blipFill>
                    <p:spPr>
                      <a:xfrm>
                        <a:off x="7050699" y="5229200"/>
                        <a:ext cx="1933748" cy="515666"/>
                      </a:xfrm>
                      <a:prstGeom prst="rect">
                        <a:avLst/>
                      </a:prstGeom>
                    </p:spPr>
                  </p:pic>
                </p:oleObj>
              </mc:Fallback>
            </mc:AlternateContent>
          </a:graphicData>
        </a:graphic>
      </p:graphicFrame>
      <p:sp>
        <p:nvSpPr>
          <p:cNvPr id="20" name="文本框 19"/>
          <p:cNvSpPr txBox="1"/>
          <p:nvPr/>
        </p:nvSpPr>
        <p:spPr>
          <a:xfrm>
            <a:off x="1519333" y="894368"/>
            <a:ext cx="728084"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例</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p:cNvSpPr txBox="1"/>
          <p:nvPr/>
        </p:nvSpPr>
        <p:spPr>
          <a:xfrm>
            <a:off x="8050707" y="2404463"/>
            <a:ext cx="2861681"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(2012</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年考研高数三</a:t>
            </a:r>
            <a:r>
              <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287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1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1488089" y="1021330"/>
          <a:ext cx="3928336" cy="543924"/>
        </p:xfrm>
        <a:graphic>
          <a:graphicData uri="http://schemas.openxmlformats.org/presentationml/2006/ole">
            <mc:AlternateContent xmlns:mc="http://schemas.openxmlformats.org/markup-compatibility/2006">
              <mc:Choice xmlns:v="urn:schemas-microsoft-com:vml" Requires="v">
                <p:oleObj spid="_x0000_s65538" name="Equation" r:id="rId3" imgW="1650960" imgH="228600" progId="Equation.DSMT4">
                  <p:embed/>
                </p:oleObj>
              </mc:Choice>
              <mc:Fallback>
                <p:oleObj name="Equation" r:id="rId3" imgW="1650960" imgH="228600" progId="Equation.DSMT4">
                  <p:embed/>
                  <p:pic>
                    <p:nvPicPr>
                      <p:cNvPr id="3" name="对象 2"/>
                      <p:cNvPicPr/>
                      <p:nvPr/>
                    </p:nvPicPr>
                    <p:blipFill>
                      <a:blip r:embed="rId4"/>
                      <a:stretch>
                        <a:fillRect/>
                      </a:stretch>
                    </p:blipFill>
                    <p:spPr>
                      <a:xfrm>
                        <a:off x="1488089" y="1021330"/>
                        <a:ext cx="3928336" cy="543924"/>
                      </a:xfrm>
                      <a:prstGeom prst="rect">
                        <a:avLst/>
                      </a:prstGeom>
                    </p:spPr>
                  </p:pic>
                </p:oleObj>
              </mc:Fallback>
            </mc:AlternateContent>
          </a:graphicData>
        </a:graphic>
      </p:graphicFrame>
      <p:sp>
        <p:nvSpPr>
          <p:cNvPr id="4" name="文本框 3"/>
          <p:cNvSpPr txBox="1"/>
          <p:nvPr/>
        </p:nvSpPr>
        <p:spPr>
          <a:xfrm>
            <a:off x="5519547" y="1057665"/>
            <a:ext cx="1550125" cy="54392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得 </a:t>
            </a:r>
            <a:r>
              <a:rPr kumimoji="0" lang="en-US" altLang="zh-CN" sz="2800" b="1"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0</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5" name="对象 4"/>
          <p:cNvGraphicFramePr>
            <a:graphicFrameLocks noChangeAspect="1"/>
          </p:cNvGraphicFramePr>
          <p:nvPr/>
        </p:nvGraphicFramePr>
        <p:xfrm>
          <a:off x="7069672" y="1035758"/>
          <a:ext cx="2486844" cy="552632"/>
        </p:xfrm>
        <a:graphic>
          <a:graphicData uri="http://schemas.openxmlformats.org/presentationml/2006/ole">
            <mc:AlternateContent xmlns:mc="http://schemas.openxmlformats.org/markup-compatibility/2006">
              <mc:Choice xmlns:v="urn:schemas-microsoft-com:vml" Requires="v">
                <p:oleObj spid="_x0000_s65539" name="Equation" r:id="rId5" imgW="1028520" imgH="228600" progId="Equation.DSMT4">
                  <p:embed/>
                </p:oleObj>
              </mc:Choice>
              <mc:Fallback>
                <p:oleObj name="Equation" r:id="rId5" imgW="1028520" imgH="228600" progId="Equation.DSMT4">
                  <p:embed/>
                  <p:pic>
                    <p:nvPicPr>
                      <p:cNvPr id="5" name="对象 4"/>
                      <p:cNvPicPr/>
                      <p:nvPr/>
                    </p:nvPicPr>
                    <p:blipFill>
                      <a:blip r:embed="rId6"/>
                      <a:stretch>
                        <a:fillRect/>
                      </a:stretch>
                    </p:blipFill>
                    <p:spPr>
                      <a:xfrm>
                        <a:off x="7069672" y="1035758"/>
                        <a:ext cx="2486844" cy="55263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686098" y="1867753"/>
          <a:ext cx="3411897" cy="799183"/>
        </p:xfrm>
        <a:graphic>
          <a:graphicData uri="http://schemas.openxmlformats.org/presentationml/2006/ole">
            <mc:AlternateContent xmlns:mc="http://schemas.openxmlformats.org/markup-compatibility/2006">
              <mc:Choice xmlns:v="urn:schemas-microsoft-com:vml" Requires="v">
                <p:oleObj spid="_x0000_s65540" name="Equation" r:id="rId7" imgW="1409400" imgH="330120" progId="Equation.DSMT4">
                  <p:embed/>
                </p:oleObj>
              </mc:Choice>
              <mc:Fallback>
                <p:oleObj name="Equation" r:id="rId7" imgW="1409400" imgH="330120" progId="Equation.DSMT4">
                  <p:embed/>
                  <p:pic>
                    <p:nvPicPr>
                      <p:cNvPr id="6" name="对象 5"/>
                      <p:cNvPicPr/>
                      <p:nvPr/>
                    </p:nvPicPr>
                    <p:blipFill>
                      <a:blip r:embed="rId8"/>
                      <a:stretch>
                        <a:fillRect/>
                      </a:stretch>
                    </p:blipFill>
                    <p:spPr>
                      <a:xfrm>
                        <a:off x="2686098" y="1867753"/>
                        <a:ext cx="3411897" cy="799183"/>
                      </a:xfrm>
                      <a:prstGeom prst="rect">
                        <a:avLst/>
                      </a:prstGeom>
                    </p:spPr>
                  </p:pic>
                </p:oleObj>
              </mc:Fallback>
            </mc:AlternateContent>
          </a:graphicData>
        </a:graphic>
      </p:graphicFrame>
      <p:sp>
        <p:nvSpPr>
          <p:cNvPr id="7" name="文本框 6"/>
          <p:cNvSpPr txBox="1"/>
          <p:nvPr/>
        </p:nvSpPr>
        <p:spPr>
          <a:xfrm>
            <a:off x="1488089" y="2005734"/>
            <a:ext cx="70403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(II)</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对象 7"/>
          <p:cNvGraphicFramePr>
            <a:graphicFrameLocks noChangeAspect="1"/>
          </p:cNvGraphicFramePr>
          <p:nvPr/>
        </p:nvGraphicFramePr>
        <p:xfrm>
          <a:off x="6031418" y="1853727"/>
          <a:ext cx="2120900" cy="800100"/>
        </p:xfrm>
        <a:graphic>
          <a:graphicData uri="http://schemas.openxmlformats.org/presentationml/2006/ole">
            <mc:AlternateContent xmlns:mc="http://schemas.openxmlformats.org/markup-compatibility/2006">
              <mc:Choice xmlns:v="urn:schemas-microsoft-com:vml" Requires="v">
                <p:oleObj spid="_x0000_s65541" name="Equation" r:id="rId9" imgW="876240" imgH="330120" progId="Equation.DSMT4">
                  <p:embed/>
                </p:oleObj>
              </mc:Choice>
              <mc:Fallback>
                <p:oleObj name="Equation" r:id="rId9" imgW="876240" imgH="330120" progId="Equation.DSMT4">
                  <p:embed/>
                  <p:pic>
                    <p:nvPicPr>
                      <p:cNvPr id="8" name="对象 7"/>
                      <p:cNvPicPr/>
                      <p:nvPr/>
                    </p:nvPicPr>
                    <p:blipFill>
                      <a:blip r:embed="rId10"/>
                      <a:stretch>
                        <a:fillRect/>
                      </a:stretch>
                    </p:blipFill>
                    <p:spPr>
                      <a:xfrm>
                        <a:off x="6031418" y="1853727"/>
                        <a:ext cx="2120900" cy="8001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122233" y="2661981"/>
          <a:ext cx="3413125" cy="800100"/>
        </p:xfrm>
        <a:graphic>
          <a:graphicData uri="http://schemas.openxmlformats.org/presentationml/2006/ole">
            <mc:AlternateContent xmlns:mc="http://schemas.openxmlformats.org/markup-compatibility/2006">
              <mc:Choice xmlns:v="urn:schemas-microsoft-com:vml" Requires="v">
                <p:oleObj spid="_x0000_s65542" name="Equation" r:id="rId11" imgW="1409400" imgH="330120" progId="Equation.DSMT4">
                  <p:embed/>
                </p:oleObj>
              </mc:Choice>
              <mc:Fallback>
                <p:oleObj name="Equation" r:id="rId11" imgW="1409400" imgH="330120" progId="Equation.DSMT4">
                  <p:embed/>
                  <p:pic>
                    <p:nvPicPr>
                      <p:cNvPr id="9" name="对象 8"/>
                      <p:cNvPicPr/>
                      <p:nvPr/>
                    </p:nvPicPr>
                    <p:blipFill>
                      <a:blip r:embed="rId12"/>
                      <a:stretch>
                        <a:fillRect/>
                      </a:stretch>
                    </p:blipFill>
                    <p:spPr>
                      <a:xfrm>
                        <a:off x="3122233" y="2661981"/>
                        <a:ext cx="3413125" cy="80010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122233" y="3462998"/>
          <a:ext cx="4857750" cy="800100"/>
        </p:xfrm>
        <a:graphic>
          <a:graphicData uri="http://schemas.openxmlformats.org/presentationml/2006/ole">
            <mc:AlternateContent xmlns:mc="http://schemas.openxmlformats.org/markup-compatibility/2006">
              <mc:Choice xmlns:v="urn:schemas-microsoft-com:vml" Requires="v">
                <p:oleObj spid="_x0000_s65543" name="Equation" r:id="rId13" imgW="2006280" imgH="330120" progId="Equation.DSMT4">
                  <p:embed/>
                </p:oleObj>
              </mc:Choice>
              <mc:Fallback>
                <p:oleObj name="Equation" r:id="rId13" imgW="2006280" imgH="330120" progId="Equation.DSMT4">
                  <p:embed/>
                  <p:pic>
                    <p:nvPicPr>
                      <p:cNvPr id="10" name="对象 9"/>
                      <p:cNvPicPr/>
                      <p:nvPr/>
                    </p:nvPicPr>
                    <p:blipFill>
                      <a:blip r:embed="rId14"/>
                      <a:stretch>
                        <a:fillRect/>
                      </a:stretch>
                    </p:blipFill>
                    <p:spPr>
                      <a:xfrm>
                        <a:off x="3122233" y="3462998"/>
                        <a:ext cx="4857750" cy="80010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490036" y="4445056"/>
          <a:ext cx="3063492" cy="526054"/>
        </p:xfrm>
        <a:graphic>
          <a:graphicData uri="http://schemas.openxmlformats.org/presentationml/2006/ole">
            <mc:AlternateContent xmlns:mc="http://schemas.openxmlformats.org/markup-compatibility/2006">
              <mc:Choice xmlns:v="urn:schemas-microsoft-com:vml" Requires="v">
                <p:oleObj spid="_x0000_s65544" name="Equation" r:id="rId15" imgW="1257120" imgH="215640" progId="Equation.DSMT4">
                  <p:embed/>
                </p:oleObj>
              </mc:Choice>
              <mc:Fallback>
                <p:oleObj name="Equation" r:id="rId15" imgW="1257120" imgH="215640" progId="Equation.DSMT4">
                  <p:embed/>
                  <p:pic>
                    <p:nvPicPr>
                      <p:cNvPr id="11" name="对象 10"/>
                      <p:cNvPicPr/>
                      <p:nvPr/>
                    </p:nvPicPr>
                    <p:blipFill>
                      <a:blip r:embed="rId16"/>
                      <a:stretch>
                        <a:fillRect/>
                      </a:stretch>
                    </p:blipFill>
                    <p:spPr>
                      <a:xfrm>
                        <a:off x="1490036" y="4445056"/>
                        <a:ext cx="3063492" cy="526054"/>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788644" y="4428757"/>
          <a:ext cx="2969683" cy="509946"/>
        </p:xfrm>
        <a:graphic>
          <a:graphicData uri="http://schemas.openxmlformats.org/presentationml/2006/ole">
            <mc:AlternateContent xmlns:mc="http://schemas.openxmlformats.org/markup-compatibility/2006">
              <mc:Choice xmlns:v="urn:schemas-microsoft-com:vml" Requires="v">
                <p:oleObj spid="_x0000_s65545" name="Equation" r:id="rId17" imgW="1257120" imgH="215640" progId="Equation.DSMT4">
                  <p:embed/>
                </p:oleObj>
              </mc:Choice>
              <mc:Fallback>
                <p:oleObj name="Equation" r:id="rId17" imgW="1257120" imgH="215640" progId="Equation.DSMT4">
                  <p:embed/>
                  <p:pic>
                    <p:nvPicPr>
                      <p:cNvPr id="12" name="对象 11"/>
                      <p:cNvPicPr/>
                      <p:nvPr/>
                    </p:nvPicPr>
                    <p:blipFill>
                      <a:blip r:embed="rId18"/>
                      <a:stretch>
                        <a:fillRect/>
                      </a:stretch>
                    </p:blipFill>
                    <p:spPr>
                      <a:xfrm>
                        <a:off x="4788644" y="4428757"/>
                        <a:ext cx="2969683" cy="509946"/>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1490035" y="5156835"/>
          <a:ext cx="1831594" cy="510444"/>
        </p:xfrm>
        <a:graphic>
          <a:graphicData uri="http://schemas.openxmlformats.org/presentationml/2006/ole">
            <mc:AlternateContent xmlns:mc="http://schemas.openxmlformats.org/markup-compatibility/2006">
              <mc:Choice xmlns:v="urn:schemas-microsoft-com:vml" Requires="v">
                <p:oleObj spid="_x0000_s65546" name="Equation" r:id="rId19" imgW="774360" imgH="215640" progId="Equation.DSMT4">
                  <p:embed/>
                </p:oleObj>
              </mc:Choice>
              <mc:Fallback>
                <p:oleObj name="Equation" r:id="rId19" imgW="774360" imgH="215640" progId="Equation.DSMT4">
                  <p:embed/>
                  <p:pic>
                    <p:nvPicPr>
                      <p:cNvPr id="13" name="对象 12"/>
                      <p:cNvPicPr/>
                      <p:nvPr/>
                    </p:nvPicPr>
                    <p:blipFill>
                      <a:blip r:embed="rId20"/>
                      <a:stretch>
                        <a:fillRect/>
                      </a:stretch>
                    </p:blipFill>
                    <p:spPr>
                      <a:xfrm>
                        <a:off x="1490035" y="5156835"/>
                        <a:ext cx="1831594" cy="510444"/>
                      </a:xfrm>
                      <a:prstGeom prst="rect">
                        <a:avLst/>
                      </a:prstGeom>
                    </p:spPr>
                  </p:pic>
                </p:oleObj>
              </mc:Fallback>
            </mc:AlternateContent>
          </a:graphicData>
        </a:graphic>
      </p:graphicFrame>
      <p:sp>
        <p:nvSpPr>
          <p:cNvPr id="14" name="矩形 13"/>
          <p:cNvSpPr/>
          <p:nvPr/>
        </p:nvSpPr>
        <p:spPr>
          <a:xfrm>
            <a:off x="3091927" y="5144059"/>
            <a:ext cx="4387740" cy="523220"/>
          </a:xfrm>
          <a:prstGeom prst="rect">
            <a:avLst/>
          </a:prstGeom>
        </p:spPr>
        <p:txBody>
          <a:bodyPr wrap="none">
            <a:spAutoFit/>
          </a:bodyPr>
          <a:lstStyle/>
          <a:p>
            <a:pPr marL="266700" marR="0" lvl="0" indent="266700" algn="l" defTabSz="914400" rtl="0" eaLnBrk="1" fontAlgn="base" latinLnBrk="0" hangingPunct="1">
              <a:lnSpc>
                <a:spcPct val="100000"/>
              </a:lnSpc>
              <a:spcBef>
                <a:spcPct val="0"/>
              </a:spcBef>
              <a:spcAft>
                <a:spcPct val="0"/>
              </a:spcAft>
              <a:buClrTx/>
              <a:buSzTx/>
              <a:buFontTx/>
              <a:buNone/>
              <a:tabLst/>
              <a:defRPr/>
            </a:pPr>
            <a:r>
              <a:rPr kumimoji="0" lang="zh-CN" altLang="zh-CN" sz="2800" b="1" i="0" u="none" strike="noStrike" kern="100" cap="none" spc="0" normalizeH="0" baseline="0" noProof="0" dirty="0">
                <a:ln>
                  <a:noFill/>
                </a:ln>
                <a:solidFill>
                  <a:prstClr val="black"/>
                </a:solidFill>
                <a:effectLst/>
                <a:uLnTx/>
                <a:uFillTx/>
                <a:latin typeface="Calibri" panose="020F0502020204030204" pitchFamily="34" charset="0"/>
                <a:ea typeface="宋体" panose="02010600030101010101" pitchFamily="2" charset="-122"/>
                <a:cs typeface="Times New Roman" panose="02020603050405020304" pitchFamily="18" charset="0"/>
              </a:rPr>
              <a:t>所以曲线的拐点为</a:t>
            </a:r>
            <a:r>
              <a:rPr kumimoji="0" lang="en-US"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(0,0).</a:t>
            </a:r>
            <a:endParaRPr kumimoji="0" lang="zh-CN" altLang="zh-CN" sz="28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30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12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7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75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713651" y="924621"/>
            <a:ext cx="9397296" cy="1268949"/>
            <a:chOff x="1740967" y="829002"/>
            <a:chExt cx="9397296" cy="1268949"/>
          </a:xfrm>
        </p:grpSpPr>
        <p:sp>
          <p:nvSpPr>
            <p:cNvPr id="130050" name="Text Box 2"/>
            <p:cNvSpPr txBox="1">
              <a:spLocks noChangeArrowheads="1"/>
            </p:cNvSpPr>
            <p:nvPr/>
          </p:nvSpPr>
          <p:spPr bwMode="auto">
            <a:xfrm>
              <a:off x="1740967" y="829002"/>
              <a:ext cx="939729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ˎ̥"/>
                  <a:cs typeface="ˎ̥"/>
                </a:rPr>
                <a:t>     </a:t>
              </a:r>
              <a:r>
                <a:rPr lang="zh-CN" altLang="en-US" sz="2800" b="1" dirty="0">
                  <a:ea typeface="ˎ̥"/>
                  <a:cs typeface="ˎ̥"/>
                </a:rPr>
                <a:t>设物体在时刻     的温度为           根据导数的物理意义</a:t>
              </a:r>
              <a:r>
                <a:rPr lang="en-US" altLang="zh-CN" sz="2800" b="1" dirty="0">
                  <a:ea typeface="ˎ̥"/>
                  <a:cs typeface="ˎ̥"/>
                </a:rPr>
                <a:t>, </a:t>
              </a:r>
              <a:r>
                <a:rPr lang="zh-CN" altLang="en-US" sz="2800" b="1" dirty="0">
                  <a:ea typeface="ˎ̥"/>
                  <a:cs typeface="ˎ̥"/>
                </a:rPr>
                <a:t>则 </a:t>
              </a:r>
            </a:p>
            <a:p>
              <a:pPr eaLnBrk="1" hangingPunct="1">
                <a:spcBef>
                  <a:spcPct val="50000"/>
                </a:spcBef>
              </a:pPr>
              <a:r>
                <a:rPr lang="zh-CN" altLang="en-US" sz="2800" b="1" dirty="0">
                  <a:ea typeface="ˎ̥"/>
                  <a:cs typeface="ˎ̥"/>
                </a:rPr>
                <a:t>温度的变化速度为           由</a:t>
              </a:r>
              <a:r>
                <a:rPr lang="en-GB" altLang="zh-CN" sz="2800" b="1" dirty="0">
                  <a:ea typeface="ˎ̥"/>
                  <a:cs typeface="ˎ̥"/>
                </a:rPr>
                <a:t>Newton</a:t>
              </a:r>
              <a:r>
                <a:rPr lang="zh-CN" altLang="en-GB" sz="2800" b="1" dirty="0">
                  <a:ea typeface="ˎ̥"/>
                  <a:cs typeface="ˎ̥"/>
                </a:rPr>
                <a:t>冷却定律</a:t>
              </a:r>
              <a:r>
                <a:rPr lang="en-GB" altLang="zh-CN" sz="2800" b="1" dirty="0">
                  <a:ea typeface="ˎ̥"/>
                  <a:cs typeface="ˎ̥"/>
                </a:rPr>
                <a:t>, </a:t>
              </a:r>
              <a:r>
                <a:rPr lang="zh-CN" altLang="en-GB" sz="2800" b="1" dirty="0">
                  <a:ea typeface="ˎ̥"/>
                  <a:cs typeface="ˎ̥"/>
                </a:rPr>
                <a:t>得到</a:t>
              </a:r>
              <a:r>
                <a:rPr lang="zh-CN" altLang="en-US" sz="2800" b="1" dirty="0">
                  <a:ea typeface="ˎ̥"/>
                  <a:cs typeface="ˎ̥"/>
                </a:rPr>
                <a:t>            </a:t>
              </a:r>
              <a:endParaRPr lang="zh-CN" altLang="en-US" sz="2800" b="1" dirty="0"/>
            </a:p>
          </p:txBody>
        </p:sp>
        <p:graphicFrame>
          <p:nvGraphicFramePr>
            <p:cNvPr id="130051" name="Object 3"/>
            <p:cNvGraphicFramePr>
              <a:graphicFrameLocks noChangeAspect="1"/>
            </p:cNvGraphicFramePr>
            <p:nvPr/>
          </p:nvGraphicFramePr>
          <p:xfrm>
            <a:off x="4351338" y="863600"/>
            <a:ext cx="288925" cy="469900"/>
          </p:xfrm>
          <a:graphic>
            <a:graphicData uri="http://schemas.openxmlformats.org/presentationml/2006/ole">
              <mc:AlternateContent xmlns:mc="http://schemas.openxmlformats.org/markup-compatibility/2006">
                <mc:Choice xmlns:v="urn:schemas-microsoft-com:vml" Requires="v">
                  <p:oleObj spid="_x0000_s3119" name="Equation" r:id="rId3" imgW="101520" imgH="164880" progId="Equation.DSMT4">
                    <p:embed/>
                  </p:oleObj>
                </mc:Choice>
                <mc:Fallback>
                  <p:oleObj name="Equation" r:id="rId3" imgW="101520" imgH="164880" progId="Equation.DSMT4">
                    <p:embed/>
                    <p:pic>
                      <p:nvPicPr>
                        <p:cNvPr id="0" name=""/>
                        <p:cNvPicPr>
                          <a:picLocks noChangeAspect="1" noChangeArrowheads="1"/>
                        </p:cNvPicPr>
                        <p:nvPr/>
                      </p:nvPicPr>
                      <p:blipFill>
                        <a:blip r:embed="rId4"/>
                        <a:srcRect/>
                        <a:stretch>
                          <a:fillRect/>
                        </a:stretch>
                      </p:blipFill>
                      <p:spPr bwMode="auto">
                        <a:xfrm>
                          <a:off x="4351338" y="863600"/>
                          <a:ext cx="288925" cy="4699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2" name="Object 4"/>
            <p:cNvGraphicFramePr>
              <a:graphicFrameLocks noChangeAspect="1"/>
            </p:cNvGraphicFramePr>
            <p:nvPr/>
          </p:nvGraphicFramePr>
          <p:xfrm>
            <a:off x="6164263" y="844550"/>
            <a:ext cx="825500" cy="508000"/>
          </p:xfrm>
          <a:graphic>
            <a:graphicData uri="http://schemas.openxmlformats.org/presentationml/2006/ole">
              <mc:AlternateContent xmlns:mc="http://schemas.openxmlformats.org/markup-compatibility/2006">
                <mc:Choice xmlns:v="urn:schemas-microsoft-com:vml" Requires="v">
                  <p:oleObj spid="_x0000_s3120" name="Equation" r:id="rId5" imgW="330120" imgH="203040" progId="Equation.DSMT4">
                    <p:embed/>
                  </p:oleObj>
                </mc:Choice>
                <mc:Fallback>
                  <p:oleObj name="Equation" r:id="rId5" imgW="330120" imgH="203040" progId="Equation.DSMT4">
                    <p:embed/>
                    <p:pic>
                      <p:nvPicPr>
                        <p:cNvPr id="0" name=""/>
                        <p:cNvPicPr>
                          <a:picLocks noChangeAspect="1" noChangeArrowheads="1"/>
                        </p:cNvPicPr>
                        <p:nvPr/>
                      </p:nvPicPr>
                      <p:blipFill>
                        <a:blip r:embed="rId6"/>
                        <a:srcRect/>
                        <a:stretch>
                          <a:fillRect/>
                        </a:stretch>
                      </p:blipFill>
                      <p:spPr bwMode="auto">
                        <a:xfrm>
                          <a:off x="6164263" y="844550"/>
                          <a:ext cx="825500" cy="50800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53" name="Object 5"/>
            <p:cNvGraphicFramePr>
              <a:graphicFrameLocks noChangeAspect="1"/>
            </p:cNvGraphicFramePr>
            <p:nvPr/>
          </p:nvGraphicFramePr>
          <p:xfrm>
            <a:off x="4787443" y="1204301"/>
            <a:ext cx="613958" cy="893650"/>
          </p:xfrm>
          <a:graphic>
            <a:graphicData uri="http://schemas.openxmlformats.org/presentationml/2006/ole">
              <mc:AlternateContent xmlns:mc="http://schemas.openxmlformats.org/markup-compatibility/2006">
                <mc:Choice xmlns:v="urn:schemas-microsoft-com:vml" Requires="v">
                  <p:oleObj spid="_x0000_s3121" name="Equation" r:id="rId7" imgW="279360" imgH="406080" progId="Equation.DSMT4">
                    <p:embed/>
                  </p:oleObj>
                </mc:Choice>
                <mc:Fallback>
                  <p:oleObj name="Equation" r:id="rId7" imgW="279360" imgH="406080" progId="Equation.DSMT4">
                    <p:embed/>
                    <p:pic>
                      <p:nvPicPr>
                        <p:cNvPr id="0" name=""/>
                        <p:cNvPicPr>
                          <a:picLocks noChangeAspect="1" noChangeArrowheads="1"/>
                        </p:cNvPicPr>
                        <p:nvPr/>
                      </p:nvPicPr>
                      <p:blipFill>
                        <a:blip r:embed="rId8"/>
                        <a:srcRect/>
                        <a:stretch>
                          <a:fillRect/>
                        </a:stretch>
                      </p:blipFill>
                      <p:spPr bwMode="auto">
                        <a:xfrm>
                          <a:off x="4787443" y="1204301"/>
                          <a:ext cx="613958" cy="893650"/>
                        </a:xfrm>
                        <a:prstGeom prst="rect">
                          <a:avLst/>
                        </a:prstGeom>
                        <a:noFill/>
                        <a:ln>
                          <a:noFill/>
                        </a:ln>
                        <a:effectLst/>
                      </p:spPr>
                    </p:pic>
                  </p:oleObj>
                </mc:Fallback>
              </mc:AlternateContent>
            </a:graphicData>
          </a:graphic>
        </p:graphicFrame>
      </p:grpSp>
      <p:graphicFrame>
        <p:nvGraphicFramePr>
          <p:cNvPr id="130054" name="Object 6"/>
          <p:cNvGraphicFramePr>
            <a:graphicFrameLocks noChangeAspect="1"/>
          </p:cNvGraphicFramePr>
          <p:nvPr>
            <p:extLst>
              <p:ext uri="{D42A27DB-BD31-4B8C-83A1-F6EECF244321}">
                <p14:modId xmlns:p14="http://schemas.microsoft.com/office/powerpoint/2010/main" val="2176216623"/>
              </p:ext>
            </p:extLst>
          </p:nvPr>
        </p:nvGraphicFramePr>
        <p:xfrm>
          <a:off x="4007768" y="2274064"/>
          <a:ext cx="2497137" cy="941388"/>
        </p:xfrm>
        <a:graphic>
          <a:graphicData uri="http://schemas.openxmlformats.org/presentationml/2006/ole">
            <mc:AlternateContent xmlns:mc="http://schemas.openxmlformats.org/markup-compatibility/2006">
              <mc:Choice xmlns:v="urn:schemas-microsoft-com:vml" Requires="v">
                <p:oleObj spid="_x0000_s3122" name="Equation" r:id="rId9" imgW="1079280" imgH="406080" progId="Equation.DSMT4">
                  <p:embed/>
                </p:oleObj>
              </mc:Choice>
              <mc:Fallback>
                <p:oleObj name="Equation" r:id="rId9" imgW="1079280" imgH="406080" progId="Equation.DSMT4">
                  <p:embed/>
                  <p:pic>
                    <p:nvPicPr>
                      <p:cNvPr id="0" name=""/>
                      <p:cNvPicPr>
                        <a:picLocks noChangeAspect="1" noChangeArrowheads="1"/>
                      </p:cNvPicPr>
                      <p:nvPr/>
                    </p:nvPicPr>
                    <p:blipFill>
                      <a:blip r:embed="rId10"/>
                      <a:srcRect/>
                      <a:stretch>
                        <a:fillRect/>
                      </a:stretch>
                    </p:blipFill>
                    <p:spPr bwMode="auto">
                      <a:xfrm>
                        <a:off x="4007768" y="2274064"/>
                        <a:ext cx="2497137" cy="9413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1560961" y="3242227"/>
            <a:ext cx="9405257" cy="954107"/>
            <a:chOff x="1515292" y="3252035"/>
            <a:chExt cx="9405257" cy="954107"/>
          </a:xfrm>
        </p:grpSpPr>
        <p:sp>
          <p:nvSpPr>
            <p:cNvPr id="130055" name="Text Box 7"/>
            <p:cNvSpPr txBox="1">
              <a:spLocks noChangeArrowheads="1"/>
            </p:cNvSpPr>
            <p:nvPr/>
          </p:nvSpPr>
          <p:spPr bwMode="auto">
            <a:xfrm>
              <a:off x="1515292" y="3252035"/>
              <a:ext cx="940525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ˎ̥"/>
                  <a:cs typeface="ˎ̥"/>
                </a:rPr>
                <a:t>其中           为比例系数</a:t>
              </a:r>
              <a:r>
                <a:rPr lang="en-US" altLang="zh-CN" sz="2800" b="1" dirty="0">
                  <a:ea typeface="ˎ̥"/>
                  <a:cs typeface="ˎ̥"/>
                </a:rPr>
                <a:t>. </a:t>
              </a:r>
              <a:r>
                <a:rPr lang="zh-CN" altLang="en-US" sz="2800" b="1" dirty="0">
                  <a:ea typeface="ˎ̥"/>
                  <a:cs typeface="ˎ̥"/>
                </a:rPr>
                <a:t>此数学关系式就是物体冷却过程的数学模型</a:t>
              </a:r>
              <a:r>
                <a:rPr lang="en-US" altLang="zh-CN" sz="2800" b="1" dirty="0">
                  <a:ea typeface="ˎ̥"/>
                  <a:cs typeface="ˎ̥"/>
                </a:rPr>
                <a:t>.</a:t>
              </a:r>
              <a:endParaRPr lang="en-US" altLang="zh-CN" sz="2800" b="1" dirty="0"/>
            </a:p>
          </p:txBody>
        </p:sp>
        <p:graphicFrame>
          <p:nvGraphicFramePr>
            <p:cNvPr id="130056" name="Object 8"/>
            <p:cNvGraphicFramePr>
              <a:graphicFrameLocks noChangeAspect="1"/>
            </p:cNvGraphicFramePr>
            <p:nvPr/>
          </p:nvGraphicFramePr>
          <p:xfrm>
            <a:off x="2354445" y="3280959"/>
            <a:ext cx="823646" cy="397736"/>
          </p:xfrm>
          <a:graphic>
            <a:graphicData uri="http://schemas.openxmlformats.org/presentationml/2006/ole">
              <mc:AlternateContent xmlns:mc="http://schemas.openxmlformats.org/markup-compatibility/2006">
                <mc:Choice xmlns:v="urn:schemas-microsoft-com:vml" Requires="v">
                  <p:oleObj spid="_x0000_s3123" name="Equation" r:id="rId11" imgW="368280" imgH="177480" progId="Equation.DSMT4">
                    <p:embed/>
                  </p:oleObj>
                </mc:Choice>
                <mc:Fallback>
                  <p:oleObj name="Equation" r:id="rId11" imgW="368280" imgH="177480" progId="Equation.DSMT4">
                    <p:embed/>
                    <p:pic>
                      <p:nvPicPr>
                        <p:cNvPr id="0" name=""/>
                        <p:cNvPicPr>
                          <a:picLocks noChangeAspect="1" noChangeArrowheads="1"/>
                        </p:cNvPicPr>
                        <p:nvPr/>
                      </p:nvPicPr>
                      <p:blipFill>
                        <a:blip r:embed="rId12"/>
                        <a:srcRect/>
                        <a:stretch>
                          <a:fillRect/>
                        </a:stretch>
                      </p:blipFill>
                      <p:spPr bwMode="auto">
                        <a:xfrm>
                          <a:off x="2354445" y="3280959"/>
                          <a:ext cx="823646" cy="397736"/>
                        </a:xfrm>
                        <a:prstGeom prst="rect">
                          <a:avLst/>
                        </a:prstGeom>
                        <a:noFill/>
                        <a:ln>
                          <a:noFill/>
                        </a:ln>
                        <a:effectLst/>
                      </p:spPr>
                    </p:pic>
                  </p:oleObj>
                </mc:Fallback>
              </mc:AlternateContent>
            </a:graphicData>
          </a:graphic>
        </p:graphicFrame>
      </p:grpSp>
      <p:grpSp>
        <p:nvGrpSpPr>
          <p:cNvPr id="4" name="组合 3"/>
          <p:cNvGrpSpPr/>
          <p:nvPr/>
        </p:nvGrpSpPr>
        <p:grpSpPr>
          <a:xfrm>
            <a:off x="1560961" y="4325025"/>
            <a:ext cx="9377584" cy="1384995"/>
            <a:chOff x="1588633" y="4039800"/>
            <a:chExt cx="9331915" cy="1384995"/>
          </a:xfrm>
        </p:grpSpPr>
        <p:sp>
          <p:nvSpPr>
            <p:cNvPr id="130057" name="Text Box 9"/>
            <p:cNvSpPr txBox="1">
              <a:spLocks noChangeArrowheads="1"/>
            </p:cNvSpPr>
            <p:nvPr/>
          </p:nvSpPr>
          <p:spPr bwMode="auto">
            <a:xfrm>
              <a:off x="1588633" y="4039800"/>
              <a:ext cx="933191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ˎ̥"/>
                  <a:cs typeface="ˎ̥"/>
                </a:rPr>
                <a:t>注意</a:t>
              </a:r>
              <a:r>
                <a:rPr lang="en-US" altLang="zh-CN" sz="2800" b="1" dirty="0">
                  <a:ea typeface="ˎ̥"/>
                  <a:cs typeface="ˎ̥"/>
                </a:rPr>
                <a:t>:</a:t>
              </a:r>
              <a:r>
                <a:rPr lang="zh-CN" altLang="en-US" sz="2800" b="1" dirty="0">
                  <a:ea typeface="ˎ̥"/>
                  <a:cs typeface="ˎ̥"/>
                </a:rPr>
                <a:t>此式子并不是直接给出     和    之间的函数关系</a:t>
              </a:r>
              <a:r>
                <a:rPr lang="en-US" altLang="zh-CN" sz="2800" b="1" dirty="0">
                  <a:ea typeface="ˎ̥"/>
                  <a:cs typeface="ˎ̥"/>
                </a:rPr>
                <a:t>,</a:t>
              </a:r>
              <a:r>
                <a:rPr lang="zh-CN" altLang="en-US" sz="2800" b="1" dirty="0">
                  <a:ea typeface="ˎ̥"/>
                  <a:cs typeface="ˎ̥"/>
                </a:rPr>
                <a:t>而只是给出了未知函数的导数与未知函数之间的关系式</a:t>
              </a:r>
              <a:r>
                <a:rPr lang="en-US" altLang="zh-CN" sz="2800" b="1" dirty="0">
                  <a:ea typeface="ˎ̥"/>
                  <a:cs typeface="ˎ̥"/>
                </a:rPr>
                <a:t>.</a:t>
              </a:r>
              <a:r>
                <a:rPr lang="zh-CN" altLang="en-US" sz="2800" b="1" dirty="0">
                  <a:ea typeface="ˎ̥"/>
                  <a:cs typeface="ˎ̥"/>
                </a:rPr>
                <a:t>如何由此式子求得     与    之间的关系式</a:t>
              </a:r>
              <a:r>
                <a:rPr lang="en-US" altLang="zh-CN" sz="2800" b="1" dirty="0">
                  <a:ea typeface="ˎ̥"/>
                  <a:cs typeface="ˎ̥"/>
                </a:rPr>
                <a:t>, </a:t>
              </a:r>
              <a:r>
                <a:rPr lang="zh-CN" altLang="en-US" sz="2800" b="1" dirty="0">
                  <a:ea typeface="ˎ̥"/>
                  <a:cs typeface="ˎ̥"/>
                </a:rPr>
                <a:t>有专门方法，以后再介绍</a:t>
              </a:r>
              <a:r>
                <a:rPr lang="en-US" altLang="zh-CN" sz="2800" b="1" dirty="0">
                  <a:ea typeface="ˎ̥"/>
                  <a:cs typeface="ˎ̥"/>
                </a:rPr>
                <a:t>.</a:t>
              </a:r>
              <a:endParaRPr lang="en-US" altLang="zh-CN" sz="2800" b="1" dirty="0"/>
            </a:p>
          </p:txBody>
        </p:sp>
        <p:graphicFrame>
          <p:nvGraphicFramePr>
            <p:cNvPr id="130058" name="Object 10"/>
            <p:cNvGraphicFramePr>
              <a:graphicFrameLocks noChangeAspect="1"/>
            </p:cNvGraphicFramePr>
            <p:nvPr/>
          </p:nvGraphicFramePr>
          <p:xfrm>
            <a:off x="6087564" y="4130537"/>
            <a:ext cx="352051" cy="387530"/>
          </p:xfrm>
          <a:graphic>
            <a:graphicData uri="http://schemas.openxmlformats.org/presentationml/2006/ole">
              <mc:AlternateContent xmlns:mc="http://schemas.openxmlformats.org/markup-compatibility/2006">
                <mc:Choice xmlns:v="urn:schemas-microsoft-com:vml" Requires="v">
                  <p:oleObj spid="_x0000_s3124" name="Equation" r:id="rId13" imgW="126720" imgH="139680" progId="Equation.DSMT4">
                    <p:embed/>
                  </p:oleObj>
                </mc:Choice>
                <mc:Fallback>
                  <p:oleObj name="Equation" r:id="rId13" imgW="126720" imgH="139680" progId="Equation.DSMT4">
                    <p:embed/>
                    <p:pic>
                      <p:nvPicPr>
                        <p:cNvPr id="0" name=""/>
                        <p:cNvPicPr>
                          <a:picLocks noChangeAspect="1" noChangeArrowheads="1"/>
                        </p:cNvPicPr>
                        <p:nvPr/>
                      </p:nvPicPr>
                      <p:blipFill>
                        <a:blip r:embed="rId14"/>
                        <a:srcRect/>
                        <a:stretch>
                          <a:fillRect/>
                        </a:stretch>
                      </p:blipFill>
                      <p:spPr bwMode="auto">
                        <a:xfrm>
                          <a:off x="6087564" y="4130537"/>
                          <a:ext cx="352051" cy="387530"/>
                        </a:xfrm>
                        <a:prstGeom prst="rect">
                          <a:avLst/>
                        </a:prstGeom>
                        <a:noFill/>
                        <a:ln>
                          <a:noFill/>
                        </a:ln>
                        <a:effectLst/>
                      </p:spPr>
                    </p:pic>
                  </p:oleObj>
                </mc:Fallback>
              </mc:AlternateContent>
            </a:graphicData>
          </a:graphic>
        </p:graphicFrame>
        <p:graphicFrame>
          <p:nvGraphicFramePr>
            <p:cNvPr id="130059" name="Object 11"/>
            <p:cNvGraphicFramePr>
              <a:graphicFrameLocks noChangeAspect="1"/>
            </p:cNvGraphicFramePr>
            <p:nvPr/>
          </p:nvGraphicFramePr>
          <p:xfrm>
            <a:off x="6928803" y="4111529"/>
            <a:ext cx="250177" cy="406538"/>
          </p:xfrm>
          <a:graphic>
            <a:graphicData uri="http://schemas.openxmlformats.org/presentationml/2006/ole">
              <mc:AlternateContent xmlns:mc="http://schemas.openxmlformats.org/markup-compatibility/2006">
                <mc:Choice xmlns:v="urn:schemas-microsoft-com:vml" Requires="v">
                  <p:oleObj spid="_x0000_s3125" name="Equation" r:id="rId15" imgW="101520" imgH="164880" progId="Equation.DSMT4">
                    <p:embed/>
                  </p:oleObj>
                </mc:Choice>
                <mc:Fallback>
                  <p:oleObj name="Equation" r:id="rId15" imgW="101520" imgH="164880" progId="Equation.DSMT4">
                    <p:embed/>
                    <p:pic>
                      <p:nvPicPr>
                        <p:cNvPr id="0" name=""/>
                        <p:cNvPicPr>
                          <a:picLocks noChangeAspect="1" noChangeArrowheads="1"/>
                        </p:cNvPicPr>
                        <p:nvPr/>
                      </p:nvPicPr>
                      <p:blipFill>
                        <a:blip r:embed="rId16"/>
                        <a:srcRect/>
                        <a:stretch>
                          <a:fillRect/>
                        </a:stretch>
                      </p:blipFill>
                      <p:spPr bwMode="auto">
                        <a:xfrm>
                          <a:off x="6928803" y="4111529"/>
                          <a:ext cx="250177" cy="406538"/>
                        </a:xfrm>
                        <a:prstGeom prst="rect">
                          <a:avLst/>
                        </a:prstGeom>
                        <a:noFill/>
                        <a:ln>
                          <a:noFill/>
                        </a:ln>
                        <a:effectLst/>
                      </p:spPr>
                    </p:pic>
                  </p:oleObj>
                </mc:Fallback>
              </mc:AlternateContent>
            </a:graphicData>
          </a:graphic>
        </p:graphicFrame>
        <p:graphicFrame>
          <p:nvGraphicFramePr>
            <p:cNvPr id="130060" name="Object 12"/>
            <p:cNvGraphicFramePr>
              <a:graphicFrameLocks noChangeAspect="1"/>
            </p:cNvGraphicFramePr>
            <p:nvPr/>
          </p:nvGraphicFramePr>
          <p:xfrm>
            <a:off x="3461828" y="4996276"/>
            <a:ext cx="336212" cy="370094"/>
          </p:xfrm>
          <a:graphic>
            <a:graphicData uri="http://schemas.openxmlformats.org/presentationml/2006/ole">
              <mc:AlternateContent xmlns:mc="http://schemas.openxmlformats.org/markup-compatibility/2006">
                <mc:Choice xmlns:v="urn:schemas-microsoft-com:vml" Requires="v">
                  <p:oleObj spid="_x0000_s3126" name="Equation" r:id="rId17" imgW="126720" imgH="139680" progId="Equation.DSMT4">
                    <p:embed/>
                  </p:oleObj>
                </mc:Choice>
                <mc:Fallback>
                  <p:oleObj name="Equation" r:id="rId17" imgW="126720" imgH="139680" progId="Equation.DSMT4">
                    <p:embed/>
                    <p:pic>
                      <p:nvPicPr>
                        <p:cNvPr id="0" name=""/>
                        <p:cNvPicPr>
                          <a:picLocks noChangeAspect="1" noChangeArrowheads="1"/>
                        </p:cNvPicPr>
                        <p:nvPr/>
                      </p:nvPicPr>
                      <p:blipFill>
                        <a:blip r:embed="rId18"/>
                        <a:srcRect/>
                        <a:stretch>
                          <a:fillRect/>
                        </a:stretch>
                      </p:blipFill>
                      <p:spPr bwMode="auto">
                        <a:xfrm>
                          <a:off x="3461828" y="4996276"/>
                          <a:ext cx="336212" cy="370094"/>
                        </a:xfrm>
                        <a:prstGeom prst="rect">
                          <a:avLst/>
                        </a:prstGeom>
                        <a:noFill/>
                        <a:ln>
                          <a:noFill/>
                        </a:ln>
                        <a:effectLst/>
                      </p:spPr>
                    </p:pic>
                  </p:oleObj>
                </mc:Fallback>
              </mc:AlternateContent>
            </a:graphicData>
          </a:graphic>
        </p:graphicFrame>
        <p:graphicFrame>
          <p:nvGraphicFramePr>
            <p:cNvPr id="130061" name="Object 13"/>
            <p:cNvGraphicFramePr>
              <a:graphicFrameLocks noChangeAspect="1"/>
            </p:cNvGraphicFramePr>
            <p:nvPr/>
          </p:nvGraphicFramePr>
          <p:xfrm>
            <a:off x="4262246" y="4926013"/>
            <a:ext cx="306943" cy="498782"/>
          </p:xfrm>
          <a:graphic>
            <a:graphicData uri="http://schemas.openxmlformats.org/presentationml/2006/ole">
              <mc:AlternateContent xmlns:mc="http://schemas.openxmlformats.org/markup-compatibility/2006">
                <mc:Choice xmlns:v="urn:schemas-microsoft-com:vml" Requires="v">
                  <p:oleObj spid="_x0000_s3127" name="Equation" r:id="rId19" imgW="101520" imgH="164880" progId="Equation.DSMT4">
                    <p:embed/>
                  </p:oleObj>
                </mc:Choice>
                <mc:Fallback>
                  <p:oleObj name="Equation" r:id="rId19" imgW="101520" imgH="164880" progId="Equation.DSMT4">
                    <p:embed/>
                    <p:pic>
                      <p:nvPicPr>
                        <p:cNvPr id="0" name=""/>
                        <p:cNvPicPr>
                          <a:picLocks noChangeAspect="1" noChangeArrowheads="1"/>
                        </p:cNvPicPr>
                        <p:nvPr/>
                      </p:nvPicPr>
                      <p:blipFill>
                        <a:blip r:embed="rId20"/>
                        <a:srcRect/>
                        <a:stretch>
                          <a:fillRect/>
                        </a:stretch>
                      </p:blipFill>
                      <p:spPr bwMode="auto">
                        <a:xfrm>
                          <a:off x="4262246" y="4926013"/>
                          <a:ext cx="306943" cy="498782"/>
                        </a:xfrm>
                        <a:prstGeom prst="rect">
                          <a:avLst/>
                        </a:prstGeom>
                        <a:noFill/>
                        <a:ln>
                          <a:noFill/>
                        </a:ln>
                        <a:effectLst/>
                      </p:spPr>
                    </p:pic>
                  </p:oleObj>
                </mc:Fallback>
              </mc:AlternateContent>
            </a:graphicData>
          </a:graphic>
        </p:graphicFrame>
      </p:grpSp>
      <p:sp>
        <p:nvSpPr>
          <p:cNvPr id="3086" name="Rectangle 14"/>
          <p:cNvSpPr>
            <a:spLocks noChangeArrowheads="1"/>
          </p:cNvSpPr>
          <p:nvPr/>
        </p:nvSpPr>
        <p:spPr bwMode="auto">
          <a:xfrm>
            <a:off x="1511783" y="905899"/>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3300"/>
                </a:solidFill>
              </a:rPr>
              <a:t>解</a:t>
            </a:r>
            <a:r>
              <a:rPr lang="en-US" altLang="zh-CN" sz="2800" b="1" dirty="0">
                <a:solidFill>
                  <a:srgbClr val="FF3300"/>
                </a:solidFill>
              </a:rPr>
              <a:t>:</a:t>
            </a:r>
          </a:p>
        </p:txBody>
      </p:sp>
      <p:sp>
        <p:nvSpPr>
          <p:cNvPr id="3087"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FA4AE4D1-D048-4F7F-AC81-71276A0785A5}" type="slidenum">
              <a:rPr lang="en-US" altLang="zh-CN" sz="1200">
                <a:solidFill>
                  <a:schemeClr val="accent2"/>
                </a:solidFill>
              </a:rPr>
              <a:pPr eaLnBrk="1" hangingPunct="1"/>
              <a:t>7</a:t>
            </a:fld>
            <a:endParaRPr lang="en-US" altLang="zh-CN" sz="1200">
              <a:solidFill>
                <a:schemeClr val="accent2"/>
              </a:solidFill>
            </a:endParaRPr>
          </a:p>
        </p:txBody>
      </p:sp>
    </p:spTree>
    <p:extLst>
      <p:ext uri="{BB962C8B-B14F-4D97-AF65-F5344CB8AC3E}">
        <p14:creationId xmlns:p14="http://schemas.microsoft.com/office/powerpoint/2010/main" val="121831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00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1781970" y="1387429"/>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形如</a:t>
            </a:r>
          </a:p>
        </p:txBody>
      </p:sp>
      <p:graphicFrame>
        <p:nvGraphicFramePr>
          <p:cNvPr id="14340" name="Object 3"/>
          <p:cNvGraphicFramePr>
            <a:graphicFrameLocks noChangeAspect="1"/>
          </p:cNvGraphicFramePr>
          <p:nvPr/>
        </p:nvGraphicFramePr>
        <p:xfrm>
          <a:off x="3984556" y="1564688"/>
          <a:ext cx="3385416" cy="1010551"/>
        </p:xfrm>
        <a:graphic>
          <a:graphicData uri="http://schemas.openxmlformats.org/presentationml/2006/ole">
            <mc:AlternateContent xmlns:mc="http://schemas.openxmlformats.org/markup-compatibility/2006">
              <mc:Choice xmlns:v="urn:schemas-microsoft-com:vml" Requires="v">
                <p:oleObj spid="_x0000_s66562" name="Equation" r:id="rId3" imgW="1358640" imgH="406080" progId="Equation.DSMT4">
                  <p:embed/>
                </p:oleObj>
              </mc:Choice>
              <mc:Fallback>
                <p:oleObj name="Equation" r:id="rId3" imgW="1358640" imgH="406080" progId="Equation.DSMT4">
                  <p:embed/>
                  <p:pic>
                    <p:nvPicPr>
                      <p:cNvPr id="14340" name="Object 3"/>
                      <p:cNvPicPr>
                        <a:picLocks noChangeAspect="1" noChangeArrowheads="1"/>
                      </p:cNvPicPr>
                      <p:nvPr/>
                    </p:nvPicPr>
                    <p:blipFill>
                      <a:blip r:embed="rId4"/>
                      <a:srcRect/>
                      <a:stretch>
                        <a:fillRect/>
                      </a:stretch>
                    </p:blipFill>
                    <p:spPr bwMode="auto">
                      <a:xfrm>
                        <a:off x="3984556" y="1564688"/>
                        <a:ext cx="3385416" cy="1010551"/>
                      </a:xfrm>
                      <a:prstGeom prst="rect">
                        <a:avLst/>
                      </a:prstGeom>
                      <a:noFill/>
                      <a:ln>
                        <a:noFill/>
                      </a:ln>
                    </p:spPr>
                  </p:pic>
                </p:oleObj>
              </mc:Fallback>
            </mc:AlternateContent>
          </a:graphicData>
        </a:graphic>
      </p:graphicFrame>
      <p:sp>
        <p:nvSpPr>
          <p:cNvPr id="14341" name="Text Box 5"/>
          <p:cNvSpPr txBox="1">
            <a:spLocks noChangeArrowheads="1"/>
          </p:cNvSpPr>
          <p:nvPr/>
        </p:nvSpPr>
        <p:spPr bwMode="auto">
          <a:xfrm>
            <a:off x="1781970" y="2610481"/>
            <a:ext cx="393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的方程</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称为伯努利方程</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aphicFrame>
        <p:nvGraphicFramePr>
          <p:cNvPr id="14342" name="Object 4"/>
          <p:cNvGraphicFramePr>
            <a:graphicFrameLocks noChangeAspect="1"/>
          </p:cNvGraphicFramePr>
          <p:nvPr/>
        </p:nvGraphicFramePr>
        <p:xfrm>
          <a:off x="5733472" y="2600960"/>
          <a:ext cx="4808538" cy="519113"/>
        </p:xfrm>
        <a:graphic>
          <a:graphicData uri="http://schemas.openxmlformats.org/presentationml/2006/ole">
            <mc:AlternateContent xmlns:mc="http://schemas.openxmlformats.org/markup-compatibility/2006">
              <mc:Choice xmlns:v="urn:schemas-microsoft-com:vml" Requires="v">
                <p:oleObj spid="_x0000_s66563" name="Equation" r:id="rId5" imgW="1993680" imgH="215640" progId="Equation.DSMT4">
                  <p:embed/>
                </p:oleObj>
              </mc:Choice>
              <mc:Fallback>
                <p:oleObj name="Equation" r:id="rId5" imgW="1993680" imgH="215640" progId="Equation.DSMT4">
                  <p:embed/>
                  <p:pic>
                    <p:nvPicPr>
                      <p:cNvPr id="14342" name="Object 4"/>
                      <p:cNvPicPr>
                        <a:picLocks noChangeAspect="1" noChangeArrowheads="1"/>
                      </p:cNvPicPr>
                      <p:nvPr/>
                    </p:nvPicPr>
                    <p:blipFill>
                      <a:blip r:embed="rId6"/>
                      <a:srcRect/>
                      <a:stretch>
                        <a:fillRect/>
                      </a:stretch>
                    </p:blipFill>
                    <p:spPr bwMode="auto">
                      <a:xfrm>
                        <a:off x="5733472" y="2600960"/>
                        <a:ext cx="4808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3" name="Text Box 7"/>
          <p:cNvSpPr txBox="1">
            <a:spLocks noChangeArrowheads="1"/>
          </p:cNvSpPr>
          <p:nvPr/>
        </p:nvSpPr>
        <p:spPr bwMode="auto">
          <a:xfrm>
            <a:off x="1781970" y="3232244"/>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解法</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graphicFrame>
        <p:nvGraphicFramePr>
          <p:cNvPr id="14344" name="Object 5"/>
          <p:cNvGraphicFramePr>
            <a:graphicFrameLocks noChangeAspect="1"/>
          </p:cNvGraphicFramePr>
          <p:nvPr/>
        </p:nvGraphicFramePr>
        <p:xfrm>
          <a:off x="3021141" y="3225027"/>
          <a:ext cx="5784345" cy="556188"/>
        </p:xfrm>
        <a:graphic>
          <a:graphicData uri="http://schemas.openxmlformats.org/presentationml/2006/ole">
            <mc:AlternateContent xmlns:mc="http://schemas.openxmlformats.org/markup-compatibility/2006">
              <mc:Choice xmlns:v="urn:schemas-microsoft-com:vml" Requires="v">
                <p:oleObj spid="_x0000_s66564" name="Equation" r:id="rId7" imgW="2374560" imgH="228600" progId="Equation.DSMT4">
                  <p:embed/>
                </p:oleObj>
              </mc:Choice>
              <mc:Fallback>
                <p:oleObj name="Equation" r:id="rId7" imgW="2374560" imgH="228600" progId="Equation.DSMT4">
                  <p:embed/>
                  <p:pic>
                    <p:nvPicPr>
                      <p:cNvPr id="14344" name="Object 5"/>
                      <p:cNvPicPr>
                        <a:picLocks noChangeAspect="1" noChangeArrowheads="1"/>
                      </p:cNvPicPr>
                      <p:nvPr/>
                    </p:nvPicPr>
                    <p:blipFill>
                      <a:blip r:embed="rId8"/>
                      <a:srcRect/>
                      <a:stretch>
                        <a:fillRect/>
                      </a:stretch>
                    </p:blipFill>
                    <p:spPr bwMode="auto">
                      <a:xfrm>
                        <a:off x="3021141" y="3225027"/>
                        <a:ext cx="5784345" cy="556188"/>
                      </a:xfrm>
                      <a:prstGeom prst="rect">
                        <a:avLst/>
                      </a:prstGeom>
                      <a:noFill/>
                      <a:ln>
                        <a:noFill/>
                      </a:ln>
                    </p:spPr>
                  </p:pic>
                </p:oleObj>
              </mc:Fallback>
            </mc:AlternateContent>
          </a:graphicData>
        </a:graphic>
      </p:graphicFrame>
      <p:graphicFrame>
        <p:nvGraphicFramePr>
          <p:cNvPr id="14345" name="Object 6"/>
          <p:cNvGraphicFramePr>
            <a:graphicFrameLocks noChangeAspect="1"/>
          </p:cNvGraphicFramePr>
          <p:nvPr/>
        </p:nvGraphicFramePr>
        <p:xfrm>
          <a:off x="3520859" y="3816457"/>
          <a:ext cx="4616882" cy="952355"/>
        </p:xfrm>
        <a:graphic>
          <a:graphicData uri="http://schemas.openxmlformats.org/presentationml/2006/ole">
            <mc:AlternateContent xmlns:mc="http://schemas.openxmlformats.org/markup-compatibility/2006">
              <mc:Choice xmlns:v="urn:schemas-microsoft-com:vml" Requires="v">
                <p:oleObj spid="_x0000_s66565" name="Equation" r:id="rId9" imgW="1968480" imgH="406080" progId="Equation.DSMT4">
                  <p:embed/>
                </p:oleObj>
              </mc:Choice>
              <mc:Fallback>
                <p:oleObj name="Equation" r:id="rId9" imgW="1968480" imgH="406080" progId="Equation.DSMT4">
                  <p:embed/>
                  <p:pic>
                    <p:nvPicPr>
                      <p:cNvPr id="14345" name="Object 6"/>
                      <p:cNvPicPr>
                        <a:picLocks noChangeAspect="1" noChangeArrowheads="1"/>
                      </p:cNvPicPr>
                      <p:nvPr/>
                    </p:nvPicPr>
                    <p:blipFill>
                      <a:blip r:embed="rId10"/>
                      <a:srcRect/>
                      <a:stretch>
                        <a:fillRect/>
                      </a:stretch>
                    </p:blipFill>
                    <p:spPr bwMode="auto">
                      <a:xfrm>
                        <a:off x="3520859" y="3816457"/>
                        <a:ext cx="4616882" cy="952355"/>
                      </a:xfrm>
                      <a:prstGeom prst="rect">
                        <a:avLst/>
                      </a:prstGeom>
                      <a:noFill/>
                      <a:ln>
                        <a:noFill/>
                      </a:ln>
                    </p:spPr>
                  </p:pic>
                </p:oleObj>
              </mc:Fallback>
            </mc:AlternateContent>
          </a:graphicData>
        </a:graphic>
      </p:graphicFrame>
      <p:graphicFrame>
        <p:nvGraphicFramePr>
          <p:cNvPr id="14346" name="Object 7"/>
          <p:cNvGraphicFramePr>
            <a:graphicFrameLocks noChangeAspect="1"/>
          </p:cNvGraphicFramePr>
          <p:nvPr/>
        </p:nvGraphicFramePr>
        <p:xfrm>
          <a:off x="3105149" y="4833391"/>
          <a:ext cx="4455583" cy="544861"/>
        </p:xfrm>
        <a:graphic>
          <a:graphicData uri="http://schemas.openxmlformats.org/presentationml/2006/ole">
            <mc:AlternateContent xmlns:mc="http://schemas.openxmlformats.org/markup-compatibility/2006">
              <mc:Choice xmlns:v="urn:schemas-microsoft-com:vml" Requires="v">
                <p:oleObj spid="_x0000_s66566" name="Equation" r:id="rId11" imgW="1866600" imgH="228600" progId="Equation.DSMT4">
                  <p:embed/>
                </p:oleObj>
              </mc:Choice>
              <mc:Fallback>
                <p:oleObj name="Equation" r:id="rId11" imgW="1866600" imgH="228600" progId="Equation.DSMT4">
                  <p:embed/>
                  <p:pic>
                    <p:nvPicPr>
                      <p:cNvPr id="14346" name="Object 7"/>
                      <p:cNvPicPr>
                        <a:picLocks noChangeAspect="1" noChangeArrowheads="1"/>
                      </p:cNvPicPr>
                      <p:nvPr/>
                    </p:nvPicPr>
                    <p:blipFill>
                      <a:blip r:embed="rId12"/>
                      <a:srcRect/>
                      <a:stretch>
                        <a:fillRect/>
                      </a:stretch>
                    </p:blipFill>
                    <p:spPr bwMode="auto">
                      <a:xfrm>
                        <a:off x="3105149" y="4833391"/>
                        <a:ext cx="4455583" cy="544861"/>
                      </a:xfrm>
                      <a:prstGeom prst="rect">
                        <a:avLst/>
                      </a:prstGeom>
                      <a:noFill/>
                      <a:ln>
                        <a:noFill/>
                      </a:ln>
                    </p:spPr>
                  </p:pic>
                </p:oleObj>
              </mc:Fallback>
            </mc:AlternateContent>
          </a:graphicData>
        </a:graphic>
      </p:graphicFrame>
      <p:graphicFrame>
        <p:nvGraphicFramePr>
          <p:cNvPr id="14347" name="Object 8"/>
          <p:cNvGraphicFramePr>
            <a:graphicFrameLocks noChangeAspect="1"/>
          </p:cNvGraphicFramePr>
          <p:nvPr/>
        </p:nvGraphicFramePr>
        <p:xfrm>
          <a:off x="3127182" y="5440423"/>
          <a:ext cx="2205759" cy="535965"/>
        </p:xfrm>
        <a:graphic>
          <a:graphicData uri="http://schemas.openxmlformats.org/presentationml/2006/ole">
            <mc:AlternateContent xmlns:mc="http://schemas.openxmlformats.org/markup-compatibility/2006">
              <mc:Choice xmlns:v="urn:schemas-microsoft-com:vml" Requires="v">
                <p:oleObj spid="_x0000_s66567" name="Equation" r:id="rId13" imgW="939600" imgH="228600" progId="Equation.DSMT4">
                  <p:embed/>
                </p:oleObj>
              </mc:Choice>
              <mc:Fallback>
                <p:oleObj name="Equation" r:id="rId13" imgW="939600" imgH="228600" progId="Equation.DSMT4">
                  <p:embed/>
                  <p:pic>
                    <p:nvPicPr>
                      <p:cNvPr id="14347" name="Object 8"/>
                      <p:cNvPicPr>
                        <a:picLocks noChangeAspect="1" noChangeArrowheads="1"/>
                      </p:cNvPicPr>
                      <p:nvPr/>
                    </p:nvPicPr>
                    <p:blipFill>
                      <a:blip r:embed="rId14"/>
                      <a:srcRect/>
                      <a:stretch>
                        <a:fillRect/>
                      </a:stretch>
                    </p:blipFill>
                    <p:spPr bwMode="auto">
                      <a:xfrm>
                        <a:off x="3127182" y="5440423"/>
                        <a:ext cx="2205759" cy="535965"/>
                      </a:xfrm>
                      <a:prstGeom prst="rect">
                        <a:avLst/>
                      </a:prstGeom>
                      <a:noFill/>
                      <a:ln>
                        <a:noFill/>
                      </a:ln>
                    </p:spPr>
                  </p:pic>
                </p:oleObj>
              </mc:Fallback>
            </mc:AlternateContent>
          </a:graphicData>
        </a:graphic>
      </p:graphicFrame>
      <p:sp>
        <p:nvSpPr>
          <p:cNvPr id="43020" name="灯片编号占位符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E0933B-305D-40AA-A1EE-F8524D0E87CE}"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781970" y="802654"/>
            <a:ext cx="5083443" cy="58477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1.5</a:t>
            </a:r>
            <a:r>
              <a:rPr kumimoji="0" lang="zh-CN" altLang="en-US"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、伯努利</a:t>
            </a:r>
            <a:r>
              <a:rPr kumimoji="0" lang="en-US" altLang="zh-CN"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(Bernoulli)</a:t>
            </a:r>
            <a:r>
              <a:rPr kumimoji="0" lang="zh-CN" altLang="en-US" sz="3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方程</a:t>
            </a:r>
          </a:p>
        </p:txBody>
      </p:sp>
    </p:spTree>
    <p:extLst>
      <p:ext uri="{BB962C8B-B14F-4D97-AF65-F5344CB8AC3E}">
        <p14:creationId xmlns:p14="http://schemas.microsoft.com/office/powerpoint/2010/main" val="3278057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4340"/>
                                        </p:tgtEl>
                                        <p:attrNameLst>
                                          <p:attrName>style.visibility</p:attrName>
                                        </p:attrNameLst>
                                      </p:cBhvr>
                                      <p:to>
                                        <p:strVal val="visible"/>
                                      </p:to>
                                    </p:set>
                                    <p:anim calcmode="lin" valueType="num">
                                      <p:cBhvr>
                                        <p:cTn id="11" dur="1000" fill="hold"/>
                                        <p:tgtEl>
                                          <p:spTgt spid="14340"/>
                                        </p:tgtEl>
                                        <p:attrNameLst>
                                          <p:attrName>ppt_w</p:attrName>
                                        </p:attrNameLst>
                                      </p:cBhvr>
                                      <p:tavLst>
                                        <p:tav tm="0">
                                          <p:val>
                                            <p:strVal val="#ppt_w*0.70"/>
                                          </p:val>
                                        </p:tav>
                                        <p:tav tm="100000">
                                          <p:val>
                                            <p:strVal val="#ppt_w"/>
                                          </p:val>
                                        </p:tav>
                                      </p:tavLst>
                                    </p:anim>
                                    <p:anim calcmode="lin" valueType="num">
                                      <p:cBhvr>
                                        <p:cTn id="12" dur="1000" fill="hold"/>
                                        <p:tgtEl>
                                          <p:spTgt spid="14340"/>
                                        </p:tgtEl>
                                        <p:attrNameLst>
                                          <p:attrName>ppt_h</p:attrName>
                                        </p:attrNameLst>
                                      </p:cBhvr>
                                      <p:tavLst>
                                        <p:tav tm="0">
                                          <p:val>
                                            <p:strVal val="#ppt_h"/>
                                          </p:val>
                                        </p:tav>
                                        <p:tav tm="100000">
                                          <p:val>
                                            <p:strVal val="#ppt_h"/>
                                          </p:val>
                                        </p:tav>
                                      </p:tavLst>
                                    </p:anim>
                                    <p:animEffect transition="in" filter="fade">
                                      <p:cBhvr>
                                        <p:cTn id="13" dur="1000"/>
                                        <p:tgtEl>
                                          <p:spTgt spid="143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4342"/>
                                        </p:tgtEl>
                                        <p:attrNameLst>
                                          <p:attrName>style.visibility</p:attrName>
                                        </p:attrNameLst>
                                      </p:cBhvr>
                                      <p:to>
                                        <p:strVal val="visible"/>
                                      </p:to>
                                    </p:set>
                                    <p:anim calcmode="lin" valueType="num">
                                      <p:cBhvr additive="base">
                                        <p:cTn id="22" dur="500" fill="hold"/>
                                        <p:tgtEl>
                                          <p:spTgt spid="14342"/>
                                        </p:tgtEl>
                                        <p:attrNameLst>
                                          <p:attrName>ppt_x</p:attrName>
                                        </p:attrNameLst>
                                      </p:cBhvr>
                                      <p:tavLst>
                                        <p:tav tm="0">
                                          <p:val>
                                            <p:strVal val="0-#ppt_w/2"/>
                                          </p:val>
                                        </p:tav>
                                        <p:tav tm="100000">
                                          <p:val>
                                            <p:strVal val="#ppt_x"/>
                                          </p:val>
                                        </p:tav>
                                      </p:tavLst>
                                    </p:anim>
                                    <p:anim calcmode="lin" valueType="num">
                                      <p:cBhvr additive="base">
                                        <p:cTn id="23"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343"/>
                                        </p:tgtEl>
                                        <p:attrNameLst>
                                          <p:attrName>style.visibility</p:attrName>
                                        </p:attrNameLst>
                                      </p:cBhvr>
                                      <p:to>
                                        <p:strVal val="visible"/>
                                      </p:to>
                                    </p:set>
                                    <p:anim calcmode="lin" valueType="num">
                                      <p:cBhvr additive="base">
                                        <p:cTn id="28" dur="500" fill="hold"/>
                                        <p:tgtEl>
                                          <p:spTgt spid="14343"/>
                                        </p:tgtEl>
                                        <p:attrNameLst>
                                          <p:attrName>ppt_x</p:attrName>
                                        </p:attrNameLst>
                                      </p:cBhvr>
                                      <p:tavLst>
                                        <p:tav tm="0">
                                          <p:val>
                                            <p:strVal val="#ppt_x"/>
                                          </p:val>
                                        </p:tav>
                                        <p:tav tm="100000">
                                          <p:val>
                                            <p:strVal val="#ppt_x"/>
                                          </p:val>
                                        </p:tav>
                                      </p:tavLst>
                                    </p:anim>
                                    <p:anim calcmode="lin" valueType="num">
                                      <p:cBhvr additive="base">
                                        <p:cTn id="29" dur="500" fill="hold"/>
                                        <p:tgtEl>
                                          <p:spTgt spid="14343"/>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14344"/>
                                        </p:tgtEl>
                                        <p:attrNameLst>
                                          <p:attrName>style.visibility</p:attrName>
                                        </p:attrNameLst>
                                      </p:cBhvr>
                                      <p:to>
                                        <p:strVal val="visible"/>
                                      </p:to>
                                    </p:set>
                                    <p:anim calcmode="lin" valueType="num">
                                      <p:cBhvr additive="base">
                                        <p:cTn id="34" dur="500" fill="hold"/>
                                        <p:tgtEl>
                                          <p:spTgt spid="14344"/>
                                        </p:tgtEl>
                                        <p:attrNameLst>
                                          <p:attrName>ppt_x</p:attrName>
                                        </p:attrNameLst>
                                      </p:cBhvr>
                                      <p:tavLst>
                                        <p:tav tm="0">
                                          <p:val>
                                            <p:strVal val="0-#ppt_w/2"/>
                                          </p:val>
                                        </p:tav>
                                        <p:tav tm="100000">
                                          <p:val>
                                            <p:strVal val="#ppt_x"/>
                                          </p:val>
                                        </p:tav>
                                      </p:tavLst>
                                    </p:anim>
                                    <p:anim calcmode="lin" valueType="num">
                                      <p:cBhvr additive="base">
                                        <p:cTn id="35" dur="500" fill="hold"/>
                                        <p:tgtEl>
                                          <p:spTgt spid="14344"/>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14345"/>
                                        </p:tgtEl>
                                        <p:attrNameLst>
                                          <p:attrName>style.visibility</p:attrName>
                                        </p:attrNameLst>
                                      </p:cBhvr>
                                      <p:to>
                                        <p:strVal val="visible"/>
                                      </p:to>
                                    </p:set>
                                    <p:anim calcmode="lin" valueType="num">
                                      <p:cBhvr additive="base">
                                        <p:cTn id="40" dur="500" fill="hold"/>
                                        <p:tgtEl>
                                          <p:spTgt spid="14345"/>
                                        </p:tgtEl>
                                        <p:attrNameLst>
                                          <p:attrName>ppt_x</p:attrName>
                                        </p:attrNameLst>
                                      </p:cBhvr>
                                      <p:tavLst>
                                        <p:tav tm="0">
                                          <p:val>
                                            <p:strVal val="0-#ppt_w/2"/>
                                          </p:val>
                                        </p:tav>
                                        <p:tav tm="100000">
                                          <p:val>
                                            <p:strVal val="#ppt_x"/>
                                          </p:val>
                                        </p:tav>
                                      </p:tavLst>
                                    </p:anim>
                                    <p:anim calcmode="lin" valueType="num">
                                      <p:cBhvr additive="base">
                                        <p:cTn id="41" dur="500" fill="hold"/>
                                        <p:tgtEl>
                                          <p:spTgt spid="14345"/>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14346"/>
                                        </p:tgtEl>
                                        <p:attrNameLst>
                                          <p:attrName>style.visibility</p:attrName>
                                        </p:attrNameLst>
                                      </p:cBhvr>
                                      <p:to>
                                        <p:strVal val="visible"/>
                                      </p:to>
                                    </p:set>
                                    <p:anim calcmode="lin" valueType="num">
                                      <p:cBhvr additive="base">
                                        <p:cTn id="46" dur="500" fill="hold"/>
                                        <p:tgtEl>
                                          <p:spTgt spid="14346"/>
                                        </p:tgtEl>
                                        <p:attrNameLst>
                                          <p:attrName>ppt_x</p:attrName>
                                        </p:attrNameLst>
                                      </p:cBhvr>
                                      <p:tavLst>
                                        <p:tav tm="0">
                                          <p:val>
                                            <p:strVal val="0-#ppt_w/2"/>
                                          </p:val>
                                        </p:tav>
                                        <p:tav tm="100000">
                                          <p:val>
                                            <p:strVal val="#ppt_x"/>
                                          </p:val>
                                        </p:tav>
                                      </p:tavLst>
                                    </p:anim>
                                    <p:anim calcmode="lin" valueType="num">
                                      <p:cBhvr additive="base">
                                        <p:cTn id="47" dur="500" fill="hold"/>
                                        <p:tgtEl>
                                          <p:spTgt spid="14346"/>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4347"/>
                                        </p:tgtEl>
                                        <p:attrNameLst>
                                          <p:attrName>style.visibility</p:attrName>
                                        </p:attrNameLst>
                                      </p:cBhvr>
                                      <p:to>
                                        <p:strVal val="visible"/>
                                      </p:to>
                                    </p:set>
                                    <p:anim calcmode="lin" valueType="num">
                                      <p:cBhvr additive="base">
                                        <p:cTn id="52" dur="500" fill="hold"/>
                                        <p:tgtEl>
                                          <p:spTgt spid="14347"/>
                                        </p:tgtEl>
                                        <p:attrNameLst>
                                          <p:attrName>ppt_x</p:attrName>
                                        </p:attrNameLst>
                                      </p:cBhvr>
                                      <p:tavLst>
                                        <p:tav tm="0">
                                          <p:val>
                                            <p:strVal val="0-#ppt_w/2"/>
                                          </p:val>
                                        </p:tav>
                                        <p:tav tm="100000">
                                          <p:val>
                                            <p:strVal val="#ppt_x"/>
                                          </p:val>
                                        </p:tav>
                                      </p:tavLst>
                                    </p:anim>
                                    <p:anim calcmode="lin" valueType="num">
                                      <p:cBhvr additive="base">
                                        <p:cTn id="53"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1" grpId="0"/>
      <p:bldP spid="1434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59529" y="934085"/>
            <a:ext cx="6043613" cy="1165225"/>
            <a:chOff x="85" y="348"/>
            <a:chExt cx="3807" cy="734"/>
          </a:xfrm>
        </p:grpSpPr>
        <p:sp>
          <p:nvSpPr>
            <p:cNvPr id="44046" name="Text Box 3"/>
            <p:cNvSpPr txBox="1">
              <a:spLocks noChangeArrowheads="1"/>
            </p:cNvSpPr>
            <p:nvPr/>
          </p:nvSpPr>
          <p:spPr bwMode="auto">
            <a:xfrm>
              <a:off x="85" y="499"/>
              <a:ext cx="13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例</a:t>
              </a:r>
              <a:r>
                <a:rPr kumimoji="1" lang="en-US" altLang="zh-CN" sz="32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8</a:t>
              </a:r>
              <a:r>
                <a:rPr kumimoji="1"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求方程</a:t>
              </a:r>
            </a:p>
          </p:txBody>
        </p:sp>
        <p:graphicFrame>
          <p:nvGraphicFramePr>
            <p:cNvPr id="44041" name="Object 9"/>
            <p:cNvGraphicFramePr>
              <a:graphicFrameLocks noChangeAspect="1"/>
            </p:cNvGraphicFramePr>
            <p:nvPr/>
          </p:nvGraphicFramePr>
          <p:xfrm>
            <a:off x="1429" y="348"/>
            <a:ext cx="1515" cy="734"/>
          </p:xfrm>
          <a:graphic>
            <a:graphicData uri="http://schemas.openxmlformats.org/presentationml/2006/ole">
              <mc:AlternateContent xmlns:mc="http://schemas.openxmlformats.org/markup-compatibility/2006">
                <mc:Choice xmlns:v="urn:schemas-microsoft-com:vml" Requires="v">
                  <p:oleObj spid="_x0000_s67586" name="Equation" r:id="rId3" imgW="914400" imgH="444240" progId="Equation.DSMT4">
                    <p:embed/>
                  </p:oleObj>
                </mc:Choice>
                <mc:Fallback>
                  <p:oleObj name="Equation" r:id="rId3" imgW="914400" imgH="444240" progId="Equation.DSMT4">
                    <p:embed/>
                    <p:pic>
                      <p:nvPicPr>
                        <p:cNvPr id="44041" name="Object 9"/>
                        <p:cNvPicPr>
                          <a:picLocks noChangeAspect="1" noChangeArrowheads="1"/>
                        </p:cNvPicPr>
                        <p:nvPr/>
                      </p:nvPicPr>
                      <p:blipFill>
                        <a:blip r:embed="rId4"/>
                        <a:srcRect/>
                        <a:stretch>
                          <a:fillRect/>
                        </a:stretch>
                      </p:blipFill>
                      <p:spPr bwMode="auto">
                        <a:xfrm>
                          <a:off x="1429" y="348"/>
                          <a:ext cx="1515"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7" name="Text Box 5"/>
            <p:cNvSpPr txBox="1">
              <a:spLocks noChangeArrowheads="1"/>
            </p:cNvSpPr>
            <p:nvPr/>
          </p:nvSpPr>
          <p:spPr bwMode="auto">
            <a:xfrm>
              <a:off x="3042" y="551"/>
              <a:ext cx="8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的通解</a:t>
              </a:r>
              <a:r>
                <a:rPr kumimoji="1"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a:t>
              </a:r>
            </a:p>
          </p:txBody>
        </p:sp>
      </p:grpSp>
      <p:sp>
        <p:nvSpPr>
          <p:cNvPr id="15366" name="Text Box 6"/>
          <p:cNvSpPr txBox="1">
            <a:spLocks noChangeArrowheads="1"/>
          </p:cNvSpPr>
          <p:nvPr/>
        </p:nvSpPr>
        <p:spPr bwMode="auto">
          <a:xfrm>
            <a:off x="1659529" y="2132668"/>
            <a:ext cx="6655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解</a:t>
            </a:r>
            <a:r>
              <a:rPr kumimoji="1" lang="en-US" altLang="zh-CN" sz="28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a:t>
            </a:r>
          </a:p>
        </p:txBody>
      </p:sp>
      <p:graphicFrame>
        <p:nvGraphicFramePr>
          <p:cNvPr id="15367" name="Object 2"/>
          <p:cNvGraphicFramePr>
            <a:graphicFrameLocks noChangeAspect="1"/>
          </p:cNvGraphicFramePr>
          <p:nvPr/>
        </p:nvGraphicFramePr>
        <p:xfrm>
          <a:off x="2466975" y="2157413"/>
          <a:ext cx="4279900" cy="522287"/>
        </p:xfrm>
        <a:graphic>
          <a:graphicData uri="http://schemas.openxmlformats.org/presentationml/2006/ole">
            <mc:AlternateContent xmlns:mc="http://schemas.openxmlformats.org/markup-compatibility/2006">
              <mc:Choice xmlns:v="urn:schemas-microsoft-com:vml" Requires="v">
                <p:oleObj spid="_x0000_s67587" name="Equation" r:id="rId5" imgW="1765080" imgH="215640" progId="Equation.DSMT4">
                  <p:embed/>
                </p:oleObj>
              </mc:Choice>
              <mc:Fallback>
                <p:oleObj name="Equation" r:id="rId5" imgW="1765080" imgH="215640" progId="Equation.DSMT4">
                  <p:embed/>
                  <p:pic>
                    <p:nvPicPr>
                      <p:cNvPr id="15367" name="Object 2"/>
                      <p:cNvPicPr>
                        <a:picLocks noChangeAspect="1" noChangeArrowheads="1"/>
                      </p:cNvPicPr>
                      <p:nvPr/>
                    </p:nvPicPr>
                    <p:blipFill>
                      <a:blip r:embed="rId6"/>
                      <a:srcRect/>
                      <a:stretch>
                        <a:fillRect/>
                      </a:stretch>
                    </p:blipFill>
                    <p:spPr bwMode="auto">
                      <a:xfrm>
                        <a:off x="2466975" y="2157413"/>
                        <a:ext cx="4279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3"/>
          <p:cNvGraphicFramePr>
            <a:graphicFrameLocks noChangeAspect="1"/>
          </p:cNvGraphicFramePr>
          <p:nvPr/>
        </p:nvGraphicFramePr>
        <p:xfrm>
          <a:off x="6818313" y="2116138"/>
          <a:ext cx="3479800" cy="563562"/>
        </p:xfrm>
        <a:graphic>
          <a:graphicData uri="http://schemas.openxmlformats.org/presentationml/2006/ole">
            <mc:AlternateContent xmlns:mc="http://schemas.openxmlformats.org/markup-compatibility/2006">
              <mc:Choice xmlns:v="urn:schemas-microsoft-com:vml" Requires="v">
                <p:oleObj spid="_x0000_s67588" name="Equation" r:id="rId7" imgW="1409400" imgH="228600" progId="Equation.DSMT4">
                  <p:embed/>
                </p:oleObj>
              </mc:Choice>
              <mc:Fallback>
                <p:oleObj name="Equation" r:id="rId7" imgW="1409400" imgH="228600" progId="Equation.DSMT4">
                  <p:embed/>
                  <p:pic>
                    <p:nvPicPr>
                      <p:cNvPr id="15368" name="Object 3"/>
                      <p:cNvPicPr>
                        <a:picLocks noChangeAspect="1" noChangeArrowheads="1"/>
                      </p:cNvPicPr>
                      <p:nvPr/>
                    </p:nvPicPr>
                    <p:blipFill>
                      <a:blip r:embed="rId8"/>
                      <a:srcRect/>
                      <a:stretch>
                        <a:fillRect/>
                      </a:stretch>
                    </p:blipFill>
                    <p:spPr bwMode="auto">
                      <a:xfrm>
                        <a:off x="6818313" y="2116138"/>
                        <a:ext cx="3479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4"/>
          <p:cNvGraphicFramePr>
            <a:graphicFrameLocks noChangeAspect="1"/>
          </p:cNvGraphicFramePr>
          <p:nvPr/>
        </p:nvGraphicFramePr>
        <p:xfrm>
          <a:off x="4035425" y="2640013"/>
          <a:ext cx="2162175" cy="1001712"/>
        </p:xfrm>
        <a:graphic>
          <a:graphicData uri="http://schemas.openxmlformats.org/presentationml/2006/ole">
            <mc:AlternateContent xmlns:mc="http://schemas.openxmlformats.org/markup-compatibility/2006">
              <mc:Choice xmlns:v="urn:schemas-microsoft-com:vml" Requires="v">
                <p:oleObj spid="_x0000_s67589" name="Equation" r:id="rId9" imgW="876240" imgH="406080" progId="Equation.DSMT4">
                  <p:embed/>
                </p:oleObj>
              </mc:Choice>
              <mc:Fallback>
                <p:oleObj name="Equation" r:id="rId9" imgW="876240" imgH="406080" progId="Equation.DSMT4">
                  <p:embed/>
                  <p:pic>
                    <p:nvPicPr>
                      <p:cNvPr id="15369" name="Object 4"/>
                      <p:cNvPicPr>
                        <a:picLocks noChangeAspect="1" noChangeArrowheads="1"/>
                      </p:cNvPicPr>
                      <p:nvPr/>
                    </p:nvPicPr>
                    <p:blipFill>
                      <a:blip r:embed="rId10"/>
                      <a:srcRect/>
                      <a:stretch>
                        <a:fillRect/>
                      </a:stretch>
                    </p:blipFill>
                    <p:spPr bwMode="auto">
                      <a:xfrm>
                        <a:off x="4035425" y="2640013"/>
                        <a:ext cx="2162175"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Text Box 10"/>
          <p:cNvSpPr txBox="1">
            <a:spLocks noChangeArrowheads="1"/>
          </p:cNvSpPr>
          <p:nvPr/>
        </p:nvSpPr>
        <p:spPr bwMode="auto">
          <a:xfrm>
            <a:off x="1664648" y="3657927"/>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解以上线性方程得</a:t>
            </a:r>
          </a:p>
        </p:txBody>
      </p:sp>
      <p:graphicFrame>
        <p:nvGraphicFramePr>
          <p:cNvPr id="15371" name="Object 5"/>
          <p:cNvGraphicFramePr>
            <a:graphicFrameLocks noChangeAspect="1"/>
          </p:cNvGraphicFramePr>
          <p:nvPr/>
        </p:nvGraphicFramePr>
        <p:xfrm>
          <a:off x="1992312" y="4166570"/>
          <a:ext cx="4745037" cy="1019175"/>
        </p:xfrm>
        <a:graphic>
          <a:graphicData uri="http://schemas.openxmlformats.org/presentationml/2006/ole">
            <mc:AlternateContent xmlns:mc="http://schemas.openxmlformats.org/markup-compatibility/2006">
              <mc:Choice xmlns:v="urn:schemas-microsoft-com:vml" Requires="v">
                <p:oleObj spid="_x0000_s67590" name="Equation" r:id="rId11" imgW="1714320" imgH="368280" progId="Equation.DSMT4">
                  <p:embed/>
                </p:oleObj>
              </mc:Choice>
              <mc:Fallback>
                <p:oleObj name="Equation" r:id="rId11" imgW="1714320" imgH="368280" progId="Equation.DSMT4">
                  <p:embed/>
                  <p:pic>
                    <p:nvPicPr>
                      <p:cNvPr id="15371" name="Object 5"/>
                      <p:cNvPicPr>
                        <a:picLocks noChangeAspect="1" noChangeArrowheads="1"/>
                      </p:cNvPicPr>
                      <p:nvPr/>
                    </p:nvPicPr>
                    <p:blipFill>
                      <a:blip r:embed="rId12"/>
                      <a:srcRect/>
                      <a:stretch>
                        <a:fillRect/>
                      </a:stretch>
                    </p:blipFill>
                    <p:spPr bwMode="auto">
                      <a:xfrm>
                        <a:off x="1992312" y="4166570"/>
                        <a:ext cx="4745037"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2" name="Object 6"/>
          <p:cNvGraphicFramePr>
            <a:graphicFrameLocks noChangeAspect="1"/>
          </p:cNvGraphicFramePr>
          <p:nvPr/>
        </p:nvGraphicFramePr>
        <p:xfrm>
          <a:off x="6678613" y="4231431"/>
          <a:ext cx="1879600" cy="1000125"/>
        </p:xfrm>
        <a:graphic>
          <a:graphicData uri="http://schemas.openxmlformats.org/presentationml/2006/ole">
            <mc:AlternateContent xmlns:mc="http://schemas.openxmlformats.org/markup-compatibility/2006">
              <mc:Choice xmlns:v="urn:schemas-microsoft-com:vml" Requires="v">
                <p:oleObj spid="_x0000_s67591" name="Equation" r:id="rId13" imgW="761760" imgH="406080" progId="Equation.DSMT4">
                  <p:embed/>
                </p:oleObj>
              </mc:Choice>
              <mc:Fallback>
                <p:oleObj name="Equation" r:id="rId13" imgW="761760" imgH="406080" progId="Equation.DSMT4">
                  <p:embed/>
                  <p:pic>
                    <p:nvPicPr>
                      <p:cNvPr id="15372" name="Object 6"/>
                      <p:cNvPicPr>
                        <a:picLocks noChangeAspect="1" noChangeArrowheads="1"/>
                      </p:cNvPicPr>
                      <p:nvPr/>
                    </p:nvPicPr>
                    <p:blipFill>
                      <a:blip r:embed="rId14"/>
                      <a:srcRect/>
                      <a:stretch>
                        <a:fillRect/>
                      </a:stretch>
                    </p:blipFill>
                    <p:spPr bwMode="auto">
                      <a:xfrm>
                        <a:off x="6678613" y="4231431"/>
                        <a:ext cx="1879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7"/>
          <p:cNvGraphicFramePr>
            <a:graphicFrameLocks noChangeAspect="1"/>
          </p:cNvGraphicFramePr>
          <p:nvPr/>
        </p:nvGraphicFramePr>
        <p:xfrm>
          <a:off x="1659529" y="5324582"/>
          <a:ext cx="5765800" cy="563562"/>
        </p:xfrm>
        <a:graphic>
          <a:graphicData uri="http://schemas.openxmlformats.org/presentationml/2006/ole">
            <mc:AlternateContent xmlns:mc="http://schemas.openxmlformats.org/markup-compatibility/2006">
              <mc:Choice xmlns:v="urn:schemas-microsoft-com:vml" Requires="v">
                <p:oleObj spid="_x0000_s67592" name="Equation" r:id="rId15" imgW="2336760" imgH="228600" progId="Equation.DSMT4">
                  <p:embed/>
                </p:oleObj>
              </mc:Choice>
              <mc:Fallback>
                <p:oleObj name="Equation" r:id="rId15" imgW="2336760" imgH="228600" progId="Equation.DSMT4">
                  <p:embed/>
                  <p:pic>
                    <p:nvPicPr>
                      <p:cNvPr id="15373" name="Object 7"/>
                      <p:cNvPicPr>
                        <a:picLocks noChangeAspect="1" noChangeArrowheads="1"/>
                      </p:cNvPicPr>
                      <p:nvPr/>
                    </p:nvPicPr>
                    <p:blipFill>
                      <a:blip r:embed="rId16"/>
                      <a:srcRect/>
                      <a:stretch>
                        <a:fillRect/>
                      </a:stretch>
                    </p:blipFill>
                    <p:spPr bwMode="auto">
                      <a:xfrm>
                        <a:off x="1659529" y="5324582"/>
                        <a:ext cx="5765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4" name="Object 8"/>
          <p:cNvGraphicFramePr>
            <a:graphicFrameLocks noChangeAspect="1"/>
          </p:cNvGraphicFramePr>
          <p:nvPr/>
        </p:nvGraphicFramePr>
        <p:xfrm>
          <a:off x="7598683" y="5128111"/>
          <a:ext cx="2214073" cy="941841"/>
        </p:xfrm>
        <a:graphic>
          <a:graphicData uri="http://schemas.openxmlformats.org/presentationml/2006/ole">
            <mc:AlternateContent xmlns:mc="http://schemas.openxmlformats.org/markup-compatibility/2006">
              <mc:Choice xmlns:v="urn:schemas-microsoft-com:vml" Requires="v">
                <p:oleObj spid="_x0000_s67593" name="Equation" r:id="rId17" imgW="952200" imgH="406080" progId="Equation.DSMT4">
                  <p:embed/>
                </p:oleObj>
              </mc:Choice>
              <mc:Fallback>
                <p:oleObj name="Equation" r:id="rId17" imgW="952200" imgH="406080" progId="Equation.DSMT4">
                  <p:embed/>
                  <p:pic>
                    <p:nvPicPr>
                      <p:cNvPr id="15374" name="Object 8"/>
                      <p:cNvPicPr>
                        <a:picLocks noChangeAspect="1" noChangeArrowheads="1"/>
                      </p:cNvPicPr>
                      <p:nvPr/>
                    </p:nvPicPr>
                    <p:blipFill>
                      <a:blip r:embed="rId18"/>
                      <a:srcRect/>
                      <a:stretch>
                        <a:fillRect/>
                      </a:stretch>
                    </p:blipFill>
                    <p:spPr bwMode="auto">
                      <a:xfrm>
                        <a:off x="7598683" y="5128111"/>
                        <a:ext cx="2214073" cy="941841"/>
                      </a:xfrm>
                      <a:prstGeom prst="rect">
                        <a:avLst/>
                      </a:prstGeom>
                      <a:noFill/>
                      <a:ln>
                        <a:noFill/>
                      </a:ln>
                    </p:spPr>
                  </p:pic>
                </p:oleObj>
              </mc:Fallback>
            </mc:AlternateContent>
          </a:graphicData>
        </a:graphic>
      </p:graphicFrame>
      <p:sp>
        <p:nvSpPr>
          <p:cNvPr id="44045" name="灯片编号占位符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2E578F1-3E12-4C5C-95A2-4FD9FDADE984}" type="slidenum">
              <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1" lang="en-US" altLang="zh-CN" sz="1200" b="0" i="0" u="none" strike="noStrike" kern="1200" cap="none" spc="0" normalizeH="0" baseline="0" noProof="0">
              <a:ln>
                <a:noFill/>
              </a:ln>
              <a:solidFill>
                <a:srgbClr val="C0504D"/>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2033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5" presetClass="entr" presetSubtype="0" fill="hold" nodeType="clickEffect">
                                  <p:stCondLst>
                                    <p:cond delay="0"/>
                                  </p:stCondLst>
                                  <p:childTnLst>
                                    <p:set>
                                      <p:cBhvr>
                                        <p:cTn id="10" dur="1" fill="hold">
                                          <p:stCondLst>
                                            <p:cond delay="0"/>
                                          </p:stCondLst>
                                        </p:cTn>
                                        <p:tgtEl>
                                          <p:spTgt spid="15367"/>
                                        </p:tgtEl>
                                        <p:attrNameLst>
                                          <p:attrName>style.visibility</p:attrName>
                                        </p:attrNameLst>
                                      </p:cBhvr>
                                      <p:to>
                                        <p:strVal val="visible"/>
                                      </p:to>
                                    </p:set>
                                    <p:anim calcmode="lin" valueType="num">
                                      <p:cBhvr>
                                        <p:cTn id="11" dur="1000" fill="hold"/>
                                        <p:tgtEl>
                                          <p:spTgt spid="15367"/>
                                        </p:tgtEl>
                                        <p:attrNameLst>
                                          <p:attrName>ppt_w</p:attrName>
                                        </p:attrNameLst>
                                      </p:cBhvr>
                                      <p:tavLst>
                                        <p:tav tm="0">
                                          <p:val>
                                            <p:strVal val="#ppt_w*0.70"/>
                                          </p:val>
                                        </p:tav>
                                        <p:tav tm="100000">
                                          <p:val>
                                            <p:strVal val="#ppt_w"/>
                                          </p:val>
                                        </p:tav>
                                      </p:tavLst>
                                    </p:anim>
                                    <p:anim calcmode="lin" valueType="num">
                                      <p:cBhvr>
                                        <p:cTn id="12" dur="1000" fill="hold"/>
                                        <p:tgtEl>
                                          <p:spTgt spid="15367"/>
                                        </p:tgtEl>
                                        <p:attrNameLst>
                                          <p:attrName>ppt_h</p:attrName>
                                        </p:attrNameLst>
                                      </p:cBhvr>
                                      <p:tavLst>
                                        <p:tav tm="0">
                                          <p:val>
                                            <p:strVal val="#ppt_h"/>
                                          </p:val>
                                        </p:tav>
                                        <p:tav tm="100000">
                                          <p:val>
                                            <p:strVal val="#ppt_h"/>
                                          </p:val>
                                        </p:tav>
                                      </p:tavLst>
                                    </p:anim>
                                    <p:animEffect transition="in" filter="fade">
                                      <p:cBhvr>
                                        <p:cTn id="13" dur="1000"/>
                                        <p:tgtEl>
                                          <p:spTgt spid="153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368"/>
                                        </p:tgtEl>
                                        <p:attrNameLst>
                                          <p:attrName>style.visibility</p:attrName>
                                        </p:attrNameLst>
                                      </p:cBhvr>
                                      <p:to>
                                        <p:strVal val="visible"/>
                                      </p:to>
                                    </p:set>
                                    <p:anim calcmode="lin" valueType="num">
                                      <p:cBhvr additive="base">
                                        <p:cTn id="18" dur="500" fill="hold"/>
                                        <p:tgtEl>
                                          <p:spTgt spid="15368"/>
                                        </p:tgtEl>
                                        <p:attrNameLst>
                                          <p:attrName>ppt_x</p:attrName>
                                        </p:attrNameLst>
                                      </p:cBhvr>
                                      <p:tavLst>
                                        <p:tav tm="0">
                                          <p:val>
                                            <p:strVal val="0-#ppt_w/2"/>
                                          </p:val>
                                        </p:tav>
                                        <p:tav tm="100000">
                                          <p:val>
                                            <p:strVal val="#ppt_x"/>
                                          </p:val>
                                        </p:tav>
                                      </p:tavLst>
                                    </p:anim>
                                    <p:anim calcmode="lin" valueType="num">
                                      <p:cBhvr additive="base">
                                        <p:cTn id="19" dur="500" fill="hold"/>
                                        <p:tgtEl>
                                          <p:spTgt spid="153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369"/>
                                        </p:tgtEl>
                                        <p:attrNameLst>
                                          <p:attrName>style.visibility</p:attrName>
                                        </p:attrNameLst>
                                      </p:cBhvr>
                                      <p:to>
                                        <p:strVal val="visible"/>
                                      </p:to>
                                    </p:set>
                                    <p:anim calcmode="lin" valueType="num">
                                      <p:cBhvr additive="base">
                                        <p:cTn id="24" dur="500" fill="hold"/>
                                        <p:tgtEl>
                                          <p:spTgt spid="15369"/>
                                        </p:tgtEl>
                                        <p:attrNameLst>
                                          <p:attrName>ppt_x</p:attrName>
                                        </p:attrNameLst>
                                      </p:cBhvr>
                                      <p:tavLst>
                                        <p:tav tm="0">
                                          <p:val>
                                            <p:strVal val="0-#ppt_w/2"/>
                                          </p:val>
                                        </p:tav>
                                        <p:tav tm="100000">
                                          <p:val>
                                            <p:strVal val="#ppt_x"/>
                                          </p:val>
                                        </p:tav>
                                      </p:tavLst>
                                    </p:anim>
                                    <p:anim calcmode="lin" valueType="num">
                                      <p:cBhvr additive="base">
                                        <p:cTn id="25" dur="500" fill="hold"/>
                                        <p:tgtEl>
                                          <p:spTgt spid="1536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37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15371"/>
                                        </p:tgtEl>
                                        <p:attrNameLst>
                                          <p:attrName>style.visibility</p:attrName>
                                        </p:attrNameLst>
                                      </p:cBhvr>
                                      <p:to>
                                        <p:strVal val="visible"/>
                                      </p:to>
                                    </p:set>
                                    <p:anim calcmode="lin" valueType="num">
                                      <p:cBhvr additive="base">
                                        <p:cTn id="34" dur="500" fill="hold"/>
                                        <p:tgtEl>
                                          <p:spTgt spid="15371"/>
                                        </p:tgtEl>
                                        <p:attrNameLst>
                                          <p:attrName>ppt_x</p:attrName>
                                        </p:attrNameLst>
                                      </p:cBhvr>
                                      <p:tavLst>
                                        <p:tav tm="0">
                                          <p:val>
                                            <p:strVal val="0-#ppt_w/2"/>
                                          </p:val>
                                        </p:tav>
                                        <p:tav tm="100000">
                                          <p:val>
                                            <p:strVal val="#ppt_x"/>
                                          </p:val>
                                        </p:tav>
                                      </p:tavLst>
                                    </p:anim>
                                    <p:anim calcmode="lin" valueType="num">
                                      <p:cBhvr additive="base">
                                        <p:cTn id="35" dur="500" fill="hold"/>
                                        <p:tgtEl>
                                          <p:spTgt spid="15371"/>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nodeType="clickEffect">
                                  <p:stCondLst>
                                    <p:cond delay="0"/>
                                  </p:stCondLst>
                                  <p:childTnLst>
                                    <p:set>
                                      <p:cBhvr>
                                        <p:cTn id="39" dur="1" fill="hold">
                                          <p:stCondLst>
                                            <p:cond delay="0"/>
                                          </p:stCondLst>
                                        </p:cTn>
                                        <p:tgtEl>
                                          <p:spTgt spid="15372"/>
                                        </p:tgtEl>
                                        <p:attrNameLst>
                                          <p:attrName>style.visibility</p:attrName>
                                        </p:attrNameLst>
                                      </p:cBhvr>
                                      <p:to>
                                        <p:strVal val="visible"/>
                                      </p:to>
                                    </p:set>
                                    <p:anim calcmode="lin" valueType="num">
                                      <p:cBhvr additive="base">
                                        <p:cTn id="40" dur="500" fill="hold"/>
                                        <p:tgtEl>
                                          <p:spTgt spid="15372"/>
                                        </p:tgtEl>
                                        <p:attrNameLst>
                                          <p:attrName>ppt_x</p:attrName>
                                        </p:attrNameLst>
                                      </p:cBhvr>
                                      <p:tavLst>
                                        <p:tav tm="0">
                                          <p:val>
                                            <p:strVal val="0-#ppt_w/2"/>
                                          </p:val>
                                        </p:tav>
                                        <p:tav tm="100000">
                                          <p:val>
                                            <p:strVal val="#ppt_x"/>
                                          </p:val>
                                        </p:tav>
                                      </p:tavLst>
                                    </p:anim>
                                    <p:anim calcmode="lin" valueType="num">
                                      <p:cBhvr additive="base">
                                        <p:cTn id="41" dur="500" fill="hold"/>
                                        <p:tgtEl>
                                          <p:spTgt spid="15372"/>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15373"/>
                                        </p:tgtEl>
                                        <p:attrNameLst>
                                          <p:attrName>style.visibility</p:attrName>
                                        </p:attrNameLst>
                                      </p:cBhvr>
                                      <p:to>
                                        <p:strVal val="visible"/>
                                      </p:to>
                                    </p:set>
                                    <p:anim calcmode="lin" valueType="num">
                                      <p:cBhvr additive="base">
                                        <p:cTn id="46" dur="500" fill="hold"/>
                                        <p:tgtEl>
                                          <p:spTgt spid="15373"/>
                                        </p:tgtEl>
                                        <p:attrNameLst>
                                          <p:attrName>ppt_x</p:attrName>
                                        </p:attrNameLst>
                                      </p:cBhvr>
                                      <p:tavLst>
                                        <p:tav tm="0">
                                          <p:val>
                                            <p:strVal val="0-#ppt_w/2"/>
                                          </p:val>
                                        </p:tav>
                                        <p:tav tm="100000">
                                          <p:val>
                                            <p:strVal val="#ppt_x"/>
                                          </p:val>
                                        </p:tav>
                                      </p:tavLst>
                                    </p:anim>
                                    <p:anim calcmode="lin" valueType="num">
                                      <p:cBhvr additive="base">
                                        <p:cTn id="47" dur="500" fill="hold"/>
                                        <p:tgtEl>
                                          <p:spTgt spid="15373"/>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nodeType="clickEffect">
                                  <p:stCondLst>
                                    <p:cond delay="0"/>
                                  </p:stCondLst>
                                  <p:childTnLst>
                                    <p:set>
                                      <p:cBhvr>
                                        <p:cTn id="51" dur="1" fill="hold">
                                          <p:stCondLst>
                                            <p:cond delay="0"/>
                                          </p:stCondLst>
                                        </p:cTn>
                                        <p:tgtEl>
                                          <p:spTgt spid="15374"/>
                                        </p:tgtEl>
                                        <p:attrNameLst>
                                          <p:attrName>style.visibility</p:attrName>
                                        </p:attrNameLst>
                                      </p:cBhvr>
                                      <p:to>
                                        <p:strVal val="visible"/>
                                      </p:to>
                                    </p:set>
                                    <p:anim calcmode="lin" valueType="num">
                                      <p:cBhvr additive="base">
                                        <p:cTn id="52" dur="500" fill="hold"/>
                                        <p:tgtEl>
                                          <p:spTgt spid="15374"/>
                                        </p:tgtEl>
                                        <p:attrNameLst>
                                          <p:attrName>ppt_x</p:attrName>
                                        </p:attrNameLst>
                                      </p:cBhvr>
                                      <p:tavLst>
                                        <p:tav tm="0">
                                          <p:val>
                                            <p:strVal val="0-#ppt_w/2"/>
                                          </p:val>
                                        </p:tav>
                                        <p:tav tm="100000">
                                          <p:val>
                                            <p:strVal val="#ppt_x"/>
                                          </p:val>
                                        </p:tav>
                                      </p:tavLst>
                                    </p:anim>
                                    <p:anim calcmode="lin" valueType="num">
                                      <p:cBhvr additive="base">
                                        <p:cTn id="53" dur="500" fill="hold"/>
                                        <p:tgtEl>
                                          <p:spTgt spid="15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153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Grp="1" noChangeArrowheads="1"/>
          </p:cNvSpPr>
          <p:nvPr>
            <p:ph type="title"/>
          </p:nvPr>
        </p:nvSpPr>
        <p:spPr>
          <a:xfrm>
            <a:off x="1441062" y="643048"/>
            <a:ext cx="9467083" cy="2032891"/>
          </a:xfrm>
        </p:spPr>
        <p:txBody>
          <a:bodyPr/>
          <a:lstStyle/>
          <a:p>
            <a:pPr algn="l" eaLnBrk="1" hangingPunct="1"/>
            <a:r>
              <a:rPr lang="zh-CN" altLang="en-US" sz="2800" b="1" dirty="0">
                <a:solidFill>
                  <a:srgbClr val="FF3300"/>
                </a:solidFill>
                <a:latin typeface="宋体" panose="02010600030101010101" pitchFamily="2" charset="-122"/>
                <a:ea typeface="宋体" panose="02010600030101010101" pitchFamily="2" charset="-122"/>
              </a:rPr>
              <a:t>例</a:t>
            </a:r>
            <a:r>
              <a:rPr lang="en-US" altLang="zh-CN" sz="2800" b="1" dirty="0">
                <a:solidFill>
                  <a:srgbClr val="FF3300"/>
                </a:solidFill>
                <a:latin typeface="Times New Roman" panose="02020603050405020304" pitchFamily="18" charset="0"/>
                <a:cs typeface="Times New Roman" panose="02020603050405020304" pitchFamily="18" charset="0"/>
              </a:rPr>
              <a:t>2</a:t>
            </a:r>
            <a:r>
              <a:rPr lang="en-US" altLang="zh-CN" sz="2800" dirty="0">
                <a:solidFill>
                  <a:srgbClr val="FF3300"/>
                </a:solidFill>
              </a:rPr>
              <a:t>   </a:t>
            </a:r>
            <a:r>
              <a:rPr lang="zh-CN" altLang="en-US" sz="2800" b="1" dirty="0">
                <a:solidFill>
                  <a:srgbClr val="FF3300"/>
                </a:solidFill>
                <a:latin typeface="宋体" panose="02010600030101010101" pitchFamily="2" charset="-122"/>
                <a:ea typeface="宋体" panose="02010600030101010101" pitchFamily="2" charset="-122"/>
              </a:rPr>
              <a:t>传染病模型</a:t>
            </a:r>
            <a:r>
              <a:rPr lang="en-US" altLang="zh-CN" sz="2800" b="1" dirty="0">
                <a:solidFill>
                  <a:srgbClr val="FF3300"/>
                </a:solidFill>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长期以来</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建立传染病的数学模型来描述传染病的传播过程</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一直是各国有关专家和官员关注的课题</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人们不能去做传染病传播的试验以获取数据</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所以通常主要是依据机理分析的方法建立模型</a:t>
            </a:r>
            <a:r>
              <a:rPr lang="en-US" altLang="zh-CN" sz="28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p:txBody>
      </p:sp>
      <p:graphicFrame>
        <p:nvGraphicFramePr>
          <p:cNvPr id="25611" name="Object 11"/>
          <p:cNvGraphicFramePr>
            <a:graphicFrameLocks noGrp="1" noChangeAspect="1"/>
          </p:cNvGraphicFramePr>
          <p:nvPr>
            <p:ph sz="half" idx="1"/>
          </p:nvPr>
        </p:nvGraphicFramePr>
        <p:xfrm>
          <a:off x="1441062" y="2675939"/>
          <a:ext cx="9036050" cy="954087"/>
        </p:xfrm>
        <a:graphic>
          <a:graphicData uri="http://schemas.openxmlformats.org/presentationml/2006/ole">
            <mc:AlternateContent xmlns:mc="http://schemas.openxmlformats.org/markup-compatibility/2006">
              <mc:Choice xmlns:v="urn:schemas-microsoft-com:vml" Requires="v">
                <p:oleObj spid="_x0000_s4113" name="Equation" r:id="rId3" imgW="4089240" imgH="431640" progId="Equation.DSMT4">
                  <p:embed/>
                </p:oleObj>
              </mc:Choice>
              <mc:Fallback>
                <p:oleObj name="Equation" r:id="rId3" imgW="4089240" imgH="431640" progId="Equation.DSMT4">
                  <p:embed/>
                  <p:pic>
                    <p:nvPicPr>
                      <p:cNvPr id="0" name=""/>
                      <p:cNvPicPr>
                        <a:picLocks noChangeAspect="1" noChangeArrowheads="1"/>
                      </p:cNvPicPr>
                      <p:nvPr/>
                    </p:nvPicPr>
                    <p:blipFill>
                      <a:blip r:embed="rId4"/>
                      <a:srcRect/>
                      <a:stretch>
                        <a:fillRect/>
                      </a:stretch>
                    </p:blipFill>
                    <p:spPr bwMode="auto">
                      <a:xfrm>
                        <a:off x="1441062" y="2675939"/>
                        <a:ext cx="9036050" cy="954087"/>
                      </a:xfrm>
                      <a:prstGeom prst="rect">
                        <a:avLst/>
                      </a:prstGeom>
                      <a:noFill/>
                      <a:ln>
                        <a:noFill/>
                      </a:ln>
                      <a:effectLst/>
                    </p:spPr>
                  </p:pic>
                </p:oleObj>
              </mc:Fallback>
            </mc:AlternateContent>
          </a:graphicData>
        </a:graphic>
      </p:graphicFrame>
      <p:graphicFrame>
        <p:nvGraphicFramePr>
          <p:cNvPr id="25613" name="Object 13"/>
          <p:cNvGraphicFramePr>
            <a:graphicFrameLocks noGrp="1" noChangeAspect="1"/>
          </p:cNvGraphicFramePr>
          <p:nvPr>
            <p:ph sz="quarter" idx="2"/>
          </p:nvPr>
        </p:nvGraphicFramePr>
        <p:xfrm>
          <a:off x="1445623" y="3760887"/>
          <a:ext cx="9031489" cy="958283"/>
        </p:xfrm>
        <a:graphic>
          <a:graphicData uri="http://schemas.openxmlformats.org/presentationml/2006/ole">
            <mc:AlternateContent xmlns:mc="http://schemas.openxmlformats.org/markup-compatibility/2006">
              <mc:Choice xmlns:v="urn:schemas-microsoft-com:vml" Requires="v">
                <p:oleObj spid="_x0000_s4114" name="Equation" r:id="rId5" imgW="4190760" imgH="444240" progId="Equation.DSMT4">
                  <p:embed/>
                </p:oleObj>
              </mc:Choice>
              <mc:Fallback>
                <p:oleObj name="Equation" r:id="rId5" imgW="4190760" imgH="444240" progId="Equation.DSMT4">
                  <p:embed/>
                  <p:pic>
                    <p:nvPicPr>
                      <p:cNvPr id="0" name=""/>
                      <p:cNvPicPr>
                        <a:picLocks noChangeAspect="1" noChangeArrowheads="1"/>
                      </p:cNvPicPr>
                      <p:nvPr/>
                    </p:nvPicPr>
                    <p:blipFill>
                      <a:blip r:embed="rId6"/>
                      <a:srcRect/>
                      <a:stretch>
                        <a:fillRect/>
                      </a:stretch>
                    </p:blipFill>
                    <p:spPr bwMode="auto">
                      <a:xfrm>
                        <a:off x="1445623" y="3760887"/>
                        <a:ext cx="9031489" cy="958283"/>
                      </a:xfrm>
                      <a:prstGeom prst="rect">
                        <a:avLst/>
                      </a:prstGeom>
                      <a:noFill/>
                      <a:ln>
                        <a:noFill/>
                      </a:ln>
                      <a:effectLst/>
                    </p:spPr>
                  </p:pic>
                </p:oleObj>
              </mc:Fallback>
            </mc:AlternateContent>
          </a:graphicData>
        </a:graphic>
      </p:graphicFrame>
      <p:graphicFrame>
        <p:nvGraphicFramePr>
          <p:cNvPr id="25615" name="Object 15"/>
          <p:cNvGraphicFramePr>
            <a:graphicFrameLocks noGrp="1" noChangeAspect="1"/>
          </p:cNvGraphicFramePr>
          <p:nvPr>
            <p:ph sz="quarter" idx="3"/>
          </p:nvPr>
        </p:nvGraphicFramePr>
        <p:xfrm>
          <a:off x="1445623" y="4971073"/>
          <a:ext cx="8865326" cy="506784"/>
        </p:xfrm>
        <a:graphic>
          <a:graphicData uri="http://schemas.openxmlformats.org/presentationml/2006/ole">
            <mc:AlternateContent xmlns:mc="http://schemas.openxmlformats.org/markup-compatibility/2006">
              <mc:Choice xmlns:v="urn:schemas-microsoft-com:vml" Requires="v">
                <p:oleObj spid="_x0000_s4115" name="Equation" r:id="rId7" imgW="3784320" imgH="215640" progId="Equation.DSMT4">
                  <p:embed/>
                </p:oleObj>
              </mc:Choice>
              <mc:Fallback>
                <p:oleObj name="Equation" r:id="rId7" imgW="3784320" imgH="215640" progId="Equation.DSMT4">
                  <p:embed/>
                  <p:pic>
                    <p:nvPicPr>
                      <p:cNvPr id="0" name=""/>
                      <p:cNvPicPr>
                        <a:picLocks noChangeAspect="1" noChangeArrowheads="1"/>
                      </p:cNvPicPr>
                      <p:nvPr/>
                    </p:nvPicPr>
                    <p:blipFill>
                      <a:blip r:embed="rId8"/>
                      <a:srcRect/>
                      <a:stretch>
                        <a:fillRect/>
                      </a:stretch>
                    </p:blipFill>
                    <p:spPr bwMode="auto">
                      <a:xfrm>
                        <a:off x="1445623" y="4971073"/>
                        <a:ext cx="8865326" cy="506784"/>
                      </a:xfrm>
                      <a:prstGeom prst="rect">
                        <a:avLst/>
                      </a:prstGeom>
                      <a:noFill/>
                      <a:ln>
                        <a:noFill/>
                      </a:ln>
                      <a:effectLst/>
                    </p:spPr>
                  </p:pic>
                </p:oleObj>
              </mc:Fallback>
            </mc:AlternateContent>
          </a:graphicData>
        </a:graphic>
      </p:graphicFrame>
      <p:sp>
        <p:nvSpPr>
          <p:cNvPr id="41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33150928-D2B1-4F26-95DF-64BDC017B627}" type="slidenum">
              <a:rPr lang="en-US" altLang="zh-CN" sz="1200">
                <a:solidFill>
                  <a:schemeClr val="accent2"/>
                </a:solidFill>
              </a:rPr>
              <a:pPr eaLnBrk="1" hangingPunct="1"/>
              <a:t>8</a:t>
            </a:fld>
            <a:endParaRPr lang="en-US" altLang="zh-CN" sz="1200">
              <a:solidFill>
                <a:schemeClr val="accent2"/>
              </a:solidFill>
            </a:endParaRPr>
          </a:p>
        </p:txBody>
      </p:sp>
    </p:spTree>
    <p:extLst>
      <p:ext uri="{BB962C8B-B14F-4D97-AF65-F5344CB8AC3E}">
        <p14:creationId xmlns:p14="http://schemas.microsoft.com/office/powerpoint/2010/main" val="411441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Text Box 2"/>
          <p:cNvSpPr txBox="1">
            <a:spLocks noChangeArrowheads="1"/>
          </p:cNvSpPr>
          <p:nvPr/>
        </p:nvSpPr>
        <p:spPr bwMode="auto">
          <a:xfrm>
            <a:off x="1371797" y="1213132"/>
            <a:ext cx="732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3300"/>
                </a:solidFill>
              </a:rPr>
              <a:t>解</a:t>
            </a:r>
            <a:r>
              <a:rPr lang="en-US" altLang="zh-CN" sz="3200" b="1" dirty="0">
                <a:solidFill>
                  <a:srgbClr val="FF3300"/>
                </a:solidFill>
              </a:rPr>
              <a:t>:</a:t>
            </a:r>
          </a:p>
        </p:txBody>
      </p:sp>
      <p:sp>
        <p:nvSpPr>
          <p:cNvPr id="131075" name="Text Box 3"/>
          <p:cNvSpPr txBox="1">
            <a:spLocks noChangeArrowheads="1"/>
          </p:cNvSpPr>
          <p:nvPr/>
        </p:nvSpPr>
        <p:spPr bwMode="auto">
          <a:xfrm>
            <a:off x="2104690" y="1233919"/>
            <a:ext cx="460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根据题设</a:t>
            </a:r>
            <a:r>
              <a:rPr lang="en-US" altLang="zh-CN" sz="2800" b="1" dirty="0"/>
              <a:t>,</a:t>
            </a:r>
            <a:r>
              <a:rPr lang="zh-CN" altLang="en-US" sz="2800" b="1" dirty="0"/>
              <a:t>每个病人每天可使</a:t>
            </a:r>
          </a:p>
        </p:txBody>
      </p:sp>
      <p:graphicFrame>
        <p:nvGraphicFramePr>
          <p:cNvPr id="131076" name="Object 4"/>
          <p:cNvGraphicFramePr>
            <a:graphicFrameLocks noChangeAspect="1"/>
          </p:cNvGraphicFramePr>
          <p:nvPr/>
        </p:nvGraphicFramePr>
        <p:xfrm>
          <a:off x="6620882" y="1253901"/>
          <a:ext cx="3856037" cy="503238"/>
        </p:xfrm>
        <a:graphic>
          <a:graphicData uri="http://schemas.openxmlformats.org/presentationml/2006/ole">
            <mc:AlternateContent xmlns:mc="http://schemas.openxmlformats.org/markup-compatibility/2006">
              <mc:Choice xmlns:v="urn:schemas-microsoft-com:vml" Requires="v">
                <p:oleObj spid="_x0000_s5146" name="Equation" r:id="rId3" imgW="1650960" imgH="215640" progId="Equation.DSMT4">
                  <p:embed/>
                </p:oleObj>
              </mc:Choice>
              <mc:Fallback>
                <p:oleObj name="Equation" r:id="rId3" imgW="1650960" imgH="215640" progId="Equation.DSMT4">
                  <p:embed/>
                  <p:pic>
                    <p:nvPicPr>
                      <p:cNvPr id="0" name=""/>
                      <p:cNvPicPr>
                        <a:picLocks noChangeAspect="1" noChangeArrowheads="1"/>
                      </p:cNvPicPr>
                      <p:nvPr/>
                    </p:nvPicPr>
                    <p:blipFill>
                      <a:blip r:embed="rId4"/>
                      <a:srcRect/>
                      <a:stretch>
                        <a:fillRect/>
                      </a:stretch>
                    </p:blipFill>
                    <p:spPr bwMode="auto">
                      <a:xfrm>
                        <a:off x="6620882" y="1253901"/>
                        <a:ext cx="38560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1414781" y="2065913"/>
            <a:ext cx="3994151" cy="523220"/>
            <a:chOff x="2711450" y="1844676"/>
            <a:chExt cx="3994151" cy="523220"/>
          </a:xfrm>
        </p:grpSpPr>
        <p:sp>
          <p:nvSpPr>
            <p:cNvPr id="131077" name="Text Box 5"/>
            <p:cNvSpPr txBox="1">
              <a:spLocks noChangeArrowheads="1"/>
            </p:cNvSpPr>
            <p:nvPr/>
          </p:nvSpPr>
          <p:spPr bwMode="auto">
            <a:xfrm>
              <a:off x="2711450" y="1844676"/>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由于病人总人数为</a:t>
              </a:r>
            </a:p>
          </p:txBody>
        </p:sp>
        <p:graphicFrame>
          <p:nvGraphicFramePr>
            <p:cNvPr id="131078" name="Object 6"/>
            <p:cNvGraphicFramePr>
              <a:graphicFrameLocks noChangeAspect="1"/>
            </p:cNvGraphicFramePr>
            <p:nvPr/>
          </p:nvGraphicFramePr>
          <p:xfrm>
            <a:off x="5678489" y="1864658"/>
            <a:ext cx="1027112" cy="498475"/>
          </p:xfrm>
          <a:graphic>
            <a:graphicData uri="http://schemas.openxmlformats.org/presentationml/2006/ole">
              <mc:AlternateContent xmlns:mc="http://schemas.openxmlformats.org/markup-compatibility/2006">
                <mc:Choice xmlns:v="urn:schemas-microsoft-com:vml" Requires="v">
                  <p:oleObj spid="_x0000_s5147" name="Equation" r:id="rId5" imgW="419040" imgH="203040" progId="Equation.DSMT4">
                    <p:embed/>
                  </p:oleObj>
                </mc:Choice>
                <mc:Fallback>
                  <p:oleObj name="Equation" r:id="rId5" imgW="419040" imgH="203040" progId="Equation.DSMT4">
                    <p:embed/>
                    <p:pic>
                      <p:nvPicPr>
                        <p:cNvPr id="0" name=""/>
                        <p:cNvPicPr>
                          <a:picLocks noChangeAspect="1" noChangeArrowheads="1"/>
                        </p:cNvPicPr>
                        <p:nvPr/>
                      </p:nvPicPr>
                      <p:blipFill>
                        <a:blip r:embed="rId6"/>
                        <a:srcRect/>
                        <a:stretch>
                          <a:fillRect/>
                        </a:stretch>
                      </p:blipFill>
                      <p:spPr bwMode="auto">
                        <a:xfrm>
                          <a:off x="5678489" y="1864658"/>
                          <a:ext cx="10271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组合 2"/>
          <p:cNvGrpSpPr/>
          <p:nvPr/>
        </p:nvGrpSpPr>
        <p:grpSpPr>
          <a:xfrm>
            <a:off x="1371797" y="2637646"/>
            <a:ext cx="6705217" cy="548619"/>
            <a:chOff x="2495550" y="2492376"/>
            <a:chExt cx="6705217" cy="548619"/>
          </a:xfrm>
        </p:grpSpPr>
        <p:sp>
          <p:nvSpPr>
            <p:cNvPr id="131079" name="Text Box 7"/>
            <p:cNvSpPr txBox="1">
              <a:spLocks noChangeArrowheads="1"/>
            </p:cNvSpPr>
            <p:nvPr/>
          </p:nvSpPr>
          <p:spPr bwMode="auto">
            <a:xfrm>
              <a:off x="2495550" y="2492376"/>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所以每天共有</a:t>
              </a:r>
            </a:p>
          </p:txBody>
        </p:sp>
        <p:graphicFrame>
          <p:nvGraphicFramePr>
            <p:cNvPr id="131080" name="Object 8"/>
            <p:cNvGraphicFramePr>
              <a:graphicFrameLocks noChangeAspect="1"/>
            </p:cNvGraphicFramePr>
            <p:nvPr/>
          </p:nvGraphicFramePr>
          <p:xfrm>
            <a:off x="4752592" y="2512358"/>
            <a:ext cx="4448175" cy="528637"/>
          </p:xfrm>
          <a:graphic>
            <a:graphicData uri="http://schemas.openxmlformats.org/presentationml/2006/ole">
              <mc:AlternateContent xmlns:mc="http://schemas.openxmlformats.org/markup-compatibility/2006">
                <mc:Choice xmlns:v="urn:schemas-microsoft-com:vml" Requires="v">
                  <p:oleObj spid="_x0000_s5148" name="Equation" r:id="rId7" imgW="1815840" imgH="215640" progId="Equation.DSMT4">
                    <p:embed/>
                  </p:oleObj>
                </mc:Choice>
                <mc:Fallback>
                  <p:oleObj name="Equation" r:id="rId7" imgW="1815840" imgH="215640" progId="Equation.DSMT4">
                    <p:embed/>
                    <p:pic>
                      <p:nvPicPr>
                        <p:cNvPr id="0" name=""/>
                        <p:cNvPicPr>
                          <a:picLocks noChangeAspect="1" noChangeArrowheads="1"/>
                        </p:cNvPicPr>
                        <p:nvPr/>
                      </p:nvPicPr>
                      <p:blipFill>
                        <a:blip r:embed="rId8"/>
                        <a:srcRect/>
                        <a:stretch>
                          <a:fillRect/>
                        </a:stretch>
                      </p:blipFill>
                      <p:spPr bwMode="auto">
                        <a:xfrm>
                          <a:off x="4752592" y="2512358"/>
                          <a:ext cx="4448175" cy="52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1081" name="Text Box 9"/>
          <p:cNvSpPr txBox="1">
            <a:spLocks noChangeArrowheads="1"/>
          </p:cNvSpPr>
          <p:nvPr/>
        </p:nvSpPr>
        <p:spPr bwMode="auto">
          <a:xfrm>
            <a:off x="1414780" y="3390346"/>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于是病人增加率为</a:t>
            </a:r>
          </a:p>
        </p:txBody>
      </p:sp>
      <p:graphicFrame>
        <p:nvGraphicFramePr>
          <p:cNvPr id="131082" name="Object 10"/>
          <p:cNvGraphicFramePr>
            <a:graphicFrameLocks noChangeAspect="1"/>
          </p:cNvGraphicFramePr>
          <p:nvPr/>
        </p:nvGraphicFramePr>
        <p:xfrm>
          <a:off x="4484851" y="3162148"/>
          <a:ext cx="2149475" cy="996950"/>
        </p:xfrm>
        <a:graphic>
          <a:graphicData uri="http://schemas.openxmlformats.org/presentationml/2006/ole">
            <mc:AlternateContent xmlns:mc="http://schemas.openxmlformats.org/markup-compatibility/2006">
              <mc:Choice xmlns:v="urn:schemas-microsoft-com:vml" Requires="v">
                <p:oleObj spid="_x0000_s5149" name="Equation" r:id="rId9" imgW="876240" imgH="406080" progId="Equation.DSMT4">
                  <p:embed/>
                </p:oleObj>
              </mc:Choice>
              <mc:Fallback>
                <p:oleObj name="Equation" r:id="rId9" imgW="876240" imgH="406080" progId="Equation.DSMT4">
                  <p:embed/>
                  <p:pic>
                    <p:nvPicPr>
                      <p:cNvPr id="0" name=""/>
                      <p:cNvPicPr>
                        <a:picLocks noChangeAspect="1" noChangeArrowheads="1"/>
                      </p:cNvPicPr>
                      <p:nvPr/>
                    </p:nvPicPr>
                    <p:blipFill>
                      <a:blip r:embed="rId10"/>
                      <a:srcRect/>
                      <a:stretch>
                        <a:fillRect/>
                      </a:stretch>
                    </p:blipFill>
                    <p:spPr bwMode="auto">
                      <a:xfrm>
                        <a:off x="4484851" y="3162148"/>
                        <a:ext cx="21494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3" name="Object 11"/>
          <p:cNvGraphicFramePr>
            <a:graphicFrameLocks noChangeAspect="1"/>
          </p:cNvGraphicFramePr>
          <p:nvPr/>
        </p:nvGraphicFramePr>
        <p:xfrm>
          <a:off x="1414780" y="4159098"/>
          <a:ext cx="5603875" cy="530225"/>
        </p:xfrm>
        <a:graphic>
          <a:graphicData uri="http://schemas.openxmlformats.org/presentationml/2006/ole">
            <mc:AlternateContent xmlns:mc="http://schemas.openxmlformats.org/markup-compatibility/2006">
              <mc:Choice xmlns:v="urn:schemas-microsoft-com:vml" Requires="v">
                <p:oleObj spid="_x0000_s5150" name="Equation" r:id="rId11" imgW="2286000" imgH="215640" progId="Equation.DSMT4">
                  <p:embed/>
                </p:oleObj>
              </mc:Choice>
              <mc:Fallback>
                <p:oleObj name="Equation" r:id="rId11" imgW="2286000" imgH="215640" progId="Equation.DSMT4">
                  <p:embed/>
                  <p:pic>
                    <p:nvPicPr>
                      <p:cNvPr id="0" name=""/>
                      <p:cNvPicPr>
                        <a:picLocks noChangeAspect="1" noChangeArrowheads="1"/>
                      </p:cNvPicPr>
                      <p:nvPr/>
                    </p:nvPicPr>
                    <p:blipFill>
                      <a:blip r:embed="rId12"/>
                      <a:srcRect/>
                      <a:stretch>
                        <a:fillRect/>
                      </a:stretch>
                    </p:blipFill>
                    <p:spPr bwMode="auto">
                      <a:xfrm>
                        <a:off x="1414780" y="4159098"/>
                        <a:ext cx="5603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084" name="Object 12"/>
          <p:cNvGraphicFramePr>
            <a:graphicFrameLocks noChangeAspect="1"/>
          </p:cNvGraphicFramePr>
          <p:nvPr>
            <p:extLst>
              <p:ext uri="{D42A27DB-BD31-4B8C-83A1-F6EECF244321}">
                <p14:modId xmlns:p14="http://schemas.microsoft.com/office/powerpoint/2010/main" val="2455934541"/>
              </p:ext>
            </p:extLst>
          </p:nvPr>
        </p:nvGraphicFramePr>
        <p:xfrm>
          <a:off x="3935760" y="4581128"/>
          <a:ext cx="2336800" cy="1619250"/>
        </p:xfrm>
        <a:graphic>
          <a:graphicData uri="http://schemas.openxmlformats.org/presentationml/2006/ole">
            <mc:AlternateContent xmlns:mc="http://schemas.openxmlformats.org/markup-compatibility/2006">
              <mc:Choice xmlns:v="urn:schemas-microsoft-com:vml" Requires="v">
                <p:oleObj spid="_x0000_s5151" name="Equation" r:id="rId13" imgW="952200" imgH="660240" progId="Equation.DSMT4">
                  <p:embed/>
                </p:oleObj>
              </mc:Choice>
              <mc:Fallback>
                <p:oleObj name="Equation" r:id="rId13" imgW="952200" imgH="660240" progId="Equation.DSMT4">
                  <p:embed/>
                  <p:pic>
                    <p:nvPicPr>
                      <p:cNvPr id="0" name=""/>
                      <p:cNvPicPr>
                        <a:picLocks noChangeAspect="1" noChangeArrowheads="1"/>
                      </p:cNvPicPr>
                      <p:nvPr/>
                    </p:nvPicPr>
                    <p:blipFill>
                      <a:blip r:embed="rId14"/>
                      <a:srcRect/>
                      <a:stretch>
                        <a:fillRect/>
                      </a:stretch>
                    </p:blipFill>
                    <p:spPr bwMode="auto">
                      <a:xfrm>
                        <a:off x="3935760" y="4581128"/>
                        <a:ext cx="2336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灯片编号占位符 1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fld id="{C8896867-48BA-4F6A-8272-7AE1212B7972}" type="slidenum">
              <a:rPr lang="en-US" altLang="zh-CN" sz="1200">
                <a:solidFill>
                  <a:schemeClr val="accent2"/>
                </a:solidFill>
              </a:rPr>
              <a:pPr eaLnBrk="1" hangingPunct="1"/>
              <a:t>9</a:t>
            </a:fld>
            <a:endParaRPr lang="en-US" altLang="zh-CN" sz="1200">
              <a:solidFill>
                <a:schemeClr val="accent2"/>
              </a:solidFill>
            </a:endParaRPr>
          </a:p>
        </p:txBody>
      </p:sp>
    </p:spTree>
    <p:extLst>
      <p:ext uri="{BB962C8B-B14F-4D97-AF65-F5344CB8AC3E}">
        <p14:creationId xmlns:p14="http://schemas.microsoft.com/office/powerpoint/2010/main" val="142786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10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10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10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1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p:bldP spid="13108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475</TotalTime>
  <Words>1777</Words>
  <Application>Microsoft Office PowerPoint</Application>
  <PresentationFormat>宽屏</PresentationFormat>
  <Paragraphs>312</Paragraphs>
  <Slides>71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1" baseType="lpstr">
      <vt:lpstr>黑体</vt:lpstr>
      <vt:lpstr>华文楷体</vt:lpstr>
      <vt:lpstr>华文宋体</vt:lpstr>
      <vt:lpstr>宋体</vt:lpstr>
      <vt:lpstr>Arial</vt:lpstr>
      <vt:lpstr>Calibri</vt:lpstr>
      <vt:lpstr>Times New Roman</vt:lpstr>
      <vt:lpstr>Office 主题</vt:lpstr>
      <vt:lpstr>Equation</vt:lpstr>
      <vt:lpstr>公式</vt:lpstr>
      <vt:lpstr>第6章 常微分方程初步</vt:lpstr>
      <vt:lpstr>PowerPoint 演示文稿</vt:lpstr>
      <vt:lpstr>微分方程概述</vt:lpstr>
      <vt:lpstr>分类: 常微分方程， 偏常微分方程.</vt:lpstr>
      <vt:lpstr>微分方程模型</vt:lpstr>
      <vt:lpstr>PowerPoint 演示文稿</vt:lpstr>
      <vt:lpstr>PowerPoint 演示文稿</vt:lpstr>
      <vt:lpstr>例2   传染病模型:    长期以来,建立传染病的数学模型来描述传染病的传播过程,一直是各国有关专家和官员关注的课题.人们不能去做传染病传播的试验以获取数据,所以通常主要是依据机理分析的方法建立模型.</vt:lpstr>
      <vt:lpstr>PowerPoint 演示文稿</vt:lpstr>
      <vt:lpstr>微分方程的基本概念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vt:lpstr>
      <vt:lpstr>PowerPoint 演示文稿</vt:lpstr>
      <vt:lpstr>PowerPoint 演示文稿</vt:lpstr>
      <vt:lpstr>PowerPoint 演示文稿</vt:lpstr>
      <vt:lpstr>PowerPoint 演示文稿</vt:lpstr>
      <vt:lpstr>PowerPoint 演示文稿</vt:lpstr>
      <vt:lpstr>§1、一阶微分方程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例2</vt:lpstr>
      <vt:lpstr>PowerPoint 演示文稿</vt:lpstr>
      <vt:lpstr>PowerPoint 演示文稿</vt:lpstr>
      <vt:lpstr>PowerPoint 演示文稿</vt:lpstr>
      <vt:lpstr>分离变量法是一种初等的解法，对方程的形式有一定的要求。有些方程，虽然表面不是变量可分离方程，但经过一次或多次变量代换却可以变为变量可分离方程。于是这种方程我们也可以利用分离变量法来求解。下面介绍几类经过变换可化为变量可分离方程的典型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修铭</cp:lastModifiedBy>
  <cp:revision>66</cp:revision>
  <dcterms:created xsi:type="dcterms:W3CDTF">2009-06-13T01:14:34Z</dcterms:created>
  <dcterms:modified xsi:type="dcterms:W3CDTF">2021-12-08T01:57:19Z</dcterms:modified>
</cp:coreProperties>
</file>