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61" r:id="rId2"/>
    <p:sldId id="262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7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  <p:sldId id="315" r:id="rId36"/>
    <p:sldId id="316" r:id="rId37"/>
    <p:sldId id="317" r:id="rId38"/>
    <p:sldId id="318" r:id="rId39"/>
    <p:sldId id="319" r:id="rId40"/>
    <p:sldId id="320" r:id="rId41"/>
    <p:sldId id="321" r:id="rId42"/>
    <p:sldId id="322" r:id="rId43"/>
    <p:sldId id="323" r:id="rId44"/>
    <p:sldId id="324" r:id="rId45"/>
    <p:sldId id="325" r:id="rId46"/>
    <p:sldId id="326" r:id="rId47"/>
    <p:sldId id="282" r:id="rId48"/>
    <p:sldId id="283" r:id="rId49"/>
    <p:sldId id="284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4" r:id="rId60"/>
    <p:sldId id="295" r:id="rId61"/>
    <p:sldId id="296" r:id="rId62"/>
    <p:sldId id="297" r:id="rId63"/>
    <p:sldId id="298" r:id="rId64"/>
    <p:sldId id="299" r:id="rId65"/>
  </p:sldIdLst>
  <p:sldSz cx="12192000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ED083AE6-46FA-4A59-8FB0-9F97EB10719F}" styleName="浅色样式 3 - 强调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238" autoAdjust="0"/>
  </p:normalViewPr>
  <p:slideViewPr>
    <p:cSldViewPr>
      <p:cViewPr varScale="1">
        <p:scale>
          <a:sx n="100" d="100"/>
          <a:sy n="100" d="100"/>
        </p:scale>
        <p:origin x="60" y="2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206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3" Type="http://schemas.openxmlformats.org/officeDocument/2006/relationships/image" Target="../media/image91.wmf"/><Relationship Id="rId7" Type="http://schemas.openxmlformats.org/officeDocument/2006/relationships/image" Target="../media/image95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3" Type="http://schemas.openxmlformats.org/officeDocument/2006/relationships/image" Target="../media/image99.wmf"/><Relationship Id="rId7" Type="http://schemas.openxmlformats.org/officeDocument/2006/relationships/image" Target="../media/image103.wmf"/><Relationship Id="rId12" Type="http://schemas.openxmlformats.org/officeDocument/2006/relationships/image" Target="../media/image108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Relationship Id="rId6" Type="http://schemas.openxmlformats.org/officeDocument/2006/relationships/image" Target="../media/image102.wmf"/><Relationship Id="rId11" Type="http://schemas.openxmlformats.org/officeDocument/2006/relationships/image" Target="../media/image107.wmf"/><Relationship Id="rId5" Type="http://schemas.openxmlformats.org/officeDocument/2006/relationships/image" Target="../media/image101.wmf"/><Relationship Id="rId10" Type="http://schemas.openxmlformats.org/officeDocument/2006/relationships/image" Target="../media/image106.wmf"/><Relationship Id="rId4" Type="http://schemas.openxmlformats.org/officeDocument/2006/relationships/image" Target="../media/image100.wmf"/><Relationship Id="rId9" Type="http://schemas.openxmlformats.org/officeDocument/2006/relationships/image" Target="../media/image105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5.wmf"/><Relationship Id="rId12" Type="http://schemas.openxmlformats.org/officeDocument/2006/relationships/image" Target="../media/image120.wmf"/><Relationship Id="rId2" Type="http://schemas.openxmlformats.org/officeDocument/2006/relationships/image" Target="../media/image110.wmf"/><Relationship Id="rId1" Type="http://schemas.openxmlformats.org/officeDocument/2006/relationships/image" Target="../media/image109.wmf"/><Relationship Id="rId6" Type="http://schemas.openxmlformats.org/officeDocument/2006/relationships/image" Target="../media/image114.wmf"/><Relationship Id="rId11" Type="http://schemas.openxmlformats.org/officeDocument/2006/relationships/image" Target="../media/image119.wmf"/><Relationship Id="rId5" Type="http://schemas.openxmlformats.org/officeDocument/2006/relationships/image" Target="../media/image113.wmf"/><Relationship Id="rId10" Type="http://schemas.openxmlformats.org/officeDocument/2006/relationships/image" Target="../media/image118.wmf"/><Relationship Id="rId4" Type="http://schemas.openxmlformats.org/officeDocument/2006/relationships/image" Target="../media/image112.wmf"/><Relationship Id="rId9" Type="http://schemas.openxmlformats.org/officeDocument/2006/relationships/image" Target="../media/image117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image" Target="../media/image133.wmf"/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12" Type="http://schemas.openxmlformats.org/officeDocument/2006/relationships/image" Target="../media/image132.wmf"/><Relationship Id="rId17" Type="http://schemas.openxmlformats.org/officeDocument/2006/relationships/image" Target="../media/image137.wmf"/><Relationship Id="rId2" Type="http://schemas.openxmlformats.org/officeDocument/2006/relationships/image" Target="../media/image122.wmf"/><Relationship Id="rId16" Type="http://schemas.openxmlformats.org/officeDocument/2006/relationships/image" Target="../media/image136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11" Type="http://schemas.openxmlformats.org/officeDocument/2006/relationships/image" Target="../media/image131.wmf"/><Relationship Id="rId5" Type="http://schemas.openxmlformats.org/officeDocument/2006/relationships/image" Target="../media/image125.wmf"/><Relationship Id="rId15" Type="http://schemas.openxmlformats.org/officeDocument/2006/relationships/image" Target="../media/image135.wmf"/><Relationship Id="rId10" Type="http://schemas.openxmlformats.org/officeDocument/2006/relationships/image" Target="../media/image130.wmf"/><Relationship Id="rId4" Type="http://schemas.openxmlformats.org/officeDocument/2006/relationships/image" Target="../media/image124.wmf"/><Relationship Id="rId9" Type="http://schemas.openxmlformats.org/officeDocument/2006/relationships/image" Target="../media/image129.wmf"/><Relationship Id="rId14" Type="http://schemas.openxmlformats.org/officeDocument/2006/relationships/image" Target="../media/image134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4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wmf"/><Relationship Id="rId3" Type="http://schemas.openxmlformats.org/officeDocument/2006/relationships/image" Target="../media/image154.wmf"/><Relationship Id="rId7" Type="http://schemas.openxmlformats.org/officeDocument/2006/relationships/image" Target="../media/image158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e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5.wmf"/><Relationship Id="rId2" Type="http://schemas.openxmlformats.org/officeDocument/2006/relationships/image" Target="../media/image164.wmf"/><Relationship Id="rId1" Type="http://schemas.openxmlformats.org/officeDocument/2006/relationships/image" Target="../media/image163.wmf"/><Relationship Id="rId6" Type="http://schemas.openxmlformats.org/officeDocument/2006/relationships/image" Target="../media/image168.wmf"/><Relationship Id="rId5" Type="http://schemas.openxmlformats.org/officeDocument/2006/relationships/image" Target="../media/image167.wmf"/><Relationship Id="rId4" Type="http://schemas.openxmlformats.org/officeDocument/2006/relationships/image" Target="../media/image166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emf"/><Relationship Id="rId10" Type="http://schemas.openxmlformats.org/officeDocument/2006/relationships/image" Target="../media/image20.wmf"/><Relationship Id="rId4" Type="http://schemas.openxmlformats.org/officeDocument/2006/relationships/image" Target="../media/image14.emf"/><Relationship Id="rId9" Type="http://schemas.openxmlformats.org/officeDocument/2006/relationships/image" Target="../media/image19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wmf"/><Relationship Id="rId1" Type="http://schemas.openxmlformats.org/officeDocument/2006/relationships/image" Target="../media/image16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1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wmf"/><Relationship Id="rId2" Type="http://schemas.openxmlformats.org/officeDocument/2006/relationships/image" Target="../media/image173.wmf"/><Relationship Id="rId1" Type="http://schemas.openxmlformats.org/officeDocument/2006/relationships/image" Target="../media/image172.wmf"/><Relationship Id="rId4" Type="http://schemas.openxmlformats.org/officeDocument/2006/relationships/image" Target="../media/image17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wmf"/><Relationship Id="rId2" Type="http://schemas.openxmlformats.org/officeDocument/2006/relationships/image" Target="../media/image177.wmf"/><Relationship Id="rId1" Type="http://schemas.openxmlformats.org/officeDocument/2006/relationships/image" Target="../media/image176.wmf"/><Relationship Id="rId4" Type="http://schemas.openxmlformats.org/officeDocument/2006/relationships/image" Target="../media/image179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wmf"/><Relationship Id="rId2" Type="http://schemas.openxmlformats.org/officeDocument/2006/relationships/image" Target="../media/image187.wmf"/><Relationship Id="rId1" Type="http://schemas.openxmlformats.org/officeDocument/2006/relationships/image" Target="../media/image186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wmf"/><Relationship Id="rId2" Type="http://schemas.openxmlformats.org/officeDocument/2006/relationships/image" Target="../media/image192.wmf"/><Relationship Id="rId1" Type="http://schemas.openxmlformats.org/officeDocument/2006/relationships/image" Target="../media/image191.wmf"/><Relationship Id="rId4" Type="http://schemas.openxmlformats.org/officeDocument/2006/relationships/image" Target="../media/image194.wmf"/></Relationships>
</file>

<file path=ppt/drawings/_rels/vmlDrawing2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02.wmf"/><Relationship Id="rId3" Type="http://schemas.openxmlformats.org/officeDocument/2006/relationships/image" Target="../media/image197.wmf"/><Relationship Id="rId7" Type="http://schemas.openxmlformats.org/officeDocument/2006/relationships/image" Target="../media/image201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wmf"/><Relationship Id="rId2" Type="http://schemas.openxmlformats.org/officeDocument/2006/relationships/image" Target="../media/image204.wmf"/><Relationship Id="rId1" Type="http://schemas.openxmlformats.org/officeDocument/2006/relationships/image" Target="../media/image203.wmf"/><Relationship Id="rId6" Type="http://schemas.openxmlformats.org/officeDocument/2006/relationships/image" Target="../media/image208.wmf"/><Relationship Id="rId5" Type="http://schemas.openxmlformats.org/officeDocument/2006/relationships/image" Target="../media/image207.wmf"/><Relationship Id="rId4" Type="http://schemas.openxmlformats.org/officeDocument/2006/relationships/image" Target="../media/image20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emf"/><Relationship Id="rId1" Type="http://schemas.openxmlformats.org/officeDocument/2006/relationships/image" Target="../media/image21.wmf"/><Relationship Id="rId4" Type="http://schemas.openxmlformats.org/officeDocument/2006/relationships/image" Target="../media/image24.wmf"/></Relationships>
</file>

<file path=ppt/drawings/_rels/vmlDrawing3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wmf"/><Relationship Id="rId3" Type="http://schemas.openxmlformats.org/officeDocument/2006/relationships/image" Target="../media/image211.wmf"/><Relationship Id="rId7" Type="http://schemas.openxmlformats.org/officeDocument/2006/relationships/image" Target="../media/image215.wmf"/><Relationship Id="rId2" Type="http://schemas.openxmlformats.org/officeDocument/2006/relationships/image" Target="../media/image210.wmf"/><Relationship Id="rId1" Type="http://schemas.openxmlformats.org/officeDocument/2006/relationships/image" Target="../media/image209.wmf"/><Relationship Id="rId6" Type="http://schemas.openxmlformats.org/officeDocument/2006/relationships/image" Target="../media/image214.wmf"/><Relationship Id="rId5" Type="http://schemas.openxmlformats.org/officeDocument/2006/relationships/image" Target="../media/image213.wmf"/><Relationship Id="rId10" Type="http://schemas.openxmlformats.org/officeDocument/2006/relationships/image" Target="../media/image218.wmf"/><Relationship Id="rId4" Type="http://schemas.openxmlformats.org/officeDocument/2006/relationships/image" Target="../media/image212.wmf"/><Relationship Id="rId9" Type="http://schemas.openxmlformats.org/officeDocument/2006/relationships/image" Target="../media/image217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226.wmf"/><Relationship Id="rId3" Type="http://schemas.openxmlformats.org/officeDocument/2006/relationships/image" Target="../media/image221.wmf"/><Relationship Id="rId7" Type="http://schemas.openxmlformats.org/officeDocument/2006/relationships/image" Target="../media/image225.wmf"/><Relationship Id="rId2" Type="http://schemas.openxmlformats.org/officeDocument/2006/relationships/image" Target="../media/image220.wmf"/><Relationship Id="rId1" Type="http://schemas.openxmlformats.org/officeDocument/2006/relationships/image" Target="../media/image219.wmf"/><Relationship Id="rId6" Type="http://schemas.openxmlformats.org/officeDocument/2006/relationships/image" Target="../media/image224.wmf"/><Relationship Id="rId11" Type="http://schemas.openxmlformats.org/officeDocument/2006/relationships/image" Target="../media/image229.wmf"/><Relationship Id="rId5" Type="http://schemas.openxmlformats.org/officeDocument/2006/relationships/image" Target="../media/image223.wmf"/><Relationship Id="rId10" Type="http://schemas.openxmlformats.org/officeDocument/2006/relationships/image" Target="../media/image228.wmf"/><Relationship Id="rId4" Type="http://schemas.openxmlformats.org/officeDocument/2006/relationships/image" Target="../media/image222.wmf"/><Relationship Id="rId9" Type="http://schemas.openxmlformats.org/officeDocument/2006/relationships/image" Target="../media/image22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2.emf"/><Relationship Id="rId2" Type="http://schemas.openxmlformats.org/officeDocument/2006/relationships/image" Target="../media/image231.emf"/><Relationship Id="rId1" Type="http://schemas.openxmlformats.org/officeDocument/2006/relationships/image" Target="../media/image230.wmf"/><Relationship Id="rId4" Type="http://schemas.openxmlformats.org/officeDocument/2006/relationships/image" Target="../media/image233.e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Relationship Id="rId5" Type="http://schemas.openxmlformats.org/officeDocument/2006/relationships/image" Target="../media/image238.wmf"/><Relationship Id="rId4" Type="http://schemas.openxmlformats.org/officeDocument/2006/relationships/image" Target="../media/image237.wmf"/></Relationships>
</file>

<file path=ppt/drawings/_rels/vmlDrawing34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6.wmf"/><Relationship Id="rId3" Type="http://schemas.openxmlformats.org/officeDocument/2006/relationships/image" Target="../media/image241.wmf"/><Relationship Id="rId7" Type="http://schemas.openxmlformats.org/officeDocument/2006/relationships/image" Target="../media/image245.wmf"/><Relationship Id="rId2" Type="http://schemas.openxmlformats.org/officeDocument/2006/relationships/image" Target="../media/image240.wmf"/><Relationship Id="rId1" Type="http://schemas.openxmlformats.org/officeDocument/2006/relationships/image" Target="../media/image239.wmf"/><Relationship Id="rId6" Type="http://schemas.openxmlformats.org/officeDocument/2006/relationships/image" Target="../media/image244.wmf"/><Relationship Id="rId11" Type="http://schemas.openxmlformats.org/officeDocument/2006/relationships/image" Target="../media/image249.wmf"/><Relationship Id="rId5" Type="http://schemas.openxmlformats.org/officeDocument/2006/relationships/image" Target="../media/image243.wmf"/><Relationship Id="rId10" Type="http://schemas.openxmlformats.org/officeDocument/2006/relationships/image" Target="../media/image248.wmf"/><Relationship Id="rId4" Type="http://schemas.openxmlformats.org/officeDocument/2006/relationships/image" Target="../media/image242.wmf"/><Relationship Id="rId9" Type="http://schemas.openxmlformats.org/officeDocument/2006/relationships/image" Target="../media/image247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e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7.emf"/><Relationship Id="rId2" Type="http://schemas.openxmlformats.org/officeDocument/2006/relationships/image" Target="../media/image256.wmf"/><Relationship Id="rId1" Type="http://schemas.openxmlformats.org/officeDocument/2006/relationships/image" Target="../media/image255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wmf"/><Relationship Id="rId2" Type="http://schemas.openxmlformats.org/officeDocument/2006/relationships/image" Target="../media/image259.wmf"/><Relationship Id="rId1" Type="http://schemas.openxmlformats.org/officeDocument/2006/relationships/image" Target="../media/image258.wmf"/><Relationship Id="rId5" Type="http://schemas.openxmlformats.org/officeDocument/2006/relationships/image" Target="../media/image262.wmf"/><Relationship Id="rId4" Type="http://schemas.openxmlformats.org/officeDocument/2006/relationships/image" Target="../media/image261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wmf"/><Relationship Id="rId3" Type="http://schemas.openxmlformats.org/officeDocument/2006/relationships/image" Target="../media/image265.wmf"/><Relationship Id="rId7" Type="http://schemas.openxmlformats.org/officeDocument/2006/relationships/image" Target="../media/image269.wmf"/><Relationship Id="rId12" Type="http://schemas.openxmlformats.org/officeDocument/2006/relationships/image" Target="../media/image274.wmf"/><Relationship Id="rId2" Type="http://schemas.openxmlformats.org/officeDocument/2006/relationships/image" Target="../media/image264.wmf"/><Relationship Id="rId1" Type="http://schemas.openxmlformats.org/officeDocument/2006/relationships/image" Target="../media/image263.emf"/><Relationship Id="rId6" Type="http://schemas.openxmlformats.org/officeDocument/2006/relationships/image" Target="../media/image268.wmf"/><Relationship Id="rId11" Type="http://schemas.openxmlformats.org/officeDocument/2006/relationships/image" Target="../media/image273.wmf"/><Relationship Id="rId5" Type="http://schemas.openxmlformats.org/officeDocument/2006/relationships/image" Target="../media/image267.wmf"/><Relationship Id="rId10" Type="http://schemas.openxmlformats.org/officeDocument/2006/relationships/image" Target="../media/image272.emf"/><Relationship Id="rId4" Type="http://schemas.openxmlformats.org/officeDocument/2006/relationships/image" Target="../media/image266.wmf"/><Relationship Id="rId9" Type="http://schemas.openxmlformats.org/officeDocument/2006/relationships/image" Target="../media/image271.wmf"/></Relationships>
</file>

<file path=ppt/drawings/_rels/vmlDrawing3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7.wmf"/><Relationship Id="rId7" Type="http://schemas.openxmlformats.org/officeDocument/2006/relationships/image" Target="../media/image281.emf"/><Relationship Id="rId2" Type="http://schemas.openxmlformats.org/officeDocument/2006/relationships/image" Target="../media/image276.wmf"/><Relationship Id="rId1" Type="http://schemas.openxmlformats.org/officeDocument/2006/relationships/image" Target="../media/image275.wmf"/><Relationship Id="rId6" Type="http://schemas.openxmlformats.org/officeDocument/2006/relationships/image" Target="../media/image280.wmf"/><Relationship Id="rId5" Type="http://schemas.openxmlformats.org/officeDocument/2006/relationships/image" Target="../media/image279.wmf"/><Relationship Id="rId4" Type="http://schemas.openxmlformats.org/officeDocument/2006/relationships/image" Target="../media/image27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9.wmf"/><Relationship Id="rId3" Type="http://schemas.openxmlformats.org/officeDocument/2006/relationships/image" Target="../media/image284.wmf"/><Relationship Id="rId7" Type="http://schemas.openxmlformats.org/officeDocument/2006/relationships/image" Target="../media/image288.wmf"/><Relationship Id="rId2" Type="http://schemas.openxmlformats.org/officeDocument/2006/relationships/image" Target="../media/image283.wmf"/><Relationship Id="rId1" Type="http://schemas.openxmlformats.org/officeDocument/2006/relationships/image" Target="../media/image282.emf"/><Relationship Id="rId6" Type="http://schemas.openxmlformats.org/officeDocument/2006/relationships/image" Target="../media/image287.emf"/><Relationship Id="rId11" Type="http://schemas.openxmlformats.org/officeDocument/2006/relationships/image" Target="../media/image292.wmf"/><Relationship Id="rId5" Type="http://schemas.openxmlformats.org/officeDocument/2006/relationships/image" Target="../media/image286.wmf"/><Relationship Id="rId10" Type="http://schemas.openxmlformats.org/officeDocument/2006/relationships/image" Target="../media/image291.emf"/><Relationship Id="rId4" Type="http://schemas.openxmlformats.org/officeDocument/2006/relationships/image" Target="../media/image285.wmf"/><Relationship Id="rId9" Type="http://schemas.openxmlformats.org/officeDocument/2006/relationships/image" Target="../media/image290.emf"/></Relationships>
</file>

<file path=ppt/drawings/_rels/vmlDrawing4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wmf"/><Relationship Id="rId3" Type="http://schemas.openxmlformats.org/officeDocument/2006/relationships/image" Target="../media/image295.wmf"/><Relationship Id="rId7" Type="http://schemas.openxmlformats.org/officeDocument/2006/relationships/image" Target="../media/image299.wmf"/><Relationship Id="rId2" Type="http://schemas.openxmlformats.org/officeDocument/2006/relationships/image" Target="../media/image294.wmf"/><Relationship Id="rId1" Type="http://schemas.openxmlformats.org/officeDocument/2006/relationships/image" Target="../media/image293.wmf"/><Relationship Id="rId6" Type="http://schemas.openxmlformats.org/officeDocument/2006/relationships/image" Target="../media/image298.wmf"/><Relationship Id="rId5" Type="http://schemas.openxmlformats.org/officeDocument/2006/relationships/image" Target="../media/image297.wmf"/><Relationship Id="rId4" Type="http://schemas.openxmlformats.org/officeDocument/2006/relationships/image" Target="../media/image296.wmf"/></Relationships>
</file>

<file path=ppt/drawings/_rels/vmlDrawing42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8.wmf"/><Relationship Id="rId3" Type="http://schemas.openxmlformats.org/officeDocument/2006/relationships/image" Target="../media/image303.wmf"/><Relationship Id="rId7" Type="http://schemas.openxmlformats.org/officeDocument/2006/relationships/image" Target="../media/image307.wmf"/><Relationship Id="rId2" Type="http://schemas.openxmlformats.org/officeDocument/2006/relationships/image" Target="../media/image302.wmf"/><Relationship Id="rId1" Type="http://schemas.openxmlformats.org/officeDocument/2006/relationships/image" Target="../media/image301.wmf"/><Relationship Id="rId6" Type="http://schemas.openxmlformats.org/officeDocument/2006/relationships/image" Target="../media/image306.wmf"/><Relationship Id="rId5" Type="http://schemas.openxmlformats.org/officeDocument/2006/relationships/image" Target="../media/image305.wmf"/><Relationship Id="rId4" Type="http://schemas.openxmlformats.org/officeDocument/2006/relationships/image" Target="../media/image304.wmf"/></Relationships>
</file>

<file path=ppt/drawings/_rels/vmlDrawing4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6.wmf"/><Relationship Id="rId3" Type="http://schemas.openxmlformats.org/officeDocument/2006/relationships/image" Target="../media/image311.wmf"/><Relationship Id="rId7" Type="http://schemas.openxmlformats.org/officeDocument/2006/relationships/image" Target="../media/image315.wmf"/><Relationship Id="rId2" Type="http://schemas.openxmlformats.org/officeDocument/2006/relationships/image" Target="../media/image310.wmf"/><Relationship Id="rId1" Type="http://schemas.openxmlformats.org/officeDocument/2006/relationships/image" Target="../media/image309.wmf"/><Relationship Id="rId6" Type="http://schemas.openxmlformats.org/officeDocument/2006/relationships/image" Target="../media/image314.wmf"/><Relationship Id="rId5" Type="http://schemas.openxmlformats.org/officeDocument/2006/relationships/image" Target="../media/image313.wmf"/><Relationship Id="rId4" Type="http://schemas.openxmlformats.org/officeDocument/2006/relationships/image" Target="../media/image312.wmf"/></Relationships>
</file>

<file path=ppt/drawings/_rels/vmlDrawing4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9.wmf"/><Relationship Id="rId2" Type="http://schemas.openxmlformats.org/officeDocument/2006/relationships/image" Target="../media/image318.wmf"/><Relationship Id="rId1" Type="http://schemas.openxmlformats.org/officeDocument/2006/relationships/image" Target="../media/image317.wmf"/><Relationship Id="rId4" Type="http://schemas.openxmlformats.org/officeDocument/2006/relationships/image" Target="../media/image320.wmf"/></Relationships>
</file>

<file path=ppt/drawings/_rels/vmlDrawing4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28.wmf"/><Relationship Id="rId3" Type="http://schemas.openxmlformats.org/officeDocument/2006/relationships/image" Target="../media/image323.wmf"/><Relationship Id="rId7" Type="http://schemas.openxmlformats.org/officeDocument/2006/relationships/image" Target="../media/image327.wmf"/><Relationship Id="rId2" Type="http://schemas.openxmlformats.org/officeDocument/2006/relationships/image" Target="../media/image322.wmf"/><Relationship Id="rId1" Type="http://schemas.openxmlformats.org/officeDocument/2006/relationships/image" Target="../media/image321.wmf"/><Relationship Id="rId6" Type="http://schemas.openxmlformats.org/officeDocument/2006/relationships/image" Target="../media/image326.wmf"/><Relationship Id="rId5" Type="http://schemas.openxmlformats.org/officeDocument/2006/relationships/image" Target="../media/image325.wmf"/><Relationship Id="rId4" Type="http://schemas.openxmlformats.org/officeDocument/2006/relationships/image" Target="../media/image324.wmf"/></Relationships>
</file>

<file path=ppt/drawings/_rels/vmlDrawing4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36.wmf"/><Relationship Id="rId13" Type="http://schemas.openxmlformats.org/officeDocument/2006/relationships/image" Target="../media/image341.wmf"/><Relationship Id="rId3" Type="http://schemas.openxmlformats.org/officeDocument/2006/relationships/image" Target="../media/image331.wmf"/><Relationship Id="rId7" Type="http://schemas.openxmlformats.org/officeDocument/2006/relationships/image" Target="../media/image335.wmf"/><Relationship Id="rId12" Type="http://schemas.openxmlformats.org/officeDocument/2006/relationships/image" Target="../media/image340.wmf"/><Relationship Id="rId2" Type="http://schemas.openxmlformats.org/officeDocument/2006/relationships/image" Target="../media/image330.wmf"/><Relationship Id="rId1" Type="http://schemas.openxmlformats.org/officeDocument/2006/relationships/image" Target="../media/image329.wmf"/><Relationship Id="rId6" Type="http://schemas.openxmlformats.org/officeDocument/2006/relationships/image" Target="../media/image334.wmf"/><Relationship Id="rId11" Type="http://schemas.openxmlformats.org/officeDocument/2006/relationships/image" Target="../media/image339.wmf"/><Relationship Id="rId5" Type="http://schemas.openxmlformats.org/officeDocument/2006/relationships/image" Target="../media/image333.wmf"/><Relationship Id="rId15" Type="http://schemas.openxmlformats.org/officeDocument/2006/relationships/image" Target="../media/image343.wmf"/><Relationship Id="rId10" Type="http://schemas.openxmlformats.org/officeDocument/2006/relationships/image" Target="../media/image338.wmf"/><Relationship Id="rId4" Type="http://schemas.openxmlformats.org/officeDocument/2006/relationships/image" Target="../media/image332.wmf"/><Relationship Id="rId9" Type="http://schemas.openxmlformats.org/officeDocument/2006/relationships/image" Target="../media/image337.wmf"/><Relationship Id="rId14" Type="http://schemas.openxmlformats.org/officeDocument/2006/relationships/image" Target="../media/image342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6.wmf"/><Relationship Id="rId2" Type="http://schemas.openxmlformats.org/officeDocument/2006/relationships/image" Target="../media/image345.wmf"/><Relationship Id="rId1" Type="http://schemas.openxmlformats.org/officeDocument/2006/relationships/image" Target="../media/image344.wmf"/><Relationship Id="rId6" Type="http://schemas.openxmlformats.org/officeDocument/2006/relationships/image" Target="../media/image349.wmf"/><Relationship Id="rId5" Type="http://schemas.openxmlformats.org/officeDocument/2006/relationships/image" Target="../media/image348.wmf"/><Relationship Id="rId4" Type="http://schemas.openxmlformats.org/officeDocument/2006/relationships/image" Target="../media/image347.wmf"/></Relationships>
</file>

<file path=ppt/drawings/_rels/vmlDrawing48.vml.rels><?xml version="1.0" encoding="UTF-8" standalone="yes"?>
<Relationships xmlns="http://schemas.openxmlformats.org/package/2006/relationships"><Relationship Id="rId8" Type="http://schemas.openxmlformats.org/officeDocument/2006/relationships/image" Target="../media/image357.wmf"/><Relationship Id="rId3" Type="http://schemas.openxmlformats.org/officeDocument/2006/relationships/image" Target="../media/image352.wmf"/><Relationship Id="rId7" Type="http://schemas.openxmlformats.org/officeDocument/2006/relationships/image" Target="../media/image356.wmf"/><Relationship Id="rId2" Type="http://schemas.openxmlformats.org/officeDocument/2006/relationships/image" Target="../media/image351.wmf"/><Relationship Id="rId1" Type="http://schemas.openxmlformats.org/officeDocument/2006/relationships/image" Target="../media/image350.emf"/><Relationship Id="rId6" Type="http://schemas.openxmlformats.org/officeDocument/2006/relationships/image" Target="../media/image355.wmf"/><Relationship Id="rId5" Type="http://schemas.openxmlformats.org/officeDocument/2006/relationships/image" Target="../media/image354.wmf"/><Relationship Id="rId10" Type="http://schemas.openxmlformats.org/officeDocument/2006/relationships/image" Target="../media/image359.wmf"/><Relationship Id="rId4" Type="http://schemas.openxmlformats.org/officeDocument/2006/relationships/image" Target="../media/image353.wmf"/><Relationship Id="rId9" Type="http://schemas.openxmlformats.org/officeDocument/2006/relationships/image" Target="../media/image358.wmf"/></Relationships>
</file>

<file path=ppt/drawings/_rels/vmlDrawing49.vml.rels><?xml version="1.0" encoding="UTF-8" standalone="yes"?>
<Relationships xmlns="http://schemas.openxmlformats.org/package/2006/relationships"><Relationship Id="rId8" Type="http://schemas.openxmlformats.org/officeDocument/2006/relationships/image" Target="../media/image367.wmf"/><Relationship Id="rId3" Type="http://schemas.openxmlformats.org/officeDocument/2006/relationships/image" Target="../media/image362.wmf"/><Relationship Id="rId7" Type="http://schemas.openxmlformats.org/officeDocument/2006/relationships/image" Target="../media/image366.wmf"/><Relationship Id="rId2" Type="http://schemas.openxmlformats.org/officeDocument/2006/relationships/image" Target="../media/image361.wmf"/><Relationship Id="rId1" Type="http://schemas.openxmlformats.org/officeDocument/2006/relationships/image" Target="../media/image360.wmf"/><Relationship Id="rId6" Type="http://schemas.openxmlformats.org/officeDocument/2006/relationships/image" Target="../media/image365.wmf"/><Relationship Id="rId5" Type="http://schemas.openxmlformats.org/officeDocument/2006/relationships/image" Target="../media/image364.wmf"/><Relationship Id="rId10" Type="http://schemas.openxmlformats.org/officeDocument/2006/relationships/image" Target="../media/image369.wmf"/><Relationship Id="rId4" Type="http://schemas.openxmlformats.org/officeDocument/2006/relationships/image" Target="../media/image363.wmf"/><Relationship Id="rId9" Type="http://schemas.openxmlformats.org/officeDocument/2006/relationships/image" Target="../media/image368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377.wmf"/><Relationship Id="rId3" Type="http://schemas.openxmlformats.org/officeDocument/2006/relationships/image" Target="../media/image372.wmf"/><Relationship Id="rId7" Type="http://schemas.openxmlformats.org/officeDocument/2006/relationships/image" Target="../media/image376.wmf"/><Relationship Id="rId2" Type="http://schemas.openxmlformats.org/officeDocument/2006/relationships/image" Target="../media/image371.wmf"/><Relationship Id="rId1" Type="http://schemas.openxmlformats.org/officeDocument/2006/relationships/image" Target="../media/image370.wmf"/><Relationship Id="rId6" Type="http://schemas.openxmlformats.org/officeDocument/2006/relationships/image" Target="../media/image375.wmf"/><Relationship Id="rId11" Type="http://schemas.openxmlformats.org/officeDocument/2006/relationships/image" Target="../media/image380.wmf"/><Relationship Id="rId5" Type="http://schemas.openxmlformats.org/officeDocument/2006/relationships/image" Target="../media/image374.wmf"/><Relationship Id="rId10" Type="http://schemas.openxmlformats.org/officeDocument/2006/relationships/image" Target="../media/image379.wmf"/><Relationship Id="rId4" Type="http://schemas.openxmlformats.org/officeDocument/2006/relationships/image" Target="../media/image373.wmf"/><Relationship Id="rId9" Type="http://schemas.openxmlformats.org/officeDocument/2006/relationships/image" Target="../media/image378.wmf"/></Relationships>
</file>

<file path=ppt/drawings/_rels/vmlDrawing51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8.wmf"/><Relationship Id="rId3" Type="http://schemas.openxmlformats.org/officeDocument/2006/relationships/image" Target="../media/image383.wmf"/><Relationship Id="rId7" Type="http://schemas.openxmlformats.org/officeDocument/2006/relationships/image" Target="../media/image387.wmf"/><Relationship Id="rId12" Type="http://schemas.openxmlformats.org/officeDocument/2006/relationships/image" Target="../media/image392.wmf"/><Relationship Id="rId2" Type="http://schemas.openxmlformats.org/officeDocument/2006/relationships/image" Target="../media/image382.wmf"/><Relationship Id="rId1" Type="http://schemas.openxmlformats.org/officeDocument/2006/relationships/image" Target="../media/image381.wmf"/><Relationship Id="rId6" Type="http://schemas.openxmlformats.org/officeDocument/2006/relationships/image" Target="../media/image386.wmf"/><Relationship Id="rId11" Type="http://schemas.openxmlformats.org/officeDocument/2006/relationships/image" Target="../media/image391.wmf"/><Relationship Id="rId5" Type="http://schemas.openxmlformats.org/officeDocument/2006/relationships/image" Target="../media/image385.wmf"/><Relationship Id="rId10" Type="http://schemas.openxmlformats.org/officeDocument/2006/relationships/image" Target="../media/image390.wmf"/><Relationship Id="rId4" Type="http://schemas.openxmlformats.org/officeDocument/2006/relationships/image" Target="../media/image384.wmf"/><Relationship Id="rId9" Type="http://schemas.openxmlformats.org/officeDocument/2006/relationships/image" Target="../media/image389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5.wmf"/><Relationship Id="rId7" Type="http://schemas.openxmlformats.org/officeDocument/2006/relationships/image" Target="../media/image399.wmf"/><Relationship Id="rId2" Type="http://schemas.openxmlformats.org/officeDocument/2006/relationships/image" Target="../media/image394.wmf"/><Relationship Id="rId1" Type="http://schemas.openxmlformats.org/officeDocument/2006/relationships/image" Target="../media/image393.wmf"/><Relationship Id="rId6" Type="http://schemas.openxmlformats.org/officeDocument/2006/relationships/image" Target="../media/image398.wmf"/><Relationship Id="rId5" Type="http://schemas.openxmlformats.org/officeDocument/2006/relationships/image" Target="../media/image397.wmf"/><Relationship Id="rId4" Type="http://schemas.openxmlformats.org/officeDocument/2006/relationships/image" Target="../media/image396.wmf"/></Relationships>
</file>

<file path=ppt/drawings/_rels/vmlDrawing5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7.wmf"/><Relationship Id="rId3" Type="http://schemas.openxmlformats.org/officeDocument/2006/relationships/image" Target="../media/image402.wmf"/><Relationship Id="rId7" Type="http://schemas.openxmlformats.org/officeDocument/2006/relationships/image" Target="../media/image406.wmf"/><Relationship Id="rId12" Type="http://schemas.openxmlformats.org/officeDocument/2006/relationships/image" Target="../media/image411.wmf"/><Relationship Id="rId2" Type="http://schemas.openxmlformats.org/officeDocument/2006/relationships/image" Target="../media/image401.wmf"/><Relationship Id="rId1" Type="http://schemas.openxmlformats.org/officeDocument/2006/relationships/image" Target="../media/image400.wmf"/><Relationship Id="rId6" Type="http://schemas.openxmlformats.org/officeDocument/2006/relationships/image" Target="../media/image405.wmf"/><Relationship Id="rId11" Type="http://schemas.openxmlformats.org/officeDocument/2006/relationships/image" Target="../media/image410.wmf"/><Relationship Id="rId5" Type="http://schemas.openxmlformats.org/officeDocument/2006/relationships/image" Target="../media/image404.wmf"/><Relationship Id="rId10" Type="http://schemas.openxmlformats.org/officeDocument/2006/relationships/image" Target="../media/image409.wmf"/><Relationship Id="rId4" Type="http://schemas.openxmlformats.org/officeDocument/2006/relationships/image" Target="../media/image403.wmf"/><Relationship Id="rId9" Type="http://schemas.openxmlformats.org/officeDocument/2006/relationships/image" Target="../media/image408.wmf"/></Relationships>
</file>

<file path=ppt/drawings/_rels/vmlDrawing5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9.wmf"/><Relationship Id="rId3" Type="http://schemas.openxmlformats.org/officeDocument/2006/relationships/image" Target="../media/image414.wmf"/><Relationship Id="rId7" Type="http://schemas.openxmlformats.org/officeDocument/2006/relationships/image" Target="../media/image418.wmf"/><Relationship Id="rId2" Type="http://schemas.openxmlformats.org/officeDocument/2006/relationships/image" Target="../media/image413.wmf"/><Relationship Id="rId1" Type="http://schemas.openxmlformats.org/officeDocument/2006/relationships/image" Target="../media/image412.wmf"/><Relationship Id="rId6" Type="http://schemas.openxmlformats.org/officeDocument/2006/relationships/image" Target="../media/image417.wmf"/><Relationship Id="rId5" Type="http://schemas.openxmlformats.org/officeDocument/2006/relationships/image" Target="../media/image416.wmf"/><Relationship Id="rId10" Type="http://schemas.openxmlformats.org/officeDocument/2006/relationships/image" Target="../media/image421.wmf"/><Relationship Id="rId4" Type="http://schemas.openxmlformats.org/officeDocument/2006/relationships/image" Target="../media/image415.wmf"/><Relationship Id="rId9" Type="http://schemas.openxmlformats.org/officeDocument/2006/relationships/image" Target="../media/image420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9.wmf"/><Relationship Id="rId3" Type="http://schemas.openxmlformats.org/officeDocument/2006/relationships/image" Target="../media/image424.wmf"/><Relationship Id="rId7" Type="http://schemas.openxmlformats.org/officeDocument/2006/relationships/image" Target="../media/image428.wmf"/><Relationship Id="rId2" Type="http://schemas.openxmlformats.org/officeDocument/2006/relationships/image" Target="../media/image423.wmf"/><Relationship Id="rId1" Type="http://schemas.openxmlformats.org/officeDocument/2006/relationships/image" Target="../media/image422.wmf"/><Relationship Id="rId6" Type="http://schemas.openxmlformats.org/officeDocument/2006/relationships/image" Target="../media/image427.wmf"/><Relationship Id="rId5" Type="http://schemas.openxmlformats.org/officeDocument/2006/relationships/image" Target="../media/image426.wmf"/><Relationship Id="rId10" Type="http://schemas.openxmlformats.org/officeDocument/2006/relationships/image" Target="../media/image431.wmf"/><Relationship Id="rId4" Type="http://schemas.openxmlformats.org/officeDocument/2006/relationships/image" Target="../media/image425.wmf"/><Relationship Id="rId9" Type="http://schemas.openxmlformats.org/officeDocument/2006/relationships/image" Target="../media/image430.wmf"/></Relationships>
</file>

<file path=ppt/drawings/_rels/vmlDrawing5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4.wmf"/><Relationship Id="rId2" Type="http://schemas.openxmlformats.org/officeDocument/2006/relationships/image" Target="../media/image433.wmf"/><Relationship Id="rId1" Type="http://schemas.openxmlformats.org/officeDocument/2006/relationships/image" Target="../media/image432.wmf"/><Relationship Id="rId4" Type="http://schemas.openxmlformats.org/officeDocument/2006/relationships/image" Target="../media/image435.wmf"/></Relationships>
</file>

<file path=ppt/drawings/_rels/vmlDrawing5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8.wmf"/><Relationship Id="rId2" Type="http://schemas.openxmlformats.org/officeDocument/2006/relationships/image" Target="../media/image437.wmf"/><Relationship Id="rId1" Type="http://schemas.openxmlformats.org/officeDocument/2006/relationships/image" Target="../media/image436.wmf"/><Relationship Id="rId6" Type="http://schemas.openxmlformats.org/officeDocument/2006/relationships/image" Target="../media/image441.wmf"/><Relationship Id="rId5" Type="http://schemas.openxmlformats.org/officeDocument/2006/relationships/image" Target="../media/image440.wmf"/><Relationship Id="rId4" Type="http://schemas.openxmlformats.org/officeDocument/2006/relationships/image" Target="../media/image439.wmf"/></Relationships>
</file>

<file path=ppt/drawings/_rels/vmlDrawing5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4.wmf"/><Relationship Id="rId2" Type="http://schemas.openxmlformats.org/officeDocument/2006/relationships/image" Target="../media/image443.wmf"/><Relationship Id="rId1" Type="http://schemas.openxmlformats.org/officeDocument/2006/relationships/image" Target="../media/image442.wmf"/><Relationship Id="rId5" Type="http://schemas.openxmlformats.org/officeDocument/2006/relationships/image" Target="../media/image446.wmf"/><Relationship Id="rId4" Type="http://schemas.openxmlformats.org/officeDocument/2006/relationships/image" Target="../media/image445.wmf"/></Relationships>
</file>

<file path=ppt/drawings/_rels/vmlDrawing5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9.wmf"/><Relationship Id="rId2" Type="http://schemas.openxmlformats.org/officeDocument/2006/relationships/image" Target="../media/image448.wmf"/><Relationship Id="rId1" Type="http://schemas.openxmlformats.org/officeDocument/2006/relationships/image" Target="../media/image447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w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11" Type="http://schemas.openxmlformats.org/officeDocument/2006/relationships/image" Target="../media/image53.emf"/><Relationship Id="rId5" Type="http://schemas.openxmlformats.org/officeDocument/2006/relationships/image" Target="../media/image47.emf"/><Relationship Id="rId10" Type="http://schemas.openxmlformats.org/officeDocument/2006/relationships/image" Target="../media/image52.emf"/><Relationship Id="rId4" Type="http://schemas.openxmlformats.org/officeDocument/2006/relationships/image" Target="../media/image46.emf"/><Relationship Id="rId9" Type="http://schemas.openxmlformats.org/officeDocument/2006/relationships/image" Target="../media/image51.wmf"/></Relationships>
</file>

<file path=ppt/drawings/_rels/vmlDrawing6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57.wmf"/><Relationship Id="rId3" Type="http://schemas.openxmlformats.org/officeDocument/2006/relationships/image" Target="../media/image452.wmf"/><Relationship Id="rId7" Type="http://schemas.openxmlformats.org/officeDocument/2006/relationships/image" Target="../media/image456.wmf"/><Relationship Id="rId2" Type="http://schemas.openxmlformats.org/officeDocument/2006/relationships/image" Target="../media/image451.wmf"/><Relationship Id="rId1" Type="http://schemas.openxmlformats.org/officeDocument/2006/relationships/image" Target="../media/image450.wmf"/><Relationship Id="rId6" Type="http://schemas.openxmlformats.org/officeDocument/2006/relationships/image" Target="../media/image455.wmf"/><Relationship Id="rId11" Type="http://schemas.openxmlformats.org/officeDocument/2006/relationships/image" Target="../media/image460.wmf"/><Relationship Id="rId5" Type="http://schemas.openxmlformats.org/officeDocument/2006/relationships/image" Target="../media/image454.wmf"/><Relationship Id="rId10" Type="http://schemas.openxmlformats.org/officeDocument/2006/relationships/image" Target="../media/image459.wmf"/><Relationship Id="rId4" Type="http://schemas.openxmlformats.org/officeDocument/2006/relationships/image" Target="../media/image453.wmf"/><Relationship Id="rId9" Type="http://schemas.openxmlformats.org/officeDocument/2006/relationships/image" Target="../media/image458.wmf"/></Relationships>
</file>

<file path=ppt/drawings/_rels/vmlDrawing6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3.wmf"/><Relationship Id="rId7" Type="http://schemas.openxmlformats.org/officeDocument/2006/relationships/image" Target="../media/image467.wmf"/><Relationship Id="rId2" Type="http://schemas.openxmlformats.org/officeDocument/2006/relationships/image" Target="../media/image462.wmf"/><Relationship Id="rId1" Type="http://schemas.openxmlformats.org/officeDocument/2006/relationships/image" Target="../media/image461.wmf"/><Relationship Id="rId6" Type="http://schemas.openxmlformats.org/officeDocument/2006/relationships/image" Target="../media/image466.wmf"/><Relationship Id="rId5" Type="http://schemas.openxmlformats.org/officeDocument/2006/relationships/image" Target="../media/image465.wmf"/><Relationship Id="rId4" Type="http://schemas.openxmlformats.org/officeDocument/2006/relationships/image" Target="../media/image464.wmf"/></Relationships>
</file>

<file path=ppt/drawings/_rels/vmlDrawing6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wmf"/><Relationship Id="rId7" Type="http://schemas.openxmlformats.org/officeDocument/2006/relationships/image" Target="../media/image474.wmf"/><Relationship Id="rId2" Type="http://schemas.openxmlformats.org/officeDocument/2006/relationships/image" Target="../media/image469.wmf"/><Relationship Id="rId1" Type="http://schemas.openxmlformats.org/officeDocument/2006/relationships/image" Target="../media/image468.wmf"/><Relationship Id="rId6" Type="http://schemas.openxmlformats.org/officeDocument/2006/relationships/image" Target="../media/image473.wmf"/><Relationship Id="rId5" Type="http://schemas.openxmlformats.org/officeDocument/2006/relationships/image" Target="../media/image472.wmf"/><Relationship Id="rId4" Type="http://schemas.openxmlformats.org/officeDocument/2006/relationships/image" Target="../media/image471.wmf"/></Relationships>
</file>

<file path=ppt/drawings/_rels/vmlDrawing6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81.wmf"/><Relationship Id="rId13" Type="http://schemas.openxmlformats.org/officeDocument/2006/relationships/image" Target="../media/image486.wmf"/><Relationship Id="rId3" Type="http://schemas.openxmlformats.org/officeDocument/2006/relationships/image" Target="../media/image476.wmf"/><Relationship Id="rId7" Type="http://schemas.openxmlformats.org/officeDocument/2006/relationships/image" Target="../media/image480.wmf"/><Relationship Id="rId12" Type="http://schemas.openxmlformats.org/officeDocument/2006/relationships/image" Target="../media/image485.wmf"/><Relationship Id="rId2" Type="http://schemas.openxmlformats.org/officeDocument/2006/relationships/image" Target="../media/image462.wmf"/><Relationship Id="rId1" Type="http://schemas.openxmlformats.org/officeDocument/2006/relationships/image" Target="../media/image475.wmf"/><Relationship Id="rId6" Type="http://schemas.openxmlformats.org/officeDocument/2006/relationships/image" Target="../media/image479.wmf"/><Relationship Id="rId11" Type="http://schemas.openxmlformats.org/officeDocument/2006/relationships/image" Target="../media/image484.wmf"/><Relationship Id="rId5" Type="http://schemas.openxmlformats.org/officeDocument/2006/relationships/image" Target="../media/image478.wmf"/><Relationship Id="rId15" Type="http://schemas.openxmlformats.org/officeDocument/2006/relationships/image" Target="../media/image488.wmf"/><Relationship Id="rId10" Type="http://schemas.openxmlformats.org/officeDocument/2006/relationships/image" Target="../media/image483.wmf"/><Relationship Id="rId4" Type="http://schemas.openxmlformats.org/officeDocument/2006/relationships/image" Target="../media/image477.wmf"/><Relationship Id="rId9" Type="http://schemas.openxmlformats.org/officeDocument/2006/relationships/image" Target="../media/image482.wmf"/><Relationship Id="rId14" Type="http://schemas.openxmlformats.org/officeDocument/2006/relationships/image" Target="../media/image487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image" Target="../media/image56.emf"/><Relationship Id="rId7" Type="http://schemas.openxmlformats.org/officeDocument/2006/relationships/image" Target="../media/image60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6" Type="http://schemas.openxmlformats.org/officeDocument/2006/relationships/image" Target="../media/image59.wmf"/><Relationship Id="rId5" Type="http://schemas.openxmlformats.org/officeDocument/2006/relationships/image" Target="../media/image58.wmf"/><Relationship Id="rId10" Type="http://schemas.openxmlformats.org/officeDocument/2006/relationships/image" Target="../media/image63.wmf"/><Relationship Id="rId4" Type="http://schemas.openxmlformats.org/officeDocument/2006/relationships/image" Target="../media/image57.wmf"/><Relationship Id="rId9" Type="http://schemas.openxmlformats.org/officeDocument/2006/relationships/image" Target="../media/image6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71.wmf"/><Relationship Id="rId3" Type="http://schemas.openxmlformats.org/officeDocument/2006/relationships/image" Target="../media/image66.wmf"/><Relationship Id="rId7" Type="http://schemas.openxmlformats.org/officeDocument/2006/relationships/image" Target="../media/image70.wmf"/><Relationship Id="rId12" Type="http://schemas.openxmlformats.org/officeDocument/2006/relationships/image" Target="../media/image75.wmf"/><Relationship Id="rId2" Type="http://schemas.openxmlformats.org/officeDocument/2006/relationships/image" Target="../media/image65.emf"/><Relationship Id="rId1" Type="http://schemas.openxmlformats.org/officeDocument/2006/relationships/image" Target="../media/image64.wmf"/><Relationship Id="rId6" Type="http://schemas.openxmlformats.org/officeDocument/2006/relationships/image" Target="../media/image69.emf"/><Relationship Id="rId11" Type="http://schemas.openxmlformats.org/officeDocument/2006/relationships/image" Target="../media/image74.wmf"/><Relationship Id="rId5" Type="http://schemas.openxmlformats.org/officeDocument/2006/relationships/image" Target="../media/image68.wmf"/><Relationship Id="rId10" Type="http://schemas.openxmlformats.org/officeDocument/2006/relationships/image" Target="../media/image73.wmf"/><Relationship Id="rId4" Type="http://schemas.openxmlformats.org/officeDocument/2006/relationships/image" Target="../media/image67.emf"/><Relationship Id="rId9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13" Type="http://schemas.openxmlformats.org/officeDocument/2006/relationships/image" Target="../media/image84.wmf"/><Relationship Id="rId3" Type="http://schemas.openxmlformats.org/officeDocument/2006/relationships/image" Target="../media/image77.wmf"/><Relationship Id="rId7" Type="http://schemas.openxmlformats.org/officeDocument/2006/relationships/image" Target="../media/image60.wmf"/><Relationship Id="rId12" Type="http://schemas.openxmlformats.org/officeDocument/2006/relationships/image" Target="../media/image83.wmf"/><Relationship Id="rId17" Type="http://schemas.openxmlformats.org/officeDocument/2006/relationships/image" Target="../media/image88.wmf"/><Relationship Id="rId2" Type="http://schemas.openxmlformats.org/officeDocument/2006/relationships/image" Target="../media/image55.wmf"/><Relationship Id="rId16" Type="http://schemas.openxmlformats.org/officeDocument/2006/relationships/image" Target="../media/image87.wmf"/><Relationship Id="rId1" Type="http://schemas.openxmlformats.org/officeDocument/2006/relationships/image" Target="../media/image76.wmf"/><Relationship Id="rId6" Type="http://schemas.openxmlformats.org/officeDocument/2006/relationships/image" Target="../media/image59.wmf"/><Relationship Id="rId11" Type="http://schemas.openxmlformats.org/officeDocument/2006/relationships/image" Target="../media/image82.wmf"/><Relationship Id="rId5" Type="http://schemas.openxmlformats.org/officeDocument/2006/relationships/image" Target="../media/image79.wmf"/><Relationship Id="rId15" Type="http://schemas.openxmlformats.org/officeDocument/2006/relationships/image" Target="../media/image86.wmf"/><Relationship Id="rId10" Type="http://schemas.openxmlformats.org/officeDocument/2006/relationships/image" Target="../media/image63.wmf"/><Relationship Id="rId4" Type="http://schemas.openxmlformats.org/officeDocument/2006/relationships/image" Target="../media/image78.wmf"/><Relationship Id="rId9" Type="http://schemas.openxmlformats.org/officeDocument/2006/relationships/image" Target="../media/image81.wmf"/><Relationship Id="rId14" Type="http://schemas.openxmlformats.org/officeDocument/2006/relationships/image" Target="../media/image8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235AF77-A18C-44A2-9887-BA6837F1F8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06F8879-FA83-46F1-812C-B351FEB30C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B71D-1A20-4120-9CE9-BFA7C6A041E6}" type="datetimeFigureOut">
              <a:rPr lang="zh-CN" altLang="en-US" smtClean="0"/>
              <a:t>2021/12/15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3EA16B-B790-4A8F-BAFF-8C48811E81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B0E1DF2-7039-41CB-9779-BF80C8DA71D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0DB9D-6B41-4D78-B091-AADE897B35C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350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C5F9DC52-4B07-4CFC-87D5-490AC862F5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031DDA-4355-4854-8C5C-C2AC2978D3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BA5888E0-7D9B-4110-B86E-D837CC8393A8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362A9837-FF55-4611-8E76-055748A931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B51D619C-3C9F-4618-AFB2-907B7021A0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31C88CE-468D-4237-9B49-B2395263C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2225A2-C182-4197-9D89-D94D32919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3E0C2EFB-E6F0-4526-A71E-3BEE9C081B9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2232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D605F97E-3E39-4189-B3EF-F63B600CE80F}" type="slidenum">
              <a:rPr lang="en-US" altLang="zh-CN" sz="1200"/>
              <a:pPr/>
              <a:t>2</a:t>
            </a:fld>
            <a:endParaRPr lang="en-US" altLang="zh-CN" sz="1200" dirty="0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09607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B83735-B3F4-4D00-9450-BFFD953B490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18770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144AFF4-53A4-439C-B31E-A3FDC57AA69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1748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6445DE7-B6DE-46A0-854F-11351F41E70C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6374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625E64B-9A4B-48BB-91FB-326BB57FA7B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626755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3C8DC14-0881-426A-BDB9-F9FB12DA2FE9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394043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04261C3-398A-4B1B-A5B6-2FB3F9F3652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25165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40550-EFA8-4BB4-8332-7FB708EB1E0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11731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8EB7BE-E598-4617-AAE7-AB9A9647DE27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07277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436DAC7-5BF8-4FCF-9CD5-6F192013A470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9348049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B7D9E7-5847-48B0-A2E9-4952750FD72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826020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37F76D-E268-4028-B178-4B26B801F53E}" type="slidenum">
              <a:rPr lang="en-US" altLang="zh-CN" sz="1200"/>
              <a:pPr/>
              <a:t>5</a:t>
            </a:fld>
            <a:endParaRPr lang="en-US" altLang="zh-CN" sz="1200" dirty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99349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6EA403-3B67-4372-93FE-D4AA737D80E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997947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BD0C95B-EA08-49F6-BB0D-A27FD7A3D1AD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056453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832983E-4AAC-4362-8EFD-089B186BFCE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47353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8768FA-6851-4FA6-A076-45EBCBC110C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9433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0D8E520-CAA5-4DDE-852B-028442CF967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74747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019C85-2BE7-4A21-B3E1-0C2B38EB0964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43025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C64622A-27C3-4317-A83E-CC1717AA081A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215573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35AB7D-1E7C-4F22-8F7B-110AC1464AB3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33134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0CB79DE-E6A8-4C6C-8C31-44BDB97BAFE0}" type="slidenum">
              <a:rPr lang="en-US" altLang="zh-CN" sz="1200"/>
              <a:pPr/>
              <a:t>6</a:t>
            </a:fld>
            <a:endParaRPr lang="en-US" altLang="zh-CN" sz="1200" dirty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1407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C8D77BE-3CD0-4058-BF47-958C47CBF166}" type="slidenum">
              <a:rPr lang="en-US" altLang="zh-CN" sz="1200"/>
              <a:pPr/>
              <a:t>12</a:t>
            </a:fld>
            <a:endParaRPr lang="en-US" altLang="zh-CN" sz="1200" dirty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79806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0BC75B1-89A2-4021-879A-9CB146DD9CCD}" type="slidenum">
              <a:rPr lang="en-US" altLang="zh-CN" sz="1200"/>
              <a:pPr/>
              <a:t>15</a:t>
            </a:fld>
            <a:endParaRPr lang="en-US" altLang="zh-CN" sz="1200" dirty="0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998282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EC8E3FB3-FC43-47C5-919C-081917626DEF}" type="slidenum">
              <a:rPr lang="en-US" altLang="zh-CN" sz="1200"/>
              <a:pPr/>
              <a:t>16</a:t>
            </a:fld>
            <a:endParaRPr lang="en-US" altLang="zh-CN" sz="1200" dirty="0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18345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8ADDB1-0877-4C9C-BA6D-D341D20CCF19}" type="slidenum">
              <a:rPr lang="en-US" altLang="zh-CN" sz="1200"/>
              <a:pPr/>
              <a:t>17</a:t>
            </a:fld>
            <a:endParaRPr lang="en-US" altLang="zh-CN" sz="1200" dirty="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99838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5AFA7BB7-DFE1-4F2C-82E7-17CEE82FF093}" type="slidenum">
              <a:rPr lang="en-US" altLang="zh-CN" sz="1200"/>
              <a:pPr/>
              <a:t>18</a:t>
            </a:fld>
            <a:endParaRPr lang="en-US" altLang="zh-CN" sz="1200" dirty="0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9113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12D76F0-0E38-43E9-9C9F-CEE829F616E5}" type="slidenum">
              <a:rPr lang="en-US" altLang="zh-CN" sz="1200"/>
              <a:pPr/>
              <a:t>19</a:t>
            </a:fld>
            <a:endParaRPr lang="en-US" altLang="zh-CN" sz="1200" dirty="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4511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79509" y="4077072"/>
            <a:ext cx="8534400" cy="6229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2">
                    <a:lumMod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1C6A41-90A8-4EB9-8C2B-1723944C0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845C3B-12B8-44A0-8F52-0F6EF65AD41E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C8C8E-1B6A-40F4-967D-EA7CEF96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B00CDE-2600-49A6-8D88-57F034EF8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F8BE23-9125-4FCC-9C73-BD04F861CF2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3872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BDD4BC-D884-4375-89CE-7EEF4EC53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EC063F-A2BC-463C-8CAF-B19EA2F9C491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74256A-0E7D-4754-A912-FD07C6E29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7BAAEC-0BA9-41DF-8EBD-836A6ACE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C21D670-47FF-458F-87A7-4A231FD2161E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5475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080B1-3975-480E-95BC-F6D48504C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C66B24-CA97-439F-AA6D-C5F31D508A43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ABF498-AFF6-428E-A696-509856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41D49B-DC10-4DDF-98D3-3D985A27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EDF25B-788C-4C3E-95C0-95CF9C7F2840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979560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9D9FF1-1C96-46DA-BA1F-718D96125B7D}" type="slidenum">
              <a:rPr lang="en-US" altLang="zh-CN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347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679509" y="255569"/>
            <a:ext cx="9422837" cy="1143000"/>
          </a:xfrm>
        </p:spPr>
        <p:txBody>
          <a:bodyPr/>
          <a:lstStyle>
            <a:lvl1pPr algn="r">
              <a:defRPr sz="3200" b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95467" y="1403652"/>
            <a:ext cx="9601067" cy="4608512"/>
          </a:xfrm>
        </p:spPr>
        <p:txBody>
          <a:bodyPr/>
          <a:lstStyle>
            <a:lvl1pPr>
              <a:defRPr sz="2000">
                <a:solidFill>
                  <a:schemeClr val="bg2">
                    <a:lumMod val="10000"/>
                  </a:schemeClr>
                </a:solidFill>
              </a:defRPr>
            </a:lvl1pPr>
            <a:lvl2pPr>
              <a:defRPr sz="2000">
                <a:solidFill>
                  <a:schemeClr val="bg2">
                    <a:lumMod val="10000"/>
                  </a:schemeClr>
                </a:solidFill>
              </a:defRPr>
            </a:lvl2pPr>
            <a:lvl3pPr>
              <a:defRPr sz="2000">
                <a:solidFill>
                  <a:schemeClr val="bg2">
                    <a:lumMod val="10000"/>
                  </a:schemeClr>
                </a:solidFill>
              </a:defRPr>
            </a:lvl3pPr>
            <a:lvl4pPr>
              <a:defRPr sz="2000">
                <a:solidFill>
                  <a:schemeClr val="bg2">
                    <a:lumMod val="10000"/>
                  </a:schemeClr>
                </a:solidFill>
              </a:defRPr>
            </a:lvl4pPr>
            <a:lvl5pPr>
              <a:defRPr sz="2000">
                <a:solidFill>
                  <a:schemeClr val="bg2">
                    <a:lumMod val="1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C941AA-1ED0-47DF-A392-EB5BA098700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6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CD22F5-A067-4F1D-9696-0D3DAD59E1FE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2C16850-0787-4BA6-8B93-4879708DC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12299" y="6481752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464477-EFEA-449A-8B4F-EF7109AFD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84299" y="6481752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F241AFB-9D3F-4C35-906A-8E91BE352314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576542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8ECEA-04CA-4B21-AFB4-9A8C4543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CCDB1-F5E8-418A-A2C7-83965C4D6368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54874D-11CB-4CF1-9596-B4E872E3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22F02F-58AC-46A9-A73D-43486DC6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8E686A-6D74-4894-BF7D-7F6AFA86EB66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8214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46847E57-A096-49E6-A2EF-E7EA8C2B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92DE1-FD72-4770-9694-E5AE515EAF4B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632BB91C-E4B0-4A76-A6B2-45ECDDAB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F624A061-66EC-4D77-90B7-FB0F65A2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B45CD-C86B-48D4-829F-F0E1BCAACD9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75928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>
            <a:extLst>
              <a:ext uri="{FF2B5EF4-FFF2-40B4-BE49-F238E27FC236}">
                <a16:creationId xmlns:a16="http://schemas.microsoft.com/office/drawing/2014/main" id="{63275422-D8EF-4BAE-9CAF-14D514E1A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DA1612-B0FE-4D56-B49C-D574DB53E80D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8" name="页脚占位符 4">
            <a:extLst>
              <a:ext uri="{FF2B5EF4-FFF2-40B4-BE49-F238E27FC236}">
                <a16:creationId xmlns:a16="http://schemas.microsoft.com/office/drawing/2014/main" id="{65A91C3E-A2DD-4326-8D3C-ACB03C5AC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20A65-DE4C-46BF-9E2E-93AA9EF11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A9F5F6-6DAB-47EB-B335-FB1D716CB78D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094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>
            <a:extLst>
              <a:ext uri="{FF2B5EF4-FFF2-40B4-BE49-F238E27FC236}">
                <a16:creationId xmlns:a16="http://schemas.microsoft.com/office/drawing/2014/main" id="{2611C3E3-61F8-4E46-9A1B-C756B9458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47D166-22B7-43BF-88F6-B15BC8903EDD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4" name="页脚占位符 4">
            <a:extLst>
              <a:ext uri="{FF2B5EF4-FFF2-40B4-BE49-F238E27FC236}">
                <a16:creationId xmlns:a16="http://schemas.microsoft.com/office/drawing/2014/main" id="{5BCF57CF-0598-438E-8A5D-EB1085F7F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6784F4FC-7E57-4D41-95ED-DE546C1D1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87150-5C3E-4439-B216-5F65A4C7C309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4643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>
            <a:extLst>
              <a:ext uri="{FF2B5EF4-FFF2-40B4-BE49-F238E27FC236}">
                <a16:creationId xmlns:a16="http://schemas.microsoft.com/office/drawing/2014/main" id="{D650A1EE-2A09-45A9-A90D-1144FEDD0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DF86F0-0B1E-4EF6-96EB-165C1041BE10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3" name="页脚占位符 4">
            <a:extLst>
              <a:ext uri="{FF2B5EF4-FFF2-40B4-BE49-F238E27FC236}">
                <a16:creationId xmlns:a16="http://schemas.microsoft.com/office/drawing/2014/main" id="{56F56139-E9D8-452A-AFCD-9F64CECF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A52E69B4-70FF-4B93-ACD9-39CB35DA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FDD63B-992A-4963-B4FF-3D8E2E9E157C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11666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39CBEA3F-5ADC-4C9C-A7B1-7FB6BA591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207046-A6C2-4564-973D-5B55C77B7634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5E3A7A82-C3EA-4E48-ADF2-C9F0F4B9F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B8977483-C766-4A38-B965-E3487DBB5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7B350A-96DE-4831-A299-8751279B269F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61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>
            <a:extLst>
              <a:ext uri="{FF2B5EF4-FFF2-40B4-BE49-F238E27FC236}">
                <a16:creationId xmlns:a16="http://schemas.microsoft.com/office/drawing/2014/main" id="{CA563FC7-0B6C-423B-B295-147E40F1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AC7F67-FFBA-4598-A363-5A1E3E73D1E5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6" name="页脚占位符 4">
            <a:extLst>
              <a:ext uri="{FF2B5EF4-FFF2-40B4-BE49-F238E27FC236}">
                <a16:creationId xmlns:a16="http://schemas.microsoft.com/office/drawing/2014/main" id="{A5076843-BAB1-4854-A445-A0137A16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91EF6D50-E79D-49FA-B76A-6BA66596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8F5F28-11E1-4F09-953A-DB09D1BF2502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803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25000"/>
                    </a14:imgEffect>
                    <a14:imgEffect>
                      <a14:colorTemperature colorTemp="97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>
            <a:extLst>
              <a:ext uri="{FF2B5EF4-FFF2-40B4-BE49-F238E27FC236}">
                <a16:creationId xmlns:a16="http://schemas.microsoft.com/office/drawing/2014/main" id="{C7EC5E42-6E5D-407E-9066-783F041463F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911424" y="273844"/>
            <a:ext cx="1026484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>
            <a:extLst>
              <a:ext uri="{FF2B5EF4-FFF2-40B4-BE49-F238E27FC236}">
                <a16:creationId xmlns:a16="http://schemas.microsoft.com/office/drawing/2014/main" id="{9D24FB56-6E7A-4776-AD9A-1053A7134CA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1295467" y="1438518"/>
            <a:ext cx="9697077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44D87F-9B01-43C0-BA99-2ADBDACEA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2484" y="6492876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18EFB23F-41D9-4BBE-8B93-E6BE8754B72C}" type="datetimeFigureOut">
              <a:rPr lang="zh-CN" altLang="en-US"/>
              <a:pPr>
                <a:defRPr/>
              </a:pPr>
              <a:t>2021/12/15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A00A20-4C62-4617-A875-61759F786C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8484" y="6492876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342A9B-B8D3-4025-AFBA-96BF91BF62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40484" y="6492876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25E571C-9FBD-4713-AA8D-FC2F4955C767}" type="slidenum">
              <a:rPr lang="zh-CN" altLang="en-US"/>
              <a:pPr/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  <p:sldLayoutId id="2147483660" r:id="rId12"/>
  </p:sldLayoutIdLst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bg2">
              <a:lumMod val="10000"/>
            </a:schemeClr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80.bin"/><Relationship Id="rId18" Type="http://schemas.openxmlformats.org/officeDocument/2006/relationships/image" Target="../media/image80.wmf"/><Relationship Id="rId26" Type="http://schemas.openxmlformats.org/officeDocument/2006/relationships/image" Target="../media/image83.wmf"/><Relationship Id="rId3" Type="http://schemas.openxmlformats.org/officeDocument/2006/relationships/oleObject" Target="../embeddings/oleObject75.bin"/><Relationship Id="rId21" Type="http://schemas.openxmlformats.org/officeDocument/2006/relationships/oleObject" Target="../embeddings/oleObject84.bin"/><Relationship Id="rId34" Type="http://schemas.openxmlformats.org/officeDocument/2006/relationships/image" Target="../media/image87.wmf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2.bin"/><Relationship Id="rId25" Type="http://schemas.openxmlformats.org/officeDocument/2006/relationships/oleObject" Target="../embeddings/oleObject86.bin"/><Relationship Id="rId33" Type="http://schemas.openxmlformats.org/officeDocument/2006/relationships/oleObject" Target="../embeddings/oleObject9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81.wmf"/><Relationship Id="rId29" Type="http://schemas.openxmlformats.org/officeDocument/2006/relationships/oleObject" Target="../embeddings/oleObject88.bin"/><Relationship Id="rId1" Type="http://schemas.openxmlformats.org/officeDocument/2006/relationships/vmlDrawing" Target="../drawings/vmlDrawing9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79.bin"/><Relationship Id="rId24" Type="http://schemas.openxmlformats.org/officeDocument/2006/relationships/image" Target="../media/image82.wmf"/><Relationship Id="rId32" Type="http://schemas.openxmlformats.org/officeDocument/2006/relationships/image" Target="../media/image86.wmf"/><Relationship Id="rId5" Type="http://schemas.openxmlformats.org/officeDocument/2006/relationships/oleObject" Target="../embeddings/oleObject76.bin"/><Relationship Id="rId15" Type="http://schemas.openxmlformats.org/officeDocument/2006/relationships/oleObject" Target="../embeddings/oleObject81.bin"/><Relationship Id="rId23" Type="http://schemas.openxmlformats.org/officeDocument/2006/relationships/oleObject" Target="../embeddings/oleObject85.bin"/><Relationship Id="rId28" Type="http://schemas.openxmlformats.org/officeDocument/2006/relationships/image" Target="../media/image84.wmf"/><Relationship Id="rId36" Type="http://schemas.openxmlformats.org/officeDocument/2006/relationships/image" Target="../media/image88.wmf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3.bin"/><Relationship Id="rId31" Type="http://schemas.openxmlformats.org/officeDocument/2006/relationships/oleObject" Target="../embeddings/oleObject89.bin"/><Relationship Id="rId4" Type="http://schemas.openxmlformats.org/officeDocument/2006/relationships/image" Target="../media/image76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Relationship Id="rId27" Type="http://schemas.openxmlformats.org/officeDocument/2006/relationships/oleObject" Target="../embeddings/oleObject87.bin"/><Relationship Id="rId30" Type="http://schemas.openxmlformats.org/officeDocument/2006/relationships/image" Target="../media/image85.wmf"/><Relationship Id="rId35" Type="http://schemas.openxmlformats.org/officeDocument/2006/relationships/oleObject" Target="../embeddings/oleObject91.bin"/><Relationship Id="rId8" Type="http://schemas.openxmlformats.org/officeDocument/2006/relationships/image" Target="../media/image77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wmf"/><Relationship Id="rId13" Type="http://schemas.openxmlformats.org/officeDocument/2006/relationships/oleObject" Target="../embeddings/oleObject97.bin"/><Relationship Id="rId18" Type="http://schemas.openxmlformats.org/officeDocument/2006/relationships/image" Target="../media/image96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12" Type="http://schemas.openxmlformats.org/officeDocument/2006/relationships/image" Target="../media/image93.wmf"/><Relationship Id="rId17" Type="http://schemas.openxmlformats.org/officeDocument/2006/relationships/oleObject" Target="../embeddings/oleObject9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5.wmf"/><Relationship Id="rId1" Type="http://schemas.openxmlformats.org/officeDocument/2006/relationships/vmlDrawing" Target="../drawings/vmlDrawing10.vml"/><Relationship Id="rId6" Type="http://schemas.openxmlformats.org/officeDocument/2006/relationships/image" Target="../media/image90.wmf"/><Relationship Id="rId11" Type="http://schemas.openxmlformats.org/officeDocument/2006/relationships/oleObject" Target="../embeddings/oleObject96.bin"/><Relationship Id="rId5" Type="http://schemas.openxmlformats.org/officeDocument/2006/relationships/oleObject" Target="../embeddings/oleObject93.bin"/><Relationship Id="rId15" Type="http://schemas.openxmlformats.org/officeDocument/2006/relationships/oleObject" Target="../embeddings/oleObject98.bin"/><Relationship Id="rId10" Type="http://schemas.openxmlformats.org/officeDocument/2006/relationships/image" Target="../media/image92.wmf"/><Relationship Id="rId4" Type="http://schemas.openxmlformats.org/officeDocument/2006/relationships/image" Target="../media/image89.wmf"/><Relationship Id="rId9" Type="http://schemas.openxmlformats.org/officeDocument/2006/relationships/oleObject" Target="../embeddings/oleObject95.bin"/><Relationship Id="rId14" Type="http://schemas.openxmlformats.org/officeDocument/2006/relationships/image" Target="../media/image9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01.wmf"/><Relationship Id="rId18" Type="http://schemas.openxmlformats.org/officeDocument/2006/relationships/oleObject" Target="../embeddings/oleObject107.bin"/><Relationship Id="rId26" Type="http://schemas.openxmlformats.org/officeDocument/2006/relationships/oleObject" Target="../embeddings/oleObject11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05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103.wmf"/><Relationship Id="rId25" Type="http://schemas.openxmlformats.org/officeDocument/2006/relationships/image" Target="../media/image107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6.bin"/><Relationship Id="rId20" Type="http://schemas.openxmlformats.org/officeDocument/2006/relationships/oleObject" Target="../embeddings/oleObject108.bin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0.wmf"/><Relationship Id="rId24" Type="http://schemas.openxmlformats.org/officeDocument/2006/relationships/oleObject" Target="../embeddings/oleObject110.bin"/><Relationship Id="rId5" Type="http://schemas.openxmlformats.org/officeDocument/2006/relationships/image" Target="../media/image97.wmf"/><Relationship Id="rId15" Type="http://schemas.openxmlformats.org/officeDocument/2006/relationships/image" Target="../media/image102.wmf"/><Relationship Id="rId23" Type="http://schemas.openxmlformats.org/officeDocument/2006/relationships/image" Target="../media/image106.wmf"/><Relationship Id="rId10" Type="http://schemas.openxmlformats.org/officeDocument/2006/relationships/oleObject" Target="../embeddings/oleObject103.bin"/><Relationship Id="rId19" Type="http://schemas.openxmlformats.org/officeDocument/2006/relationships/image" Target="../media/image104.wmf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105.bin"/><Relationship Id="rId22" Type="http://schemas.openxmlformats.org/officeDocument/2006/relationships/oleObject" Target="../embeddings/oleObject109.bin"/><Relationship Id="rId27" Type="http://schemas.openxmlformats.org/officeDocument/2006/relationships/image" Target="../media/image108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wmf"/><Relationship Id="rId13" Type="http://schemas.openxmlformats.org/officeDocument/2006/relationships/oleObject" Target="../embeddings/oleObject117.bin"/><Relationship Id="rId18" Type="http://schemas.openxmlformats.org/officeDocument/2006/relationships/image" Target="../media/image116.wmf"/><Relationship Id="rId26" Type="http://schemas.openxmlformats.org/officeDocument/2006/relationships/image" Target="../media/image120.wmf"/><Relationship Id="rId3" Type="http://schemas.openxmlformats.org/officeDocument/2006/relationships/oleObject" Target="../embeddings/oleObject112.bin"/><Relationship Id="rId21" Type="http://schemas.openxmlformats.org/officeDocument/2006/relationships/oleObject" Target="../embeddings/oleObject121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3.wmf"/><Relationship Id="rId17" Type="http://schemas.openxmlformats.org/officeDocument/2006/relationships/oleObject" Target="../embeddings/oleObject119.bin"/><Relationship Id="rId25" Type="http://schemas.openxmlformats.org/officeDocument/2006/relationships/oleObject" Target="../embeddings/oleObject12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5.wmf"/><Relationship Id="rId20" Type="http://schemas.openxmlformats.org/officeDocument/2006/relationships/image" Target="../media/image117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10.wmf"/><Relationship Id="rId11" Type="http://schemas.openxmlformats.org/officeDocument/2006/relationships/oleObject" Target="../embeddings/oleObject116.bin"/><Relationship Id="rId24" Type="http://schemas.openxmlformats.org/officeDocument/2006/relationships/image" Target="../media/image119.wmf"/><Relationship Id="rId5" Type="http://schemas.openxmlformats.org/officeDocument/2006/relationships/oleObject" Target="../embeddings/oleObject113.bin"/><Relationship Id="rId15" Type="http://schemas.openxmlformats.org/officeDocument/2006/relationships/oleObject" Target="../embeddings/oleObject118.bin"/><Relationship Id="rId23" Type="http://schemas.openxmlformats.org/officeDocument/2006/relationships/oleObject" Target="../embeddings/oleObject122.bin"/><Relationship Id="rId10" Type="http://schemas.openxmlformats.org/officeDocument/2006/relationships/image" Target="../media/image112.wmf"/><Relationship Id="rId19" Type="http://schemas.openxmlformats.org/officeDocument/2006/relationships/oleObject" Target="../embeddings/oleObject120.bin"/><Relationship Id="rId4" Type="http://schemas.openxmlformats.org/officeDocument/2006/relationships/image" Target="../media/image109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4.wmf"/><Relationship Id="rId22" Type="http://schemas.openxmlformats.org/officeDocument/2006/relationships/image" Target="../media/image118.wmf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8.wmf"/><Relationship Id="rId26" Type="http://schemas.openxmlformats.org/officeDocument/2006/relationships/image" Target="../media/image132.wmf"/><Relationship Id="rId3" Type="http://schemas.openxmlformats.org/officeDocument/2006/relationships/oleObject" Target="../embeddings/oleObject124.bin"/><Relationship Id="rId21" Type="http://schemas.openxmlformats.org/officeDocument/2006/relationships/oleObject" Target="../embeddings/oleObject133.bin"/><Relationship Id="rId34" Type="http://schemas.openxmlformats.org/officeDocument/2006/relationships/image" Target="../media/image136.wmf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5.wmf"/><Relationship Id="rId17" Type="http://schemas.openxmlformats.org/officeDocument/2006/relationships/oleObject" Target="../embeddings/oleObject131.bin"/><Relationship Id="rId25" Type="http://schemas.openxmlformats.org/officeDocument/2006/relationships/oleObject" Target="../embeddings/oleObject135.bin"/><Relationship Id="rId33" Type="http://schemas.openxmlformats.org/officeDocument/2006/relationships/oleObject" Target="../embeddings/oleObject13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7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37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22.w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31.wmf"/><Relationship Id="rId32" Type="http://schemas.openxmlformats.org/officeDocument/2006/relationships/image" Target="../media/image135.wmf"/><Relationship Id="rId5" Type="http://schemas.openxmlformats.org/officeDocument/2006/relationships/oleObject" Target="../embeddings/oleObject125.bin"/><Relationship Id="rId15" Type="http://schemas.openxmlformats.org/officeDocument/2006/relationships/oleObject" Target="../embeddings/oleObject130.bin"/><Relationship Id="rId23" Type="http://schemas.openxmlformats.org/officeDocument/2006/relationships/oleObject" Target="../embeddings/oleObject134.bin"/><Relationship Id="rId28" Type="http://schemas.openxmlformats.org/officeDocument/2006/relationships/image" Target="../media/image133.wmf"/><Relationship Id="rId36" Type="http://schemas.openxmlformats.org/officeDocument/2006/relationships/image" Target="../media/image137.wmf"/><Relationship Id="rId10" Type="http://schemas.openxmlformats.org/officeDocument/2006/relationships/image" Target="../media/image124.wmf"/><Relationship Id="rId19" Type="http://schemas.openxmlformats.org/officeDocument/2006/relationships/oleObject" Target="../embeddings/oleObject132.bin"/><Relationship Id="rId31" Type="http://schemas.openxmlformats.org/officeDocument/2006/relationships/oleObject" Target="../embeddings/oleObject138.bin"/><Relationship Id="rId4" Type="http://schemas.openxmlformats.org/officeDocument/2006/relationships/image" Target="../media/image121.w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6.wmf"/><Relationship Id="rId22" Type="http://schemas.openxmlformats.org/officeDocument/2006/relationships/image" Target="../media/image130.wmf"/><Relationship Id="rId27" Type="http://schemas.openxmlformats.org/officeDocument/2006/relationships/oleObject" Target="../embeddings/oleObject136.bin"/><Relationship Id="rId30" Type="http://schemas.openxmlformats.org/officeDocument/2006/relationships/image" Target="../media/image134.wmf"/><Relationship Id="rId35" Type="http://schemas.openxmlformats.org/officeDocument/2006/relationships/oleObject" Target="../embeddings/oleObject140.bin"/><Relationship Id="rId8" Type="http://schemas.openxmlformats.org/officeDocument/2006/relationships/image" Target="../media/image12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3.bin"/><Relationship Id="rId13" Type="http://schemas.openxmlformats.org/officeDocument/2006/relationships/image" Target="../media/image142.wm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39.wmf"/><Relationship Id="rId12" Type="http://schemas.openxmlformats.org/officeDocument/2006/relationships/oleObject" Target="../embeddings/oleObject14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142.bin"/><Relationship Id="rId11" Type="http://schemas.openxmlformats.org/officeDocument/2006/relationships/image" Target="../media/image141.wmf"/><Relationship Id="rId5" Type="http://schemas.openxmlformats.org/officeDocument/2006/relationships/image" Target="../media/image138.wmf"/><Relationship Id="rId15" Type="http://schemas.openxmlformats.org/officeDocument/2006/relationships/image" Target="../media/image143.wmf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41.bin"/><Relationship Id="rId9" Type="http://schemas.openxmlformats.org/officeDocument/2006/relationships/image" Target="../media/image140.wmf"/><Relationship Id="rId14" Type="http://schemas.openxmlformats.org/officeDocument/2006/relationships/oleObject" Target="../embeddings/oleObject14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44.wmf"/><Relationship Id="rId4" Type="http://schemas.openxmlformats.org/officeDocument/2006/relationships/oleObject" Target="../embeddings/oleObject147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0.bin"/><Relationship Id="rId13" Type="http://schemas.openxmlformats.org/officeDocument/2006/relationships/image" Target="../media/image149.wmf"/><Relationship Id="rId3" Type="http://schemas.openxmlformats.org/officeDocument/2006/relationships/notesSlide" Target="../notesSlides/notesSlide7.xml"/><Relationship Id="rId7" Type="http://schemas.openxmlformats.org/officeDocument/2006/relationships/image" Target="../media/image146.wmf"/><Relationship Id="rId12" Type="http://schemas.openxmlformats.org/officeDocument/2006/relationships/oleObject" Target="../embeddings/oleObject152.bin"/><Relationship Id="rId17" Type="http://schemas.openxmlformats.org/officeDocument/2006/relationships/image" Target="../media/image15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54.bin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149.bin"/><Relationship Id="rId11" Type="http://schemas.openxmlformats.org/officeDocument/2006/relationships/image" Target="../media/image148.wmf"/><Relationship Id="rId5" Type="http://schemas.openxmlformats.org/officeDocument/2006/relationships/image" Target="../media/image145.wmf"/><Relationship Id="rId15" Type="http://schemas.openxmlformats.org/officeDocument/2006/relationships/image" Target="../media/image150.wmf"/><Relationship Id="rId10" Type="http://schemas.openxmlformats.org/officeDocument/2006/relationships/oleObject" Target="../embeddings/oleObject151.bin"/><Relationship Id="rId4" Type="http://schemas.openxmlformats.org/officeDocument/2006/relationships/oleObject" Target="../embeddings/oleObject148.bin"/><Relationship Id="rId9" Type="http://schemas.openxmlformats.org/officeDocument/2006/relationships/image" Target="../media/image147.wmf"/><Relationship Id="rId14" Type="http://schemas.openxmlformats.org/officeDocument/2006/relationships/oleObject" Target="../embeddings/oleObject15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7.bin"/><Relationship Id="rId13" Type="http://schemas.openxmlformats.org/officeDocument/2006/relationships/image" Target="../media/image156.wmf"/><Relationship Id="rId18" Type="http://schemas.openxmlformats.org/officeDocument/2006/relationships/oleObject" Target="../embeddings/oleObject162.bin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9.bin"/><Relationship Id="rId17" Type="http://schemas.openxmlformats.org/officeDocument/2006/relationships/image" Target="../media/image15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61.bin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156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58.bin"/><Relationship Id="rId19" Type="http://schemas.openxmlformats.org/officeDocument/2006/relationships/image" Target="../media/image159.wmf"/><Relationship Id="rId4" Type="http://schemas.openxmlformats.org/officeDocument/2006/relationships/oleObject" Target="../embeddings/oleObject155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5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164.bin"/><Relationship Id="rId5" Type="http://schemas.openxmlformats.org/officeDocument/2006/relationships/image" Target="../media/image160.emf"/><Relationship Id="rId4" Type="http://schemas.openxmlformats.org/officeDocument/2006/relationships/oleObject" Target="../embeddings/oleObject163.bin"/><Relationship Id="rId9" Type="http://schemas.openxmlformats.org/officeDocument/2006/relationships/image" Target="../media/image162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18" Type="http://schemas.openxmlformats.org/officeDocument/2006/relationships/oleObject" Target="../embeddings/oleObject8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0.wmf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17" Type="http://schemas.openxmlformats.org/officeDocument/2006/relationships/image" Target="../media/image8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7.bin"/><Relationship Id="rId20" Type="http://schemas.openxmlformats.org/officeDocument/2006/relationships/oleObject" Target="../embeddings/oleObject9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19" Type="http://schemas.openxmlformats.org/officeDocument/2006/relationships/image" Target="../media/image9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13" Type="http://schemas.openxmlformats.org/officeDocument/2006/relationships/oleObject" Target="../embeddings/oleObject171.bin"/><Relationship Id="rId3" Type="http://schemas.openxmlformats.org/officeDocument/2006/relationships/oleObject" Target="../embeddings/oleObject166.bin"/><Relationship Id="rId7" Type="http://schemas.openxmlformats.org/officeDocument/2006/relationships/oleObject" Target="../embeddings/oleObject168.bin"/><Relationship Id="rId12" Type="http://schemas.openxmlformats.org/officeDocument/2006/relationships/image" Target="../media/image16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64.wmf"/><Relationship Id="rId11" Type="http://schemas.openxmlformats.org/officeDocument/2006/relationships/oleObject" Target="../embeddings/oleObject170.bin"/><Relationship Id="rId5" Type="http://schemas.openxmlformats.org/officeDocument/2006/relationships/oleObject" Target="../embeddings/oleObject167.bin"/><Relationship Id="rId10" Type="http://schemas.openxmlformats.org/officeDocument/2006/relationships/image" Target="../media/image166.wmf"/><Relationship Id="rId4" Type="http://schemas.openxmlformats.org/officeDocument/2006/relationships/image" Target="../media/image163.wmf"/><Relationship Id="rId9" Type="http://schemas.openxmlformats.org/officeDocument/2006/relationships/oleObject" Target="../embeddings/oleObject169.bin"/><Relationship Id="rId14" Type="http://schemas.openxmlformats.org/officeDocument/2006/relationships/image" Target="../media/image168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70.wmf"/><Relationship Id="rId5" Type="http://schemas.openxmlformats.org/officeDocument/2006/relationships/oleObject" Target="../embeddings/oleObject173.bin"/><Relationship Id="rId4" Type="http://schemas.openxmlformats.org/officeDocument/2006/relationships/image" Target="../media/image169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17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wmf"/><Relationship Id="rId3" Type="http://schemas.openxmlformats.org/officeDocument/2006/relationships/oleObject" Target="../embeddings/oleObject175.bin"/><Relationship Id="rId7" Type="http://schemas.openxmlformats.org/officeDocument/2006/relationships/oleObject" Target="../embeddings/oleObject1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73.wmf"/><Relationship Id="rId5" Type="http://schemas.openxmlformats.org/officeDocument/2006/relationships/oleObject" Target="../embeddings/oleObject176.bin"/><Relationship Id="rId10" Type="http://schemas.openxmlformats.org/officeDocument/2006/relationships/image" Target="../media/image175.wmf"/><Relationship Id="rId4" Type="http://schemas.openxmlformats.org/officeDocument/2006/relationships/image" Target="../media/image172.wmf"/><Relationship Id="rId9" Type="http://schemas.openxmlformats.org/officeDocument/2006/relationships/oleObject" Target="../embeddings/oleObject178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wmf"/><Relationship Id="rId3" Type="http://schemas.openxmlformats.org/officeDocument/2006/relationships/oleObject" Target="../embeddings/oleObject179.bin"/><Relationship Id="rId7" Type="http://schemas.openxmlformats.org/officeDocument/2006/relationships/oleObject" Target="../embeddings/oleObject18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80.bin"/><Relationship Id="rId10" Type="http://schemas.openxmlformats.org/officeDocument/2006/relationships/image" Target="../media/image179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82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83.bin"/><Relationship Id="rId7" Type="http://schemas.openxmlformats.org/officeDocument/2006/relationships/oleObject" Target="../embeddings/oleObject18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0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84.wmf"/><Relationship Id="rId5" Type="http://schemas.openxmlformats.org/officeDocument/2006/relationships/oleObject" Target="../embeddings/oleObject187.bin"/><Relationship Id="rId4" Type="http://schemas.openxmlformats.org/officeDocument/2006/relationships/image" Target="../media/image183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87.wmf"/><Relationship Id="rId11" Type="http://schemas.openxmlformats.org/officeDocument/2006/relationships/oleObject" Target="../embeddings/oleObject193.bin"/><Relationship Id="rId5" Type="http://schemas.openxmlformats.org/officeDocument/2006/relationships/oleObject" Target="../embeddings/oleObject190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19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6.bin"/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19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95.bin"/><Relationship Id="rId11" Type="http://schemas.openxmlformats.org/officeDocument/2006/relationships/image" Target="../media/image194.wmf"/><Relationship Id="rId5" Type="http://schemas.openxmlformats.org/officeDocument/2006/relationships/image" Target="../media/image191.wmf"/><Relationship Id="rId10" Type="http://schemas.openxmlformats.org/officeDocument/2006/relationships/oleObject" Target="../embeddings/oleObject197.bin"/><Relationship Id="rId4" Type="http://schemas.openxmlformats.org/officeDocument/2006/relationships/oleObject" Target="../embeddings/oleObject194.bin"/><Relationship Id="rId9" Type="http://schemas.openxmlformats.org/officeDocument/2006/relationships/image" Target="../media/image19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0.bin"/><Relationship Id="rId13" Type="http://schemas.openxmlformats.org/officeDocument/2006/relationships/image" Target="../media/image199.wmf"/><Relationship Id="rId18" Type="http://schemas.openxmlformats.org/officeDocument/2006/relationships/oleObject" Target="../embeddings/oleObject205.bin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96.wmf"/><Relationship Id="rId12" Type="http://schemas.openxmlformats.org/officeDocument/2006/relationships/oleObject" Target="../embeddings/oleObject202.bin"/><Relationship Id="rId17" Type="http://schemas.openxmlformats.org/officeDocument/2006/relationships/image" Target="../media/image201.wmf"/><Relationship Id="rId2" Type="http://schemas.openxmlformats.org/officeDocument/2006/relationships/slideLayout" Target="../slideLayouts/slideLayout4.xml"/><Relationship Id="rId16" Type="http://schemas.openxmlformats.org/officeDocument/2006/relationships/oleObject" Target="../embeddings/oleObject204.bin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99.bin"/><Relationship Id="rId11" Type="http://schemas.openxmlformats.org/officeDocument/2006/relationships/image" Target="../media/image198.wmf"/><Relationship Id="rId5" Type="http://schemas.openxmlformats.org/officeDocument/2006/relationships/image" Target="../media/image195.wmf"/><Relationship Id="rId15" Type="http://schemas.openxmlformats.org/officeDocument/2006/relationships/image" Target="../media/image200.wmf"/><Relationship Id="rId10" Type="http://schemas.openxmlformats.org/officeDocument/2006/relationships/oleObject" Target="../embeddings/oleObject201.bin"/><Relationship Id="rId19" Type="http://schemas.openxmlformats.org/officeDocument/2006/relationships/image" Target="../media/image202.wmf"/><Relationship Id="rId4" Type="http://schemas.openxmlformats.org/officeDocument/2006/relationships/oleObject" Target="../embeddings/oleObject198.bin"/><Relationship Id="rId9" Type="http://schemas.openxmlformats.org/officeDocument/2006/relationships/image" Target="../media/image197.wmf"/><Relationship Id="rId14" Type="http://schemas.openxmlformats.org/officeDocument/2006/relationships/oleObject" Target="../embeddings/oleObject20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18" Type="http://schemas.openxmlformats.org/officeDocument/2006/relationships/image" Target="../media/image18.emf"/><Relationship Id="rId3" Type="http://schemas.openxmlformats.org/officeDocument/2006/relationships/oleObject" Target="../embeddings/oleObject10.bin"/><Relationship Id="rId21" Type="http://schemas.openxmlformats.org/officeDocument/2006/relationships/oleObject" Target="../embeddings/oleObject19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emf"/><Relationship Id="rId1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7.wmf"/><Relationship Id="rId20" Type="http://schemas.openxmlformats.org/officeDocument/2006/relationships/image" Target="../media/image19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5" Type="http://schemas.openxmlformats.org/officeDocument/2006/relationships/oleObject" Target="../embeddings/oleObject16.bin"/><Relationship Id="rId10" Type="http://schemas.openxmlformats.org/officeDocument/2006/relationships/image" Target="../media/image14.emf"/><Relationship Id="rId19" Type="http://schemas.openxmlformats.org/officeDocument/2006/relationships/oleObject" Target="../embeddings/oleObject18.bin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Relationship Id="rId22" Type="http://schemas.openxmlformats.org/officeDocument/2006/relationships/image" Target="../media/image20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8.bin"/><Relationship Id="rId13" Type="http://schemas.openxmlformats.org/officeDocument/2006/relationships/image" Target="../media/image207.wmf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204.wmf"/><Relationship Id="rId12" Type="http://schemas.openxmlformats.org/officeDocument/2006/relationships/oleObject" Target="../embeddings/oleObject2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207.bin"/><Relationship Id="rId11" Type="http://schemas.openxmlformats.org/officeDocument/2006/relationships/image" Target="../media/image206.wmf"/><Relationship Id="rId5" Type="http://schemas.openxmlformats.org/officeDocument/2006/relationships/image" Target="../media/image203.wmf"/><Relationship Id="rId15" Type="http://schemas.openxmlformats.org/officeDocument/2006/relationships/image" Target="../media/image208.wmf"/><Relationship Id="rId10" Type="http://schemas.openxmlformats.org/officeDocument/2006/relationships/oleObject" Target="../embeddings/oleObject209.bin"/><Relationship Id="rId4" Type="http://schemas.openxmlformats.org/officeDocument/2006/relationships/oleObject" Target="../embeddings/oleObject206.bin"/><Relationship Id="rId9" Type="http://schemas.openxmlformats.org/officeDocument/2006/relationships/image" Target="../media/image205.wmf"/><Relationship Id="rId14" Type="http://schemas.openxmlformats.org/officeDocument/2006/relationships/oleObject" Target="../embeddings/oleObject21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213.wmf"/><Relationship Id="rId18" Type="http://schemas.openxmlformats.org/officeDocument/2006/relationships/oleObject" Target="../embeddings/oleObject219.bin"/><Relationship Id="rId3" Type="http://schemas.openxmlformats.org/officeDocument/2006/relationships/notesSlide" Target="../notesSlides/notesSlide13.xml"/><Relationship Id="rId21" Type="http://schemas.openxmlformats.org/officeDocument/2006/relationships/image" Target="../media/image217.wmf"/><Relationship Id="rId7" Type="http://schemas.openxmlformats.org/officeDocument/2006/relationships/image" Target="../media/image210.w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21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0.bin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212.wmf"/><Relationship Id="rId5" Type="http://schemas.openxmlformats.org/officeDocument/2006/relationships/image" Target="../media/image209.wmf"/><Relationship Id="rId15" Type="http://schemas.openxmlformats.org/officeDocument/2006/relationships/image" Target="../media/image214.wmf"/><Relationship Id="rId23" Type="http://schemas.openxmlformats.org/officeDocument/2006/relationships/image" Target="../media/image218.wmf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216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11.wmf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1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4.bin"/><Relationship Id="rId13" Type="http://schemas.openxmlformats.org/officeDocument/2006/relationships/image" Target="../media/image223.wmf"/><Relationship Id="rId18" Type="http://schemas.openxmlformats.org/officeDocument/2006/relationships/oleObject" Target="../embeddings/oleObject229.bin"/><Relationship Id="rId3" Type="http://schemas.openxmlformats.org/officeDocument/2006/relationships/notesSlide" Target="../notesSlides/notesSlide14.xml"/><Relationship Id="rId21" Type="http://schemas.openxmlformats.org/officeDocument/2006/relationships/image" Target="../media/image227.wmf"/><Relationship Id="rId7" Type="http://schemas.openxmlformats.org/officeDocument/2006/relationships/image" Target="../media/image220.wmf"/><Relationship Id="rId12" Type="http://schemas.openxmlformats.org/officeDocument/2006/relationships/oleObject" Target="../embeddings/oleObject226.bin"/><Relationship Id="rId17" Type="http://schemas.openxmlformats.org/officeDocument/2006/relationships/image" Target="../media/image225.wmf"/><Relationship Id="rId25" Type="http://schemas.openxmlformats.org/officeDocument/2006/relationships/image" Target="../media/image22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28.bin"/><Relationship Id="rId20" Type="http://schemas.openxmlformats.org/officeDocument/2006/relationships/oleObject" Target="../embeddings/oleObject230.bin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223.bin"/><Relationship Id="rId11" Type="http://schemas.openxmlformats.org/officeDocument/2006/relationships/image" Target="../media/image222.wmf"/><Relationship Id="rId24" Type="http://schemas.openxmlformats.org/officeDocument/2006/relationships/oleObject" Target="../embeddings/oleObject232.bin"/><Relationship Id="rId5" Type="http://schemas.openxmlformats.org/officeDocument/2006/relationships/image" Target="../media/image219.wmf"/><Relationship Id="rId15" Type="http://schemas.openxmlformats.org/officeDocument/2006/relationships/image" Target="../media/image224.wmf"/><Relationship Id="rId23" Type="http://schemas.openxmlformats.org/officeDocument/2006/relationships/image" Target="../media/image228.wmf"/><Relationship Id="rId10" Type="http://schemas.openxmlformats.org/officeDocument/2006/relationships/oleObject" Target="../embeddings/oleObject225.bin"/><Relationship Id="rId19" Type="http://schemas.openxmlformats.org/officeDocument/2006/relationships/image" Target="../media/image226.wmf"/><Relationship Id="rId4" Type="http://schemas.openxmlformats.org/officeDocument/2006/relationships/oleObject" Target="../embeddings/oleObject222.bin"/><Relationship Id="rId9" Type="http://schemas.openxmlformats.org/officeDocument/2006/relationships/image" Target="../media/image221.wmf"/><Relationship Id="rId14" Type="http://schemas.openxmlformats.org/officeDocument/2006/relationships/oleObject" Target="../embeddings/oleObject227.bin"/><Relationship Id="rId22" Type="http://schemas.openxmlformats.org/officeDocument/2006/relationships/oleObject" Target="../embeddings/oleObject231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231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oleObject" Target="../embeddings/oleObject234.bin"/><Relationship Id="rId11" Type="http://schemas.openxmlformats.org/officeDocument/2006/relationships/image" Target="../media/image233.emf"/><Relationship Id="rId5" Type="http://schemas.openxmlformats.org/officeDocument/2006/relationships/image" Target="../media/image230.wmf"/><Relationship Id="rId10" Type="http://schemas.openxmlformats.org/officeDocument/2006/relationships/oleObject" Target="../embeddings/oleObject236.bin"/><Relationship Id="rId4" Type="http://schemas.openxmlformats.org/officeDocument/2006/relationships/oleObject" Target="../embeddings/oleObject233.bin"/><Relationship Id="rId9" Type="http://schemas.openxmlformats.org/officeDocument/2006/relationships/image" Target="../media/image232.e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9.bin"/><Relationship Id="rId13" Type="http://schemas.openxmlformats.org/officeDocument/2006/relationships/image" Target="../media/image238.wmf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235.wmf"/><Relationship Id="rId12" Type="http://schemas.openxmlformats.org/officeDocument/2006/relationships/oleObject" Target="../embeddings/oleObject24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37.wmf"/><Relationship Id="rId5" Type="http://schemas.openxmlformats.org/officeDocument/2006/relationships/image" Target="../media/image234.wmf"/><Relationship Id="rId10" Type="http://schemas.openxmlformats.org/officeDocument/2006/relationships/oleObject" Target="../embeddings/oleObject240.bin"/><Relationship Id="rId4" Type="http://schemas.openxmlformats.org/officeDocument/2006/relationships/oleObject" Target="../embeddings/oleObject237.bin"/><Relationship Id="rId9" Type="http://schemas.openxmlformats.org/officeDocument/2006/relationships/image" Target="../media/image23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4.bin"/><Relationship Id="rId13" Type="http://schemas.openxmlformats.org/officeDocument/2006/relationships/image" Target="../media/image243.wmf"/><Relationship Id="rId18" Type="http://schemas.openxmlformats.org/officeDocument/2006/relationships/oleObject" Target="../embeddings/oleObject249.bin"/><Relationship Id="rId3" Type="http://schemas.openxmlformats.org/officeDocument/2006/relationships/notesSlide" Target="../notesSlides/notesSlide17.xml"/><Relationship Id="rId21" Type="http://schemas.openxmlformats.org/officeDocument/2006/relationships/image" Target="../media/image247.wmf"/><Relationship Id="rId7" Type="http://schemas.openxmlformats.org/officeDocument/2006/relationships/image" Target="../media/image240.wmf"/><Relationship Id="rId12" Type="http://schemas.openxmlformats.org/officeDocument/2006/relationships/oleObject" Target="../embeddings/oleObject246.bin"/><Relationship Id="rId17" Type="http://schemas.openxmlformats.org/officeDocument/2006/relationships/image" Target="../media/image245.wmf"/><Relationship Id="rId25" Type="http://schemas.openxmlformats.org/officeDocument/2006/relationships/image" Target="../media/image249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48.bin"/><Relationship Id="rId20" Type="http://schemas.openxmlformats.org/officeDocument/2006/relationships/oleObject" Target="../embeddings/oleObject250.bin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243.bin"/><Relationship Id="rId11" Type="http://schemas.openxmlformats.org/officeDocument/2006/relationships/image" Target="../media/image242.wmf"/><Relationship Id="rId24" Type="http://schemas.openxmlformats.org/officeDocument/2006/relationships/oleObject" Target="../embeddings/oleObject252.bin"/><Relationship Id="rId5" Type="http://schemas.openxmlformats.org/officeDocument/2006/relationships/image" Target="../media/image239.wmf"/><Relationship Id="rId15" Type="http://schemas.openxmlformats.org/officeDocument/2006/relationships/image" Target="../media/image244.wmf"/><Relationship Id="rId23" Type="http://schemas.openxmlformats.org/officeDocument/2006/relationships/image" Target="../media/image248.wmf"/><Relationship Id="rId10" Type="http://schemas.openxmlformats.org/officeDocument/2006/relationships/oleObject" Target="../embeddings/oleObject245.bin"/><Relationship Id="rId19" Type="http://schemas.openxmlformats.org/officeDocument/2006/relationships/image" Target="../media/image246.wmf"/><Relationship Id="rId4" Type="http://schemas.openxmlformats.org/officeDocument/2006/relationships/oleObject" Target="../embeddings/oleObject242.bin"/><Relationship Id="rId9" Type="http://schemas.openxmlformats.org/officeDocument/2006/relationships/image" Target="../media/image241.wmf"/><Relationship Id="rId14" Type="http://schemas.openxmlformats.org/officeDocument/2006/relationships/oleObject" Target="../embeddings/oleObject247.bin"/><Relationship Id="rId22" Type="http://schemas.openxmlformats.org/officeDocument/2006/relationships/oleObject" Target="../embeddings/oleObject251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55.bin"/><Relationship Id="rId13" Type="http://schemas.openxmlformats.org/officeDocument/2006/relationships/image" Target="../media/image254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251.wmf"/><Relationship Id="rId12" Type="http://schemas.openxmlformats.org/officeDocument/2006/relationships/oleObject" Target="../embeddings/oleObject25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oleObject" Target="../embeddings/oleObject254.bin"/><Relationship Id="rId11" Type="http://schemas.openxmlformats.org/officeDocument/2006/relationships/image" Target="../media/image253.wmf"/><Relationship Id="rId5" Type="http://schemas.openxmlformats.org/officeDocument/2006/relationships/image" Target="../media/image250.emf"/><Relationship Id="rId10" Type="http://schemas.openxmlformats.org/officeDocument/2006/relationships/oleObject" Target="../embeddings/oleObject256.bin"/><Relationship Id="rId4" Type="http://schemas.openxmlformats.org/officeDocument/2006/relationships/oleObject" Target="../embeddings/oleObject253.bin"/><Relationship Id="rId9" Type="http://schemas.openxmlformats.org/officeDocument/2006/relationships/image" Target="../media/image25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0.bin"/><Relationship Id="rId3" Type="http://schemas.openxmlformats.org/officeDocument/2006/relationships/notesSlide" Target="../notesSlides/notesSlide19.xml"/><Relationship Id="rId7" Type="http://schemas.openxmlformats.org/officeDocument/2006/relationships/image" Target="../media/image25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6.vml"/><Relationship Id="rId6" Type="http://schemas.openxmlformats.org/officeDocument/2006/relationships/oleObject" Target="../embeddings/oleObject259.bin"/><Relationship Id="rId5" Type="http://schemas.openxmlformats.org/officeDocument/2006/relationships/image" Target="../media/image255.emf"/><Relationship Id="rId4" Type="http://schemas.openxmlformats.org/officeDocument/2006/relationships/oleObject" Target="../embeddings/oleObject258.bin"/><Relationship Id="rId9" Type="http://schemas.openxmlformats.org/officeDocument/2006/relationships/image" Target="../media/image257.e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3.bin"/><Relationship Id="rId13" Type="http://schemas.openxmlformats.org/officeDocument/2006/relationships/image" Target="../media/image262.wmf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259.wmf"/><Relationship Id="rId12" Type="http://schemas.openxmlformats.org/officeDocument/2006/relationships/oleObject" Target="../embeddings/oleObject2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7.vml"/><Relationship Id="rId6" Type="http://schemas.openxmlformats.org/officeDocument/2006/relationships/oleObject" Target="../embeddings/oleObject262.bin"/><Relationship Id="rId11" Type="http://schemas.openxmlformats.org/officeDocument/2006/relationships/image" Target="../media/image261.wmf"/><Relationship Id="rId5" Type="http://schemas.openxmlformats.org/officeDocument/2006/relationships/image" Target="../media/image258.wmf"/><Relationship Id="rId10" Type="http://schemas.openxmlformats.org/officeDocument/2006/relationships/oleObject" Target="../embeddings/oleObject264.bin"/><Relationship Id="rId4" Type="http://schemas.openxmlformats.org/officeDocument/2006/relationships/oleObject" Target="../embeddings/oleObject261.bin"/><Relationship Id="rId9" Type="http://schemas.openxmlformats.org/officeDocument/2006/relationships/image" Target="../media/image260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8.bin"/><Relationship Id="rId13" Type="http://schemas.openxmlformats.org/officeDocument/2006/relationships/image" Target="../media/image267.wmf"/><Relationship Id="rId18" Type="http://schemas.openxmlformats.org/officeDocument/2006/relationships/oleObject" Target="../embeddings/oleObject273.bin"/><Relationship Id="rId26" Type="http://schemas.openxmlformats.org/officeDocument/2006/relationships/oleObject" Target="../embeddings/oleObject277.bin"/><Relationship Id="rId3" Type="http://schemas.openxmlformats.org/officeDocument/2006/relationships/notesSlide" Target="../notesSlides/notesSlide21.xml"/><Relationship Id="rId21" Type="http://schemas.openxmlformats.org/officeDocument/2006/relationships/image" Target="../media/image271.wmf"/><Relationship Id="rId7" Type="http://schemas.openxmlformats.org/officeDocument/2006/relationships/image" Target="../media/image264.wmf"/><Relationship Id="rId12" Type="http://schemas.openxmlformats.org/officeDocument/2006/relationships/oleObject" Target="../embeddings/oleObject270.bin"/><Relationship Id="rId17" Type="http://schemas.openxmlformats.org/officeDocument/2006/relationships/image" Target="../media/image269.wmf"/><Relationship Id="rId25" Type="http://schemas.openxmlformats.org/officeDocument/2006/relationships/image" Target="../media/image27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72.bin"/><Relationship Id="rId20" Type="http://schemas.openxmlformats.org/officeDocument/2006/relationships/oleObject" Target="../embeddings/oleObject274.bin"/><Relationship Id="rId1" Type="http://schemas.openxmlformats.org/officeDocument/2006/relationships/vmlDrawing" Target="../drawings/vmlDrawing38.vml"/><Relationship Id="rId6" Type="http://schemas.openxmlformats.org/officeDocument/2006/relationships/oleObject" Target="../embeddings/oleObject267.bin"/><Relationship Id="rId11" Type="http://schemas.openxmlformats.org/officeDocument/2006/relationships/image" Target="../media/image266.wmf"/><Relationship Id="rId24" Type="http://schemas.openxmlformats.org/officeDocument/2006/relationships/oleObject" Target="../embeddings/oleObject276.bin"/><Relationship Id="rId5" Type="http://schemas.openxmlformats.org/officeDocument/2006/relationships/image" Target="../media/image263.emf"/><Relationship Id="rId15" Type="http://schemas.openxmlformats.org/officeDocument/2006/relationships/image" Target="../media/image268.wmf"/><Relationship Id="rId23" Type="http://schemas.openxmlformats.org/officeDocument/2006/relationships/image" Target="../media/image272.emf"/><Relationship Id="rId10" Type="http://schemas.openxmlformats.org/officeDocument/2006/relationships/oleObject" Target="../embeddings/oleObject269.bin"/><Relationship Id="rId19" Type="http://schemas.openxmlformats.org/officeDocument/2006/relationships/image" Target="../media/image270.wmf"/><Relationship Id="rId4" Type="http://schemas.openxmlformats.org/officeDocument/2006/relationships/oleObject" Target="../embeddings/oleObject266.bin"/><Relationship Id="rId9" Type="http://schemas.openxmlformats.org/officeDocument/2006/relationships/image" Target="../media/image265.wmf"/><Relationship Id="rId14" Type="http://schemas.openxmlformats.org/officeDocument/2006/relationships/oleObject" Target="../embeddings/oleObject271.bin"/><Relationship Id="rId22" Type="http://schemas.openxmlformats.org/officeDocument/2006/relationships/oleObject" Target="../embeddings/oleObject275.bin"/><Relationship Id="rId27" Type="http://schemas.openxmlformats.org/officeDocument/2006/relationships/image" Target="../media/image274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21.bin"/><Relationship Id="rId10" Type="http://schemas.openxmlformats.org/officeDocument/2006/relationships/image" Target="../media/image24.wmf"/><Relationship Id="rId4" Type="http://schemas.openxmlformats.org/officeDocument/2006/relationships/image" Target="../media/image21.wmf"/><Relationship Id="rId9" Type="http://schemas.openxmlformats.org/officeDocument/2006/relationships/oleObject" Target="../embeddings/oleObject23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0.bin"/><Relationship Id="rId13" Type="http://schemas.openxmlformats.org/officeDocument/2006/relationships/image" Target="../media/image279.wmf"/><Relationship Id="rId3" Type="http://schemas.openxmlformats.org/officeDocument/2006/relationships/notesSlide" Target="../notesSlides/notesSlide22.xml"/><Relationship Id="rId7" Type="http://schemas.openxmlformats.org/officeDocument/2006/relationships/image" Target="../media/image276.wmf"/><Relationship Id="rId12" Type="http://schemas.openxmlformats.org/officeDocument/2006/relationships/oleObject" Target="../embeddings/oleObject282.bin"/><Relationship Id="rId17" Type="http://schemas.openxmlformats.org/officeDocument/2006/relationships/image" Target="../media/image281.e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84.bin"/><Relationship Id="rId1" Type="http://schemas.openxmlformats.org/officeDocument/2006/relationships/vmlDrawing" Target="../drawings/vmlDrawing39.vml"/><Relationship Id="rId6" Type="http://schemas.openxmlformats.org/officeDocument/2006/relationships/oleObject" Target="../embeddings/oleObject279.bin"/><Relationship Id="rId11" Type="http://schemas.openxmlformats.org/officeDocument/2006/relationships/image" Target="../media/image278.wmf"/><Relationship Id="rId5" Type="http://schemas.openxmlformats.org/officeDocument/2006/relationships/image" Target="../media/image275.wmf"/><Relationship Id="rId15" Type="http://schemas.openxmlformats.org/officeDocument/2006/relationships/image" Target="../media/image280.wmf"/><Relationship Id="rId10" Type="http://schemas.openxmlformats.org/officeDocument/2006/relationships/oleObject" Target="../embeddings/oleObject281.bin"/><Relationship Id="rId4" Type="http://schemas.openxmlformats.org/officeDocument/2006/relationships/oleObject" Target="../embeddings/oleObject278.bin"/><Relationship Id="rId9" Type="http://schemas.openxmlformats.org/officeDocument/2006/relationships/image" Target="../media/image277.wmf"/><Relationship Id="rId14" Type="http://schemas.openxmlformats.org/officeDocument/2006/relationships/oleObject" Target="../embeddings/oleObject28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7.bin"/><Relationship Id="rId13" Type="http://schemas.openxmlformats.org/officeDocument/2006/relationships/image" Target="../media/image286.wmf"/><Relationship Id="rId18" Type="http://schemas.openxmlformats.org/officeDocument/2006/relationships/oleObject" Target="../embeddings/oleObject292.bin"/><Relationship Id="rId3" Type="http://schemas.openxmlformats.org/officeDocument/2006/relationships/notesSlide" Target="../notesSlides/notesSlide23.xml"/><Relationship Id="rId21" Type="http://schemas.openxmlformats.org/officeDocument/2006/relationships/image" Target="../media/image290.emf"/><Relationship Id="rId7" Type="http://schemas.openxmlformats.org/officeDocument/2006/relationships/image" Target="../media/image283.wmf"/><Relationship Id="rId12" Type="http://schemas.openxmlformats.org/officeDocument/2006/relationships/oleObject" Target="../embeddings/oleObject289.bin"/><Relationship Id="rId17" Type="http://schemas.openxmlformats.org/officeDocument/2006/relationships/image" Target="../media/image288.wmf"/><Relationship Id="rId25" Type="http://schemas.openxmlformats.org/officeDocument/2006/relationships/image" Target="../media/image29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291.bin"/><Relationship Id="rId20" Type="http://schemas.openxmlformats.org/officeDocument/2006/relationships/oleObject" Target="../embeddings/oleObject293.bin"/><Relationship Id="rId1" Type="http://schemas.openxmlformats.org/officeDocument/2006/relationships/vmlDrawing" Target="../drawings/vmlDrawing40.vml"/><Relationship Id="rId6" Type="http://schemas.openxmlformats.org/officeDocument/2006/relationships/oleObject" Target="../embeddings/oleObject286.bin"/><Relationship Id="rId11" Type="http://schemas.openxmlformats.org/officeDocument/2006/relationships/image" Target="../media/image285.wmf"/><Relationship Id="rId24" Type="http://schemas.openxmlformats.org/officeDocument/2006/relationships/oleObject" Target="../embeddings/oleObject295.bin"/><Relationship Id="rId5" Type="http://schemas.openxmlformats.org/officeDocument/2006/relationships/image" Target="../media/image282.emf"/><Relationship Id="rId15" Type="http://schemas.openxmlformats.org/officeDocument/2006/relationships/image" Target="../media/image287.emf"/><Relationship Id="rId23" Type="http://schemas.openxmlformats.org/officeDocument/2006/relationships/image" Target="../media/image291.emf"/><Relationship Id="rId10" Type="http://schemas.openxmlformats.org/officeDocument/2006/relationships/oleObject" Target="../embeddings/oleObject288.bin"/><Relationship Id="rId19" Type="http://schemas.openxmlformats.org/officeDocument/2006/relationships/image" Target="../media/image289.wmf"/><Relationship Id="rId4" Type="http://schemas.openxmlformats.org/officeDocument/2006/relationships/oleObject" Target="../embeddings/oleObject285.bin"/><Relationship Id="rId9" Type="http://schemas.openxmlformats.org/officeDocument/2006/relationships/image" Target="../media/image284.wmf"/><Relationship Id="rId14" Type="http://schemas.openxmlformats.org/officeDocument/2006/relationships/oleObject" Target="../embeddings/oleObject290.bin"/><Relationship Id="rId22" Type="http://schemas.openxmlformats.org/officeDocument/2006/relationships/oleObject" Target="../embeddings/oleObject294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5.wmf"/><Relationship Id="rId13" Type="http://schemas.openxmlformats.org/officeDocument/2006/relationships/oleObject" Target="../embeddings/oleObject301.bin"/><Relationship Id="rId18" Type="http://schemas.openxmlformats.org/officeDocument/2006/relationships/image" Target="../media/image300.wmf"/><Relationship Id="rId3" Type="http://schemas.openxmlformats.org/officeDocument/2006/relationships/oleObject" Target="../embeddings/oleObject296.bin"/><Relationship Id="rId7" Type="http://schemas.openxmlformats.org/officeDocument/2006/relationships/oleObject" Target="../embeddings/oleObject298.bin"/><Relationship Id="rId12" Type="http://schemas.openxmlformats.org/officeDocument/2006/relationships/image" Target="../media/image297.wmf"/><Relationship Id="rId17" Type="http://schemas.openxmlformats.org/officeDocument/2006/relationships/oleObject" Target="../embeddings/oleObject30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99.wmf"/><Relationship Id="rId1" Type="http://schemas.openxmlformats.org/officeDocument/2006/relationships/vmlDrawing" Target="../drawings/vmlDrawing41.vml"/><Relationship Id="rId6" Type="http://schemas.openxmlformats.org/officeDocument/2006/relationships/image" Target="../media/image294.wmf"/><Relationship Id="rId11" Type="http://schemas.openxmlformats.org/officeDocument/2006/relationships/oleObject" Target="../embeddings/oleObject300.bin"/><Relationship Id="rId5" Type="http://schemas.openxmlformats.org/officeDocument/2006/relationships/oleObject" Target="../embeddings/oleObject297.bin"/><Relationship Id="rId15" Type="http://schemas.openxmlformats.org/officeDocument/2006/relationships/oleObject" Target="../embeddings/oleObject302.bin"/><Relationship Id="rId10" Type="http://schemas.openxmlformats.org/officeDocument/2006/relationships/image" Target="../media/image296.wmf"/><Relationship Id="rId4" Type="http://schemas.openxmlformats.org/officeDocument/2006/relationships/image" Target="../media/image293.wmf"/><Relationship Id="rId9" Type="http://schemas.openxmlformats.org/officeDocument/2006/relationships/oleObject" Target="../embeddings/oleObject299.bin"/><Relationship Id="rId14" Type="http://schemas.openxmlformats.org/officeDocument/2006/relationships/image" Target="../media/image29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3.wmf"/><Relationship Id="rId13" Type="http://schemas.openxmlformats.org/officeDocument/2006/relationships/oleObject" Target="../embeddings/oleObject309.bin"/><Relationship Id="rId18" Type="http://schemas.openxmlformats.org/officeDocument/2006/relationships/image" Target="../media/image308.wmf"/><Relationship Id="rId3" Type="http://schemas.openxmlformats.org/officeDocument/2006/relationships/oleObject" Target="../embeddings/oleObject304.bin"/><Relationship Id="rId7" Type="http://schemas.openxmlformats.org/officeDocument/2006/relationships/oleObject" Target="../embeddings/oleObject306.bin"/><Relationship Id="rId12" Type="http://schemas.openxmlformats.org/officeDocument/2006/relationships/image" Target="../media/image305.wmf"/><Relationship Id="rId17" Type="http://schemas.openxmlformats.org/officeDocument/2006/relationships/oleObject" Target="../embeddings/oleObject31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07.wmf"/><Relationship Id="rId1" Type="http://schemas.openxmlformats.org/officeDocument/2006/relationships/vmlDrawing" Target="../drawings/vmlDrawing42.vml"/><Relationship Id="rId6" Type="http://schemas.openxmlformats.org/officeDocument/2006/relationships/image" Target="../media/image302.wmf"/><Relationship Id="rId11" Type="http://schemas.openxmlformats.org/officeDocument/2006/relationships/oleObject" Target="../embeddings/oleObject308.bin"/><Relationship Id="rId5" Type="http://schemas.openxmlformats.org/officeDocument/2006/relationships/oleObject" Target="../embeddings/oleObject305.bin"/><Relationship Id="rId15" Type="http://schemas.openxmlformats.org/officeDocument/2006/relationships/oleObject" Target="../embeddings/oleObject310.bin"/><Relationship Id="rId10" Type="http://schemas.openxmlformats.org/officeDocument/2006/relationships/image" Target="../media/image304.wmf"/><Relationship Id="rId4" Type="http://schemas.openxmlformats.org/officeDocument/2006/relationships/image" Target="../media/image301.wmf"/><Relationship Id="rId9" Type="http://schemas.openxmlformats.org/officeDocument/2006/relationships/oleObject" Target="../embeddings/oleObject307.bin"/><Relationship Id="rId14" Type="http://schemas.openxmlformats.org/officeDocument/2006/relationships/image" Target="../media/image306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wmf"/><Relationship Id="rId13" Type="http://schemas.openxmlformats.org/officeDocument/2006/relationships/oleObject" Target="../embeddings/oleObject317.bin"/><Relationship Id="rId18" Type="http://schemas.openxmlformats.org/officeDocument/2006/relationships/image" Target="../media/image316.wmf"/><Relationship Id="rId3" Type="http://schemas.openxmlformats.org/officeDocument/2006/relationships/oleObject" Target="../embeddings/oleObject312.bin"/><Relationship Id="rId7" Type="http://schemas.openxmlformats.org/officeDocument/2006/relationships/oleObject" Target="../embeddings/oleObject314.bin"/><Relationship Id="rId12" Type="http://schemas.openxmlformats.org/officeDocument/2006/relationships/image" Target="../media/image313.wmf"/><Relationship Id="rId17" Type="http://schemas.openxmlformats.org/officeDocument/2006/relationships/oleObject" Target="../embeddings/oleObject3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15.wmf"/><Relationship Id="rId1" Type="http://schemas.openxmlformats.org/officeDocument/2006/relationships/vmlDrawing" Target="../drawings/vmlDrawing43.vml"/><Relationship Id="rId6" Type="http://schemas.openxmlformats.org/officeDocument/2006/relationships/image" Target="../media/image310.wmf"/><Relationship Id="rId11" Type="http://schemas.openxmlformats.org/officeDocument/2006/relationships/oleObject" Target="../embeddings/oleObject316.bin"/><Relationship Id="rId5" Type="http://schemas.openxmlformats.org/officeDocument/2006/relationships/oleObject" Target="../embeddings/oleObject313.bin"/><Relationship Id="rId15" Type="http://schemas.openxmlformats.org/officeDocument/2006/relationships/oleObject" Target="../embeddings/oleObject318.bin"/><Relationship Id="rId10" Type="http://schemas.openxmlformats.org/officeDocument/2006/relationships/image" Target="../media/image312.wmf"/><Relationship Id="rId4" Type="http://schemas.openxmlformats.org/officeDocument/2006/relationships/image" Target="../media/image309.wmf"/><Relationship Id="rId9" Type="http://schemas.openxmlformats.org/officeDocument/2006/relationships/oleObject" Target="../embeddings/oleObject315.bin"/><Relationship Id="rId14" Type="http://schemas.openxmlformats.org/officeDocument/2006/relationships/image" Target="../media/image314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9.wmf"/><Relationship Id="rId3" Type="http://schemas.openxmlformats.org/officeDocument/2006/relationships/oleObject" Target="../embeddings/oleObject320.bin"/><Relationship Id="rId7" Type="http://schemas.openxmlformats.org/officeDocument/2006/relationships/oleObject" Target="../embeddings/oleObject3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318.wmf"/><Relationship Id="rId5" Type="http://schemas.openxmlformats.org/officeDocument/2006/relationships/oleObject" Target="../embeddings/oleObject321.bin"/><Relationship Id="rId10" Type="http://schemas.openxmlformats.org/officeDocument/2006/relationships/image" Target="../media/image320.wmf"/><Relationship Id="rId4" Type="http://schemas.openxmlformats.org/officeDocument/2006/relationships/image" Target="../media/image317.wmf"/><Relationship Id="rId9" Type="http://schemas.openxmlformats.org/officeDocument/2006/relationships/oleObject" Target="../embeddings/oleObject323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3.wmf"/><Relationship Id="rId13" Type="http://schemas.openxmlformats.org/officeDocument/2006/relationships/oleObject" Target="../embeddings/oleObject329.bin"/><Relationship Id="rId18" Type="http://schemas.openxmlformats.org/officeDocument/2006/relationships/image" Target="../media/image328.wmf"/><Relationship Id="rId3" Type="http://schemas.openxmlformats.org/officeDocument/2006/relationships/oleObject" Target="../embeddings/oleObject324.bin"/><Relationship Id="rId7" Type="http://schemas.openxmlformats.org/officeDocument/2006/relationships/oleObject" Target="../embeddings/oleObject326.bin"/><Relationship Id="rId12" Type="http://schemas.openxmlformats.org/officeDocument/2006/relationships/image" Target="../media/image325.wmf"/><Relationship Id="rId17" Type="http://schemas.openxmlformats.org/officeDocument/2006/relationships/oleObject" Target="../embeddings/oleObject3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27.wmf"/><Relationship Id="rId1" Type="http://schemas.openxmlformats.org/officeDocument/2006/relationships/vmlDrawing" Target="../drawings/vmlDrawing45.vml"/><Relationship Id="rId6" Type="http://schemas.openxmlformats.org/officeDocument/2006/relationships/image" Target="../media/image322.wmf"/><Relationship Id="rId11" Type="http://schemas.openxmlformats.org/officeDocument/2006/relationships/oleObject" Target="../embeddings/oleObject328.bin"/><Relationship Id="rId5" Type="http://schemas.openxmlformats.org/officeDocument/2006/relationships/oleObject" Target="../embeddings/oleObject325.bin"/><Relationship Id="rId15" Type="http://schemas.openxmlformats.org/officeDocument/2006/relationships/oleObject" Target="../embeddings/oleObject330.bin"/><Relationship Id="rId10" Type="http://schemas.openxmlformats.org/officeDocument/2006/relationships/image" Target="../media/image324.wmf"/><Relationship Id="rId4" Type="http://schemas.openxmlformats.org/officeDocument/2006/relationships/image" Target="../media/image321.wmf"/><Relationship Id="rId9" Type="http://schemas.openxmlformats.org/officeDocument/2006/relationships/oleObject" Target="../embeddings/oleObject327.bin"/><Relationship Id="rId14" Type="http://schemas.openxmlformats.org/officeDocument/2006/relationships/image" Target="../media/image326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1.wmf"/><Relationship Id="rId13" Type="http://schemas.openxmlformats.org/officeDocument/2006/relationships/oleObject" Target="../embeddings/oleObject337.bin"/><Relationship Id="rId18" Type="http://schemas.openxmlformats.org/officeDocument/2006/relationships/image" Target="../media/image336.wmf"/><Relationship Id="rId26" Type="http://schemas.openxmlformats.org/officeDocument/2006/relationships/image" Target="../media/image340.wmf"/><Relationship Id="rId3" Type="http://schemas.openxmlformats.org/officeDocument/2006/relationships/oleObject" Target="../embeddings/oleObject332.bin"/><Relationship Id="rId21" Type="http://schemas.openxmlformats.org/officeDocument/2006/relationships/oleObject" Target="../embeddings/oleObject341.bin"/><Relationship Id="rId7" Type="http://schemas.openxmlformats.org/officeDocument/2006/relationships/oleObject" Target="../embeddings/oleObject334.bin"/><Relationship Id="rId12" Type="http://schemas.openxmlformats.org/officeDocument/2006/relationships/image" Target="../media/image333.wmf"/><Relationship Id="rId17" Type="http://schemas.openxmlformats.org/officeDocument/2006/relationships/oleObject" Target="../embeddings/oleObject339.bin"/><Relationship Id="rId25" Type="http://schemas.openxmlformats.org/officeDocument/2006/relationships/oleObject" Target="../embeddings/oleObject34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5.wmf"/><Relationship Id="rId20" Type="http://schemas.openxmlformats.org/officeDocument/2006/relationships/image" Target="../media/image337.wmf"/><Relationship Id="rId29" Type="http://schemas.openxmlformats.org/officeDocument/2006/relationships/oleObject" Target="../embeddings/oleObject345.bin"/><Relationship Id="rId1" Type="http://schemas.openxmlformats.org/officeDocument/2006/relationships/vmlDrawing" Target="../drawings/vmlDrawing46.vml"/><Relationship Id="rId6" Type="http://schemas.openxmlformats.org/officeDocument/2006/relationships/image" Target="../media/image330.wmf"/><Relationship Id="rId11" Type="http://schemas.openxmlformats.org/officeDocument/2006/relationships/oleObject" Target="../embeddings/oleObject336.bin"/><Relationship Id="rId24" Type="http://schemas.openxmlformats.org/officeDocument/2006/relationships/image" Target="../media/image339.wmf"/><Relationship Id="rId32" Type="http://schemas.openxmlformats.org/officeDocument/2006/relationships/image" Target="../media/image343.wmf"/><Relationship Id="rId5" Type="http://schemas.openxmlformats.org/officeDocument/2006/relationships/oleObject" Target="../embeddings/oleObject333.bin"/><Relationship Id="rId15" Type="http://schemas.openxmlformats.org/officeDocument/2006/relationships/oleObject" Target="../embeddings/oleObject338.bin"/><Relationship Id="rId23" Type="http://schemas.openxmlformats.org/officeDocument/2006/relationships/oleObject" Target="../embeddings/oleObject342.bin"/><Relationship Id="rId28" Type="http://schemas.openxmlformats.org/officeDocument/2006/relationships/image" Target="../media/image341.wmf"/><Relationship Id="rId10" Type="http://schemas.openxmlformats.org/officeDocument/2006/relationships/image" Target="../media/image332.wmf"/><Relationship Id="rId19" Type="http://schemas.openxmlformats.org/officeDocument/2006/relationships/oleObject" Target="../embeddings/oleObject340.bin"/><Relationship Id="rId31" Type="http://schemas.openxmlformats.org/officeDocument/2006/relationships/oleObject" Target="../embeddings/oleObject346.bin"/><Relationship Id="rId4" Type="http://schemas.openxmlformats.org/officeDocument/2006/relationships/image" Target="../media/image329.wmf"/><Relationship Id="rId9" Type="http://schemas.openxmlformats.org/officeDocument/2006/relationships/oleObject" Target="../embeddings/oleObject335.bin"/><Relationship Id="rId14" Type="http://schemas.openxmlformats.org/officeDocument/2006/relationships/image" Target="../media/image334.wmf"/><Relationship Id="rId22" Type="http://schemas.openxmlformats.org/officeDocument/2006/relationships/image" Target="../media/image338.wmf"/><Relationship Id="rId27" Type="http://schemas.openxmlformats.org/officeDocument/2006/relationships/oleObject" Target="../embeddings/oleObject344.bin"/><Relationship Id="rId30" Type="http://schemas.openxmlformats.org/officeDocument/2006/relationships/image" Target="../media/image342.wmf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9.bin"/><Relationship Id="rId13" Type="http://schemas.openxmlformats.org/officeDocument/2006/relationships/image" Target="../media/image348.wmf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345.wmf"/><Relationship Id="rId12" Type="http://schemas.openxmlformats.org/officeDocument/2006/relationships/oleObject" Target="../embeddings/oleObject3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7.vml"/><Relationship Id="rId6" Type="http://schemas.openxmlformats.org/officeDocument/2006/relationships/oleObject" Target="../embeddings/oleObject348.bin"/><Relationship Id="rId11" Type="http://schemas.openxmlformats.org/officeDocument/2006/relationships/image" Target="../media/image347.wmf"/><Relationship Id="rId5" Type="http://schemas.openxmlformats.org/officeDocument/2006/relationships/image" Target="../media/image344.wmf"/><Relationship Id="rId15" Type="http://schemas.openxmlformats.org/officeDocument/2006/relationships/image" Target="../media/image349.wmf"/><Relationship Id="rId10" Type="http://schemas.openxmlformats.org/officeDocument/2006/relationships/oleObject" Target="../embeddings/oleObject350.bin"/><Relationship Id="rId4" Type="http://schemas.openxmlformats.org/officeDocument/2006/relationships/oleObject" Target="../embeddings/oleObject347.bin"/><Relationship Id="rId9" Type="http://schemas.openxmlformats.org/officeDocument/2006/relationships/image" Target="../media/image346.wmf"/><Relationship Id="rId14" Type="http://schemas.openxmlformats.org/officeDocument/2006/relationships/oleObject" Target="../embeddings/oleObject352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5.bin"/><Relationship Id="rId13" Type="http://schemas.openxmlformats.org/officeDocument/2006/relationships/image" Target="../media/image354.wmf"/><Relationship Id="rId18" Type="http://schemas.openxmlformats.org/officeDocument/2006/relationships/oleObject" Target="../embeddings/oleObject360.bin"/><Relationship Id="rId3" Type="http://schemas.openxmlformats.org/officeDocument/2006/relationships/notesSlide" Target="../notesSlides/notesSlide25.xml"/><Relationship Id="rId21" Type="http://schemas.openxmlformats.org/officeDocument/2006/relationships/image" Target="../media/image358.wmf"/><Relationship Id="rId7" Type="http://schemas.openxmlformats.org/officeDocument/2006/relationships/image" Target="../media/image351.wmf"/><Relationship Id="rId12" Type="http://schemas.openxmlformats.org/officeDocument/2006/relationships/oleObject" Target="../embeddings/oleObject357.bin"/><Relationship Id="rId17" Type="http://schemas.openxmlformats.org/officeDocument/2006/relationships/image" Target="../media/image35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59.bin"/><Relationship Id="rId20" Type="http://schemas.openxmlformats.org/officeDocument/2006/relationships/oleObject" Target="../embeddings/oleObject361.bin"/><Relationship Id="rId1" Type="http://schemas.openxmlformats.org/officeDocument/2006/relationships/vmlDrawing" Target="../drawings/vmlDrawing48.vml"/><Relationship Id="rId6" Type="http://schemas.openxmlformats.org/officeDocument/2006/relationships/oleObject" Target="../embeddings/oleObject354.bin"/><Relationship Id="rId11" Type="http://schemas.openxmlformats.org/officeDocument/2006/relationships/image" Target="../media/image353.wmf"/><Relationship Id="rId5" Type="http://schemas.openxmlformats.org/officeDocument/2006/relationships/image" Target="../media/image350.emf"/><Relationship Id="rId15" Type="http://schemas.openxmlformats.org/officeDocument/2006/relationships/image" Target="../media/image355.wmf"/><Relationship Id="rId23" Type="http://schemas.openxmlformats.org/officeDocument/2006/relationships/image" Target="../media/image359.wmf"/><Relationship Id="rId10" Type="http://schemas.openxmlformats.org/officeDocument/2006/relationships/oleObject" Target="../embeddings/oleObject356.bin"/><Relationship Id="rId19" Type="http://schemas.openxmlformats.org/officeDocument/2006/relationships/image" Target="../media/image357.wmf"/><Relationship Id="rId4" Type="http://schemas.openxmlformats.org/officeDocument/2006/relationships/oleObject" Target="../embeddings/oleObject353.bin"/><Relationship Id="rId9" Type="http://schemas.openxmlformats.org/officeDocument/2006/relationships/image" Target="../media/image352.wmf"/><Relationship Id="rId14" Type="http://schemas.openxmlformats.org/officeDocument/2006/relationships/oleObject" Target="../embeddings/oleObject358.bin"/><Relationship Id="rId22" Type="http://schemas.openxmlformats.org/officeDocument/2006/relationships/oleObject" Target="../embeddings/oleObject36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29.wmf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8.wmf"/><Relationship Id="rId5" Type="http://schemas.openxmlformats.org/officeDocument/2006/relationships/image" Target="../media/image25.wmf"/><Relationship Id="rId15" Type="http://schemas.openxmlformats.org/officeDocument/2006/relationships/image" Target="../media/image30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7.wmf"/><Relationship Id="rId14" Type="http://schemas.openxmlformats.org/officeDocument/2006/relationships/oleObject" Target="../embeddings/oleObject29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5.bin"/><Relationship Id="rId13" Type="http://schemas.openxmlformats.org/officeDocument/2006/relationships/image" Target="../media/image364.wmf"/><Relationship Id="rId18" Type="http://schemas.openxmlformats.org/officeDocument/2006/relationships/oleObject" Target="../embeddings/oleObject370.bin"/><Relationship Id="rId3" Type="http://schemas.openxmlformats.org/officeDocument/2006/relationships/notesSlide" Target="../notesSlides/notesSlide26.xml"/><Relationship Id="rId21" Type="http://schemas.openxmlformats.org/officeDocument/2006/relationships/image" Target="../media/image368.wmf"/><Relationship Id="rId7" Type="http://schemas.openxmlformats.org/officeDocument/2006/relationships/image" Target="../media/image361.wmf"/><Relationship Id="rId12" Type="http://schemas.openxmlformats.org/officeDocument/2006/relationships/oleObject" Target="../embeddings/oleObject367.bin"/><Relationship Id="rId17" Type="http://schemas.openxmlformats.org/officeDocument/2006/relationships/image" Target="../media/image366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69.bin"/><Relationship Id="rId20" Type="http://schemas.openxmlformats.org/officeDocument/2006/relationships/oleObject" Target="../embeddings/oleObject371.bin"/><Relationship Id="rId1" Type="http://schemas.openxmlformats.org/officeDocument/2006/relationships/vmlDrawing" Target="../drawings/vmlDrawing49.vml"/><Relationship Id="rId6" Type="http://schemas.openxmlformats.org/officeDocument/2006/relationships/oleObject" Target="../embeddings/oleObject364.bin"/><Relationship Id="rId11" Type="http://schemas.openxmlformats.org/officeDocument/2006/relationships/image" Target="../media/image363.wmf"/><Relationship Id="rId5" Type="http://schemas.openxmlformats.org/officeDocument/2006/relationships/image" Target="../media/image360.wmf"/><Relationship Id="rId15" Type="http://schemas.openxmlformats.org/officeDocument/2006/relationships/image" Target="../media/image365.wmf"/><Relationship Id="rId23" Type="http://schemas.openxmlformats.org/officeDocument/2006/relationships/image" Target="../media/image369.wmf"/><Relationship Id="rId10" Type="http://schemas.openxmlformats.org/officeDocument/2006/relationships/oleObject" Target="../embeddings/oleObject366.bin"/><Relationship Id="rId19" Type="http://schemas.openxmlformats.org/officeDocument/2006/relationships/image" Target="../media/image367.wmf"/><Relationship Id="rId4" Type="http://schemas.openxmlformats.org/officeDocument/2006/relationships/oleObject" Target="../embeddings/oleObject363.bin"/><Relationship Id="rId9" Type="http://schemas.openxmlformats.org/officeDocument/2006/relationships/image" Target="../media/image362.wmf"/><Relationship Id="rId14" Type="http://schemas.openxmlformats.org/officeDocument/2006/relationships/oleObject" Target="../embeddings/oleObject368.bin"/><Relationship Id="rId22" Type="http://schemas.openxmlformats.org/officeDocument/2006/relationships/oleObject" Target="../embeddings/oleObject372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2.wmf"/><Relationship Id="rId13" Type="http://schemas.openxmlformats.org/officeDocument/2006/relationships/oleObject" Target="../embeddings/oleObject378.bin"/><Relationship Id="rId18" Type="http://schemas.openxmlformats.org/officeDocument/2006/relationships/image" Target="../media/image377.wmf"/><Relationship Id="rId3" Type="http://schemas.openxmlformats.org/officeDocument/2006/relationships/oleObject" Target="../embeddings/oleObject373.bin"/><Relationship Id="rId21" Type="http://schemas.openxmlformats.org/officeDocument/2006/relationships/oleObject" Target="../embeddings/oleObject382.bin"/><Relationship Id="rId7" Type="http://schemas.openxmlformats.org/officeDocument/2006/relationships/oleObject" Target="../embeddings/oleObject375.bin"/><Relationship Id="rId12" Type="http://schemas.openxmlformats.org/officeDocument/2006/relationships/image" Target="../media/image374.wmf"/><Relationship Id="rId17" Type="http://schemas.openxmlformats.org/officeDocument/2006/relationships/oleObject" Target="../embeddings/oleObject38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76.wmf"/><Relationship Id="rId20" Type="http://schemas.openxmlformats.org/officeDocument/2006/relationships/image" Target="../media/image378.wmf"/><Relationship Id="rId1" Type="http://schemas.openxmlformats.org/officeDocument/2006/relationships/vmlDrawing" Target="../drawings/vmlDrawing50.vml"/><Relationship Id="rId6" Type="http://schemas.openxmlformats.org/officeDocument/2006/relationships/image" Target="../media/image371.wmf"/><Relationship Id="rId11" Type="http://schemas.openxmlformats.org/officeDocument/2006/relationships/oleObject" Target="../embeddings/oleObject377.bin"/><Relationship Id="rId24" Type="http://schemas.openxmlformats.org/officeDocument/2006/relationships/image" Target="../media/image380.wmf"/><Relationship Id="rId5" Type="http://schemas.openxmlformats.org/officeDocument/2006/relationships/oleObject" Target="../embeddings/oleObject374.bin"/><Relationship Id="rId15" Type="http://schemas.openxmlformats.org/officeDocument/2006/relationships/oleObject" Target="../embeddings/oleObject379.bin"/><Relationship Id="rId23" Type="http://schemas.openxmlformats.org/officeDocument/2006/relationships/oleObject" Target="../embeddings/oleObject383.bin"/><Relationship Id="rId10" Type="http://schemas.openxmlformats.org/officeDocument/2006/relationships/image" Target="../media/image373.wmf"/><Relationship Id="rId19" Type="http://schemas.openxmlformats.org/officeDocument/2006/relationships/oleObject" Target="../embeddings/oleObject381.bin"/><Relationship Id="rId4" Type="http://schemas.openxmlformats.org/officeDocument/2006/relationships/image" Target="../media/image370.wmf"/><Relationship Id="rId9" Type="http://schemas.openxmlformats.org/officeDocument/2006/relationships/oleObject" Target="../embeddings/oleObject376.bin"/><Relationship Id="rId14" Type="http://schemas.openxmlformats.org/officeDocument/2006/relationships/image" Target="../media/image375.wmf"/><Relationship Id="rId22" Type="http://schemas.openxmlformats.org/officeDocument/2006/relationships/image" Target="../media/image379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3.wmf"/><Relationship Id="rId13" Type="http://schemas.openxmlformats.org/officeDocument/2006/relationships/oleObject" Target="../embeddings/oleObject389.bin"/><Relationship Id="rId18" Type="http://schemas.openxmlformats.org/officeDocument/2006/relationships/image" Target="../media/image388.wmf"/><Relationship Id="rId26" Type="http://schemas.openxmlformats.org/officeDocument/2006/relationships/image" Target="../media/image392.wmf"/><Relationship Id="rId3" Type="http://schemas.openxmlformats.org/officeDocument/2006/relationships/oleObject" Target="../embeddings/oleObject384.bin"/><Relationship Id="rId21" Type="http://schemas.openxmlformats.org/officeDocument/2006/relationships/oleObject" Target="../embeddings/oleObject393.bin"/><Relationship Id="rId7" Type="http://schemas.openxmlformats.org/officeDocument/2006/relationships/oleObject" Target="../embeddings/oleObject386.bin"/><Relationship Id="rId12" Type="http://schemas.openxmlformats.org/officeDocument/2006/relationships/image" Target="../media/image385.wmf"/><Relationship Id="rId17" Type="http://schemas.openxmlformats.org/officeDocument/2006/relationships/oleObject" Target="../embeddings/oleObject391.bin"/><Relationship Id="rId25" Type="http://schemas.openxmlformats.org/officeDocument/2006/relationships/oleObject" Target="../embeddings/oleObject39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87.wmf"/><Relationship Id="rId20" Type="http://schemas.openxmlformats.org/officeDocument/2006/relationships/image" Target="../media/image389.wmf"/><Relationship Id="rId1" Type="http://schemas.openxmlformats.org/officeDocument/2006/relationships/vmlDrawing" Target="../drawings/vmlDrawing51.vml"/><Relationship Id="rId6" Type="http://schemas.openxmlformats.org/officeDocument/2006/relationships/image" Target="../media/image382.wmf"/><Relationship Id="rId11" Type="http://schemas.openxmlformats.org/officeDocument/2006/relationships/oleObject" Target="../embeddings/oleObject388.bin"/><Relationship Id="rId24" Type="http://schemas.openxmlformats.org/officeDocument/2006/relationships/image" Target="../media/image391.wmf"/><Relationship Id="rId5" Type="http://schemas.openxmlformats.org/officeDocument/2006/relationships/oleObject" Target="../embeddings/oleObject385.bin"/><Relationship Id="rId15" Type="http://schemas.openxmlformats.org/officeDocument/2006/relationships/oleObject" Target="../embeddings/oleObject390.bin"/><Relationship Id="rId23" Type="http://schemas.openxmlformats.org/officeDocument/2006/relationships/oleObject" Target="../embeddings/oleObject394.bin"/><Relationship Id="rId10" Type="http://schemas.openxmlformats.org/officeDocument/2006/relationships/image" Target="../media/image384.wmf"/><Relationship Id="rId19" Type="http://schemas.openxmlformats.org/officeDocument/2006/relationships/oleObject" Target="../embeddings/oleObject392.bin"/><Relationship Id="rId4" Type="http://schemas.openxmlformats.org/officeDocument/2006/relationships/image" Target="../media/image381.wmf"/><Relationship Id="rId9" Type="http://schemas.openxmlformats.org/officeDocument/2006/relationships/oleObject" Target="../embeddings/oleObject387.bin"/><Relationship Id="rId14" Type="http://schemas.openxmlformats.org/officeDocument/2006/relationships/image" Target="../media/image386.wmf"/><Relationship Id="rId22" Type="http://schemas.openxmlformats.org/officeDocument/2006/relationships/image" Target="../media/image390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5.wmf"/><Relationship Id="rId13" Type="http://schemas.openxmlformats.org/officeDocument/2006/relationships/oleObject" Target="../embeddings/oleObject401.bin"/><Relationship Id="rId3" Type="http://schemas.openxmlformats.org/officeDocument/2006/relationships/oleObject" Target="../embeddings/oleObject396.bin"/><Relationship Id="rId7" Type="http://schemas.openxmlformats.org/officeDocument/2006/relationships/oleObject" Target="../embeddings/oleObject398.bin"/><Relationship Id="rId12" Type="http://schemas.openxmlformats.org/officeDocument/2006/relationships/image" Target="../media/image39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99.wmf"/><Relationship Id="rId1" Type="http://schemas.openxmlformats.org/officeDocument/2006/relationships/vmlDrawing" Target="../drawings/vmlDrawing52.vml"/><Relationship Id="rId6" Type="http://schemas.openxmlformats.org/officeDocument/2006/relationships/image" Target="../media/image394.wmf"/><Relationship Id="rId11" Type="http://schemas.openxmlformats.org/officeDocument/2006/relationships/oleObject" Target="../embeddings/oleObject400.bin"/><Relationship Id="rId5" Type="http://schemas.openxmlformats.org/officeDocument/2006/relationships/oleObject" Target="../embeddings/oleObject397.bin"/><Relationship Id="rId15" Type="http://schemas.openxmlformats.org/officeDocument/2006/relationships/oleObject" Target="../embeddings/oleObject402.bin"/><Relationship Id="rId10" Type="http://schemas.openxmlformats.org/officeDocument/2006/relationships/image" Target="../media/image396.wmf"/><Relationship Id="rId4" Type="http://schemas.openxmlformats.org/officeDocument/2006/relationships/image" Target="../media/image393.wmf"/><Relationship Id="rId9" Type="http://schemas.openxmlformats.org/officeDocument/2006/relationships/oleObject" Target="../embeddings/oleObject399.bin"/><Relationship Id="rId14" Type="http://schemas.openxmlformats.org/officeDocument/2006/relationships/image" Target="../media/image398.w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2.wmf"/><Relationship Id="rId13" Type="http://schemas.openxmlformats.org/officeDocument/2006/relationships/oleObject" Target="../embeddings/oleObject408.bin"/><Relationship Id="rId18" Type="http://schemas.openxmlformats.org/officeDocument/2006/relationships/image" Target="../media/image407.wmf"/><Relationship Id="rId26" Type="http://schemas.openxmlformats.org/officeDocument/2006/relationships/image" Target="../media/image411.wmf"/><Relationship Id="rId3" Type="http://schemas.openxmlformats.org/officeDocument/2006/relationships/oleObject" Target="../embeddings/oleObject403.bin"/><Relationship Id="rId21" Type="http://schemas.openxmlformats.org/officeDocument/2006/relationships/oleObject" Target="../embeddings/oleObject412.bin"/><Relationship Id="rId7" Type="http://schemas.openxmlformats.org/officeDocument/2006/relationships/oleObject" Target="../embeddings/oleObject405.bin"/><Relationship Id="rId12" Type="http://schemas.openxmlformats.org/officeDocument/2006/relationships/image" Target="../media/image404.wmf"/><Relationship Id="rId17" Type="http://schemas.openxmlformats.org/officeDocument/2006/relationships/oleObject" Target="../embeddings/oleObject410.bin"/><Relationship Id="rId25" Type="http://schemas.openxmlformats.org/officeDocument/2006/relationships/oleObject" Target="../embeddings/oleObject4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06.wmf"/><Relationship Id="rId20" Type="http://schemas.openxmlformats.org/officeDocument/2006/relationships/image" Target="../media/image408.wmf"/><Relationship Id="rId1" Type="http://schemas.openxmlformats.org/officeDocument/2006/relationships/vmlDrawing" Target="../drawings/vmlDrawing53.vml"/><Relationship Id="rId6" Type="http://schemas.openxmlformats.org/officeDocument/2006/relationships/image" Target="../media/image401.wmf"/><Relationship Id="rId11" Type="http://schemas.openxmlformats.org/officeDocument/2006/relationships/oleObject" Target="../embeddings/oleObject407.bin"/><Relationship Id="rId24" Type="http://schemas.openxmlformats.org/officeDocument/2006/relationships/image" Target="../media/image410.wmf"/><Relationship Id="rId5" Type="http://schemas.openxmlformats.org/officeDocument/2006/relationships/oleObject" Target="../embeddings/oleObject404.bin"/><Relationship Id="rId15" Type="http://schemas.openxmlformats.org/officeDocument/2006/relationships/oleObject" Target="../embeddings/oleObject409.bin"/><Relationship Id="rId23" Type="http://schemas.openxmlformats.org/officeDocument/2006/relationships/oleObject" Target="../embeddings/oleObject413.bin"/><Relationship Id="rId10" Type="http://schemas.openxmlformats.org/officeDocument/2006/relationships/image" Target="../media/image403.wmf"/><Relationship Id="rId19" Type="http://schemas.openxmlformats.org/officeDocument/2006/relationships/oleObject" Target="../embeddings/oleObject411.bin"/><Relationship Id="rId4" Type="http://schemas.openxmlformats.org/officeDocument/2006/relationships/image" Target="../media/image400.wmf"/><Relationship Id="rId9" Type="http://schemas.openxmlformats.org/officeDocument/2006/relationships/oleObject" Target="../embeddings/oleObject406.bin"/><Relationship Id="rId14" Type="http://schemas.openxmlformats.org/officeDocument/2006/relationships/image" Target="../media/image405.wmf"/><Relationship Id="rId22" Type="http://schemas.openxmlformats.org/officeDocument/2006/relationships/image" Target="../media/image40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4.wmf"/><Relationship Id="rId13" Type="http://schemas.openxmlformats.org/officeDocument/2006/relationships/oleObject" Target="../embeddings/oleObject420.bin"/><Relationship Id="rId18" Type="http://schemas.openxmlformats.org/officeDocument/2006/relationships/image" Target="../media/image419.wmf"/><Relationship Id="rId3" Type="http://schemas.openxmlformats.org/officeDocument/2006/relationships/oleObject" Target="../embeddings/oleObject415.bin"/><Relationship Id="rId21" Type="http://schemas.openxmlformats.org/officeDocument/2006/relationships/oleObject" Target="../embeddings/oleObject424.bin"/><Relationship Id="rId7" Type="http://schemas.openxmlformats.org/officeDocument/2006/relationships/oleObject" Target="../embeddings/oleObject417.bin"/><Relationship Id="rId12" Type="http://schemas.openxmlformats.org/officeDocument/2006/relationships/image" Target="../media/image416.wmf"/><Relationship Id="rId17" Type="http://schemas.openxmlformats.org/officeDocument/2006/relationships/oleObject" Target="../embeddings/oleObject42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8.wmf"/><Relationship Id="rId20" Type="http://schemas.openxmlformats.org/officeDocument/2006/relationships/image" Target="../media/image420.wmf"/><Relationship Id="rId1" Type="http://schemas.openxmlformats.org/officeDocument/2006/relationships/vmlDrawing" Target="../drawings/vmlDrawing54.vml"/><Relationship Id="rId6" Type="http://schemas.openxmlformats.org/officeDocument/2006/relationships/image" Target="../media/image413.wmf"/><Relationship Id="rId11" Type="http://schemas.openxmlformats.org/officeDocument/2006/relationships/oleObject" Target="../embeddings/oleObject419.bin"/><Relationship Id="rId5" Type="http://schemas.openxmlformats.org/officeDocument/2006/relationships/oleObject" Target="../embeddings/oleObject416.bin"/><Relationship Id="rId15" Type="http://schemas.openxmlformats.org/officeDocument/2006/relationships/oleObject" Target="../embeddings/oleObject421.bin"/><Relationship Id="rId10" Type="http://schemas.openxmlformats.org/officeDocument/2006/relationships/image" Target="../media/image415.wmf"/><Relationship Id="rId19" Type="http://schemas.openxmlformats.org/officeDocument/2006/relationships/oleObject" Target="../embeddings/oleObject423.bin"/><Relationship Id="rId4" Type="http://schemas.openxmlformats.org/officeDocument/2006/relationships/image" Target="../media/image412.wmf"/><Relationship Id="rId9" Type="http://schemas.openxmlformats.org/officeDocument/2006/relationships/oleObject" Target="../embeddings/oleObject418.bin"/><Relationship Id="rId14" Type="http://schemas.openxmlformats.org/officeDocument/2006/relationships/image" Target="../media/image417.wmf"/><Relationship Id="rId22" Type="http://schemas.openxmlformats.org/officeDocument/2006/relationships/image" Target="../media/image421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4.wmf"/><Relationship Id="rId13" Type="http://schemas.openxmlformats.org/officeDocument/2006/relationships/oleObject" Target="../embeddings/oleObject430.bin"/><Relationship Id="rId18" Type="http://schemas.openxmlformats.org/officeDocument/2006/relationships/image" Target="../media/image429.wmf"/><Relationship Id="rId3" Type="http://schemas.openxmlformats.org/officeDocument/2006/relationships/oleObject" Target="../embeddings/oleObject425.bin"/><Relationship Id="rId21" Type="http://schemas.openxmlformats.org/officeDocument/2006/relationships/oleObject" Target="../embeddings/oleObject434.bin"/><Relationship Id="rId7" Type="http://schemas.openxmlformats.org/officeDocument/2006/relationships/oleObject" Target="../embeddings/oleObject427.bin"/><Relationship Id="rId12" Type="http://schemas.openxmlformats.org/officeDocument/2006/relationships/image" Target="../media/image426.wmf"/><Relationship Id="rId17" Type="http://schemas.openxmlformats.org/officeDocument/2006/relationships/oleObject" Target="../embeddings/oleObject43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8.wmf"/><Relationship Id="rId20" Type="http://schemas.openxmlformats.org/officeDocument/2006/relationships/image" Target="../media/image430.w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423.wmf"/><Relationship Id="rId11" Type="http://schemas.openxmlformats.org/officeDocument/2006/relationships/oleObject" Target="../embeddings/oleObject429.bin"/><Relationship Id="rId5" Type="http://schemas.openxmlformats.org/officeDocument/2006/relationships/oleObject" Target="../embeddings/oleObject426.bin"/><Relationship Id="rId15" Type="http://schemas.openxmlformats.org/officeDocument/2006/relationships/oleObject" Target="../embeddings/oleObject431.bin"/><Relationship Id="rId10" Type="http://schemas.openxmlformats.org/officeDocument/2006/relationships/image" Target="../media/image425.wmf"/><Relationship Id="rId19" Type="http://schemas.openxmlformats.org/officeDocument/2006/relationships/oleObject" Target="../embeddings/oleObject433.bin"/><Relationship Id="rId4" Type="http://schemas.openxmlformats.org/officeDocument/2006/relationships/image" Target="../media/image422.wmf"/><Relationship Id="rId9" Type="http://schemas.openxmlformats.org/officeDocument/2006/relationships/oleObject" Target="../embeddings/oleObject428.bin"/><Relationship Id="rId14" Type="http://schemas.openxmlformats.org/officeDocument/2006/relationships/image" Target="../media/image427.wmf"/><Relationship Id="rId22" Type="http://schemas.openxmlformats.org/officeDocument/2006/relationships/image" Target="../media/image431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4.wmf"/><Relationship Id="rId3" Type="http://schemas.openxmlformats.org/officeDocument/2006/relationships/oleObject" Target="../embeddings/oleObject435.bin"/><Relationship Id="rId7" Type="http://schemas.openxmlformats.org/officeDocument/2006/relationships/oleObject" Target="../embeddings/oleObject4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433.wmf"/><Relationship Id="rId5" Type="http://schemas.openxmlformats.org/officeDocument/2006/relationships/oleObject" Target="../embeddings/oleObject436.bin"/><Relationship Id="rId10" Type="http://schemas.openxmlformats.org/officeDocument/2006/relationships/image" Target="../media/image435.wmf"/><Relationship Id="rId4" Type="http://schemas.openxmlformats.org/officeDocument/2006/relationships/image" Target="../media/image432.wmf"/><Relationship Id="rId9" Type="http://schemas.openxmlformats.org/officeDocument/2006/relationships/oleObject" Target="../embeddings/oleObject438.bin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8.wmf"/><Relationship Id="rId13" Type="http://schemas.openxmlformats.org/officeDocument/2006/relationships/oleObject" Target="../embeddings/oleObject444.bin"/><Relationship Id="rId3" Type="http://schemas.openxmlformats.org/officeDocument/2006/relationships/oleObject" Target="../embeddings/oleObject439.bin"/><Relationship Id="rId7" Type="http://schemas.openxmlformats.org/officeDocument/2006/relationships/oleObject" Target="../embeddings/oleObject441.bin"/><Relationship Id="rId12" Type="http://schemas.openxmlformats.org/officeDocument/2006/relationships/image" Target="../media/image4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7.vml"/><Relationship Id="rId6" Type="http://schemas.openxmlformats.org/officeDocument/2006/relationships/image" Target="../media/image437.wmf"/><Relationship Id="rId11" Type="http://schemas.openxmlformats.org/officeDocument/2006/relationships/oleObject" Target="../embeddings/oleObject443.bin"/><Relationship Id="rId5" Type="http://schemas.openxmlformats.org/officeDocument/2006/relationships/oleObject" Target="../embeddings/oleObject440.bin"/><Relationship Id="rId10" Type="http://schemas.openxmlformats.org/officeDocument/2006/relationships/image" Target="../media/image439.wmf"/><Relationship Id="rId4" Type="http://schemas.openxmlformats.org/officeDocument/2006/relationships/image" Target="../media/image436.wmf"/><Relationship Id="rId9" Type="http://schemas.openxmlformats.org/officeDocument/2006/relationships/oleObject" Target="../embeddings/oleObject442.bin"/><Relationship Id="rId14" Type="http://schemas.openxmlformats.org/officeDocument/2006/relationships/image" Target="../media/image441.wmf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7.bin"/><Relationship Id="rId13" Type="http://schemas.openxmlformats.org/officeDocument/2006/relationships/image" Target="../media/image446.wmf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443.wmf"/><Relationship Id="rId12" Type="http://schemas.openxmlformats.org/officeDocument/2006/relationships/oleObject" Target="../embeddings/oleObject44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8.vml"/><Relationship Id="rId6" Type="http://schemas.openxmlformats.org/officeDocument/2006/relationships/oleObject" Target="../embeddings/oleObject446.bin"/><Relationship Id="rId11" Type="http://schemas.openxmlformats.org/officeDocument/2006/relationships/image" Target="../media/image445.wmf"/><Relationship Id="rId5" Type="http://schemas.openxmlformats.org/officeDocument/2006/relationships/image" Target="../media/image442.wmf"/><Relationship Id="rId10" Type="http://schemas.openxmlformats.org/officeDocument/2006/relationships/oleObject" Target="../embeddings/oleObject448.bin"/><Relationship Id="rId4" Type="http://schemas.openxmlformats.org/officeDocument/2006/relationships/oleObject" Target="../embeddings/oleObject445.bin"/><Relationship Id="rId9" Type="http://schemas.openxmlformats.org/officeDocument/2006/relationships/image" Target="../media/image44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36.wmf"/><Relationship Id="rId18" Type="http://schemas.openxmlformats.org/officeDocument/2006/relationships/oleObject" Target="../embeddings/oleObject38.bin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40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5.bin"/><Relationship Id="rId17" Type="http://schemas.openxmlformats.org/officeDocument/2006/relationships/image" Target="../media/image38.wmf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7.bin"/><Relationship Id="rId20" Type="http://schemas.openxmlformats.org/officeDocument/2006/relationships/oleObject" Target="../embeddings/oleObject39.bin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41.bin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23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6.bin"/><Relationship Id="rId22" Type="http://schemas.openxmlformats.org/officeDocument/2006/relationships/oleObject" Target="../embeddings/oleObject4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9.wmf"/><Relationship Id="rId3" Type="http://schemas.openxmlformats.org/officeDocument/2006/relationships/oleObject" Target="../embeddings/oleObject450.bin"/><Relationship Id="rId7" Type="http://schemas.openxmlformats.org/officeDocument/2006/relationships/oleObject" Target="../embeddings/oleObject45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9.vml"/><Relationship Id="rId6" Type="http://schemas.openxmlformats.org/officeDocument/2006/relationships/image" Target="../media/image448.wmf"/><Relationship Id="rId5" Type="http://schemas.openxmlformats.org/officeDocument/2006/relationships/oleObject" Target="../embeddings/oleObject451.bin"/><Relationship Id="rId4" Type="http://schemas.openxmlformats.org/officeDocument/2006/relationships/image" Target="../media/image447.wmf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2.wmf"/><Relationship Id="rId13" Type="http://schemas.openxmlformats.org/officeDocument/2006/relationships/oleObject" Target="../embeddings/oleObject458.bin"/><Relationship Id="rId18" Type="http://schemas.openxmlformats.org/officeDocument/2006/relationships/image" Target="../media/image457.wmf"/><Relationship Id="rId3" Type="http://schemas.openxmlformats.org/officeDocument/2006/relationships/oleObject" Target="../embeddings/oleObject453.bin"/><Relationship Id="rId21" Type="http://schemas.openxmlformats.org/officeDocument/2006/relationships/oleObject" Target="../embeddings/oleObject462.bin"/><Relationship Id="rId7" Type="http://schemas.openxmlformats.org/officeDocument/2006/relationships/oleObject" Target="../embeddings/oleObject455.bin"/><Relationship Id="rId12" Type="http://schemas.openxmlformats.org/officeDocument/2006/relationships/image" Target="../media/image454.wmf"/><Relationship Id="rId17" Type="http://schemas.openxmlformats.org/officeDocument/2006/relationships/oleObject" Target="../embeddings/oleObject46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6.wmf"/><Relationship Id="rId20" Type="http://schemas.openxmlformats.org/officeDocument/2006/relationships/image" Target="../media/image458.wmf"/><Relationship Id="rId1" Type="http://schemas.openxmlformats.org/officeDocument/2006/relationships/vmlDrawing" Target="../drawings/vmlDrawing60.vml"/><Relationship Id="rId6" Type="http://schemas.openxmlformats.org/officeDocument/2006/relationships/image" Target="../media/image451.wmf"/><Relationship Id="rId11" Type="http://schemas.openxmlformats.org/officeDocument/2006/relationships/oleObject" Target="../embeddings/oleObject457.bin"/><Relationship Id="rId24" Type="http://schemas.openxmlformats.org/officeDocument/2006/relationships/image" Target="../media/image460.wmf"/><Relationship Id="rId5" Type="http://schemas.openxmlformats.org/officeDocument/2006/relationships/oleObject" Target="../embeddings/oleObject454.bin"/><Relationship Id="rId15" Type="http://schemas.openxmlformats.org/officeDocument/2006/relationships/oleObject" Target="../embeddings/oleObject459.bin"/><Relationship Id="rId23" Type="http://schemas.openxmlformats.org/officeDocument/2006/relationships/oleObject" Target="../embeddings/oleObject463.bin"/><Relationship Id="rId10" Type="http://schemas.openxmlformats.org/officeDocument/2006/relationships/image" Target="../media/image453.wmf"/><Relationship Id="rId19" Type="http://schemas.openxmlformats.org/officeDocument/2006/relationships/oleObject" Target="../embeddings/oleObject461.bin"/><Relationship Id="rId4" Type="http://schemas.openxmlformats.org/officeDocument/2006/relationships/image" Target="../media/image450.wmf"/><Relationship Id="rId9" Type="http://schemas.openxmlformats.org/officeDocument/2006/relationships/oleObject" Target="../embeddings/oleObject456.bin"/><Relationship Id="rId14" Type="http://schemas.openxmlformats.org/officeDocument/2006/relationships/image" Target="../media/image455.wmf"/><Relationship Id="rId22" Type="http://schemas.openxmlformats.org/officeDocument/2006/relationships/image" Target="../media/image459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wmf"/><Relationship Id="rId13" Type="http://schemas.openxmlformats.org/officeDocument/2006/relationships/oleObject" Target="../embeddings/oleObject469.bin"/><Relationship Id="rId3" Type="http://schemas.openxmlformats.org/officeDocument/2006/relationships/oleObject" Target="../embeddings/oleObject464.bin"/><Relationship Id="rId7" Type="http://schemas.openxmlformats.org/officeDocument/2006/relationships/oleObject" Target="../embeddings/oleObject466.bin"/><Relationship Id="rId12" Type="http://schemas.openxmlformats.org/officeDocument/2006/relationships/image" Target="../media/image465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67.wmf"/><Relationship Id="rId1" Type="http://schemas.openxmlformats.org/officeDocument/2006/relationships/vmlDrawing" Target="../drawings/vmlDrawing61.vml"/><Relationship Id="rId6" Type="http://schemas.openxmlformats.org/officeDocument/2006/relationships/image" Target="../media/image462.wmf"/><Relationship Id="rId11" Type="http://schemas.openxmlformats.org/officeDocument/2006/relationships/oleObject" Target="../embeddings/oleObject468.bin"/><Relationship Id="rId5" Type="http://schemas.openxmlformats.org/officeDocument/2006/relationships/oleObject" Target="../embeddings/oleObject465.bin"/><Relationship Id="rId15" Type="http://schemas.openxmlformats.org/officeDocument/2006/relationships/oleObject" Target="../embeddings/oleObject470.bin"/><Relationship Id="rId10" Type="http://schemas.openxmlformats.org/officeDocument/2006/relationships/image" Target="../media/image464.wmf"/><Relationship Id="rId4" Type="http://schemas.openxmlformats.org/officeDocument/2006/relationships/image" Target="../media/image461.wmf"/><Relationship Id="rId9" Type="http://schemas.openxmlformats.org/officeDocument/2006/relationships/oleObject" Target="../embeddings/oleObject467.bin"/><Relationship Id="rId14" Type="http://schemas.openxmlformats.org/officeDocument/2006/relationships/image" Target="../media/image466.wmf"/></Relationships>
</file>

<file path=ppt/slides/_rels/slide6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wmf"/><Relationship Id="rId13" Type="http://schemas.openxmlformats.org/officeDocument/2006/relationships/oleObject" Target="../embeddings/oleObject476.bin"/><Relationship Id="rId3" Type="http://schemas.openxmlformats.org/officeDocument/2006/relationships/oleObject" Target="../embeddings/oleObject471.bin"/><Relationship Id="rId7" Type="http://schemas.openxmlformats.org/officeDocument/2006/relationships/oleObject" Target="../embeddings/oleObject473.bin"/><Relationship Id="rId12" Type="http://schemas.openxmlformats.org/officeDocument/2006/relationships/image" Target="../media/image472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74.wmf"/><Relationship Id="rId1" Type="http://schemas.openxmlformats.org/officeDocument/2006/relationships/vmlDrawing" Target="../drawings/vmlDrawing62.vml"/><Relationship Id="rId6" Type="http://schemas.openxmlformats.org/officeDocument/2006/relationships/image" Target="../media/image469.wmf"/><Relationship Id="rId11" Type="http://schemas.openxmlformats.org/officeDocument/2006/relationships/oleObject" Target="../embeddings/oleObject475.bin"/><Relationship Id="rId5" Type="http://schemas.openxmlformats.org/officeDocument/2006/relationships/oleObject" Target="../embeddings/oleObject472.bin"/><Relationship Id="rId15" Type="http://schemas.openxmlformats.org/officeDocument/2006/relationships/oleObject" Target="../embeddings/oleObject477.bin"/><Relationship Id="rId10" Type="http://schemas.openxmlformats.org/officeDocument/2006/relationships/image" Target="../media/image471.wmf"/><Relationship Id="rId4" Type="http://schemas.openxmlformats.org/officeDocument/2006/relationships/image" Target="../media/image468.wmf"/><Relationship Id="rId9" Type="http://schemas.openxmlformats.org/officeDocument/2006/relationships/oleObject" Target="../embeddings/oleObject474.bin"/><Relationship Id="rId14" Type="http://schemas.openxmlformats.org/officeDocument/2006/relationships/image" Target="../media/image473.wmf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6.wmf"/><Relationship Id="rId13" Type="http://schemas.openxmlformats.org/officeDocument/2006/relationships/oleObject" Target="../embeddings/oleObject483.bin"/><Relationship Id="rId18" Type="http://schemas.openxmlformats.org/officeDocument/2006/relationships/image" Target="../media/image481.wmf"/><Relationship Id="rId26" Type="http://schemas.openxmlformats.org/officeDocument/2006/relationships/image" Target="../media/image485.wmf"/><Relationship Id="rId3" Type="http://schemas.openxmlformats.org/officeDocument/2006/relationships/oleObject" Target="../embeddings/oleObject478.bin"/><Relationship Id="rId21" Type="http://schemas.openxmlformats.org/officeDocument/2006/relationships/oleObject" Target="../embeddings/oleObject487.bin"/><Relationship Id="rId7" Type="http://schemas.openxmlformats.org/officeDocument/2006/relationships/oleObject" Target="../embeddings/oleObject480.bin"/><Relationship Id="rId12" Type="http://schemas.openxmlformats.org/officeDocument/2006/relationships/image" Target="../media/image478.wmf"/><Relationship Id="rId17" Type="http://schemas.openxmlformats.org/officeDocument/2006/relationships/oleObject" Target="../embeddings/oleObject485.bin"/><Relationship Id="rId25" Type="http://schemas.openxmlformats.org/officeDocument/2006/relationships/oleObject" Target="../embeddings/oleObject48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80.wmf"/><Relationship Id="rId20" Type="http://schemas.openxmlformats.org/officeDocument/2006/relationships/image" Target="../media/image482.wmf"/><Relationship Id="rId29" Type="http://schemas.openxmlformats.org/officeDocument/2006/relationships/oleObject" Target="../embeddings/oleObject491.bin"/><Relationship Id="rId1" Type="http://schemas.openxmlformats.org/officeDocument/2006/relationships/vmlDrawing" Target="../drawings/vmlDrawing63.vml"/><Relationship Id="rId6" Type="http://schemas.openxmlformats.org/officeDocument/2006/relationships/image" Target="../media/image462.wmf"/><Relationship Id="rId11" Type="http://schemas.openxmlformats.org/officeDocument/2006/relationships/oleObject" Target="../embeddings/oleObject482.bin"/><Relationship Id="rId24" Type="http://schemas.openxmlformats.org/officeDocument/2006/relationships/image" Target="../media/image484.wmf"/><Relationship Id="rId32" Type="http://schemas.openxmlformats.org/officeDocument/2006/relationships/image" Target="../media/image488.wmf"/><Relationship Id="rId5" Type="http://schemas.openxmlformats.org/officeDocument/2006/relationships/oleObject" Target="../embeddings/oleObject479.bin"/><Relationship Id="rId15" Type="http://schemas.openxmlformats.org/officeDocument/2006/relationships/oleObject" Target="../embeddings/oleObject484.bin"/><Relationship Id="rId23" Type="http://schemas.openxmlformats.org/officeDocument/2006/relationships/oleObject" Target="../embeddings/oleObject488.bin"/><Relationship Id="rId28" Type="http://schemas.openxmlformats.org/officeDocument/2006/relationships/image" Target="../media/image486.wmf"/><Relationship Id="rId10" Type="http://schemas.openxmlformats.org/officeDocument/2006/relationships/image" Target="../media/image477.wmf"/><Relationship Id="rId19" Type="http://schemas.openxmlformats.org/officeDocument/2006/relationships/oleObject" Target="../embeddings/oleObject486.bin"/><Relationship Id="rId31" Type="http://schemas.openxmlformats.org/officeDocument/2006/relationships/oleObject" Target="../embeddings/oleObject492.bin"/><Relationship Id="rId4" Type="http://schemas.openxmlformats.org/officeDocument/2006/relationships/image" Target="../media/image475.wmf"/><Relationship Id="rId9" Type="http://schemas.openxmlformats.org/officeDocument/2006/relationships/oleObject" Target="../embeddings/oleObject481.bin"/><Relationship Id="rId14" Type="http://schemas.openxmlformats.org/officeDocument/2006/relationships/image" Target="../media/image479.wmf"/><Relationship Id="rId22" Type="http://schemas.openxmlformats.org/officeDocument/2006/relationships/image" Target="../media/image483.wmf"/><Relationship Id="rId27" Type="http://schemas.openxmlformats.org/officeDocument/2006/relationships/oleObject" Target="../embeddings/oleObject490.bin"/><Relationship Id="rId30" Type="http://schemas.openxmlformats.org/officeDocument/2006/relationships/image" Target="../media/image487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47.bin"/><Relationship Id="rId18" Type="http://schemas.openxmlformats.org/officeDocument/2006/relationships/image" Target="../media/image50.emf"/><Relationship Id="rId3" Type="http://schemas.openxmlformats.org/officeDocument/2006/relationships/oleObject" Target="../embeddings/oleObject42.bin"/><Relationship Id="rId21" Type="http://schemas.openxmlformats.org/officeDocument/2006/relationships/oleObject" Target="../embeddings/oleObject51.bin"/><Relationship Id="rId7" Type="http://schemas.openxmlformats.org/officeDocument/2006/relationships/oleObject" Target="../embeddings/oleObject44.bin"/><Relationship Id="rId12" Type="http://schemas.openxmlformats.org/officeDocument/2006/relationships/image" Target="../media/image47.emf"/><Relationship Id="rId17" Type="http://schemas.openxmlformats.org/officeDocument/2006/relationships/oleObject" Target="../embeddings/oleObject4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e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4.emf"/><Relationship Id="rId11" Type="http://schemas.openxmlformats.org/officeDocument/2006/relationships/oleObject" Target="../embeddings/oleObject46.bin"/><Relationship Id="rId24" Type="http://schemas.openxmlformats.org/officeDocument/2006/relationships/image" Target="../media/image53.emf"/><Relationship Id="rId5" Type="http://schemas.openxmlformats.org/officeDocument/2006/relationships/oleObject" Target="../embeddings/oleObject43.bin"/><Relationship Id="rId15" Type="http://schemas.openxmlformats.org/officeDocument/2006/relationships/oleObject" Target="../embeddings/oleObject48.bin"/><Relationship Id="rId23" Type="http://schemas.openxmlformats.org/officeDocument/2006/relationships/oleObject" Target="../embeddings/oleObject52.bin"/><Relationship Id="rId10" Type="http://schemas.openxmlformats.org/officeDocument/2006/relationships/image" Target="../media/image46.emf"/><Relationship Id="rId19" Type="http://schemas.openxmlformats.org/officeDocument/2006/relationships/oleObject" Target="../embeddings/oleObject50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45.bin"/><Relationship Id="rId14" Type="http://schemas.openxmlformats.org/officeDocument/2006/relationships/image" Target="../media/image48.wmf"/><Relationship Id="rId22" Type="http://schemas.openxmlformats.org/officeDocument/2006/relationships/image" Target="../media/image5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emf"/><Relationship Id="rId13" Type="http://schemas.openxmlformats.org/officeDocument/2006/relationships/oleObject" Target="../embeddings/oleObject58.bin"/><Relationship Id="rId18" Type="http://schemas.openxmlformats.org/officeDocument/2006/relationships/image" Target="../media/image61.wmf"/><Relationship Id="rId3" Type="http://schemas.openxmlformats.org/officeDocument/2006/relationships/oleObject" Target="../embeddings/oleObject53.bin"/><Relationship Id="rId21" Type="http://schemas.openxmlformats.org/officeDocument/2006/relationships/oleObject" Target="../embeddings/oleObject62.bin"/><Relationship Id="rId7" Type="http://schemas.openxmlformats.org/officeDocument/2006/relationships/oleObject" Target="../embeddings/oleObject55.bin"/><Relationship Id="rId12" Type="http://schemas.openxmlformats.org/officeDocument/2006/relationships/image" Target="../media/image58.wmf"/><Relationship Id="rId17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60.wmf"/><Relationship Id="rId20" Type="http://schemas.openxmlformats.org/officeDocument/2006/relationships/image" Target="../media/image62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55.wmf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4.bin"/><Relationship Id="rId15" Type="http://schemas.openxmlformats.org/officeDocument/2006/relationships/oleObject" Target="../embeddings/oleObject59.bin"/><Relationship Id="rId10" Type="http://schemas.openxmlformats.org/officeDocument/2006/relationships/image" Target="../media/image57.wmf"/><Relationship Id="rId19" Type="http://schemas.openxmlformats.org/officeDocument/2006/relationships/oleObject" Target="../embeddings/oleObject61.bin"/><Relationship Id="rId4" Type="http://schemas.openxmlformats.org/officeDocument/2006/relationships/image" Target="../media/image54.wmf"/><Relationship Id="rId9" Type="http://schemas.openxmlformats.org/officeDocument/2006/relationships/oleObject" Target="../embeddings/oleObject56.bin"/><Relationship Id="rId14" Type="http://schemas.openxmlformats.org/officeDocument/2006/relationships/image" Target="../media/image59.wmf"/><Relationship Id="rId22" Type="http://schemas.openxmlformats.org/officeDocument/2006/relationships/image" Target="../media/image63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68.bin"/><Relationship Id="rId18" Type="http://schemas.openxmlformats.org/officeDocument/2006/relationships/image" Target="../media/image71.wmf"/><Relationship Id="rId26" Type="http://schemas.openxmlformats.org/officeDocument/2006/relationships/image" Target="../media/image75.wmf"/><Relationship Id="rId3" Type="http://schemas.openxmlformats.org/officeDocument/2006/relationships/oleObject" Target="../embeddings/oleObject63.bin"/><Relationship Id="rId21" Type="http://schemas.openxmlformats.org/officeDocument/2006/relationships/oleObject" Target="../embeddings/oleObject72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17" Type="http://schemas.openxmlformats.org/officeDocument/2006/relationships/oleObject" Target="../embeddings/oleObject70.bin"/><Relationship Id="rId25" Type="http://schemas.openxmlformats.org/officeDocument/2006/relationships/oleObject" Target="../embeddings/oleObject7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0.wmf"/><Relationship Id="rId20" Type="http://schemas.openxmlformats.org/officeDocument/2006/relationships/image" Target="../media/image72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11" Type="http://schemas.openxmlformats.org/officeDocument/2006/relationships/oleObject" Target="../embeddings/oleObject67.bin"/><Relationship Id="rId24" Type="http://schemas.openxmlformats.org/officeDocument/2006/relationships/image" Target="../media/image74.wmf"/><Relationship Id="rId5" Type="http://schemas.openxmlformats.org/officeDocument/2006/relationships/oleObject" Target="../embeddings/oleObject64.bin"/><Relationship Id="rId15" Type="http://schemas.openxmlformats.org/officeDocument/2006/relationships/oleObject" Target="../embeddings/oleObject69.bin"/><Relationship Id="rId23" Type="http://schemas.openxmlformats.org/officeDocument/2006/relationships/oleObject" Target="../embeddings/oleObject73.bin"/><Relationship Id="rId10" Type="http://schemas.openxmlformats.org/officeDocument/2006/relationships/image" Target="../media/image67.emf"/><Relationship Id="rId19" Type="http://schemas.openxmlformats.org/officeDocument/2006/relationships/oleObject" Target="../embeddings/oleObject71.bin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Relationship Id="rId14" Type="http://schemas.openxmlformats.org/officeDocument/2006/relationships/image" Target="../media/image69.emf"/><Relationship Id="rId22" Type="http://schemas.openxmlformats.org/officeDocument/2006/relationships/image" Target="../media/image73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3352800" y="1377958"/>
            <a:ext cx="5335488" cy="766197"/>
          </a:xfrm>
          <a:ln w="50800" cmpd="thickThin">
            <a:solidFill>
              <a:srgbClr val="FF0000"/>
            </a:solidFill>
          </a:ln>
        </p:spPr>
        <p:txBody>
          <a:bodyPr>
            <a:normAutofit/>
          </a:bodyPr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§2</a:t>
            </a:r>
            <a:r>
              <a:rPr lang="zh-CN" altLang="en-US" sz="4400" b="1" dirty="0">
                <a:solidFill>
                  <a:srgbClr val="FF0000"/>
                </a:solidFill>
              </a:rPr>
              <a:t>、</a:t>
            </a:r>
            <a:r>
              <a:rPr lang="zh-CN" altLang="en-US" sz="4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二阶微分方程</a:t>
            </a:r>
            <a:endParaRPr lang="en-US" altLang="zh-CN" sz="4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Text Box 22"/>
          <p:cNvSpPr txBox="1">
            <a:spLocks noChangeArrowheads="1"/>
          </p:cNvSpPr>
          <p:nvPr/>
        </p:nvSpPr>
        <p:spPr bwMode="auto">
          <a:xfrm>
            <a:off x="3352800" y="2727717"/>
            <a:ext cx="6084888" cy="5355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+mn-ea"/>
              </a:rPr>
              <a:t>可降阶的二阶微分方程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352800" y="3518072"/>
            <a:ext cx="650182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en-US" altLang="zh-CN" b="1" dirty="0">
                <a:solidFill>
                  <a:srgbClr val="FF0000"/>
                </a:solidFill>
              </a:rPr>
              <a:t> </a:t>
            </a:r>
            <a:r>
              <a:rPr lang="zh-CN" altLang="en-US" b="1" dirty="0">
                <a:solidFill>
                  <a:srgbClr val="FF0000"/>
                </a:solidFill>
              </a:rPr>
              <a:t>二阶线性微分方程的通解结构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352800" y="4352334"/>
            <a:ext cx="5765800" cy="561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sz="3200" b="1" dirty="0">
                <a:solidFill>
                  <a:srgbClr val="FF0000"/>
                </a:solidFill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二阶常系数线性微分方程</a:t>
            </a:r>
          </a:p>
        </p:txBody>
      </p:sp>
    </p:spTree>
    <p:extLst>
      <p:ext uri="{BB962C8B-B14F-4D97-AF65-F5344CB8AC3E}">
        <p14:creationId xmlns:p14="http://schemas.microsoft.com/office/powerpoint/2010/main" val="3947561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814846" y="824374"/>
            <a:ext cx="848784" cy="59386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2156158"/>
              </p:ext>
            </p:extLst>
          </p:nvPr>
        </p:nvGraphicFramePr>
        <p:xfrm>
          <a:off x="2612228" y="862943"/>
          <a:ext cx="6865938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7" name="Equation" r:id="rId3" imgW="2933640" imgH="469800" progId="Equation.DSMT4">
                  <p:embed/>
                </p:oleObj>
              </mc:Choice>
              <mc:Fallback>
                <p:oleObj name="Equation" r:id="rId3" imgW="293364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2228" y="862943"/>
                        <a:ext cx="6865938" cy="1055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1544472" y="1942961"/>
            <a:ext cx="63335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043088"/>
              </p:ext>
            </p:extLst>
          </p:nvPr>
        </p:nvGraphicFramePr>
        <p:xfrm>
          <a:off x="6799755" y="1967507"/>
          <a:ext cx="1776550" cy="51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8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9755" y="1967507"/>
                        <a:ext cx="1776550" cy="51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102693"/>
              </p:ext>
            </p:extLst>
          </p:nvPr>
        </p:nvGraphicFramePr>
        <p:xfrm>
          <a:off x="3256062" y="2507319"/>
          <a:ext cx="256222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9" name="Equation" r:id="rId7" imgW="990360" imgH="228600" progId="Equation.DSMT4">
                  <p:embed/>
                </p:oleObj>
              </mc:Choice>
              <mc:Fallback>
                <p:oleObj name="Equation" r:id="rId7" imgW="990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6062" y="2507319"/>
                        <a:ext cx="2562225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6737623"/>
              </p:ext>
            </p:extLst>
          </p:nvPr>
        </p:nvGraphicFramePr>
        <p:xfrm>
          <a:off x="5818287" y="2600981"/>
          <a:ext cx="4729162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0" name="Equation" r:id="rId9" imgW="2197080" imgH="215640" progId="Equation.DSMT4">
                  <p:embed/>
                </p:oleObj>
              </mc:Choice>
              <mc:Fallback>
                <p:oleObj name="Equation" r:id="rId9" imgW="2197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287" y="2600981"/>
                        <a:ext cx="4729162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8661463"/>
              </p:ext>
            </p:extLst>
          </p:nvPr>
        </p:nvGraphicFramePr>
        <p:xfrm>
          <a:off x="1861148" y="2976512"/>
          <a:ext cx="2003425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1" name="Equation" r:id="rId11" imgW="787320" imgH="431640" progId="Equation.DSMT4">
                  <p:embed/>
                </p:oleObj>
              </mc:Choice>
              <mc:Fallback>
                <p:oleObj name="Equation" r:id="rId11" imgW="78732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1148" y="2976512"/>
                        <a:ext cx="2003425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2841575"/>
              </p:ext>
            </p:extLst>
          </p:nvPr>
        </p:nvGraphicFramePr>
        <p:xfrm>
          <a:off x="1544472" y="2599640"/>
          <a:ext cx="1777499" cy="456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2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472" y="2599640"/>
                        <a:ext cx="1777499" cy="456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209290"/>
              </p:ext>
            </p:extLst>
          </p:nvPr>
        </p:nvGraphicFramePr>
        <p:xfrm>
          <a:off x="5041345" y="1989621"/>
          <a:ext cx="1685154" cy="47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3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45" y="1989621"/>
                        <a:ext cx="1685154" cy="47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575723"/>
              </p:ext>
            </p:extLst>
          </p:nvPr>
        </p:nvGraphicFramePr>
        <p:xfrm>
          <a:off x="7176120" y="3249277"/>
          <a:ext cx="1919287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4" name="Equation" r:id="rId17" imgW="863280" imgH="203040" progId="Equation.DSMT4">
                  <p:embed/>
                </p:oleObj>
              </mc:Choice>
              <mc:Fallback>
                <p:oleObj name="Equation" r:id="rId17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3249277"/>
                        <a:ext cx="1919287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9157731"/>
              </p:ext>
            </p:extLst>
          </p:nvPr>
        </p:nvGraphicFramePr>
        <p:xfrm>
          <a:off x="3593180" y="4488500"/>
          <a:ext cx="2159000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5" name="Equation" r:id="rId19" imgW="863280" imgH="406080" progId="Equation.DSMT4">
                  <p:embed/>
                </p:oleObj>
              </mc:Choice>
              <mc:Fallback>
                <p:oleObj name="Equation" r:id="rId19" imgW="8632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3180" y="4488500"/>
                        <a:ext cx="2159000" cy="944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146820"/>
              </p:ext>
            </p:extLst>
          </p:nvPr>
        </p:nvGraphicFramePr>
        <p:xfrm>
          <a:off x="2135497" y="1981078"/>
          <a:ext cx="295800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6" name="Equation" r:id="rId21" imgW="1358640" imgH="215640" progId="Equation.DSMT4">
                  <p:embed/>
                </p:oleObj>
              </mc:Choice>
              <mc:Fallback>
                <p:oleObj name="Equation" r:id="rId2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497" y="1981078"/>
                        <a:ext cx="295800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3931873" y="3237438"/>
            <a:ext cx="2035571" cy="46166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400" b="1" dirty="0">
                <a:solidFill>
                  <a:schemeClr val="tx2"/>
                </a:solidFill>
                <a:latin typeface="+mn-ea"/>
                <a:ea typeface="+mn-ea"/>
              </a:rPr>
              <a:t>一阶线性方程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7327562" y="1309782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(2007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年考研高数二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002126"/>
              </p:ext>
            </p:extLst>
          </p:nvPr>
        </p:nvGraphicFramePr>
        <p:xfrm>
          <a:off x="6154918" y="3294272"/>
          <a:ext cx="1021202" cy="436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7" name="Equation" r:id="rId23" imgW="507960" imgH="203040" progId="Equation.DSMT4">
                  <p:embed/>
                </p:oleObj>
              </mc:Choice>
              <mc:Fallback>
                <p:oleObj name="Equation" r:id="rId23" imgW="507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918" y="3294272"/>
                        <a:ext cx="1021202" cy="436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411194"/>
              </p:ext>
            </p:extLst>
          </p:nvPr>
        </p:nvGraphicFramePr>
        <p:xfrm>
          <a:off x="1564012" y="4113754"/>
          <a:ext cx="2771591" cy="512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8" name="Equation" r:id="rId25" imgW="1168200" imgH="215640" progId="Equation.DSMT4">
                  <p:embed/>
                </p:oleObj>
              </mc:Choice>
              <mc:Fallback>
                <p:oleObj name="Equation" r:id="rId25" imgW="11682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64012" y="4113754"/>
                        <a:ext cx="2771591" cy="512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5175030"/>
              </p:ext>
            </p:extLst>
          </p:nvPr>
        </p:nvGraphicFramePr>
        <p:xfrm>
          <a:off x="4318363" y="4057731"/>
          <a:ext cx="1262590" cy="568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89" name="Equation" r:id="rId27" imgW="507960" imgH="228600" progId="Equation.DSMT4">
                  <p:embed/>
                </p:oleObj>
              </mc:Choice>
              <mc:Fallback>
                <p:oleObj name="Equation" r:id="rId27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318363" y="4057731"/>
                        <a:ext cx="1262590" cy="568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5558626" y="4048629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于是有，</a:t>
            </a:r>
          </a:p>
        </p:txBody>
      </p: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6412094"/>
              </p:ext>
            </p:extLst>
          </p:nvPr>
        </p:nvGraphicFramePr>
        <p:xfrm>
          <a:off x="7015522" y="4016299"/>
          <a:ext cx="1345015" cy="55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0" name="Equation" r:id="rId29" imgW="583920" imgH="241200" progId="Equation.DSMT4">
                  <p:embed/>
                </p:oleObj>
              </mc:Choice>
              <mc:Fallback>
                <p:oleObj name="Equation" r:id="rId29" imgW="583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015522" y="4016299"/>
                        <a:ext cx="1345015" cy="55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544472" y="47476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两边积分得</a:t>
            </a:r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813807"/>
              </p:ext>
            </p:extLst>
          </p:nvPr>
        </p:nvGraphicFramePr>
        <p:xfrm>
          <a:off x="8135763" y="4479523"/>
          <a:ext cx="1519705" cy="95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1" name="Equation" r:id="rId31" imgW="647640" imgH="406080" progId="Equation.DSMT4">
                  <p:embed/>
                </p:oleObj>
              </mc:Choice>
              <mc:Fallback>
                <p:oleObj name="Equation" r:id="rId31" imgW="64764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8135763" y="4479523"/>
                        <a:ext cx="1519705" cy="953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216798"/>
              </p:ext>
            </p:extLst>
          </p:nvPr>
        </p:nvGraphicFramePr>
        <p:xfrm>
          <a:off x="5829661" y="4720784"/>
          <a:ext cx="2306102" cy="50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2" name="Equation" r:id="rId33" imgW="990360" imgH="215640" progId="Equation.DSMT4">
                  <p:embed/>
                </p:oleObj>
              </mc:Choice>
              <mc:Fallback>
                <p:oleObj name="Equation" r:id="rId3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829661" y="4720784"/>
                        <a:ext cx="2306102" cy="50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9210826"/>
              </p:ext>
            </p:extLst>
          </p:nvPr>
        </p:nvGraphicFramePr>
        <p:xfrm>
          <a:off x="2259680" y="5278968"/>
          <a:ext cx="2667000" cy="944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93" name="Equation" r:id="rId35" imgW="1066680" imgH="406080" progId="Equation.DSMT4">
                  <p:embed/>
                </p:oleObj>
              </mc:Choice>
              <mc:Fallback>
                <p:oleObj name="Equation" r:id="rId35" imgW="1066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9680" y="5278968"/>
                        <a:ext cx="2667000" cy="944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23068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22" grpId="0" animBg="1"/>
      <p:bldP spid="15" grpId="0"/>
      <p:bldP spid="4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424734"/>
              </p:ext>
            </p:extLst>
          </p:nvPr>
        </p:nvGraphicFramePr>
        <p:xfrm>
          <a:off x="1904517" y="841981"/>
          <a:ext cx="2719913" cy="52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" name="Equation" r:id="rId3" imgW="1041120" imgH="203040" progId="Equation.DSMT4">
                  <p:embed/>
                </p:oleObj>
              </mc:Choice>
              <mc:Fallback>
                <p:oleObj name="Equation" r:id="rId3" imgW="10411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517" y="841981"/>
                        <a:ext cx="2719913" cy="523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4"/>
          <p:cNvSpPr>
            <a:spLocks noChangeArrowheads="1"/>
          </p:cNvSpPr>
          <p:nvPr/>
        </p:nvSpPr>
        <p:spPr bwMode="auto">
          <a:xfrm>
            <a:off x="4624430" y="820671"/>
            <a:ext cx="241490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型的微分方程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66"/>
          <p:cNvSpPr>
            <a:spLocks noChangeArrowheads="1"/>
          </p:cNvSpPr>
          <p:nvPr/>
        </p:nvSpPr>
        <p:spPr bwMode="auto">
          <a:xfrm>
            <a:off x="1785435" y="1310799"/>
            <a:ext cx="56779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方程的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特点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：右端不显含自变量</a:t>
            </a:r>
            <a:r>
              <a:rPr kumimoji="0" lang="en-US" altLang="zh-CN" sz="2800" b="1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endParaRPr kumimoji="0" lang="zh-CN" altLang="zh-CN" sz="28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5338339"/>
              </p:ext>
            </p:extLst>
          </p:nvPr>
        </p:nvGraphicFramePr>
        <p:xfrm>
          <a:off x="3952190" y="1891597"/>
          <a:ext cx="4630421" cy="523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9" name="Equation" r:id="rId5" imgW="1879560" imgH="215640" progId="Equation.DSMT4">
                  <p:embed/>
                </p:oleObj>
              </mc:Choice>
              <mc:Fallback>
                <p:oleObj name="Equation" r:id="rId5" imgW="18795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190" y="1891597"/>
                        <a:ext cx="4630421" cy="5234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6713961"/>
              </p:ext>
            </p:extLst>
          </p:nvPr>
        </p:nvGraphicFramePr>
        <p:xfrm>
          <a:off x="2937717" y="2386529"/>
          <a:ext cx="4043589" cy="1000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0" name="Equation" r:id="rId7" imgW="1752480" imgH="431640" progId="Equation.DSMT4">
                  <p:embed/>
                </p:oleObj>
              </mc:Choice>
              <mc:Fallback>
                <p:oleObj name="Equation" r:id="rId7" imgW="17524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7717" y="2386529"/>
                        <a:ext cx="4043589" cy="10008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8237655"/>
              </p:ext>
            </p:extLst>
          </p:nvPr>
        </p:nvGraphicFramePr>
        <p:xfrm>
          <a:off x="2976236" y="3338218"/>
          <a:ext cx="4117975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1" name="Equation" r:id="rId9" imgW="1676160" imgH="215640" progId="Equation.DSMT4">
                  <p:embed/>
                </p:oleObj>
              </mc:Choice>
              <mc:Fallback>
                <p:oleObj name="Equation" r:id="rId9" imgW="16761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6236" y="3338218"/>
                        <a:ext cx="4117975" cy="527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3924271"/>
              </p:ext>
            </p:extLst>
          </p:nvPr>
        </p:nvGraphicFramePr>
        <p:xfrm>
          <a:off x="3264473" y="3736269"/>
          <a:ext cx="2320199" cy="100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2" name="Equation" r:id="rId11" imgW="1002960" imgH="431640" progId="Equation.DSMT4">
                  <p:embed/>
                </p:oleObj>
              </mc:Choice>
              <mc:Fallback>
                <p:oleObj name="Equation" r:id="rId11" imgW="1002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473" y="3736269"/>
                        <a:ext cx="2320199" cy="10038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775766" y="327403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sp>
        <p:nvSpPr>
          <p:cNvPr id="19" name="文本框 18"/>
          <p:cNvSpPr txBox="1"/>
          <p:nvPr/>
        </p:nvSpPr>
        <p:spPr>
          <a:xfrm>
            <a:off x="1904517" y="26078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则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73207"/>
              </p:ext>
            </p:extLst>
          </p:nvPr>
        </p:nvGraphicFramePr>
        <p:xfrm>
          <a:off x="1785435" y="4652844"/>
          <a:ext cx="5482367" cy="52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3" name="Equation" r:id="rId13" imgW="2209680" imgH="215640" progId="Equation.DSMT4">
                  <p:embed/>
                </p:oleObj>
              </mc:Choice>
              <mc:Fallback>
                <p:oleObj name="Equation" r:id="rId13" imgW="22096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435" y="4652844"/>
                        <a:ext cx="5482367" cy="527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8936942"/>
              </p:ext>
            </p:extLst>
          </p:nvPr>
        </p:nvGraphicFramePr>
        <p:xfrm>
          <a:off x="1825011" y="5246684"/>
          <a:ext cx="21717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4" name="Equation" r:id="rId15" imgW="888840" imgH="228600" progId="Equation.DSMT4">
                  <p:embed/>
                </p:oleObj>
              </mc:Choice>
              <mc:Fallback>
                <p:oleObj name="Equation" r:id="rId15" imgW="8888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011" y="5246684"/>
                        <a:ext cx="2171700" cy="561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1775766" y="188966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方程的</a:t>
            </a:r>
            <a:r>
              <a:rPr lang="zh-CN" altLang="zh-CN" sz="2800" b="1" dirty="0">
                <a:solidFill>
                  <a:srgbClr val="FF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解法</a:t>
            </a:r>
            <a:r>
              <a:rPr lang="zh-CN" altLang="zh-CN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：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7267802" y="4611412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cs typeface="Times New Roman" panose="02020603050405020304" pitchFamily="18" charset="0"/>
              </a:rPr>
              <a:t>如能求出其解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996711" y="5061163"/>
            <a:ext cx="6158300" cy="905731"/>
            <a:chOff x="4645700" y="5470095"/>
            <a:chExt cx="6158300" cy="905731"/>
          </a:xfrm>
        </p:grpSpPr>
        <p:graphicFrame>
          <p:nvGraphicFramePr>
            <p:cNvPr id="23" name="对象 22"/>
            <p:cNvGraphicFramePr>
              <a:graphicFrameLocks noChangeAspect="1"/>
            </p:cNvGraphicFramePr>
            <p:nvPr/>
          </p:nvGraphicFramePr>
          <p:xfrm>
            <a:off x="5833858" y="5470095"/>
            <a:ext cx="2006053" cy="905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65" name="Equation" r:id="rId17" imgW="901440" imgH="406080" progId="Equation.DSMT4">
                    <p:embed/>
                  </p:oleObj>
                </mc:Choice>
                <mc:Fallback>
                  <p:oleObj name="Equation" r:id="rId17" imgW="90144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33858" y="5470095"/>
                          <a:ext cx="2006053" cy="90573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" name="Rectangle 91"/>
            <p:cNvSpPr>
              <a:spLocks noChangeArrowheads="1"/>
            </p:cNvSpPr>
            <p:nvPr/>
          </p:nvSpPr>
          <p:spPr bwMode="auto">
            <a:xfrm>
              <a:off x="7111566" y="5622770"/>
              <a:ext cx="3692434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573088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求出原方程的解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4645700" y="5685331"/>
              <a:ext cx="126669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宋体" panose="02010600030101010101" pitchFamily="2" charset="-122"/>
                  <a:cs typeface="Times New Roman" panose="02020603050405020304" pitchFamily="18" charset="0"/>
                </a:rPr>
                <a:t>则可由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884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9" grpId="0"/>
      <p:bldP spid="6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3" name="Text Box 3"/>
          <p:cNvSpPr txBox="1">
            <a:spLocks noChangeArrowheads="1"/>
          </p:cNvSpPr>
          <p:nvPr/>
        </p:nvSpPr>
        <p:spPr bwMode="auto">
          <a:xfrm>
            <a:off x="2041525" y="1673390"/>
            <a:ext cx="762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  <a:endParaRPr kumimoji="1" lang="zh-CN" altLang="en-US" sz="2800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225284" name="Object 4"/>
          <p:cNvGraphicFramePr>
            <a:graphicFrameLocks noChangeAspect="1"/>
          </p:cNvGraphicFramePr>
          <p:nvPr/>
        </p:nvGraphicFramePr>
        <p:xfrm>
          <a:off x="4902200" y="1459563"/>
          <a:ext cx="2176236" cy="1015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5" name="Equation" r:id="rId4" imgW="927000" imgH="431640" progId="Equation.DSMT4">
                  <p:embed/>
                </p:oleObj>
              </mc:Choice>
              <mc:Fallback>
                <p:oleObj name="Equation" r:id="rId4" imgW="9270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1459563"/>
                        <a:ext cx="2176236" cy="1015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5" name="Object 5"/>
          <p:cNvGraphicFramePr>
            <a:graphicFrameLocks noChangeAspect="1"/>
          </p:cNvGraphicFramePr>
          <p:nvPr/>
        </p:nvGraphicFramePr>
        <p:xfrm>
          <a:off x="2803525" y="1673617"/>
          <a:ext cx="1939562" cy="526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6" name="Equation" r:id="rId6" imgW="863280" imgH="215640" progId="Equation.DSMT4">
                  <p:embed/>
                </p:oleObj>
              </mc:Choice>
              <mc:Fallback>
                <p:oleObj name="Equation" r:id="rId6" imgW="863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3525" y="1673617"/>
                        <a:ext cx="1939562" cy="5268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86" name="Text Box 6"/>
          <p:cNvSpPr txBox="1">
            <a:spLocks noChangeArrowheads="1"/>
          </p:cNvSpPr>
          <p:nvPr/>
        </p:nvSpPr>
        <p:spPr bwMode="auto">
          <a:xfrm>
            <a:off x="2093139" y="2619206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代入原方程得 </a:t>
            </a:r>
          </a:p>
        </p:txBody>
      </p:sp>
      <p:graphicFrame>
        <p:nvGraphicFramePr>
          <p:cNvPr id="225287" name="Object 7"/>
          <p:cNvGraphicFramePr>
            <a:graphicFrameLocks noChangeAspect="1"/>
          </p:cNvGraphicFramePr>
          <p:nvPr/>
        </p:nvGraphicFramePr>
        <p:xfrm>
          <a:off x="4525736" y="2439654"/>
          <a:ext cx="2552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7" name="公式" r:id="rId8" imgW="2552700" imgH="914400" progId="Equation.3">
                  <p:embed/>
                </p:oleObj>
              </mc:Choice>
              <mc:Fallback>
                <p:oleObj name="公式" r:id="rId8" imgW="25527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5736" y="2439654"/>
                        <a:ext cx="2552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8" name="Object 8"/>
          <p:cNvGraphicFramePr>
            <a:graphicFrameLocks noChangeAspect="1"/>
          </p:cNvGraphicFramePr>
          <p:nvPr/>
        </p:nvGraphicFramePr>
        <p:xfrm>
          <a:off x="7237548" y="2467805"/>
          <a:ext cx="3131159" cy="954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8" name="公式" r:id="rId10" imgW="2997200" imgH="914400" progId="Equation.3">
                  <p:embed/>
                </p:oleObj>
              </mc:Choice>
              <mc:Fallback>
                <p:oleObj name="公式" r:id="rId10" imgW="29972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7548" y="2467805"/>
                        <a:ext cx="3131159" cy="9546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89" name="Object 9"/>
          <p:cNvGraphicFramePr>
            <a:graphicFrameLocks noChangeAspect="1"/>
          </p:cNvGraphicFramePr>
          <p:nvPr/>
        </p:nvGraphicFramePr>
        <p:xfrm>
          <a:off x="2219718" y="3462477"/>
          <a:ext cx="2523369" cy="9365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69" name="公式" r:id="rId12" imgW="2463800" imgH="914400" progId="Equation.3">
                  <p:embed/>
                </p:oleObj>
              </mc:Choice>
              <mc:Fallback>
                <p:oleObj name="公式" r:id="rId12" imgW="24638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9718" y="3462477"/>
                        <a:ext cx="2523369" cy="9365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0" name="Object 10"/>
          <p:cNvGraphicFramePr>
            <a:graphicFrameLocks noChangeAspect="1"/>
          </p:cNvGraphicFramePr>
          <p:nvPr/>
        </p:nvGraphicFramePr>
        <p:xfrm>
          <a:off x="4902200" y="3706804"/>
          <a:ext cx="2373649" cy="464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0" name="公式" r:id="rId14" imgW="2197100" imgH="431800" progId="Equation.3">
                  <p:embed/>
                </p:oleObj>
              </mc:Choice>
              <mc:Fallback>
                <p:oleObj name="公式" r:id="rId14" imgW="21971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3706804"/>
                        <a:ext cx="2373649" cy="4647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1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20902"/>
              </p:ext>
            </p:extLst>
          </p:nvPr>
        </p:nvGraphicFramePr>
        <p:xfrm>
          <a:off x="4348056" y="4344814"/>
          <a:ext cx="1816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" name="公式" r:id="rId16" imgW="1816100" imgH="482600" progId="Equation.3">
                  <p:embed/>
                </p:oleObj>
              </mc:Choice>
              <mc:Fallback>
                <p:oleObj name="公式" r:id="rId16" imgW="18161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056" y="4344814"/>
                        <a:ext cx="1816100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292" name="Text Box 12" descr="纸莎草纸"/>
          <p:cNvSpPr txBox="1">
            <a:spLocks noChangeArrowheads="1"/>
          </p:cNvSpPr>
          <p:nvPr/>
        </p:nvSpPr>
        <p:spPr bwMode="auto">
          <a:xfrm>
            <a:off x="2093139" y="4420338"/>
            <a:ext cx="2590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原方程通解为</a:t>
            </a:r>
            <a:endParaRPr kumimoji="1" lang="zh-CN" altLang="en-US" sz="40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5293" name="Object 13"/>
          <p:cNvGraphicFramePr>
            <a:graphicFrameLocks noChangeAspect="1"/>
          </p:cNvGraphicFramePr>
          <p:nvPr/>
        </p:nvGraphicFramePr>
        <p:xfrm>
          <a:off x="7585225" y="3501204"/>
          <a:ext cx="1863575" cy="8977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" name="公式" r:id="rId18" imgW="1739900" imgH="838200" progId="Equation.3">
                  <p:embed/>
                </p:oleObj>
              </mc:Choice>
              <mc:Fallback>
                <p:oleObj name="公式" r:id="rId18" imgW="1739900" imgH="838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85225" y="3501204"/>
                        <a:ext cx="1863575" cy="8977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136" name="Group 17"/>
          <p:cNvGrpSpPr>
            <a:grpSpLocks/>
          </p:cNvGrpSpPr>
          <p:nvPr/>
        </p:nvGrpSpPr>
        <p:grpSpPr bwMode="auto">
          <a:xfrm>
            <a:off x="2188986" y="735367"/>
            <a:ext cx="5396238" cy="557213"/>
            <a:chOff x="279" y="779"/>
            <a:chExt cx="3889" cy="351"/>
          </a:xfrm>
        </p:grpSpPr>
        <p:sp>
          <p:nvSpPr>
            <p:cNvPr id="5137" name="Text Box 14"/>
            <p:cNvSpPr txBox="1">
              <a:spLocks noChangeArrowheads="1"/>
            </p:cNvSpPr>
            <p:nvPr/>
          </p:nvSpPr>
          <p:spPr bwMode="auto">
            <a:xfrm>
              <a:off x="279" y="803"/>
              <a:ext cx="67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FF0000"/>
                  </a:solidFill>
                  <a:latin typeface="宋体" panose="02010600030101010101" pitchFamily="2" charset="-122"/>
                </a:rPr>
                <a:t>例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en-US" altLang="zh-CN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7</a:t>
              </a:r>
            </a:p>
          </p:txBody>
        </p:sp>
        <p:graphicFrame>
          <p:nvGraphicFramePr>
            <p:cNvPr id="5132" name="Object 15"/>
            <p:cNvGraphicFramePr>
              <a:graphicFrameLocks noChangeAspect="1"/>
            </p:cNvGraphicFramePr>
            <p:nvPr/>
          </p:nvGraphicFramePr>
          <p:xfrm>
            <a:off x="1036" y="779"/>
            <a:ext cx="3132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73" name="Equation" r:id="rId20" imgW="1765080" imgH="228600" progId="Equation.DSMT4">
                    <p:embed/>
                  </p:oleObj>
                </mc:Choice>
                <mc:Fallback>
                  <p:oleObj name="Equation" r:id="rId20" imgW="17650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779"/>
                          <a:ext cx="3132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5298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8465655"/>
              </p:ext>
            </p:extLst>
          </p:nvPr>
        </p:nvGraphicFramePr>
        <p:xfrm>
          <a:off x="2273300" y="5022850"/>
          <a:ext cx="2252436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4" name="Equation" r:id="rId22" imgW="876240" imgH="215640" progId="Equation.DSMT4">
                  <p:embed/>
                </p:oleObj>
              </mc:Choice>
              <mc:Fallback>
                <p:oleObj name="Equation" r:id="rId22" imgW="8762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5022850"/>
                        <a:ext cx="2252436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299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6376305"/>
              </p:ext>
            </p:extLst>
          </p:nvPr>
        </p:nvGraphicFramePr>
        <p:xfrm>
          <a:off x="4578860" y="5012829"/>
          <a:ext cx="166687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5" name="Equation" r:id="rId24" imgW="583920" imgH="215640" progId="Equation.DSMT4">
                  <p:embed/>
                </p:oleObj>
              </mc:Choice>
              <mc:Fallback>
                <p:oleObj name="Equation" r:id="rId24" imgW="5839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8860" y="5012829"/>
                        <a:ext cx="1666875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0410356"/>
              </p:ext>
            </p:extLst>
          </p:nvPr>
        </p:nvGraphicFramePr>
        <p:xfrm>
          <a:off x="6097326" y="5005269"/>
          <a:ext cx="5018979" cy="535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6" name="Equation" r:id="rId26" imgW="1993680" imgH="241200" progId="Equation.DSMT4">
                  <p:embed/>
                </p:oleObj>
              </mc:Choice>
              <mc:Fallback>
                <p:oleObj name="Equation" r:id="rId26" imgW="1993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7326" y="5005269"/>
                        <a:ext cx="5018979" cy="535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0709365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225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25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25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25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25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25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2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2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"/>
                                        <p:tgtEl>
                                          <p:spTgt spid="225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25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50"/>
                            </p:stCondLst>
                            <p:childTnLst>
                              <p:par>
                                <p:cTn id="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autoUpdateAnimBg="0"/>
      <p:bldP spid="225286" grpId="0" autoUpdateAnimBg="0"/>
      <p:bldP spid="225292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67202" y="593652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701034" y="593652"/>
          <a:ext cx="4960955" cy="52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2" name="Equation" r:id="rId3" imgW="2057400" imgH="215640" progId="Equation.DSMT4">
                  <p:embed/>
                </p:oleObj>
              </mc:Choice>
              <mc:Fallback>
                <p:oleObj name="Equation" r:id="rId3" imgW="2057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01034" y="593652"/>
                        <a:ext cx="4960955" cy="5205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757035" y="593652"/>
          <a:ext cx="3531756" cy="526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3" name="Equation" r:id="rId5" imgW="1447560" imgH="215640" progId="Equation.DSMT4">
                  <p:embed/>
                </p:oleObj>
              </mc:Choice>
              <mc:Fallback>
                <p:oleObj name="Equation" r:id="rId5" imgW="14475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7035" y="593652"/>
                        <a:ext cx="3531756" cy="526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0288791" y="591959"/>
          <a:ext cx="92392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4" name="Equation" r:id="rId7" imgW="380880" imgH="215640" progId="Equation.DSMT4">
                  <p:embed/>
                </p:oleObj>
              </mc:Choice>
              <mc:Fallback>
                <p:oleObj name="Equation" r:id="rId7" imgW="3808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288791" y="591959"/>
                        <a:ext cx="923925" cy="522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18629" y="1179057"/>
          <a:ext cx="101219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5" name="Equation" r:id="rId9" imgW="4216320" imgH="215640" progId="Equation.DSMT4">
                  <p:embed/>
                </p:oleObj>
              </mc:Choice>
              <mc:Fallback>
                <p:oleObj name="Equation" r:id="rId9" imgW="4216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18629" y="1179057"/>
                        <a:ext cx="10121900" cy="51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57104" y="1767465"/>
          <a:ext cx="54848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" name="Equation" r:id="rId11" imgW="2222280" imgH="215640" progId="Equation.DSMT4">
                  <p:embed/>
                </p:oleObj>
              </mc:Choice>
              <mc:Fallback>
                <p:oleObj name="Equation" r:id="rId11" imgW="2222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57104" y="1767465"/>
                        <a:ext cx="5484813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6541917" y="1767465"/>
          <a:ext cx="45986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7" name="Equation" r:id="rId13" imgW="1866600" imgH="215640" progId="Equation.DSMT4">
                  <p:embed/>
                </p:oleObj>
              </mc:Choice>
              <mc:Fallback>
                <p:oleObj name="Equation" r:id="rId13" imgW="18666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541917" y="1767465"/>
                        <a:ext cx="4598612" cy="531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1109116" y="2299277"/>
          <a:ext cx="10031413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8" name="Equation" r:id="rId15" imgW="4012920" imgH="215640" progId="Equation.DSMT4">
                  <p:embed/>
                </p:oleObj>
              </mc:Choice>
              <mc:Fallback>
                <p:oleObj name="Equation" r:id="rId15" imgW="40129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109116" y="2299277"/>
                        <a:ext cx="10031413" cy="539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1109117" y="2839027"/>
          <a:ext cx="3268919" cy="5029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9" name="Equation" r:id="rId17" imgW="1320480" imgH="203040" progId="Equation.DSMT4">
                  <p:embed/>
                </p:oleObj>
              </mc:Choice>
              <mc:Fallback>
                <p:oleObj name="Equation" r:id="rId17" imgW="13204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109117" y="2839027"/>
                        <a:ext cx="3268919" cy="5029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967450" y="3317356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解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388641" y="2695852"/>
            <a:ext cx="25523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(2020</a:t>
            </a:r>
            <a:r>
              <a:rPr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考研高数二</a:t>
            </a:r>
            <a:r>
              <a:rPr lang="en-US" altLang="zh-CN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sz="24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1510941" y="3350356"/>
          <a:ext cx="8345038" cy="531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0" name="Equation" r:id="rId19" imgW="3390840" imgH="215640" progId="Equation.DSMT4">
                  <p:embed/>
                </p:oleObj>
              </mc:Choice>
              <mc:Fallback>
                <p:oleObj name="Equation" r:id="rId19" imgW="339084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510941" y="3350356"/>
                        <a:ext cx="8345038" cy="53133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109116" y="3704389"/>
          <a:ext cx="4299528" cy="1074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1" name="Equation" r:id="rId21" imgW="1726920" imgH="431640" progId="Equation.DSMT4">
                  <p:embed/>
                </p:oleObj>
              </mc:Choice>
              <mc:Fallback>
                <p:oleObj name="Equation" r:id="rId21" imgW="1726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109116" y="3704389"/>
                        <a:ext cx="4299528" cy="10748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5408644" y="393929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于是，</a:t>
            </a:r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2624660" y="4536192"/>
          <a:ext cx="7231319" cy="1211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2" name="Equation" r:id="rId23" imgW="2958840" imgH="495000" progId="Equation.DSMT4">
                  <p:embed/>
                </p:oleObj>
              </mc:Choice>
              <mc:Fallback>
                <p:oleObj name="Equation" r:id="rId23" imgW="2958840" imgH="495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24660" y="4536192"/>
                        <a:ext cx="7231319" cy="1211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1057104" y="582093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由题意得：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2768430" y="5578513"/>
          <a:ext cx="3773487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13" name="Equation" r:id="rId25" imgW="1663560" imgH="444240" progId="Equation.DSMT4">
                  <p:embed/>
                </p:oleObj>
              </mc:Choice>
              <mc:Fallback>
                <p:oleObj name="Equation" r:id="rId25" imgW="166356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768430" y="5578513"/>
                        <a:ext cx="3773487" cy="1008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015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5" grpId="0"/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628074" y="638439"/>
          <a:ext cx="6096000" cy="5165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6" name="Equation" r:id="rId3" imgW="2552400" imgH="215640" progId="Equation.DSMT4">
                  <p:embed/>
                </p:oleObj>
              </mc:Choice>
              <mc:Fallback>
                <p:oleObj name="Equation" r:id="rId3" imgW="255240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8074" y="638439"/>
                        <a:ext cx="6096000" cy="5165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6822515" y="242614"/>
          <a:ext cx="3213677" cy="10920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7" name="Equation" r:id="rId5" imgW="1307880" imgH="444240" progId="Equation.DSMT4">
                  <p:embed/>
                </p:oleObj>
              </mc:Choice>
              <mc:Fallback>
                <p:oleObj name="Equation" r:id="rId5" imgW="130788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22515" y="242614"/>
                        <a:ext cx="3213677" cy="10920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628074" y="1199539"/>
          <a:ext cx="3438992" cy="517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8" name="Equation" r:id="rId7" imgW="1434960" imgH="215640" progId="Equation.DSMT4">
                  <p:embed/>
                </p:oleObj>
              </mc:Choice>
              <mc:Fallback>
                <p:oleObj name="Equation" r:id="rId7" imgW="14349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8074" y="1199539"/>
                        <a:ext cx="3438992" cy="517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174467" y="1213499"/>
          <a:ext cx="37068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59" name="Equation" r:id="rId9" imgW="1485720" imgH="203040" progId="Equation.DSMT4">
                  <p:embed/>
                </p:oleObj>
              </mc:Choice>
              <mc:Fallback>
                <p:oleObj name="Equation" r:id="rId9" imgW="148572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74467" y="1213499"/>
                        <a:ext cx="3706813" cy="506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861807" y="1545360"/>
          <a:ext cx="4001663" cy="962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0" name="Equation" r:id="rId11" imgW="1688760" imgH="406080" progId="Equation.DSMT4">
                  <p:embed/>
                </p:oleObj>
              </mc:Choice>
              <mc:Fallback>
                <p:oleObj name="Equation" r:id="rId11" imgW="1688760" imgH="406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61807" y="1545360"/>
                        <a:ext cx="4001663" cy="9628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4863470" y="1819697"/>
          <a:ext cx="2341620" cy="5103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1" name="Equation" r:id="rId13" imgW="990360" imgH="215640" progId="Equation.DSMT4">
                  <p:embed/>
                </p:oleObj>
              </mc:Choice>
              <mc:Fallback>
                <p:oleObj name="Equation" r:id="rId13" imgW="99036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63470" y="1819697"/>
                        <a:ext cx="2341620" cy="5103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28074" y="2176504"/>
          <a:ext cx="7342909" cy="1027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2" name="Equation" r:id="rId15" imgW="3085920" imgH="431640" progId="Equation.DSMT4">
                  <p:embed/>
                </p:oleObj>
              </mc:Choice>
              <mc:Fallback>
                <p:oleObj name="Equation" r:id="rId15" imgW="308592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8074" y="2176504"/>
                        <a:ext cx="7342909" cy="10274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654390" y="3097400"/>
          <a:ext cx="3168398" cy="1025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3" name="Equation" r:id="rId17" imgW="1333440" imgH="431640" progId="Equation.DSMT4">
                  <p:embed/>
                </p:oleObj>
              </mc:Choice>
              <mc:Fallback>
                <p:oleObj name="Equation" r:id="rId17" imgW="13334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54390" y="3097400"/>
                        <a:ext cx="3168398" cy="10259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3879758" y="3105685"/>
          <a:ext cx="4492625" cy="1068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4" name="Equation" r:id="rId19" imgW="1815840" imgH="431640" progId="Equation.DSMT4">
                  <p:embed/>
                </p:oleObj>
              </mc:Choice>
              <mc:Fallback>
                <p:oleObj name="Equation" r:id="rId19" imgW="181584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879758" y="3105685"/>
                        <a:ext cx="4492625" cy="1068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401878" y="3251565"/>
          <a:ext cx="2930962" cy="6690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5" name="Equation" r:id="rId21" imgW="1168200" imgH="266400" progId="Equation.DSMT4">
                  <p:embed/>
                </p:oleObj>
              </mc:Choice>
              <mc:Fallback>
                <p:oleObj name="Equation" r:id="rId21" imgW="11682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401878" y="3251565"/>
                        <a:ext cx="2930962" cy="6690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22148" y="4075073"/>
          <a:ext cx="2434784" cy="62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" name="Equation" r:id="rId23" imgW="1041120" imgH="266400" progId="Equation.DSMT4">
                  <p:embed/>
                </p:oleObj>
              </mc:Choice>
              <mc:Fallback>
                <p:oleObj name="Equation" r:id="rId23" imgW="104112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22148" y="4075073"/>
                        <a:ext cx="2434784" cy="62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421156" y="4075073"/>
          <a:ext cx="4942226" cy="71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" name="Equation" r:id="rId25" imgW="2019240" imgH="291960" progId="Equation.DSMT4">
                  <p:embed/>
                </p:oleObj>
              </mc:Choice>
              <mc:Fallback>
                <p:oleObj name="Equation" r:id="rId25" imgW="201924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421156" y="4075073"/>
                        <a:ext cx="4942226" cy="714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628074" y="4835664"/>
          <a:ext cx="3441051" cy="645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8" name="Equation" r:id="rId27" imgW="1422360" imgH="266400" progId="Equation.DSMT4">
                  <p:embed/>
                </p:oleObj>
              </mc:Choice>
              <mc:Fallback>
                <p:oleObj name="Equation" r:id="rId27" imgW="142236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28074" y="4835664"/>
                        <a:ext cx="3441051" cy="6451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244048" y="4632492"/>
          <a:ext cx="3549650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9" name="Equation" r:id="rId29" imgW="1460160" imgH="469800" progId="Equation.DSMT4">
                  <p:embed/>
                </p:oleObj>
              </mc:Choice>
              <mc:Fallback>
                <p:oleObj name="Equation" r:id="rId29" imgW="146016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244048" y="4632492"/>
                        <a:ext cx="3549650" cy="11414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7793698" y="4988180"/>
          <a:ext cx="3612538" cy="52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0" name="Equation" r:id="rId31" imgW="1498320" imgH="215640" progId="Equation.DSMT4">
                  <p:embed/>
                </p:oleObj>
              </mc:Choice>
              <mc:Fallback>
                <p:oleObj name="Equation" r:id="rId31" imgW="149832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7793698" y="4988180"/>
                        <a:ext cx="3612538" cy="52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54390" y="5771049"/>
          <a:ext cx="1782762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1" name="Equation" r:id="rId33" imgW="749160" imgH="228600" progId="Equation.DSMT4">
                  <p:embed/>
                </p:oleObj>
              </mc:Choice>
              <mc:Fallback>
                <p:oleObj name="Equation" r:id="rId33" imgW="749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54390" y="5771049"/>
                        <a:ext cx="1782762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2591524" y="5773905"/>
          <a:ext cx="4543892" cy="54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72" name="Equation" r:id="rId35" imgW="1917360" imgH="228600" progId="Equation.DSMT4">
                  <p:embed/>
                </p:oleObj>
              </mc:Choice>
              <mc:Fallback>
                <p:oleObj name="Equation" r:id="rId35" imgW="1917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91524" y="5773905"/>
                        <a:ext cx="4543892" cy="5416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574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4" name="Rectangle 2"/>
          <p:cNvSpPr>
            <a:spLocks noGrp="1" noChangeArrowheads="1"/>
          </p:cNvSpPr>
          <p:nvPr>
            <p:ph type="title" sz="quarter"/>
          </p:nvPr>
        </p:nvSpPr>
        <p:spPr>
          <a:xfrm>
            <a:off x="2279651" y="1196975"/>
            <a:ext cx="1439863" cy="647700"/>
          </a:xfrm>
        </p:spPr>
        <p:txBody>
          <a:bodyPr>
            <a:norm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graphicFrame>
        <p:nvGraphicFramePr>
          <p:cNvPr id="192522" name="Object 10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2782888" y="3722688"/>
          <a:ext cx="2808015" cy="5427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Equation" r:id="rId4" imgW="1117440" imgH="215640" progId="Equation.DSMT4">
                  <p:embed/>
                </p:oleObj>
              </mc:Choice>
              <mc:Fallback>
                <p:oleObj name="Equation" r:id="rId4" imgW="1117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22688"/>
                        <a:ext cx="2808015" cy="5427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4" name="Object 1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852739" y="2444751"/>
          <a:ext cx="2842668" cy="5032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7" name="Equation" r:id="rId6" imgW="1218960" imgH="215640" progId="Equation.DSMT4">
                  <p:embed/>
                </p:oleObj>
              </mc:Choice>
              <mc:Fallback>
                <p:oleObj name="Equation" r:id="rId6" imgW="121896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2739" y="2444751"/>
                        <a:ext cx="2842668" cy="5032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26" name="Object 14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959600" y="3154363"/>
          <a:ext cx="2160588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8" name="Equation" r:id="rId8" imgW="863280" imgH="203040" progId="Equation.DSMT4">
                  <p:embed/>
                </p:oleObj>
              </mc:Choice>
              <mc:Fallback>
                <p:oleObj name="Equation" r:id="rId8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3154363"/>
                        <a:ext cx="2160588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00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5" name="Text Box 3"/>
          <p:cNvSpPr txBox="1">
            <a:spLocks noChangeArrowheads="1"/>
          </p:cNvSpPr>
          <p:nvPr/>
        </p:nvSpPr>
        <p:spPr bwMode="auto">
          <a:xfrm>
            <a:off x="2351089" y="1844676"/>
            <a:ext cx="58959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1.</a:t>
            </a:r>
            <a:r>
              <a:rPr kumimoji="1" lang="zh-CN" altLang="en-US" sz="2800" b="1">
                <a:latin typeface="Times New Roman" panose="02020603050405020304" pitchFamily="18" charset="0"/>
              </a:rPr>
              <a:t>可降阶的高阶微分方程</a:t>
            </a:r>
          </a:p>
        </p:txBody>
      </p:sp>
      <p:sp>
        <p:nvSpPr>
          <p:cNvPr id="192516" name="Text Box 4"/>
          <p:cNvSpPr txBox="1">
            <a:spLocks noChangeArrowheads="1"/>
          </p:cNvSpPr>
          <p:nvPr/>
        </p:nvSpPr>
        <p:spPr bwMode="auto">
          <a:xfrm>
            <a:off x="2351089" y="3141664"/>
            <a:ext cx="59769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2.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不显含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zh-CN" altLang="en-US" sz="2800" b="1" dirty="0">
                <a:latin typeface="Times New Roman" panose="02020603050405020304" pitchFamily="18" charset="0"/>
              </a:rPr>
              <a:t>的二阶微分方程</a:t>
            </a:r>
          </a:p>
        </p:txBody>
      </p:sp>
      <p:sp>
        <p:nvSpPr>
          <p:cNvPr id="192517" name="Text Box 5"/>
          <p:cNvSpPr txBox="1">
            <a:spLocks noChangeArrowheads="1"/>
          </p:cNvSpPr>
          <p:nvPr/>
        </p:nvSpPr>
        <p:spPr bwMode="auto">
          <a:xfrm>
            <a:off x="2424113" y="4437064"/>
            <a:ext cx="42481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en-US" altLang="zh-CN" sz="2800" b="1" dirty="0">
                <a:latin typeface="Times New Roman" panose="02020603050405020304" pitchFamily="18" charset="0"/>
              </a:rPr>
              <a:t>3.</a:t>
            </a:r>
            <a:r>
              <a:rPr kumimoji="1" lang="zh-CN" altLang="en-US" sz="2800" b="1" dirty="0"/>
              <a:t>不显含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/>
              <a:t>的二阶微分方程</a:t>
            </a:r>
          </a:p>
        </p:txBody>
      </p:sp>
      <p:graphicFrame>
        <p:nvGraphicFramePr>
          <p:cNvPr id="192518" name="Object 6"/>
          <p:cNvGraphicFramePr>
            <a:graphicFrameLocks noChangeAspect="1"/>
          </p:cNvGraphicFramePr>
          <p:nvPr/>
        </p:nvGraphicFramePr>
        <p:xfrm>
          <a:off x="6856413" y="1773238"/>
          <a:ext cx="1951037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9" name="Equation" r:id="rId10" imgW="761760" imgH="228600" progId="Equation.DSMT4">
                  <p:embed/>
                </p:oleObj>
              </mc:Choice>
              <mc:Fallback>
                <p:oleObj name="Equation" r:id="rId10" imgW="7617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6413" y="1773238"/>
                        <a:ext cx="1951037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2" name="Object 20"/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493375087"/>
              </p:ext>
            </p:extLst>
          </p:nvPr>
        </p:nvGraphicFramePr>
        <p:xfrm>
          <a:off x="6959600" y="4378325"/>
          <a:ext cx="2304752" cy="541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0" name="Equation" r:id="rId12" imgW="863280" imgH="203040" progId="Equation.DSMT4">
                  <p:embed/>
                </p:oleObj>
              </mc:Choice>
              <mc:Fallback>
                <p:oleObj name="Equation" r:id="rId12" imgW="863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4378325"/>
                        <a:ext cx="2304752" cy="541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34" name="Object 22"/>
          <p:cNvGraphicFramePr>
            <a:graphicFrameLocks noChangeAspect="1"/>
          </p:cNvGraphicFramePr>
          <p:nvPr/>
        </p:nvGraphicFramePr>
        <p:xfrm>
          <a:off x="2687639" y="4969466"/>
          <a:ext cx="6151562" cy="106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11" name="Equation" r:id="rId14" imgW="2031840" imgH="444240" progId="Equation.DSMT4">
                  <p:embed/>
                </p:oleObj>
              </mc:Choice>
              <mc:Fallback>
                <p:oleObj name="Equation" r:id="rId14" imgW="203184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7639" y="4969466"/>
                        <a:ext cx="6151562" cy="1067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4790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92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192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192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192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2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19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3000"/>
                                        <p:tgtEl>
                                          <p:spTgt spid="19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autoUpdateAnimBg="0"/>
      <p:bldP spid="192516" grpId="0" autoUpdateAnimBg="0"/>
      <p:bldP spid="1925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2"/>
          <p:cNvSpPr txBox="1">
            <a:spLocks noChangeArrowheads="1"/>
          </p:cNvSpPr>
          <p:nvPr/>
        </p:nvSpPr>
        <p:spPr bwMode="auto">
          <a:xfrm>
            <a:off x="2640013" y="1341439"/>
            <a:ext cx="1600200" cy="5909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600" b="1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</a:t>
            </a:r>
          </a:p>
        </p:txBody>
      </p:sp>
      <p:sp>
        <p:nvSpPr>
          <p:cNvPr id="10244" name="Rectangle 3"/>
          <p:cNvSpPr>
            <a:spLocks noChangeArrowheads="1"/>
          </p:cNvSpPr>
          <p:nvPr/>
        </p:nvSpPr>
        <p:spPr bwMode="auto">
          <a:xfrm>
            <a:off x="2711450" y="2349501"/>
            <a:ext cx="746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>
                <a:latin typeface="Times New Roman" panose="02020603050405020304" pitchFamily="18" charset="0"/>
              </a:rPr>
              <a:t>求微分方程                        的通解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0242" name="Object 5"/>
          <p:cNvGraphicFramePr>
            <a:graphicFrameLocks noChangeAspect="1"/>
          </p:cNvGraphicFramePr>
          <p:nvPr/>
        </p:nvGraphicFramePr>
        <p:xfrm>
          <a:off x="4656139" y="2422526"/>
          <a:ext cx="188912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8" name="公式" r:id="rId4" imgW="1892300" imgH="406400" progId="Equation.3">
                  <p:embed/>
                </p:oleObj>
              </mc:Choice>
              <mc:Fallback>
                <p:oleObj name="公式" r:id="rId4" imgW="18923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9" y="2422526"/>
                        <a:ext cx="1889125" cy="40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73293052"/>
      </p:ext>
    </p:extLst>
  </p:cSld>
  <p:clrMapOvr>
    <a:masterClrMapping/>
  </p:clrMapOvr>
  <p:transition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3" name="Text Box 2"/>
          <p:cNvSpPr txBox="1">
            <a:spLocks noChangeArrowheads="1"/>
          </p:cNvSpPr>
          <p:nvPr/>
        </p:nvSpPr>
        <p:spPr bwMode="auto">
          <a:xfrm>
            <a:off x="2266950" y="757488"/>
            <a:ext cx="2590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00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196611" name="Object 3"/>
          <p:cNvGraphicFramePr>
            <a:graphicFrameLocks noChangeAspect="1"/>
          </p:cNvGraphicFramePr>
          <p:nvPr/>
        </p:nvGraphicFramePr>
        <p:xfrm>
          <a:off x="2205045" y="1333089"/>
          <a:ext cx="748188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8" name="Equation" r:id="rId4" imgW="2438280" imgH="215640" progId="Equation.DSMT4">
                  <p:embed/>
                </p:oleObj>
              </mc:Choice>
              <mc:Fallback>
                <p:oleObj name="Equation" r:id="rId4" imgW="24382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5045" y="1333089"/>
                        <a:ext cx="7481888" cy="576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2" name="Object 4"/>
          <p:cNvGraphicFramePr>
            <a:graphicFrameLocks noChangeAspect="1"/>
          </p:cNvGraphicFramePr>
          <p:nvPr/>
        </p:nvGraphicFramePr>
        <p:xfrm>
          <a:off x="3583781" y="1859741"/>
          <a:ext cx="2220141" cy="930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69" name="Equation" r:id="rId6" imgW="965160" imgH="406080" progId="Equation.DSMT4">
                  <p:embed/>
                </p:oleObj>
              </mc:Choice>
              <mc:Fallback>
                <p:oleObj name="Equation" r:id="rId6" imgW="96516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3781" y="1859741"/>
                        <a:ext cx="2220141" cy="930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/>
          <p:cNvGraphicFramePr>
            <a:graphicFrameLocks noChangeAspect="1"/>
          </p:cNvGraphicFramePr>
          <p:nvPr/>
        </p:nvGraphicFramePr>
        <p:xfrm>
          <a:off x="3477780" y="2582042"/>
          <a:ext cx="2853351" cy="951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0" name="Equation" r:id="rId8" imgW="1295280" imgH="431640" progId="Equation.DSMT4">
                  <p:embed/>
                </p:oleObj>
              </mc:Choice>
              <mc:Fallback>
                <p:oleObj name="Equation" r:id="rId8" imgW="1295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7780" y="2582042"/>
                        <a:ext cx="2853351" cy="9511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/>
          <p:cNvGraphicFramePr>
            <a:graphicFrameLocks noChangeAspect="1"/>
          </p:cNvGraphicFramePr>
          <p:nvPr/>
        </p:nvGraphicFramePr>
        <p:xfrm>
          <a:off x="3198639" y="3446421"/>
          <a:ext cx="3975312" cy="9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1" name="Equation" r:id="rId10" imgW="1739880" imgH="431640" progId="Equation.DSMT4">
                  <p:embed/>
                </p:oleObj>
              </mc:Choice>
              <mc:Fallback>
                <p:oleObj name="Equation" r:id="rId10" imgW="17398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39" y="3446421"/>
                        <a:ext cx="3975312" cy="9866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5" name="Object 7"/>
          <p:cNvGraphicFramePr>
            <a:graphicFrameLocks noChangeAspect="1"/>
          </p:cNvGraphicFramePr>
          <p:nvPr/>
        </p:nvGraphicFramePr>
        <p:xfrm>
          <a:off x="3242401" y="4498182"/>
          <a:ext cx="3887788" cy="623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2" name="Equation" r:id="rId12" imgW="1739880" imgH="279360" progId="Equation.DSMT4">
                  <p:embed/>
                </p:oleObj>
              </mc:Choice>
              <mc:Fallback>
                <p:oleObj name="Equation" r:id="rId12" imgW="173988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2401" y="4498182"/>
                        <a:ext cx="3887788" cy="623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6" name="Object 8"/>
          <p:cNvGraphicFramePr>
            <a:graphicFrameLocks noChangeAspect="1"/>
          </p:cNvGraphicFramePr>
          <p:nvPr/>
        </p:nvGraphicFramePr>
        <p:xfrm>
          <a:off x="3198639" y="5089510"/>
          <a:ext cx="2747350" cy="10490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3" name="Equation" r:id="rId14" imgW="990360" imgH="482400" progId="Equation.DSMT4">
                  <p:embed/>
                </p:oleObj>
              </mc:Choice>
              <mc:Fallback>
                <p:oleObj name="Equation" r:id="rId14" imgW="9903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39" y="5089510"/>
                        <a:ext cx="2747350" cy="10490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4" name="Rectangle 10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96617" name="Object 9"/>
          <p:cNvGraphicFramePr>
            <a:graphicFrameLocks noChangeAspect="1"/>
          </p:cNvGraphicFramePr>
          <p:nvPr/>
        </p:nvGraphicFramePr>
        <p:xfrm>
          <a:off x="4425950" y="6171089"/>
          <a:ext cx="863600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74" name="公式" r:id="rId16" imgW="177415" imgH="76035" progId="Equation.3">
                  <p:embed/>
                </p:oleObj>
              </mc:Choice>
              <mc:Fallback>
                <p:oleObj name="公式" r:id="rId16" imgW="177415" imgH="7603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0" y="6171089"/>
                        <a:ext cx="863600" cy="288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596481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6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6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6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196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Text Box 2"/>
          <p:cNvSpPr txBox="1">
            <a:spLocks noChangeArrowheads="1"/>
          </p:cNvSpPr>
          <p:nvPr/>
        </p:nvSpPr>
        <p:spPr bwMode="auto">
          <a:xfrm>
            <a:off x="1708732" y="731824"/>
            <a:ext cx="25908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思考题解答</a:t>
            </a:r>
          </a:p>
        </p:txBody>
      </p:sp>
      <p:graphicFrame>
        <p:nvGraphicFramePr>
          <p:cNvPr id="253955" name="Object 3"/>
          <p:cNvGraphicFramePr>
            <a:graphicFrameLocks noChangeAspect="1"/>
          </p:cNvGraphicFramePr>
          <p:nvPr/>
        </p:nvGraphicFramePr>
        <p:xfrm>
          <a:off x="1708732" y="1161448"/>
          <a:ext cx="7148513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6" name="Equation" r:id="rId4" imgW="2603160" imgH="431640" progId="Equation.DSMT4">
                  <p:embed/>
                </p:oleObj>
              </mc:Choice>
              <mc:Fallback>
                <p:oleObj name="Equation" r:id="rId4" imgW="26031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732" y="1161448"/>
                        <a:ext cx="7148513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6" name="Object 4"/>
          <p:cNvGraphicFramePr>
            <a:graphicFrameLocks noChangeAspect="1"/>
          </p:cNvGraphicFramePr>
          <p:nvPr/>
        </p:nvGraphicFramePr>
        <p:xfrm>
          <a:off x="3443287" y="1833650"/>
          <a:ext cx="2405063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7" name="Equation" r:id="rId6" imgW="1079280" imgH="431640" progId="Equation.DSMT4">
                  <p:embed/>
                </p:oleObj>
              </mc:Choice>
              <mc:Fallback>
                <p:oleObj name="Equation" r:id="rId6" imgW="10792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287" y="1833650"/>
                        <a:ext cx="2405063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7" name="Object 5"/>
          <p:cNvGraphicFramePr>
            <a:graphicFrameLocks noChangeAspect="1"/>
          </p:cNvGraphicFramePr>
          <p:nvPr/>
        </p:nvGraphicFramePr>
        <p:xfrm>
          <a:off x="2672556" y="2631885"/>
          <a:ext cx="3651250" cy="954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8" name="Equation" r:id="rId8" imgW="1650960" imgH="431640" progId="Equation.DSMT4">
                  <p:embed/>
                </p:oleObj>
              </mc:Choice>
              <mc:Fallback>
                <p:oleObj name="Equation" r:id="rId8" imgW="16509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2556" y="2631885"/>
                        <a:ext cx="3651250" cy="954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8" name="Object 6"/>
          <p:cNvGraphicFramePr>
            <a:graphicFrameLocks noChangeAspect="1"/>
          </p:cNvGraphicFramePr>
          <p:nvPr/>
        </p:nvGraphicFramePr>
        <p:xfrm>
          <a:off x="2665413" y="3490913"/>
          <a:ext cx="39608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29" name="Equation" r:id="rId10" imgW="1701720" imgH="228600" progId="Equation.DSMT4">
                  <p:embed/>
                </p:oleObj>
              </mc:Choice>
              <mc:Fallback>
                <p:oleObj name="Equation" r:id="rId10" imgW="17017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5413" y="3490913"/>
                        <a:ext cx="3960812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59" name="Object 7"/>
          <p:cNvGraphicFramePr>
            <a:graphicFrameLocks noChangeAspect="1"/>
          </p:cNvGraphicFramePr>
          <p:nvPr/>
        </p:nvGraphicFramePr>
        <p:xfrm>
          <a:off x="2609850" y="4146550"/>
          <a:ext cx="428148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0" name="Equation" r:id="rId12" imgW="1892160" imgH="228600" progId="Equation.DSMT4">
                  <p:embed/>
                </p:oleObj>
              </mc:Choice>
              <mc:Fallback>
                <p:oleObj name="Equation" r:id="rId12" imgW="18921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9850" y="4146550"/>
                        <a:ext cx="428148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0" name="Object 8"/>
          <p:cNvGraphicFramePr>
            <a:graphicFrameLocks noChangeAspect="1"/>
          </p:cNvGraphicFramePr>
          <p:nvPr/>
        </p:nvGraphicFramePr>
        <p:xfrm>
          <a:off x="2727043" y="4638698"/>
          <a:ext cx="5251550" cy="6316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1" name="Equation" r:id="rId14" imgW="1904760" imgH="291960" progId="Equation.DSMT4">
                  <p:embed/>
                </p:oleObj>
              </mc:Choice>
              <mc:Fallback>
                <p:oleObj name="Equation" r:id="rId14" imgW="190476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043" y="4638698"/>
                        <a:ext cx="5251550" cy="6316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Rectangle 9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53962" name="Object 10"/>
          <p:cNvGraphicFramePr>
            <a:graphicFrameLocks noChangeAspect="1"/>
          </p:cNvGraphicFramePr>
          <p:nvPr/>
        </p:nvGraphicFramePr>
        <p:xfrm>
          <a:off x="2814638" y="5276025"/>
          <a:ext cx="4685937" cy="4969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2" name="Equation" r:id="rId16" imgW="2184120" imgH="228600" progId="Equation.DSMT4">
                  <p:embed/>
                </p:oleObj>
              </mc:Choice>
              <mc:Fallback>
                <p:oleObj name="Equation" r:id="rId16" imgW="21841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4638" y="5276025"/>
                        <a:ext cx="4685937" cy="4969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63" name="Object 11"/>
          <p:cNvGraphicFramePr>
            <a:graphicFrameLocks noChangeAspect="1"/>
          </p:cNvGraphicFramePr>
          <p:nvPr/>
        </p:nvGraphicFramePr>
        <p:xfrm>
          <a:off x="2338388" y="5867400"/>
          <a:ext cx="6327775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33" name="Equation" r:id="rId18" imgW="2628720" imgH="241200" progId="Equation.DSMT4">
                  <p:embed/>
                </p:oleObj>
              </mc:Choice>
              <mc:Fallback>
                <p:oleObj name="Equation" r:id="rId18" imgW="26287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8388" y="5867400"/>
                        <a:ext cx="6327775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0509643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53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53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1524001" y="1303201"/>
          <a:ext cx="8786813" cy="468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2" name="Document" r:id="rId4" imgW="7212499" imgH="4502042" progId="Word.Document.8">
                  <p:embed/>
                </p:oleObj>
              </mc:Choice>
              <mc:Fallback>
                <p:oleObj name="Document" r:id="rId4" imgW="7212499" imgH="450204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r="54120" b="65762"/>
                      <a:stretch>
                        <a:fillRect/>
                      </a:stretch>
                    </p:blipFill>
                    <p:spPr bwMode="auto">
                      <a:xfrm>
                        <a:off x="1524001" y="1303201"/>
                        <a:ext cx="8786813" cy="468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3"/>
          <p:cNvSpPr txBox="1">
            <a:spLocks noChangeArrowheads="1"/>
          </p:cNvSpPr>
          <p:nvPr/>
        </p:nvSpPr>
        <p:spPr bwMode="auto">
          <a:xfrm>
            <a:off x="4381500" y="543969"/>
            <a:ext cx="26670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90000"/>
              </a:lnSpc>
              <a:spcBef>
                <a:spcPct val="50000"/>
              </a:spcBef>
            </a:pPr>
            <a:r>
              <a:rPr kumimoji="1" lang="zh-CN" altLang="en-US" sz="3200" b="1" dirty="0">
                <a:latin typeface="+mn-ea"/>
                <a:ea typeface="+mn-ea"/>
              </a:rPr>
              <a:t>练  习   题</a:t>
            </a:r>
          </a:p>
        </p:txBody>
      </p:sp>
      <p:sp>
        <p:nvSpPr>
          <p:cNvPr id="13318" name="Rectangle 11"/>
          <p:cNvSpPr>
            <a:spLocks noChangeArrowheads="1"/>
          </p:cNvSpPr>
          <p:nvPr/>
        </p:nvSpPr>
        <p:spPr bwMode="auto">
          <a:xfrm>
            <a:off x="1524001" y="30150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198666" name="Object 10"/>
          <p:cNvGraphicFramePr>
            <a:graphicFrameLocks noChangeAspect="1"/>
          </p:cNvGraphicFramePr>
          <p:nvPr/>
        </p:nvGraphicFramePr>
        <p:xfrm>
          <a:off x="4119563" y="2722563"/>
          <a:ext cx="2768917" cy="1034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3" name="Equation" r:id="rId6" imgW="1295280" imgH="419040" progId="Equation.DSMT4">
                  <p:embed/>
                </p:oleObj>
              </mc:Choice>
              <mc:Fallback>
                <p:oleObj name="Equation" r:id="rId6" imgW="129528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9563" y="2722563"/>
                        <a:ext cx="2768917" cy="1034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8673" name="Object 17"/>
          <p:cNvGraphicFramePr>
            <a:graphicFrameLocks noChangeAspect="1"/>
          </p:cNvGraphicFramePr>
          <p:nvPr/>
        </p:nvGraphicFramePr>
        <p:xfrm>
          <a:off x="3295242" y="4877403"/>
          <a:ext cx="3445192" cy="5336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Equation" r:id="rId8" imgW="1549080" imgH="228600" progId="Equation.DSMT4">
                  <p:embed/>
                </p:oleObj>
              </mc:Choice>
              <mc:Fallback>
                <p:oleObj name="Equation" r:id="rId8" imgW="1549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5242" y="4877403"/>
                        <a:ext cx="3445192" cy="5336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41978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198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19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58" name="Text Box 22"/>
          <p:cNvSpPr txBox="1">
            <a:spLocks noChangeArrowheads="1"/>
          </p:cNvSpPr>
          <p:nvPr/>
        </p:nvSpPr>
        <p:spPr bwMode="auto">
          <a:xfrm>
            <a:off x="1723080" y="974730"/>
            <a:ext cx="6084888" cy="5355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2.1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幼圆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可降阶的二阶微分方程</a:t>
            </a:r>
          </a:p>
        </p:txBody>
      </p:sp>
      <p:sp>
        <p:nvSpPr>
          <p:cNvPr id="219159" name="Rectangle 23"/>
          <p:cNvSpPr>
            <a:spLocks noChangeArrowheads="1"/>
          </p:cNvSpPr>
          <p:nvPr/>
        </p:nvSpPr>
        <p:spPr bwMode="auto">
          <a:xfrm>
            <a:off x="1738898" y="3510320"/>
            <a:ext cx="64472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FF0000"/>
                </a:solidFill>
              </a:rPr>
              <a:t>解 </a:t>
            </a:r>
          </a:p>
        </p:txBody>
      </p:sp>
      <p:graphicFrame>
        <p:nvGraphicFramePr>
          <p:cNvPr id="219160" name="Object 24"/>
          <p:cNvGraphicFramePr>
            <a:graphicFrameLocks noChangeAspect="1"/>
          </p:cNvGraphicFramePr>
          <p:nvPr/>
        </p:nvGraphicFramePr>
        <p:xfrm>
          <a:off x="2735760" y="3407905"/>
          <a:ext cx="1999526" cy="573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760" y="3407905"/>
                        <a:ext cx="1999526" cy="573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" name="Rectangle 27"/>
          <p:cNvSpPr>
            <a:spLocks noChangeArrowheads="1"/>
          </p:cNvSpPr>
          <p:nvPr/>
        </p:nvSpPr>
        <p:spPr bwMode="auto">
          <a:xfrm>
            <a:off x="5537201" y="3759559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62" name="Object 26"/>
          <p:cNvGraphicFramePr>
            <a:graphicFrameLocks noChangeAspect="1"/>
          </p:cNvGraphicFramePr>
          <p:nvPr/>
        </p:nvGraphicFramePr>
        <p:xfrm>
          <a:off x="5008562" y="3363515"/>
          <a:ext cx="2208213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0" name="Equation" r:id="rId6" imgW="927000" imgH="291960" progId="Equation.DSMT4">
                  <p:embed/>
                </p:oleObj>
              </mc:Choice>
              <mc:Fallback>
                <p:oleObj name="Equation" r:id="rId6" imgW="927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2" y="3363515"/>
                        <a:ext cx="2208213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29"/>
          <p:cNvSpPr>
            <a:spLocks noChangeArrowheads="1"/>
          </p:cNvSpPr>
          <p:nvPr/>
        </p:nvSpPr>
        <p:spPr bwMode="auto">
          <a:xfrm>
            <a:off x="5264151" y="465967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64" name="Object 28"/>
          <p:cNvGraphicFramePr>
            <a:graphicFrameLocks noChangeAspect="1"/>
          </p:cNvGraphicFramePr>
          <p:nvPr/>
        </p:nvGraphicFramePr>
        <p:xfrm>
          <a:off x="2143919" y="4100908"/>
          <a:ext cx="3324447" cy="751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" name="Equation" r:id="rId8" imgW="1295280" imgH="291960" progId="Equation.DSMT4">
                  <p:embed/>
                </p:oleObj>
              </mc:Choice>
              <mc:Fallback>
                <p:oleObj name="Equation" r:id="rId8" imgW="129528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3919" y="4100908"/>
                        <a:ext cx="3324447" cy="7518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66" name="Object 30"/>
          <p:cNvGraphicFramePr>
            <a:graphicFrameLocks noChangeAspect="1"/>
          </p:cNvGraphicFramePr>
          <p:nvPr/>
        </p:nvGraphicFramePr>
        <p:xfrm>
          <a:off x="5409353" y="4170849"/>
          <a:ext cx="3560491" cy="616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2" name="Equation" r:id="rId10" imgW="1320480" imgH="228600" progId="Equation.DSMT4">
                  <p:embed/>
                </p:oleObj>
              </mc:Choice>
              <mc:Fallback>
                <p:oleObj name="Equation" r:id="rId10" imgW="13204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09353" y="4170849"/>
                        <a:ext cx="3560491" cy="6165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" name="Rectangle 34"/>
          <p:cNvSpPr>
            <a:spLocks noChangeArrowheads="1"/>
          </p:cNvSpPr>
          <p:nvPr/>
        </p:nvSpPr>
        <p:spPr bwMode="auto">
          <a:xfrm>
            <a:off x="7200901" y="4986697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19171" name="Object 35"/>
          <p:cNvGraphicFramePr>
            <a:graphicFrameLocks noChangeAspect="1"/>
          </p:cNvGraphicFramePr>
          <p:nvPr/>
        </p:nvGraphicFramePr>
        <p:xfrm>
          <a:off x="2122913" y="4773857"/>
          <a:ext cx="5005387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Equation" r:id="rId12" imgW="1803240" imgH="291960" progId="Equation.DSMT4">
                  <p:embed/>
                </p:oleObj>
              </mc:Choice>
              <mc:Fallback>
                <p:oleObj name="Equation" r:id="rId12" imgW="180324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13" y="4773857"/>
                        <a:ext cx="5005387" cy="811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2" name="Object 36"/>
          <p:cNvGraphicFramePr>
            <a:graphicFrameLocks noChangeAspect="1"/>
          </p:cNvGraphicFramePr>
          <p:nvPr/>
        </p:nvGraphicFramePr>
        <p:xfrm>
          <a:off x="2122913" y="5610742"/>
          <a:ext cx="5218112" cy="67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Equation" r:id="rId14" imgW="1866600" imgH="241200" progId="Equation.DSMT4">
                  <p:embed/>
                </p:oleObj>
              </mc:Choice>
              <mc:Fallback>
                <p:oleObj name="Equation" r:id="rId14" imgW="1866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913" y="5610742"/>
                        <a:ext cx="5218112" cy="67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9173" name="Object 37"/>
          <p:cNvGraphicFramePr>
            <a:graphicFrameLocks noChangeAspect="1"/>
          </p:cNvGraphicFramePr>
          <p:nvPr/>
        </p:nvGraphicFramePr>
        <p:xfrm>
          <a:off x="7293266" y="3459470"/>
          <a:ext cx="1989137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Equation" r:id="rId16" imgW="799920" imgH="228600" progId="Equation.DSMT4">
                  <p:embed/>
                </p:oleObj>
              </mc:Choice>
              <mc:Fallback>
                <p:oleObj name="Equation" r:id="rId16" imgW="799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93266" y="3459470"/>
                        <a:ext cx="1989137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082469" y="1506070"/>
          <a:ext cx="4993435" cy="58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6" name="Equation" r:id="rId18" imgW="1955520" imgH="228600" progId="Equation.DSMT4">
                  <p:embed/>
                </p:oleObj>
              </mc:Choice>
              <mc:Fallback>
                <p:oleObj name="Equation" r:id="rId18" imgW="19555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2469" y="1506070"/>
                        <a:ext cx="4993435" cy="589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/>
          <p:nvPr/>
        </p:nvSpPr>
        <p:spPr>
          <a:xfrm>
            <a:off x="1656070" y="2122245"/>
            <a:ext cx="74542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  <a:tabLst>
                <a:tab pos="266700" algn="l"/>
              </a:tabLs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方程解法：通过</a:t>
            </a:r>
            <a:r>
              <a:rPr lang="en-US" altLang="zh-CN" sz="2800" b="1" i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次积分就可得到方程的通解</a:t>
            </a:r>
            <a:r>
              <a:rPr lang="en-US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. </a:t>
            </a:r>
            <a:endParaRPr lang="zh-CN" altLang="zh-CN" sz="2800" b="1" kern="100" dirty="0">
              <a:latin typeface="Times New Roman" panose="02020603050405020304" pitchFamily="18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35760" y="2678306"/>
            <a:ext cx="4432524" cy="576375"/>
            <a:chOff x="2735760" y="2678306"/>
            <a:chExt cx="4432524" cy="576375"/>
          </a:xfrm>
        </p:grpSpPr>
        <p:sp>
          <p:nvSpPr>
            <p:cNvPr id="6" name="Rectangle 136"/>
            <p:cNvSpPr>
              <a:spLocks noChangeArrowheads="1"/>
            </p:cNvSpPr>
            <p:nvPr/>
          </p:nvSpPr>
          <p:spPr bwMode="auto">
            <a:xfrm>
              <a:off x="2735760" y="2717008"/>
              <a:ext cx="1583519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求方程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7" name="对象 6"/>
            <p:cNvGraphicFramePr>
              <a:graphicFrameLocks noChangeAspect="1"/>
            </p:cNvGraphicFramePr>
            <p:nvPr/>
          </p:nvGraphicFramePr>
          <p:xfrm>
            <a:off x="3958601" y="2678306"/>
            <a:ext cx="1763331" cy="542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77" name="Equation" r:id="rId20" imgW="749160" imgH="228600" progId="Equation.DSMT4">
                    <p:embed/>
                  </p:oleObj>
                </mc:Choice>
                <mc:Fallback>
                  <p:oleObj name="Equation" r:id="rId20" imgW="74916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58601" y="2678306"/>
                          <a:ext cx="1763331" cy="54285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137"/>
            <p:cNvSpPr>
              <a:spLocks noChangeArrowheads="1"/>
            </p:cNvSpPr>
            <p:nvPr/>
          </p:nvSpPr>
          <p:spPr bwMode="auto">
            <a:xfrm>
              <a:off x="5644284" y="2731461"/>
              <a:ext cx="1524000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的通解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723080" y="2717008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78478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19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19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3000"/>
                                        <p:tgtEl>
                                          <p:spTgt spid="219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219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1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19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3000"/>
                                        <p:tgtEl>
                                          <p:spTgt spid="219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3000"/>
                                        <p:tgtEl>
                                          <p:spTgt spid="219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5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ChangeArrowheads="1"/>
          </p:cNvSpPr>
          <p:nvPr/>
        </p:nvSpPr>
        <p:spPr bwMode="auto">
          <a:xfrm>
            <a:off x="2301384" y="803906"/>
            <a:ext cx="650182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2.2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二阶线性微分方程的通解结构</a:t>
            </a:r>
          </a:p>
        </p:txBody>
      </p:sp>
      <p:graphicFrame>
        <p:nvGraphicFramePr>
          <p:cNvPr id="7172" name="Object 4"/>
          <p:cNvGraphicFramePr>
            <a:graphicFrameLocks noChangeAspect="1"/>
          </p:cNvGraphicFramePr>
          <p:nvPr/>
        </p:nvGraphicFramePr>
        <p:xfrm>
          <a:off x="2359278" y="1519531"/>
          <a:ext cx="53038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4" name="Equation" r:id="rId3" imgW="2209680" imgH="215640" progId="Equation.DSMT4">
                  <p:embed/>
                </p:oleObj>
              </mc:Choice>
              <mc:Fallback>
                <p:oleObj name="Equation" r:id="rId3" imgW="2209680" imgH="215640" progId="Equation.DSMT4">
                  <p:embed/>
                  <p:pic>
                    <p:nvPicPr>
                      <p:cNvPr id="71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278" y="1519531"/>
                        <a:ext cx="5303838" cy="51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Object 5"/>
          <p:cNvGraphicFramePr>
            <a:graphicFrameLocks noChangeAspect="1"/>
          </p:cNvGraphicFramePr>
          <p:nvPr/>
        </p:nvGraphicFramePr>
        <p:xfrm>
          <a:off x="2855640" y="2088640"/>
          <a:ext cx="620077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5" name="Equation" r:id="rId5" imgW="2361960" imgH="203040" progId="Equation.DSMT4">
                  <p:embed/>
                </p:oleObj>
              </mc:Choice>
              <mc:Fallback>
                <p:oleObj name="Equation" r:id="rId5" imgW="2361960" imgH="203040" progId="Equation.DSMT4">
                  <p:embed/>
                  <p:pic>
                    <p:nvPicPr>
                      <p:cNvPr id="71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640" y="2088640"/>
                        <a:ext cx="620077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Object 6"/>
          <p:cNvGraphicFramePr>
            <a:graphicFrameLocks noChangeAspect="1"/>
          </p:cNvGraphicFramePr>
          <p:nvPr/>
        </p:nvGraphicFramePr>
        <p:xfrm>
          <a:off x="2335036" y="2727420"/>
          <a:ext cx="7433372" cy="511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6" name="Equation" r:id="rId7" imgW="3086100" imgH="215900" progId="Equation.DSMT4">
                  <p:embed/>
                </p:oleObj>
              </mc:Choice>
              <mc:Fallback>
                <p:oleObj name="Equation" r:id="rId7" imgW="3086100" imgH="215900" progId="Equation.DSMT4">
                  <p:embed/>
                  <p:pic>
                    <p:nvPicPr>
                      <p:cNvPr id="717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036" y="2727420"/>
                        <a:ext cx="7433372" cy="511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Object 7"/>
          <p:cNvGraphicFramePr>
            <a:graphicFrameLocks noChangeAspect="1"/>
          </p:cNvGraphicFramePr>
          <p:nvPr/>
        </p:nvGraphicFramePr>
        <p:xfrm>
          <a:off x="2395264" y="3374874"/>
          <a:ext cx="4673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7" name="Equation" r:id="rId9" imgW="1981080" imgH="215640" progId="Equation.DSMT4">
                  <p:embed/>
                </p:oleObj>
              </mc:Choice>
              <mc:Fallback>
                <p:oleObj name="Equation" r:id="rId9" imgW="1981080" imgH="215640" progId="Equation.DSMT4">
                  <p:embed/>
                  <p:pic>
                    <p:nvPicPr>
                      <p:cNvPr id="717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264" y="3374874"/>
                        <a:ext cx="4673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9"/>
          <p:cNvSpPr txBox="1">
            <a:spLocks noChangeArrowheads="1"/>
          </p:cNvSpPr>
          <p:nvPr/>
        </p:nvSpPr>
        <p:spPr bwMode="auto">
          <a:xfrm>
            <a:off x="2395264" y="4638215"/>
            <a:ext cx="46121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称为二阶齐次线性微分方程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3235844" y="3999435"/>
          <a:ext cx="5567363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11" imgW="2120760" imgH="203040" progId="Equation.DSMT4">
                  <p:embed/>
                </p:oleObj>
              </mc:Choice>
              <mc:Fallback>
                <p:oleObj name="Equation" r:id="rId11" imgW="212076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844" y="3999435"/>
                        <a:ext cx="5567363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95264" y="5231275"/>
          <a:ext cx="724852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13" imgW="3073320" imgH="431640" progId="Equation.DSMT4">
                  <p:embed/>
                </p:oleObj>
              </mc:Choice>
              <mc:Fallback>
                <p:oleObj name="Equation" r:id="rId13" imgW="3073320" imgH="43164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5264" y="5231275"/>
                        <a:ext cx="7248525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9095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7504" y="1284718"/>
            <a:ext cx="4311996" cy="548627"/>
          </a:xfrm>
        </p:spPr>
        <p:txBody>
          <a:bodyPr>
            <a:noAutofit/>
          </a:bodyPr>
          <a:lstStyle/>
          <a:p>
            <a:pPr algn="l" eaLnBrk="1" hangingPunct="1"/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解的存在唯一性定理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auto">
          <a:xfrm>
            <a:off x="1247504" y="2143339"/>
            <a:ext cx="152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2.1</a:t>
            </a: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1247504" y="2214700"/>
          <a:ext cx="9490955" cy="18505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3" imgW="3581280" imgH="698400" progId="Equation.DSMT4">
                  <p:embed/>
                </p:oleObj>
              </mc:Choice>
              <mc:Fallback>
                <p:oleObj name="Equation" r:id="rId3" imgW="3581280" imgH="698400" progId="Equation.DSMT4">
                  <p:embed/>
                  <p:pic>
                    <p:nvPicPr>
                      <p:cNvPr id="92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7504" y="2214700"/>
                        <a:ext cx="9490955" cy="18505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2"/>
          <p:cNvGraphicFramePr>
            <a:graphicFrameLocks noChangeAspect="1"/>
          </p:cNvGraphicFramePr>
          <p:nvPr/>
        </p:nvGraphicFramePr>
        <p:xfrm>
          <a:off x="3108708" y="4136572"/>
          <a:ext cx="4267452" cy="11012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5" imgW="1574640" imgH="406080" progId="Equation.DSMT4">
                  <p:embed/>
                </p:oleObj>
              </mc:Choice>
              <mc:Fallback>
                <p:oleObj name="Equation" r:id="rId5" imgW="1574640" imgH="406080" progId="Equation.DSMT4">
                  <p:embed/>
                  <p:pic>
                    <p:nvPicPr>
                      <p:cNvPr id="15365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708" y="4136572"/>
                        <a:ext cx="4267452" cy="11012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42701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883497" y="1046192"/>
            <a:ext cx="5902234" cy="975995"/>
          </a:xfrm>
        </p:spPr>
        <p:txBody>
          <a:bodyPr>
            <a:normAutofit/>
          </a:bodyPr>
          <a:lstStyle/>
          <a:p>
            <a:pPr algn="l"/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定义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线性相关与线性无关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0483" name="对象 2"/>
          <p:cNvGraphicFramePr>
            <a:graphicFrameLocks noChangeAspect="1"/>
          </p:cNvGraphicFramePr>
          <p:nvPr/>
        </p:nvGraphicFramePr>
        <p:xfrm>
          <a:off x="1883497" y="2022187"/>
          <a:ext cx="8322685" cy="29775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3" imgW="3263760" imgH="1168200" progId="Equation.DSMT4">
                  <p:embed/>
                </p:oleObj>
              </mc:Choice>
              <mc:Fallback>
                <p:oleObj name="Equation" r:id="rId3" imgW="3263760" imgH="1168200" progId="Equation.DSMT4">
                  <p:embed/>
                  <p:pic>
                    <p:nvPicPr>
                      <p:cNvPr id="2048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3497" y="2022187"/>
                        <a:ext cx="8322685" cy="29775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4030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ChangeArrowheads="1"/>
          </p:cNvSpPr>
          <p:nvPr/>
        </p:nvSpPr>
        <p:spPr bwMode="auto">
          <a:xfrm>
            <a:off x="1436111" y="2080568"/>
            <a:ext cx="9060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定义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436111" y="1292198"/>
            <a:ext cx="442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伏朗斯基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Wronsky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行列式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6388" name="Object 4"/>
          <p:cNvGraphicFramePr>
            <a:graphicFrameLocks noChangeAspect="1"/>
          </p:cNvGraphicFramePr>
          <p:nvPr/>
        </p:nvGraphicFramePr>
        <p:xfrm>
          <a:off x="1436111" y="2080568"/>
          <a:ext cx="85423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3" imgW="3454200" imgH="444240" progId="Equation.DSMT4">
                  <p:embed/>
                </p:oleObj>
              </mc:Choice>
              <mc:Fallback>
                <p:oleObj name="Equation" r:id="rId3" imgW="3454200" imgH="444240" progId="Equation.DSMT4">
                  <p:embed/>
                  <p:pic>
                    <p:nvPicPr>
                      <p:cNvPr id="163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2080568"/>
                        <a:ext cx="8542337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5"/>
          <p:cNvGraphicFramePr>
            <a:graphicFrameLocks noChangeAspect="1"/>
          </p:cNvGraphicFramePr>
          <p:nvPr/>
        </p:nvGraphicFramePr>
        <p:xfrm>
          <a:off x="2508250" y="3557452"/>
          <a:ext cx="37036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5" imgW="1549400" imgH="228600" progId="Equation.DSMT4">
                  <p:embed/>
                </p:oleObj>
              </mc:Choice>
              <mc:Fallback>
                <p:oleObj name="Equation" r:id="rId5" imgW="1549400" imgH="228600" progId="Equation.DSMT4">
                  <p:embed/>
                  <p:pic>
                    <p:nvPicPr>
                      <p:cNvPr id="1638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3557452"/>
                        <a:ext cx="37036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6"/>
          <p:cNvGraphicFramePr>
            <a:graphicFrameLocks noChangeAspect="1"/>
          </p:cNvGraphicFramePr>
          <p:nvPr/>
        </p:nvGraphicFramePr>
        <p:xfrm>
          <a:off x="6211888" y="3247096"/>
          <a:ext cx="2552700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6" name="Equation" r:id="rId7" imgW="1054080" imgH="482400" progId="Equation.DSMT4">
                  <p:embed/>
                </p:oleObj>
              </mc:Choice>
              <mc:Fallback>
                <p:oleObj name="Equation" r:id="rId7" imgW="1054080" imgH="482400" progId="Equation.DSMT4">
                  <p:embed/>
                  <p:pic>
                    <p:nvPicPr>
                      <p:cNvPr id="163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3247096"/>
                        <a:ext cx="2552700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EBF7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7A77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C0C0C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7"/>
          <p:cNvGraphicFramePr>
            <a:graphicFrameLocks noChangeAspect="1"/>
          </p:cNvGraphicFramePr>
          <p:nvPr/>
        </p:nvGraphicFramePr>
        <p:xfrm>
          <a:off x="1436111" y="4830715"/>
          <a:ext cx="79470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7" name="Equation" r:id="rId9" imgW="3314520" imgH="228600" progId="Equation.DSMT4">
                  <p:embed/>
                </p:oleObj>
              </mc:Choice>
              <mc:Fallback>
                <p:oleObj name="Equation" r:id="rId9" imgW="3314520" imgH="228600" progId="Equation.DSMT4">
                  <p:embed/>
                  <p:pic>
                    <p:nvPicPr>
                      <p:cNvPr id="163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6111" y="4830715"/>
                        <a:ext cx="794702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394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911896" y="2795167"/>
            <a:ext cx="9935649" cy="1137807"/>
            <a:chOff x="635" y="277"/>
            <a:chExt cx="4956" cy="4667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635" y="277"/>
              <a:ext cx="4956" cy="4667"/>
            </a:xfrm>
            <a:prstGeom prst="rect">
              <a:avLst/>
            </a:prstGeom>
            <a:gradFill rotWithShape="0">
              <a:gsLst>
                <a:gs pos="92000">
                  <a:schemeClr val="accent6">
                    <a:lumMod val="60000"/>
                    <a:lumOff val="40000"/>
                  </a:scheme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773" y="694"/>
              <a:ext cx="468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1" name="Rectangle 3"/>
          <p:cNvSpPr>
            <a:spLocks noChangeArrowheads="1"/>
          </p:cNvSpPr>
          <p:nvPr/>
        </p:nvSpPr>
        <p:spPr bwMode="auto">
          <a:xfrm>
            <a:off x="911424" y="1124744"/>
            <a:ext cx="9937104" cy="1463192"/>
          </a:xfrm>
          <a:prstGeom prst="rect">
            <a:avLst/>
          </a:prstGeom>
          <a:gradFill rotWithShape="0">
            <a:gsLst>
              <a:gs pos="92000">
                <a:schemeClr val="accent6">
                  <a:lumMod val="60000"/>
                  <a:lumOff val="40000"/>
                </a:schemeClr>
              </a:gs>
              <a:gs pos="100000">
                <a:srgbClr val="0000CC"/>
              </a:gs>
            </a:gsLst>
            <a:path path="shape">
              <a:fillToRect l="50000" t="50000" r="50000" b="50000"/>
            </a:path>
          </a:gradFill>
          <a:ln>
            <a:noFill/>
          </a:ln>
          <a:extLs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183075" y="1278365"/>
            <a:ext cx="9393801" cy="111397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>
            <a:solidFill>
              <a:srgbClr val="FF0000"/>
            </a:solidFill>
          </a:ln>
          <a:effectLst/>
        </p:spPr>
        <p:txBody>
          <a:bodyPr wrap="square" rtlCol="0" anchor="ctr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4400" b="1" i="0" u="none" strike="noStrike" kern="1200" cap="none" spc="0" normalizeH="0" baseline="0" noProof="0" dirty="0">
              <a:ln w="11430"/>
              <a:solidFill>
                <a:srgbClr val="002060"/>
              </a:soli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graphicFrame>
        <p:nvGraphicFramePr>
          <p:cNvPr id="17" name="Object 6"/>
          <p:cNvGraphicFramePr>
            <a:graphicFrameLocks noChangeAspect="1"/>
          </p:cNvGraphicFramePr>
          <p:nvPr/>
        </p:nvGraphicFramePr>
        <p:xfrm>
          <a:off x="1271464" y="1894059"/>
          <a:ext cx="4685421" cy="485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8" name="Equation" r:id="rId3" imgW="2019240" imgH="228600" progId="Equation.DSMT4">
                  <p:embed/>
                </p:oleObj>
              </mc:Choice>
              <mc:Fallback>
                <p:oleObj name="Equation" r:id="rId3" imgW="2019240" imgH="228600" progId="Equation.DSMT4">
                  <p:embed/>
                  <p:pic>
                    <p:nvPicPr>
                      <p:cNvPr id="1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1464" y="1894059"/>
                        <a:ext cx="4685421" cy="485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5879975" y="1849891"/>
          <a:ext cx="4418013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9" name="Equation" r:id="rId5" imgW="1790640" imgH="228600" progId="Equation.DSMT4">
                  <p:embed/>
                </p:oleObj>
              </mc:Choice>
              <mc:Fallback>
                <p:oleObj name="Equation" r:id="rId5" imgW="1790640" imgH="228600" progId="Equation.DSMT4">
                  <p:embed/>
                  <p:pic>
                    <p:nvPicPr>
                      <p:cNvPr id="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9975" y="1849891"/>
                        <a:ext cx="4418013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5"/>
          <p:cNvGraphicFramePr>
            <a:graphicFrameLocks noChangeAspect="1"/>
          </p:cNvGraphicFramePr>
          <p:nvPr/>
        </p:nvGraphicFramePr>
        <p:xfrm>
          <a:off x="1343472" y="1278365"/>
          <a:ext cx="3648075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0" name="Equation" r:id="rId7" imgW="1587240" imgH="228600" progId="Equation.DSMT4">
                  <p:embed/>
                </p:oleObj>
              </mc:Choice>
              <mc:Fallback>
                <p:oleObj name="Equation" r:id="rId7" imgW="1587240" imgH="228600" progId="Equation.DSMT4">
                  <p:embed/>
                  <p:pic>
                    <p:nvPicPr>
                      <p:cNvPr id="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1278365"/>
                        <a:ext cx="3648075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4"/>
          <p:cNvGraphicFramePr>
            <a:graphicFrameLocks noChangeAspect="1"/>
          </p:cNvGraphicFramePr>
          <p:nvPr/>
        </p:nvGraphicFramePr>
        <p:xfrm>
          <a:off x="1754188" y="3071814"/>
          <a:ext cx="7726188" cy="539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1" name="Equation" r:id="rId9" imgW="3035160" imgH="215640" progId="Equation.DSMT4">
                  <p:embed/>
                </p:oleObj>
              </mc:Choice>
              <mc:Fallback>
                <p:oleObj name="Equation" r:id="rId9" imgW="3035160" imgH="215640" progId="Equation.DSMT4">
                  <p:embed/>
                  <p:pic>
                    <p:nvPicPr>
                      <p:cNvPr id="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4188" y="3071814"/>
                        <a:ext cx="7726188" cy="539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675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917617" y="1772816"/>
            <a:ext cx="10297144" cy="3818453"/>
            <a:chOff x="469" y="480"/>
            <a:chExt cx="5341" cy="4118"/>
          </a:xfrm>
        </p:grpSpPr>
        <p:sp>
          <p:nvSpPr>
            <p:cNvPr id="11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92000">
                  <a:schemeClr val="accent6">
                    <a:lumMod val="60000"/>
                    <a:lumOff val="40000"/>
                  </a:schemeClr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5605" name="Text Box 5"/>
          <p:cNvSpPr txBox="1">
            <a:spLocks noChangeArrowheads="1"/>
          </p:cNvSpPr>
          <p:nvPr/>
        </p:nvSpPr>
        <p:spPr bwMode="auto">
          <a:xfrm>
            <a:off x="3647728" y="944640"/>
            <a:ext cx="43540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齐次方程通解的结构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1778395" y="2018279"/>
            <a:ext cx="152157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2.6</a:t>
            </a:r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824389" y="1998833"/>
          <a:ext cx="8483600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1" name="Equation" r:id="rId3" imgW="3187440" imgH="469800" progId="Equation.DSMT4">
                  <p:embed/>
                </p:oleObj>
              </mc:Choice>
              <mc:Fallback>
                <p:oleObj name="Equation" r:id="rId3" imgW="3187440" imgH="469800" progId="Equation.DSMT4">
                  <p:embed/>
                  <p:pic>
                    <p:nvPicPr>
                      <p:cNvPr id="25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89" y="1998833"/>
                        <a:ext cx="8483600" cy="1249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8"/>
          <p:cNvGraphicFramePr>
            <a:graphicFrameLocks noChangeAspect="1"/>
          </p:cNvGraphicFramePr>
          <p:nvPr/>
        </p:nvGraphicFramePr>
        <p:xfrm>
          <a:off x="3791744" y="3268655"/>
          <a:ext cx="5219989" cy="6808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2" name="Equation" r:id="rId5" imgW="1752600" imgH="228600" progId="Equation.DSMT4">
                  <p:embed/>
                </p:oleObj>
              </mc:Choice>
              <mc:Fallback>
                <p:oleObj name="Equation" r:id="rId5" imgW="1752600" imgH="228600" progId="Equation.DSMT4">
                  <p:embed/>
                  <p:pic>
                    <p:nvPicPr>
                      <p:cNvPr id="2560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1744" y="3268655"/>
                        <a:ext cx="5219989" cy="6808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1824389" y="3995736"/>
          <a:ext cx="8664449" cy="1243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3" name="Equation" r:id="rId7" imgW="2997000" imgH="469800" progId="Equation.DSMT4">
                  <p:embed/>
                </p:oleObj>
              </mc:Choice>
              <mc:Fallback>
                <p:oleObj name="Equation" r:id="rId7" imgW="2997000" imgH="469800" progId="Equation.DSMT4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4389" y="3995736"/>
                        <a:ext cx="8664449" cy="12436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226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utoUpdateAnimBg="0"/>
      <p:bldP spid="25606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1055439" y="1412776"/>
            <a:ext cx="10081121" cy="3055856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91000">
                  <a:schemeClr val="accent6">
                    <a:lumMod val="60000"/>
                    <a:lumOff val="40000"/>
                  </a:schemeClr>
                </a:gs>
                <a:gs pos="92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77" y="694"/>
              <a:ext cx="4904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431704" y="630092"/>
            <a:ext cx="48173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非齐次方程通解的结构</a:t>
            </a:r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609160" y="1903268"/>
            <a:ext cx="156961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F7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7A77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C0C0C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定理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2.8</a:t>
            </a:r>
          </a:p>
        </p:txBody>
      </p:sp>
      <p:graphicFrame>
        <p:nvGraphicFramePr>
          <p:cNvPr id="38916" name="Object 4"/>
          <p:cNvGraphicFramePr>
            <a:graphicFrameLocks noChangeAspect="1"/>
          </p:cNvGraphicFramePr>
          <p:nvPr/>
        </p:nvGraphicFramePr>
        <p:xfrm>
          <a:off x="1631504" y="1908653"/>
          <a:ext cx="8734431" cy="1119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5" name="Equation" r:id="rId3" imgW="3670200" imgH="469800" progId="Equation.DSMT4">
                  <p:embed/>
                </p:oleObj>
              </mc:Choice>
              <mc:Fallback>
                <p:oleObj name="Equation" r:id="rId3" imgW="3670200" imgH="469800" progId="Equation.DSMT4">
                  <p:embed/>
                  <p:pic>
                    <p:nvPicPr>
                      <p:cNvPr id="3891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1908653"/>
                        <a:ext cx="8734431" cy="11196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7" name="Object 5"/>
          <p:cNvGraphicFramePr>
            <a:graphicFrameLocks noChangeAspect="1"/>
          </p:cNvGraphicFramePr>
          <p:nvPr/>
        </p:nvGraphicFramePr>
        <p:xfrm>
          <a:off x="2393966" y="3033686"/>
          <a:ext cx="6745437" cy="5726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6" name="Equation" r:id="rId5" imgW="2692080" imgH="228600" progId="Equation.DSMT4">
                  <p:embed/>
                </p:oleObj>
              </mc:Choice>
              <mc:Fallback>
                <p:oleObj name="Equation" r:id="rId5" imgW="2692080" imgH="228600" progId="Equation.DSMT4">
                  <p:embed/>
                  <p:pic>
                    <p:nvPicPr>
                      <p:cNvPr id="389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66" y="3033686"/>
                        <a:ext cx="6745437" cy="5726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1447905" y="3618615"/>
          <a:ext cx="8595291" cy="549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7" name="Equation" r:id="rId7" imgW="3492360" imgH="228600" progId="Equation.DSMT4">
                  <p:embed/>
                </p:oleObj>
              </mc:Choice>
              <mc:Fallback>
                <p:oleObj name="Equation" r:id="rId7" imgW="3492360" imgH="228600" progId="Equation.DSMT4">
                  <p:embed/>
                  <p:pic>
                    <p:nvPicPr>
                      <p:cNvPr id="389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905" y="3618615"/>
                        <a:ext cx="8595291" cy="5492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4724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623392" y="1050052"/>
            <a:ext cx="11160495" cy="5727785"/>
            <a:chOff x="469" y="480"/>
            <a:chExt cx="5341" cy="4118"/>
          </a:xfrm>
        </p:grpSpPr>
        <p:sp>
          <p:nvSpPr>
            <p:cNvPr id="14" name="Rectangle 3"/>
            <p:cNvSpPr>
              <a:spLocks noChangeArrowheads="1"/>
            </p:cNvSpPr>
            <p:nvPr/>
          </p:nvSpPr>
          <p:spPr bwMode="auto">
            <a:xfrm>
              <a:off x="469" y="480"/>
              <a:ext cx="5341" cy="4118"/>
            </a:xfrm>
            <a:prstGeom prst="rect">
              <a:avLst/>
            </a:prstGeom>
            <a:gradFill rotWithShape="0">
              <a:gsLst>
                <a:gs pos="87000">
                  <a:schemeClr val="accent6">
                    <a:lumMod val="40000"/>
                    <a:lumOff val="60000"/>
                  </a:schemeClr>
                </a:gs>
                <a:gs pos="100000">
                  <a:schemeClr val="accent2"/>
                </a:gs>
                <a:gs pos="100000">
                  <a:srgbClr val="0000CC"/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Rectangle 4"/>
            <p:cNvSpPr>
              <a:spLocks noChangeArrowheads="1"/>
            </p:cNvSpPr>
            <p:nvPr/>
          </p:nvSpPr>
          <p:spPr bwMode="auto">
            <a:xfrm>
              <a:off x="625" y="694"/>
              <a:ext cx="5023" cy="3711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2226" name="Text Box 4"/>
          <p:cNvSpPr txBox="1">
            <a:spLocks noChangeArrowheads="1"/>
          </p:cNvSpPr>
          <p:nvPr/>
        </p:nvSpPr>
        <p:spPr bwMode="auto">
          <a:xfrm>
            <a:off x="2639616" y="266620"/>
            <a:ext cx="6912768" cy="646331"/>
          </a:xfrm>
          <a:prstGeom prst="rect">
            <a:avLst/>
          </a:prstGeom>
          <a:solidFill>
            <a:schemeClr val="bg1"/>
          </a:solidFill>
          <a:ln w="50800" cmpd="thickThin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常数变易法求解非齐次方程步骤</a:t>
            </a:r>
          </a:p>
        </p:txBody>
      </p: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1598116" y="1430418"/>
          <a:ext cx="8751842" cy="550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Equation" r:id="rId3" imgW="3632040" imgH="228600" progId="Equation.DSMT4">
                  <p:embed/>
                </p:oleObj>
              </mc:Choice>
              <mc:Fallback>
                <p:oleObj name="Equation" r:id="rId3" imgW="3632040" imgH="228600" progId="Equation.DSMT4">
                  <p:embed/>
                  <p:pic>
                    <p:nvPicPr>
                      <p:cNvPr id="5223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8116" y="1430418"/>
                        <a:ext cx="8751842" cy="550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10"/>
          <p:cNvGraphicFramePr>
            <a:graphicFrameLocks noChangeAspect="1"/>
          </p:cNvGraphicFramePr>
          <p:nvPr/>
        </p:nvGraphicFramePr>
        <p:xfrm>
          <a:off x="1600201" y="1981200"/>
          <a:ext cx="6030913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2" name="Equation" r:id="rId5" imgW="2412720" imgH="457200" progId="Equation.DSMT4">
                  <p:embed/>
                </p:oleObj>
              </mc:Choice>
              <mc:Fallback>
                <p:oleObj name="Equation" r:id="rId5" imgW="2412720" imgH="457200" progId="Equation.DSMT4">
                  <p:embed/>
                  <p:pic>
                    <p:nvPicPr>
                      <p:cNvPr id="5223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1" y="1981200"/>
                        <a:ext cx="6030913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11"/>
          <p:cNvGraphicFramePr>
            <a:graphicFrameLocks noChangeAspect="1"/>
          </p:cNvGraphicFramePr>
          <p:nvPr/>
        </p:nvGraphicFramePr>
        <p:xfrm>
          <a:off x="1614488" y="3124200"/>
          <a:ext cx="6348412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3" name="Equation" r:id="rId7" imgW="2692080" imgH="711000" progId="Equation.DSMT4">
                  <p:embed/>
                </p:oleObj>
              </mc:Choice>
              <mc:Fallback>
                <p:oleObj name="Equation" r:id="rId7" imgW="2692080" imgH="711000" progId="Equation.DSMT4">
                  <p:embed/>
                  <p:pic>
                    <p:nvPicPr>
                      <p:cNvPr id="5223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4488" y="3124200"/>
                        <a:ext cx="6348412" cy="167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2"/>
          <p:cNvGraphicFramePr>
            <a:graphicFrameLocks noChangeAspect="1"/>
          </p:cNvGraphicFramePr>
          <p:nvPr/>
        </p:nvGraphicFramePr>
        <p:xfrm>
          <a:off x="1647825" y="4800600"/>
          <a:ext cx="8374062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4" name="Equation" r:id="rId9" imgW="3543120" imgH="457200" progId="Equation.DSMT4">
                  <p:embed/>
                </p:oleObj>
              </mc:Choice>
              <mc:Fallback>
                <p:oleObj name="Equation" r:id="rId9" imgW="3543120" imgH="457200" progId="Equation.DSMT4">
                  <p:embed/>
                  <p:pic>
                    <p:nvPicPr>
                      <p:cNvPr id="5223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4800600"/>
                        <a:ext cx="8374062" cy="1081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3"/>
          <p:cNvGraphicFramePr>
            <a:graphicFrameLocks noChangeAspect="1"/>
          </p:cNvGraphicFramePr>
          <p:nvPr/>
        </p:nvGraphicFramePr>
        <p:xfrm>
          <a:off x="1647825" y="5867400"/>
          <a:ext cx="748665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5" name="Equation" r:id="rId11" imgW="3200400" imgH="228600" progId="Equation.DSMT4">
                  <p:embed/>
                </p:oleObj>
              </mc:Choice>
              <mc:Fallback>
                <p:oleObj name="Equation" r:id="rId11" imgW="3200400" imgH="228600" progId="Equation.DSMT4">
                  <p:embed/>
                  <p:pic>
                    <p:nvPicPr>
                      <p:cNvPr id="5223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7825" y="5867400"/>
                        <a:ext cx="748665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875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36" name="Rectangle 28"/>
          <p:cNvSpPr>
            <a:spLocks noChangeArrowheads="1"/>
          </p:cNvSpPr>
          <p:nvPr/>
        </p:nvSpPr>
        <p:spPr bwMode="auto">
          <a:xfrm>
            <a:off x="4995429" y="3394179"/>
            <a:ext cx="5113338" cy="647700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3435" name="Rectangle 27"/>
          <p:cNvSpPr>
            <a:spLocks noChangeArrowheads="1"/>
          </p:cNvSpPr>
          <p:nvPr/>
        </p:nvSpPr>
        <p:spPr bwMode="auto">
          <a:xfrm>
            <a:off x="3922713" y="2092326"/>
            <a:ext cx="4824412" cy="647700"/>
          </a:xfrm>
          <a:prstGeom prst="rect">
            <a:avLst/>
          </a:prstGeom>
          <a:solidFill>
            <a:srgbClr val="FFFF00">
              <a:alpha val="6196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9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814097"/>
            <a:ext cx="5765800" cy="561584"/>
          </a:xfrm>
        </p:spPr>
        <p:txBody>
          <a:bodyPr>
            <a:noAutofit/>
          </a:bodyPr>
          <a:lstStyle/>
          <a:p>
            <a:pPr algn="l" eaLnBrk="1" hangingPunct="1"/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2.3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、</a:t>
            </a: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二阶常系数线性微分方程</a:t>
            </a:r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2288382" y="1572066"/>
            <a:ext cx="9350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形如</a:t>
            </a:r>
          </a:p>
        </p:txBody>
      </p:sp>
      <p:sp>
        <p:nvSpPr>
          <p:cNvPr id="41994" name="Rectangle 16"/>
          <p:cNvSpPr>
            <a:spLocks noChangeArrowheads="1"/>
          </p:cNvSpPr>
          <p:nvPr/>
        </p:nvSpPr>
        <p:spPr bwMode="auto">
          <a:xfrm>
            <a:off x="1524001" y="2988034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3423" name="Object 15"/>
          <p:cNvGraphicFramePr>
            <a:graphicFrameLocks noChangeAspect="1"/>
          </p:cNvGraphicFramePr>
          <p:nvPr/>
        </p:nvGraphicFramePr>
        <p:xfrm>
          <a:off x="3223419" y="1522413"/>
          <a:ext cx="5684838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4" imgW="2082600" imgH="215640" progId="Equation.DSMT4">
                  <p:embed/>
                </p:oleObj>
              </mc:Choice>
              <mc:Fallback>
                <p:oleObj name="Equation" r:id="rId4" imgW="2082600" imgH="215640" progId="Equation.DSMT4">
                  <p:embed/>
                  <p:pic>
                    <p:nvPicPr>
                      <p:cNvPr id="2734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3419" y="1522413"/>
                        <a:ext cx="5684838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27" name="Rectangle 19"/>
          <p:cNvSpPr>
            <a:spLocks noChangeArrowheads="1"/>
          </p:cNvSpPr>
          <p:nvPr/>
        </p:nvSpPr>
        <p:spPr bwMode="auto">
          <a:xfrm>
            <a:off x="8904288" y="1554750"/>
            <a:ext cx="14398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这样的</a:t>
            </a:r>
          </a:p>
        </p:txBody>
      </p:sp>
      <p:sp>
        <p:nvSpPr>
          <p:cNvPr id="273428" name="Rectangle 20"/>
          <p:cNvSpPr>
            <a:spLocks noChangeArrowheads="1"/>
          </p:cNvSpPr>
          <p:nvPr/>
        </p:nvSpPr>
        <p:spPr bwMode="auto">
          <a:xfrm>
            <a:off x="1703389" y="2183221"/>
            <a:ext cx="7981950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微分方程称为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二阶常系数齐次线性微分方程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．</a:t>
            </a:r>
          </a:p>
        </p:txBody>
      </p:sp>
      <p:sp>
        <p:nvSpPr>
          <p:cNvPr id="273429" name="Rectangle 21"/>
          <p:cNvSpPr>
            <a:spLocks noChangeArrowheads="1"/>
          </p:cNvSpPr>
          <p:nvPr/>
        </p:nvSpPr>
        <p:spPr bwMode="auto">
          <a:xfrm>
            <a:off x="2333625" y="2894134"/>
            <a:ext cx="9350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形如</a:t>
            </a:r>
          </a:p>
        </p:txBody>
      </p:sp>
      <p:sp>
        <p:nvSpPr>
          <p:cNvPr id="273432" name="Rectangle 24"/>
          <p:cNvSpPr>
            <a:spLocks noChangeArrowheads="1"/>
          </p:cNvSpPr>
          <p:nvPr/>
        </p:nvSpPr>
        <p:spPr bwMode="auto">
          <a:xfrm>
            <a:off x="1673225" y="3498879"/>
            <a:ext cx="8785225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这样的微分方程称为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二阶常系数非齐次线性微分方程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．</a:t>
            </a:r>
          </a:p>
        </p:txBody>
      </p:sp>
      <p:sp>
        <p:nvSpPr>
          <p:cNvPr id="273437" name="Text Box 29"/>
          <p:cNvSpPr txBox="1">
            <a:spLocks noChangeArrowheads="1"/>
          </p:cNvSpPr>
          <p:nvPr/>
        </p:nvSpPr>
        <p:spPr bwMode="auto">
          <a:xfrm>
            <a:off x="2341432" y="4229751"/>
            <a:ext cx="1257300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例如</a:t>
            </a:r>
          </a:p>
        </p:txBody>
      </p:sp>
      <p:graphicFrame>
        <p:nvGraphicFramePr>
          <p:cNvPr id="273438" name="Object 30"/>
          <p:cNvGraphicFramePr>
            <a:graphicFrameLocks noChangeAspect="1"/>
          </p:cNvGraphicFramePr>
          <p:nvPr/>
        </p:nvGraphicFramePr>
        <p:xfrm>
          <a:off x="3213100" y="4243747"/>
          <a:ext cx="2654300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5" name="Equation" r:id="rId6" imgW="1091880" imgH="203040" progId="Equation.DSMT4">
                  <p:embed/>
                </p:oleObj>
              </mc:Choice>
              <mc:Fallback>
                <p:oleObj name="Equation" r:id="rId6" imgW="1091880" imgH="203040" progId="Equation.DSMT4">
                  <p:embed/>
                  <p:pic>
                    <p:nvPicPr>
                      <p:cNvPr id="273438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100" y="4243747"/>
                        <a:ext cx="2654300" cy="487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2" name="Rectangle 34"/>
          <p:cNvSpPr>
            <a:spLocks noChangeArrowheads="1"/>
          </p:cNvSpPr>
          <p:nvPr/>
        </p:nvSpPr>
        <p:spPr bwMode="auto">
          <a:xfrm>
            <a:off x="5735638" y="4291658"/>
            <a:ext cx="4608512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是二阶常系数齐次线性微分</a:t>
            </a:r>
          </a:p>
        </p:txBody>
      </p:sp>
      <p:sp>
        <p:nvSpPr>
          <p:cNvPr id="273443" name="Rectangle 35"/>
          <p:cNvSpPr>
            <a:spLocks noChangeArrowheads="1"/>
          </p:cNvSpPr>
          <p:nvPr/>
        </p:nvSpPr>
        <p:spPr bwMode="auto">
          <a:xfrm>
            <a:off x="1752600" y="4852060"/>
            <a:ext cx="1266693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方程；</a:t>
            </a:r>
          </a:p>
        </p:txBody>
      </p:sp>
      <p:graphicFrame>
        <p:nvGraphicFramePr>
          <p:cNvPr id="273444" name="Object 36"/>
          <p:cNvGraphicFramePr>
            <a:graphicFrameLocks noChangeAspect="1"/>
          </p:cNvGraphicFramePr>
          <p:nvPr/>
        </p:nvGraphicFramePr>
        <p:xfrm>
          <a:off x="2813778" y="4812802"/>
          <a:ext cx="28384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6" name="Equation" r:id="rId8" imgW="1168200" imgH="228600" progId="Equation.DSMT4">
                  <p:embed/>
                </p:oleObj>
              </mc:Choice>
              <mc:Fallback>
                <p:oleObj name="Equation" r:id="rId8" imgW="1168200" imgH="228600" progId="Equation.DSMT4">
                  <p:embed/>
                  <p:pic>
                    <p:nvPicPr>
                      <p:cNvPr id="273444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3778" y="4812802"/>
                        <a:ext cx="28384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45" name="Rectangle 37"/>
          <p:cNvSpPr>
            <a:spLocks noChangeArrowheads="1"/>
          </p:cNvSpPr>
          <p:nvPr/>
        </p:nvSpPr>
        <p:spPr bwMode="auto">
          <a:xfrm>
            <a:off x="5446712" y="4932978"/>
            <a:ext cx="4897438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itchFamily="18" charset="0"/>
                <a:ea typeface="宋体" panose="02010600030101010101" pitchFamily="2" charset="-122"/>
                <a:cs typeface="+mn-cs"/>
              </a:rPr>
              <a:t>是二阶常系数非齐次线性微分</a:t>
            </a:r>
          </a:p>
        </p:txBody>
      </p:sp>
      <p:sp>
        <p:nvSpPr>
          <p:cNvPr id="273446" name="Rectangle 38"/>
          <p:cNvSpPr>
            <a:spLocks noChangeArrowheads="1"/>
          </p:cNvSpPr>
          <p:nvPr/>
        </p:nvSpPr>
        <p:spPr bwMode="auto">
          <a:xfrm>
            <a:off x="1752600" y="5504255"/>
            <a:ext cx="1266693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方程．</a:t>
            </a:r>
          </a:p>
        </p:txBody>
      </p:sp>
      <p:graphicFrame>
        <p:nvGraphicFramePr>
          <p:cNvPr id="41989" name="Object 22"/>
          <p:cNvGraphicFramePr>
            <a:graphicFrameLocks noChangeAspect="1"/>
          </p:cNvGraphicFramePr>
          <p:nvPr/>
        </p:nvGraphicFramePr>
        <p:xfrm>
          <a:off x="3268662" y="2834211"/>
          <a:ext cx="7075488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7" name="Equation" r:id="rId10" imgW="2781000" imgH="215640" progId="Equation.DSMT4">
                  <p:embed/>
                </p:oleObj>
              </mc:Choice>
              <mc:Fallback>
                <p:oleObj name="Equation" r:id="rId10" imgW="2781000" imgH="215640" progId="Equation.DSMT4">
                  <p:embed/>
                  <p:pic>
                    <p:nvPicPr>
                      <p:cNvPr id="41989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8662" y="2834211"/>
                        <a:ext cx="7075488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5889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3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273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3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3000"/>
                                        <p:tgtEl>
                                          <p:spTgt spid="27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73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3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25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25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750"/>
                                        <p:tgtEl>
                                          <p:spTgt spid="27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repeatCount="indefinite" fill="hold" grpId="0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273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3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73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750"/>
                                        <p:tgtEl>
                                          <p:spTgt spid="273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25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750"/>
                                        <p:tgtEl>
                                          <p:spTgt spid="273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500"/>
                                        <p:tgtEl>
                                          <p:spTgt spid="273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750"/>
                                        <p:tgtEl>
                                          <p:spTgt spid="273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25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73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36" grpId="0" animBg="1"/>
      <p:bldP spid="273435" grpId="0" animBg="1"/>
      <p:bldP spid="273414" grpId="0" autoUpdateAnimBg="0"/>
      <p:bldP spid="273427" grpId="0" autoUpdateAnimBg="0"/>
      <p:bldP spid="273428" grpId="0" autoUpdateAnimBg="0"/>
      <p:bldP spid="273429" grpId="0" autoUpdateAnimBg="0"/>
      <p:bldP spid="273432" grpId="0" autoUpdateAnimBg="0"/>
      <p:bldP spid="273437" grpId="0" autoUpdateAnimBg="0"/>
      <p:bldP spid="273442" grpId="0" autoUpdateAnimBg="0"/>
      <p:bldP spid="273443" grpId="0"/>
      <p:bldP spid="273445" grpId="0" autoUpdateAnimBg="0"/>
      <p:bldP spid="2734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68537" y="882060"/>
            <a:ext cx="7139831" cy="647700"/>
          </a:xfrm>
        </p:spPr>
        <p:txBody>
          <a:bodyPr>
            <a:normAutofit/>
          </a:bodyPr>
          <a:lstStyle/>
          <a:p>
            <a:pPr algn="l"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二阶常系数齐次线性微分方程解法</a:t>
            </a:r>
          </a:p>
        </p:txBody>
      </p:sp>
      <p:graphicFrame>
        <p:nvGraphicFramePr>
          <p:cNvPr id="275477" name="Object 21"/>
          <p:cNvGraphicFramePr>
            <a:graphicFrameLocks noGrp="1" noChangeAspect="1"/>
          </p:cNvGraphicFramePr>
          <p:nvPr>
            <p:ph sz="half" idx="1"/>
          </p:nvPr>
        </p:nvGraphicFramePr>
        <p:xfrm>
          <a:off x="5334793" y="2204065"/>
          <a:ext cx="2097087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2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2754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793" y="2204065"/>
                        <a:ext cx="2097087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0" name="Object 4"/>
          <p:cNvGraphicFramePr>
            <a:graphicFrameLocks noChangeAspect="1"/>
          </p:cNvGraphicFramePr>
          <p:nvPr/>
        </p:nvGraphicFramePr>
        <p:xfrm>
          <a:off x="2351088" y="2179867"/>
          <a:ext cx="2926556" cy="5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3" name="Equation" r:id="rId6" imgW="1168200" imgH="228600" progId="Equation.DSMT4">
                  <p:embed/>
                </p:oleObj>
              </mc:Choice>
              <mc:Fallback>
                <p:oleObj name="Equation" r:id="rId6" imgW="1168200" imgH="228600" progId="Equation.DSMT4">
                  <p:embed/>
                  <p:pic>
                    <p:nvPicPr>
                      <p:cNvPr id="2754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8" y="2179867"/>
                        <a:ext cx="2926556" cy="573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1" name="Text Box 5"/>
          <p:cNvSpPr txBox="1">
            <a:spLocks noChangeArrowheads="1"/>
          </p:cNvSpPr>
          <p:nvPr/>
        </p:nvSpPr>
        <p:spPr bwMode="auto">
          <a:xfrm>
            <a:off x="2351088" y="2916506"/>
            <a:ext cx="38481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将其代入上方程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</p:txBody>
      </p:sp>
      <p:graphicFrame>
        <p:nvGraphicFramePr>
          <p:cNvPr id="275462" name="Object 6"/>
          <p:cNvGraphicFramePr>
            <a:graphicFrameLocks noChangeAspect="1"/>
          </p:cNvGraphicFramePr>
          <p:nvPr/>
        </p:nvGraphicFramePr>
        <p:xfrm>
          <a:off x="2436380" y="3560113"/>
          <a:ext cx="3548784" cy="602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4" name="Equation" r:id="rId8" imgW="1346040" imgH="228600" progId="Equation.DSMT4">
                  <p:embed/>
                </p:oleObj>
              </mc:Choice>
              <mc:Fallback>
                <p:oleObj name="Equation" r:id="rId8" imgW="1346040" imgH="228600" progId="Equation.DSMT4">
                  <p:embed/>
                  <p:pic>
                    <p:nvPicPr>
                      <p:cNvPr id="2754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6380" y="3560113"/>
                        <a:ext cx="3548784" cy="602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63" name="Object 7"/>
          <p:cNvGraphicFramePr>
            <a:graphicFrameLocks noChangeAspect="1"/>
          </p:cNvGraphicFramePr>
          <p:nvPr/>
        </p:nvGraphicFramePr>
        <p:xfrm>
          <a:off x="6517301" y="3602100"/>
          <a:ext cx="1666118" cy="5880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5" name="Equation" r:id="rId10" imgW="647640" imgH="228600" progId="Equation.DSMT4">
                  <p:embed/>
                </p:oleObj>
              </mc:Choice>
              <mc:Fallback>
                <p:oleObj name="Equation" r:id="rId10" imgW="647640" imgH="228600" progId="Equation.DSMT4">
                  <p:embed/>
                  <p:pic>
                    <p:nvPicPr>
                      <p:cNvPr id="2754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301" y="3602100"/>
                        <a:ext cx="1666118" cy="5880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4" name="Text Box 8"/>
          <p:cNvSpPr txBox="1">
            <a:spLocks noChangeArrowheads="1"/>
          </p:cNvSpPr>
          <p:nvPr/>
        </p:nvSpPr>
        <p:spPr bwMode="auto">
          <a:xfrm>
            <a:off x="2442766" y="4279555"/>
            <a:ext cx="1371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∴</a:t>
            </a:r>
          </a:p>
        </p:txBody>
      </p:sp>
      <p:graphicFrame>
        <p:nvGraphicFramePr>
          <p:cNvPr id="275465" name="Object 9"/>
          <p:cNvGraphicFramePr>
            <a:graphicFrameLocks noChangeAspect="1"/>
          </p:cNvGraphicFramePr>
          <p:nvPr/>
        </p:nvGraphicFramePr>
        <p:xfrm>
          <a:off x="3140797" y="4190142"/>
          <a:ext cx="2336367" cy="5949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6" name="Equation" r:id="rId12" imgW="990360" imgH="228600" progId="Equation.DSMT4">
                  <p:embed/>
                </p:oleObj>
              </mc:Choice>
              <mc:Fallback>
                <p:oleObj name="Equation" r:id="rId12" imgW="990360" imgH="228600" progId="Equation.DSMT4">
                  <p:embed/>
                  <p:pic>
                    <p:nvPicPr>
                      <p:cNvPr id="2754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797" y="4190142"/>
                        <a:ext cx="2336367" cy="5949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6" name="AutoShape 10"/>
          <p:cNvSpPr>
            <a:spLocks noChangeArrowheads="1"/>
          </p:cNvSpPr>
          <p:nvPr/>
        </p:nvSpPr>
        <p:spPr bwMode="auto">
          <a:xfrm>
            <a:off x="7091016" y="4299586"/>
            <a:ext cx="1806575" cy="457200"/>
          </a:xfrm>
          <a:prstGeom prst="wedgeRectCallout">
            <a:avLst>
              <a:gd name="adj1" fmla="val -129176"/>
              <a:gd name="adj2" fmla="val 4514"/>
            </a:avLst>
          </a:prstGeom>
          <a:solidFill>
            <a:srgbClr val="FFCC99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特征方程</a:t>
            </a:r>
          </a:p>
        </p:txBody>
      </p:sp>
      <p:graphicFrame>
        <p:nvGraphicFramePr>
          <p:cNvPr id="275467" name="Object 11"/>
          <p:cNvGraphicFramePr>
            <a:graphicFrameLocks noChangeAspect="1"/>
          </p:cNvGraphicFramePr>
          <p:nvPr/>
        </p:nvGraphicFramePr>
        <p:xfrm>
          <a:off x="3919435" y="4863303"/>
          <a:ext cx="3512445" cy="1149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7" name="Equation" r:id="rId14" imgW="1396800" imgH="457200" progId="Equation.DSMT4">
                  <p:embed/>
                </p:oleObj>
              </mc:Choice>
              <mc:Fallback>
                <p:oleObj name="Equation" r:id="rId14" imgW="1396800" imgH="457200" progId="Equation.DSMT4">
                  <p:embed/>
                  <p:pic>
                    <p:nvPicPr>
                      <p:cNvPr id="2754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435" y="4863303"/>
                        <a:ext cx="3512445" cy="1149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5468" name="Rectangle 12"/>
          <p:cNvSpPr>
            <a:spLocks noChangeArrowheads="1"/>
          </p:cNvSpPr>
          <p:nvPr/>
        </p:nvSpPr>
        <p:spPr bwMode="auto">
          <a:xfrm>
            <a:off x="2376091" y="5301208"/>
            <a:ext cx="14382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5469" name="Object 13"/>
          <p:cNvGraphicFramePr>
            <a:graphicFrameLocks noChangeAspect="1"/>
          </p:cNvGraphicFramePr>
          <p:nvPr/>
        </p:nvGraphicFramePr>
        <p:xfrm>
          <a:off x="2442766" y="1564758"/>
          <a:ext cx="3315855" cy="545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8" name="Equation" r:id="rId16" imgW="1117440" imgH="203040" progId="Equation.DSMT4">
                  <p:embed/>
                </p:oleObj>
              </mc:Choice>
              <mc:Fallback>
                <p:oleObj name="Equation" r:id="rId16" imgW="1117440" imgH="203040" progId="Equation.DSMT4">
                  <p:embed/>
                  <p:pic>
                    <p:nvPicPr>
                      <p:cNvPr id="2754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2766" y="1564758"/>
                        <a:ext cx="3315855" cy="545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5479" name="Object 23"/>
          <p:cNvGraphicFramePr>
            <a:graphicFrameLocks noGrp="1" noChangeAspect="1"/>
          </p:cNvGraphicFramePr>
          <p:nvPr>
            <p:ph sz="half" idx="2"/>
          </p:nvPr>
        </p:nvGraphicFramePr>
        <p:xfrm>
          <a:off x="7613218" y="2213591"/>
          <a:ext cx="1881187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89" name="Equation" r:id="rId18" imgW="799920" imgH="228600" progId="Equation.DSMT4">
                  <p:embed/>
                </p:oleObj>
              </mc:Choice>
              <mc:Fallback>
                <p:oleObj name="Equation" r:id="rId18" imgW="799920" imgH="228600" progId="Equation.DSMT4">
                  <p:embed/>
                  <p:pic>
                    <p:nvPicPr>
                      <p:cNvPr id="2754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3218" y="2213591"/>
                        <a:ext cx="1881187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652992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5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5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5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5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5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5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5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5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5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75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5461" grpId="0" autoUpdateAnimBg="0"/>
      <p:bldP spid="275464" grpId="0" autoUpdateAnimBg="0"/>
      <p:bldP spid="275466" grpId="0" animBg="1" autoUpdateAnimBg="0"/>
      <p:bldP spid="275468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123577" y="727094"/>
            <a:ext cx="832348" cy="685800"/>
          </a:xfrm>
        </p:spPr>
        <p:txBody>
          <a:bodyPr/>
          <a:lstStyle/>
          <a:p>
            <a:pPr algn="l"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512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425975"/>
              </p:ext>
            </p:extLst>
          </p:nvPr>
        </p:nvGraphicFramePr>
        <p:xfrm>
          <a:off x="2885577" y="566313"/>
          <a:ext cx="5268912" cy="163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0" name="Equation" r:id="rId3" imgW="2476440" imgH="685800" progId="Equation.DSMT4">
                  <p:embed/>
                </p:oleObj>
              </mc:Choice>
              <mc:Fallback>
                <p:oleObj name="Equation" r:id="rId3" imgW="2476440" imgH="685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577" y="566313"/>
                        <a:ext cx="5268912" cy="163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123577" y="2166144"/>
            <a:ext cx="76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+mn-ea"/>
                <a:ea typeface="+mn-ea"/>
              </a:rPr>
              <a:t>解</a:t>
            </a:r>
          </a:p>
        </p:txBody>
      </p:sp>
      <p:graphicFrame>
        <p:nvGraphicFramePr>
          <p:cNvPr id="65541" name="Object 5"/>
          <p:cNvGraphicFramePr>
            <a:graphicFrameLocks noChangeAspect="1"/>
          </p:cNvGraphicFramePr>
          <p:nvPr/>
        </p:nvGraphicFramePr>
        <p:xfrm>
          <a:off x="2746100" y="2222123"/>
          <a:ext cx="3363597" cy="462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1" name="Equation" r:id="rId5" imgW="1434960" imgH="203040" progId="Equation.DSMT4">
                  <p:embed/>
                </p:oleObj>
              </mc:Choice>
              <mc:Fallback>
                <p:oleObj name="Equation" r:id="rId5" imgW="1434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100" y="2222123"/>
                        <a:ext cx="3363597" cy="4624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/>
        </p:nvGraphicFramePr>
        <p:xfrm>
          <a:off x="2885577" y="2665701"/>
          <a:ext cx="3317103" cy="10217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2" name="Equation" r:id="rId7" imgW="1320480" imgH="406080" progId="Equation.DSMT4">
                  <p:embed/>
                </p:oleObj>
              </mc:Choice>
              <mc:Fallback>
                <p:oleObj name="Equation" r:id="rId7" imgW="1320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5577" y="2665701"/>
                        <a:ext cx="3317103" cy="10217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/>
        </p:nvGraphicFramePr>
        <p:xfrm>
          <a:off x="5651954" y="3719294"/>
          <a:ext cx="107977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3" name="Equation" r:id="rId9" imgW="1057373" imgH="380897" progId="Equation.3">
                  <p:embed/>
                </p:oleObj>
              </mc:Choice>
              <mc:Fallback>
                <p:oleObj name="Equation" r:id="rId9" imgW="1057373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954" y="3719294"/>
                        <a:ext cx="107977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3429000" y="4343400"/>
          <a:ext cx="3048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4" name="Equation" r:id="rId11" imgW="2562055" imgH="371514" progId="Equation.3">
                  <p:embed/>
                </p:oleObj>
              </mc:Choice>
              <mc:Fallback>
                <p:oleObj name="Equation" r:id="rId11" imgW="2562055" imgH="37151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4343400"/>
                        <a:ext cx="30480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/>
        </p:nvGraphicFramePr>
        <p:xfrm>
          <a:off x="6797674" y="4313464"/>
          <a:ext cx="2897612" cy="4823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5" name="Equation" r:id="rId13" imgW="1117440" imgH="203040" progId="Equation.DSMT4">
                  <p:embed/>
                </p:oleObj>
              </mc:Choice>
              <mc:Fallback>
                <p:oleObj name="Equation" r:id="rId13" imgW="11174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74" y="4313464"/>
                        <a:ext cx="2897612" cy="4823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6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2849560"/>
              </p:ext>
            </p:extLst>
          </p:nvPr>
        </p:nvGraphicFramePr>
        <p:xfrm>
          <a:off x="2955925" y="4862807"/>
          <a:ext cx="3644131" cy="7317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6" name="Equation" r:id="rId15" imgW="1473120" imgH="291960" progId="Equation.DSMT4">
                  <p:embed/>
                </p:oleObj>
              </mc:Choice>
              <mc:Fallback>
                <p:oleObj name="Equation" r:id="rId15" imgW="14731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5925" y="4862807"/>
                        <a:ext cx="3644131" cy="7317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017915"/>
              </p:ext>
            </p:extLst>
          </p:nvPr>
        </p:nvGraphicFramePr>
        <p:xfrm>
          <a:off x="3279184" y="5466559"/>
          <a:ext cx="5757327" cy="852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7" name="Equation" r:id="rId17" imgW="5305255" imgH="800023" progId="Equation.3">
                  <p:embed/>
                </p:oleObj>
              </mc:Choice>
              <mc:Fallback>
                <p:oleObj name="Equation" r:id="rId17" imgW="5305255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9184" y="5466559"/>
                        <a:ext cx="5757327" cy="8524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8" name="Object 12"/>
          <p:cNvGraphicFramePr>
            <a:graphicFrameLocks noChangeAspect="1"/>
          </p:cNvGraphicFramePr>
          <p:nvPr/>
        </p:nvGraphicFramePr>
        <p:xfrm>
          <a:off x="6217920" y="2941206"/>
          <a:ext cx="2382474" cy="5741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8" name="Equation" r:id="rId19" imgW="1015920" imgH="241200" progId="Equation.DSMT4">
                  <p:embed/>
                </p:oleObj>
              </mc:Choice>
              <mc:Fallback>
                <p:oleObj name="Equation" r:id="rId19" imgW="10159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7920" y="2941206"/>
                        <a:ext cx="2382474" cy="5741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9" name="Object 13"/>
          <p:cNvGraphicFramePr>
            <a:graphicFrameLocks noChangeAspect="1"/>
          </p:cNvGraphicFramePr>
          <p:nvPr/>
        </p:nvGraphicFramePr>
        <p:xfrm>
          <a:off x="2123577" y="3643801"/>
          <a:ext cx="3345406" cy="6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29" name="Equation" r:id="rId21" imgW="1295280" imgH="253800" progId="Equation.DSMT4">
                  <p:embed/>
                </p:oleObj>
              </mc:Choice>
              <mc:Fallback>
                <p:oleObj name="Equation" r:id="rId21" imgW="12952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577" y="3643801"/>
                        <a:ext cx="3345406" cy="61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50" name="Text Box 14"/>
          <p:cNvSpPr txBox="1">
            <a:spLocks noChangeArrowheads="1"/>
          </p:cNvSpPr>
          <p:nvPr/>
        </p:nvSpPr>
        <p:spPr bwMode="auto">
          <a:xfrm>
            <a:off x="2057400" y="4303715"/>
            <a:ext cx="8985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22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</a:p>
        </p:txBody>
      </p:sp>
    </p:spTree>
    <p:extLst>
      <p:ext uri="{BB962C8B-B14F-4D97-AF65-F5344CB8AC3E}">
        <p14:creationId xmlns:p14="http://schemas.microsoft.com/office/powerpoint/2010/main" val="3356721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0" grpId="0" build="p" autoUpdateAnimBg="0"/>
      <p:bldP spid="65550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40" name="Text Box 2"/>
          <p:cNvSpPr txBox="1">
            <a:spLocks noChangeArrowheads="1"/>
          </p:cNvSpPr>
          <p:nvPr/>
        </p:nvSpPr>
        <p:spPr bwMode="auto">
          <a:xfrm>
            <a:off x="2351088" y="1196976"/>
            <a:ext cx="6409208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(1)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itchFamily="2" charset="2"/>
              </a:rPr>
              <a:t>有两个不相等的实根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7507" name="Object 3"/>
          <p:cNvGraphicFramePr>
            <a:graphicFrameLocks noChangeAspect="1"/>
          </p:cNvGraphicFramePr>
          <p:nvPr/>
        </p:nvGraphicFramePr>
        <p:xfrm>
          <a:off x="3989685" y="1859224"/>
          <a:ext cx="3029951" cy="10512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4" name="Equation" r:id="rId4" imgW="1320480" imgH="457200" progId="Equation.DSMT4">
                  <p:embed/>
                </p:oleObj>
              </mc:Choice>
              <mc:Fallback>
                <p:oleObj name="Equation" r:id="rId4" imgW="1320480" imgH="457200" progId="Equation.DSMT4">
                  <p:embed/>
                  <p:pic>
                    <p:nvPicPr>
                      <p:cNvPr id="2775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685" y="1859224"/>
                        <a:ext cx="3029951" cy="10512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8" name="Object 4"/>
          <p:cNvGraphicFramePr>
            <a:graphicFrameLocks noChangeAspect="1"/>
          </p:cNvGraphicFramePr>
          <p:nvPr/>
        </p:nvGraphicFramePr>
        <p:xfrm>
          <a:off x="7265338" y="1835238"/>
          <a:ext cx="3254880" cy="1118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5" name="Equation" r:id="rId6" imgW="1333440" imgH="457200" progId="Equation.DSMT4">
                  <p:embed/>
                </p:oleObj>
              </mc:Choice>
              <mc:Fallback>
                <p:oleObj name="Equation" r:id="rId6" imgW="1333440" imgH="457200" progId="Equation.DSMT4">
                  <p:embed/>
                  <p:pic>
                    <p:nvPicPr>
                      <p:cNvPr id="2775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5338" y="1835238"/>
                        <a:ext cx="3254880" cy="11182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09" name="Object 5"/>
          <p:cNvGraphicFramePr>
            <a:graphicFrameLocks noChangeAspect="1"/>
          </p:cNvGraphicFramePr>
          <p:nvPr/>
        </p:nvGraphicFramePr>
        <p:xfrm>
          <a:off x="2733085" y="3598457"/>
          <a:ext cx="1768912" cy="7009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6" name="Equation" r:id="rId8" imgW="609480" imgH="241200" progId="Equation.DSMT4">
                  <p:embed/>
                </p:oleObj>
              </mc:Choice>
              <mc:Fallback>
                <p:oleObj name="Equation" r:id="rId8" imgW="609480" imgH="241200" progId="Equation.DSMT4">
                  <p:embed/>
                  <p:pic>
                    <p:nvPicPr>
                      <p:cNvPr id="277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3085" y="3598457"/>
                        <a:ext cx="1768912" cy="7009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0" name="Object 6"/>
          <p:cNvGraphicFramePr>
            <a:graphicFrameLocks noChangeAspect="1"/>
          </p:cNvGraphicFramePr>
          <p:nvPr/>
        </p:nvGraphicFramePr>
        <p:xfrm>
          <a:off x="4727848" y="3598939"/>
          <a:ext cx="1748559" cy="676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7" name="Equation" r:id="rId10" imgW="622080" imgH="241200" progId="Equation.DSMT4">
                  <p:embed/>
                </p:oleObj>
              </mc:Choice>
              <mc:Fallback>
                <p:oleObj name="Equation" r:id="rId10" imgW="622080" imgH="241200" progId="Equation.DSMT4">
                  <p:embed/>
                  <p:pic>
                    <p:nvPicPr>
                      <p:cNvPr id="27751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848" y="3598939"/>
                        <a:ext cx="1748559" cy="6765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1" name="Text Box 7"/>
          <p:cNvSpPr txBox="1">
            <a:spLocks noChangeArrowheads="1"/>
          </p:cNvSpPr>
          <p:nvPr/>
        </p:nvSpPr>
        <p:spPr bwMode="auto">
          <a:xfrm>
            <a:off x="2424113" y="3068639"/>
            <a:ext cx="510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两个线性无关的特解</a:t>
            </a:r>
            <a:endParaRPr kumimoji="1" lang="zh-CN" altLang="en-US" sz="32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7512" name="Text Box 8"/>
          <p:cNvSpPr txBox="1">
            <a:spLocks noChangeArrowheads="1"/>
          </p:cNvSpPr>
          <p:nvPr/>
        </p:nvSpPr>
        <p:spPr bwMode="auto">
          <a:xfrm>
            <a:off x="2424113" y="4480043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得齐次方程的通解为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7513" name="Object 9"/>
          <p:cNvGraphicFramePr>
            <a:graphicFrameLocks noChangeAspect="1"/>
          </p:cNvGraphicFramePr>
          <p:nvPr/>
        </p:nvGraphicFramePr>
        <p:xfrm>
          <a:off x="2757767" y="5013176"/>
          <a:ext cx="3488459" cy="66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8" name="Equation" r:id="rId12" imgW="1231560" imgH="241200" progId="Equation.DSMT4">
                  <p:embed/>
                </p:oleObj>
              </mc:Choice>
              <mc:Fallback>
                <p:oleObj name="Equation" r:id="rId12" imgW="1231560" imgH="241200" progId="Equation.DSMT4">
                  <p:embed/>
                  <p:pic>
                    <p:nvPicPr>
                      <p:cNvPr id="277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7767" y="5013176"/>
                        <a:ext cx="3488459" cy="66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514" name="Object 10"/>
          <p:cNvGraphicFramePr>
            <a:graphicFrameLocks noChangeAspect="1"/>
          </p:cNvGraphicFramePr>
          <p:nvPr/>
        </p:nvGraphicFramePr>
        <p:xfrm>
          <a:off x="6643831" y="1195633"/>
          <a:ext cx="1324377" cy="554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14" imgW="482400" imgH="203040" progId="Equation.DSMT4">
                  <p:embed/>
                </p:oleObj>
              </mc:Choice>
              <mc:Fallback>
                <p:oleObj name="Equation" r:id="rId14" imgW="482400" imgH="203040" progId="Equation.DSMT4">
                  <p:embed/>
                  <p:pic>
                    <p:nvPicPr>
                      <p:cNvPr id="27751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831" y="1195633"/>
                        <a:ext cx="1324377" cy="554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7515" name="Text Box 11"/>
          <p:cNvSpPr txBox="1">
            <a:spLocks noChangeArrowheads="1"/>
          </p:cNvSpPr>
          <p:nvPr/>
        </p:nvSpPr>
        <p:spPr bwMode="auto">
          <a:xfrm>
            <a:off x="2351088" y="2168526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特征根为</a:t>
            </a:r>
          </a:p>
        </p:txBody>
      </p:sp>
    </p:spTree>
    <p:extLst>
      <p:ext uri="{BB962C8B-B14F-4D97-AF65-F5344CB8AC3E}">
        <p14:creationId xmlns:p14="http://schemas.microsoft.com/office/powerpoint/2010/main" val="29055110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7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7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7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7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77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7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77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"/>
                                        <p:tgtEl>
                                          <p:spTgt spid="277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7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7511" grpId="0" autoUpdateAnimBg="0"/>
      <p:bldP spid="277512" grpId="0" autoUpdateAnimBg="0"/>
      <p:bldP spid="277515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8" name="Text Box 2"/>
          <p:cNvSpPr txBox="1">
            <a:spLocks noChangeArrowheads="1"/>
          </p:cNvSpPr>
          <p:nvPr/>
        </p:nvSpPr>
        <p:spPr bwMode="auto">
          <a:xfrm>
            <a:off x="2049463" y="958590"/>
            <a:ext cx="46482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(2)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itchFamily="2" charset="2"/>
              </a:rPr>
              <a:t>有两个相等的实根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9555" name="Object 3"/>
          <p:cNvGraphicFramePr>
            <a:graphicFrameLocks noChangeAspect="1"/>
          </p:cNvGraphicFramePr>
          <p:nvPr/>
        </p:nvGraphicFramePr>
        <p:xfrm>
          <a:off x="7637463" y="1562682"/>
          <a:ext cx="1589757" cy="629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609480" imgH="241200" progId="Equation.DSMT4">
                  <p:embed/>
                </p:oleObj>
              </mc:Choice>
              <mc:Fallback>
                <p:oleObj name="Equation" r:id="rId4" imgW="609480" imgH="241200" progId="Equation.DSMT4">
                  <p:embed/>
                  <p:pic>
                    <p:nvPicPr>
                      <p:cNvPr id="2795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7463" y="1562682"/>
                        <a:ext cx="1589757" cy="629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6" name="Object 4"/>
          <p:cNvGraphicFramePr>
            <a:graphicFrameLocks noChangeAspect="1"/>
          </p:cNvGraphicFramePr>
          <p:nvPr/>
        </p:nvGraphicFramePr>
        <p:xfrm>
          <a:off x="3560079" y="1420130"/>
          <a:ext cx="2321608" cy="1018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3" name="Equation" r:id="rId6" imgW="927000" imgH="406080" progId="Equation.DSMT4">
                  <p:embed/>
                </p:oleObj>
              </mc:Choice>
              <mc:Fallback>
                <p:oleObj name="Equation" r:id="rId6" imgW="927000" imgH="406080" progId="Equation.DSMT4">
                  <p:embed/>
                  <p:pic>
                    <p:nvPicPr>
                      <p:cNvPr id="2795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0079" y="1420130"/>
                        <a:ext cx="2321608" cy="1018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57" name="Object 5"/>
          <p:cNvGraphicFramePr>
            <a:graphicFrameLocks noChangeAspect="1"/>
          </p:cNvGraphicFramePr>
          <p:nvPr/>
        </p:nvGraphicFramePr>
        <p:xfrm>
          <a:off x="6025429" y="962580"/>
          <a:ext cx="124142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4" name="Equation" r:id="rId8" imgW="482400" imgH="203040" progId="Equation.DSMT4">
                  <p:embed/>
                </p:oleObj>
              </mc:Choice>
              <mc:Fallback>
                <p:oleObj name="Equation" r:id="rId8" imgW="482400" imgH="203040" progId="Equation.DSMT4">
                  <p:embed/>
                  <p:pic>
                    <p:nvPicPr>
                      <p:cNvPr id="27955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5429" y="962580"/>
                        <a:ext cx="124142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58" name="Text Box 6"/>
          <p:cNvSpPr txBox="1">
            <a:spLocks noChangeArrowheads="1"/>
          </p:cNvSpPr>
          <p:nvPr/>
        </p:nvSpPr>
        <p:spPr bwMode="auto">
          <a:xfrm>
            <a:off x="6056336" y="1711235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一特解为</a:t>
            </a:r>
          </a:p>
        </p:txBody>
      </p:sp>
      <p:sp>
        <p:nvSpPr>
          <p:cNvPr id="279559" name="Text Box 7"/>
          <p:cNvSpPr txBox="1">
            <a:spLocks noChangeArrowheads="1"/>
          </p:cNvSpPr>
          <p:nvPr/>
        </p:nvSpPr>
        <p:spPr bwMode="auto">
          <a:xfrm>
            <a:off x="2080615" y="5338554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得齐次方程的通解为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79560" name="Object 8"/>
          <p:cNvGraphicFramePr>
            <a:graphicFrameLocks noChangeAspect="1"/>
          </p:cNvGraphicFramePr>
          <p:nvPr/>
        </p:nvGraphicFramePr>
        <p:xfrm>
          <a:off x="5735960" y="5203806"/>
          <a:ext cx="3299126" cy="634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5" name="Equation" r:id="rId10" imgW="1218960" imgH="241200" progId="Equation.DSMT4">
                  <p:embed/>
                </p:oleObj>
              </mc:Choice>
              <mc:Fallback>
                <p:oleObj name="Equation" r:id="rId10" imgW="1218960" imgH="241200" progId="Equation.DSMT4">
                  <p:embed/>
                  <p:pic>
                    <p:nvPicPr>
                      <p:cNvPr id="27956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5203806"/>
                        <a:ext cx="3299126" cy="6346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1" name="Object 9"/>
          <p:cNvGraphicFramePr>
            <a:graphicFrameLocks noChangeAspect="1"/>
          </p:cNvGraphicFramePr>
          <p:nvPr/>
        </p:nvGraphicFramePr>
        <p:xfrm>
          <a:off x="2107480" y="3187150"/>
          <a:ext cx="6096000" cy="496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6" name="公式" r:id="rId12" imgW="6375400" imgH="520700" progId="Equation.3">
                  <p:embed/>
                </p:oleObj>
              </mc:Choice>
              <mc:Fallback>
                <p:oleObj name="公式" r:id="rId12" imgW="6375400" imgH="520700" progId="Equation.3">
                  <p:embed/>
                  <p:pic>
                    <p:nvPicPr>
                      <p:cNvPr id="27956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480" y="3187150"/>
                        <a:ext cx="6096000" cy="496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2" name="Object 10"/>
          <p:cNvGraphicFramePr>
            <a:graphicFrameLocks noChangeAspect="1"/>
          </p:cNvGraphicFramePr>
          <p:nvPr/>
        </p:nvGraphicFramePr>
        <p:xfrm>
          <a:off x="2228562" y="3784701"/>
          <a:ext cx="6668267" cy="678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7" name="Equation" r:id="rId14" imgW="2374560" imgH="241200" progId="Equation.DSMT4">
                  <p:embed/>
                </p:oleObj>
              </mc:Choice>
              <mc:Fallback>
                <p:oleObj name="Equation" r:id="rId14" imgW="2374560" imgH="241200" progId="Equation.DSMT4">
                  <p:embed/>
                  <p:pic>
                    <p:nvPicPr>
                      <p:cNvPr id="27956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562" y="3784701"/>
                        <a:ext cx="6668267" cy="678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3" name="Object 11"/>
          <p:cNvGraphicFramePr>
            <a:graphicFrameLocks noChangeAspect="1"/>
          </p:cNvGraphicFramePr>
          <p:nvPr/>
        </p:nvGraphicFramePr>
        <p:xfrm>
          <a:off x="2148034" y="4695147"/>
          <a:ext cx="16256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8" name="公式" r:id="rId16" imgW="1612900" imgH="444500" progId="Equation.3">
                  <p:embed/>
                </p:oleObj>
              </mc:Choice>
              <mc:Fallback>
                <p:oleObj name="公式" r:id="rId16" imgW="1612900" imgH="444500" progId="Equation.3">
                  <p:embed/>
                  <p:pic>
                    <p:nvPicPr>
                      <p:cNvPr id="27956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8034" y="4695147"/>
                        <a:ext cx="16256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4" name="Object 12"/>
          <p:cNvGraphicFramePr>
            <a:graphicFrameLocks noChangeAspect="1"/>
          </p:cNvGraphicFramePr>
          <p:nvPr/>
        </p:nvGraphicFramePr>
        <p:xfrm>
          <a:off x="3966443" y="4655182"/>
          <a:ext cx="1971704" cy="548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9" name="Equation" r:id="rId18" imgW="850680" imgH="215640" progId="Equation.DSMT4">
                  <p:embed/>
                </p:oleObj>
              </mc:Choice>
              <mc:Fallback>
                <p:oleObj name="Equation" r:id="rId18" imgW="850680" imgH="215640" progId="Equation.DSMT4">
                  <p:embed/>
                  <p:pic>
                    <p:nvPicPr>
                      <p:cNvPr id="27956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6443" y="4655182"/>
                        <a:ext cx="1971704" cy="548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5" name="Object 13"/>
          <p:cNvGraphicFramePr>
            <a:graphicFrameLocks noChangeAspect="1"/>
          </p:cNvGraphicFramePr>
          <p:nvPr/>
        </p:nvGraphicFramePr>
        <p:xfrm>
          <a:off x="6130957" y="4592586"/>
          <a:ext cx="2413316" cy="6273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0" name="Equation" r:id="rId20" imgW="927000" imgH="241200" progId="Equation.DSMT4">
                  <p:embed/>
                </p:oleObj>
              </mc:Choice>
              <mc:Fallback>
                <p:oleObj name="Equation" r:id="rId20" imgW="927000" imgH="241200" progId="Equation.DSMT4">
                  <p:embed/>
                  <p:pic>
                    <p:nvPicPr>
                      <p:cNvPr id="27956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57" y="4592586"/>
                        <a:ext cx="2413316" cy="6273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9566" name="Object 14"/>
          <p:cNvGraphicFramePr>
            <a:graphicFrameLocks noChangeAspect="1"/>
          </p:cNvGraphicFramePr>
          <p:nvPr/>
        </p:nvGraphicFramePr>
        <p:xfrm>
          <a:off x="2107480" y="2469481"/>
          <a:ext cx="4538662" cy="58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1" name="Equation" r:id="rId22" imgW="1904760" imgH="241200" progId="Equation.DSMT4">
                  <p:embed/>
                </p:oleObj>
              </mc:Choice>
              <mc:Fallback>
                <p:oleObj name="Equation" r:id="rId22" imgW="1904760" imgH="241200" progId="Equation.DSMT4">
                  <p:embed/>
                  <p:pic>
                    <p:nvPicPr>
                      <p:cNvPr id="27956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7480" y="2469481"/>
                        <a:ext cx="4538662" cy="5804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9567" name="Line 15"/>
          <p:cNvSpPr>
            <a:spLocks noChangeShapeType="1"/>
          </p:cNvSpPr>
          <p:nvPr/>
        </p:nvSpPr>
        <p:spPr bwMode="auto">
          <a:xfrm>
            <a:off x="3201700" y="4462968"/>
            <a:ext cx="13716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8" name="Line 16"/>
          <p:cNvSpPr>
            <a:spLocks noChangeShapeType="1"/>
          </p:cNvSpPr>
          <p:nvPr/>
        </p:nvSpPr>
        <p:spPr bwMode="auto">
          <a:xfrm>
            <a:off x="5541242" y="4497172"/>
            <a:ext cx="2209800" cy="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9569" name="Text Box 17"/>
          <p:cNvSpPr txBox="1">
            <a:spLocks noChangeArrowheads="1"/>
          </p:cNvSpPr>
          <p:nvPr/>
        </p:nvSpPr>
        <p:spPr bwMode="auto">
          <a:xfrm>
            <a:off x="2049463" y="1713410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特征根为</a:t>
            </a:r>
          </a:p>
        </p:txBody>
      </p:sp>
    </p:spTree>
    <p:extLst>
      <p:ext uri="{BB962C8B-B14F-4D97-AF65-F5344CB8AC3E}">
        <p14:creationId xmlns:p14="http://schemas.microsoft.com/office/powerpoint/2010/main" val="94139282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9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9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7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9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9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9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9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279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79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79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79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79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9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75"/>
                                        <p:tgtEl>
                                          <p:spTgt spid="279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79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8" grpId="0" autoUpdateAnimBg="0"/>
      <p:bldP spid="279559" grpId="0" autoUpdateAnimBg="0"/>
      <p:bldP spid="279567" grpId="0" animBg="1"/>
      <p:bldP spid="279568" grpId="0" animBg="1"/>
      <p:bldP spid="279569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2" name="Text Box 2"/>
          <p:cNvSpPr txBox="1">
            <a:spLocks noChangeArrowheads="1"/>
          </p:cNvSpPr>
          <p:nvPr/>
        </p:nvSpPr>
        <p:spPr bwMode="auto">
          <a:xfrm>
            <a:off x="2351088" y="1154114"/>
            <a:ext cx="7848600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(3)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Monotype Sorts" pitchFamily="2" charset="2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Monotype Sorts" pitchFamily="2" charset="2"/>
              </a:rPr>
              <a:t>有一对共轭复根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1603" name="Object 3"/>
          <p:cNvGraphicFramePr>
            <a:graphicFrameLocks noChangeAspect="1"/>
          </p:cNvGraphicFramePr>
          <p:nvPr/>
        </p:nvGraphicFramePr>
        <p:xfrm>
          <a:off x="4252826" y="1827502"/>
          <a:ext cx="2102026" cy="607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7" name="Equation" r:id="rId4" imgW="787320" imgH="228600" progId="Equation.DSMT4">
                  <p:embed/>
                </p:oleObj>
              </mc:Choice>
              <mc:Fallback>
                <p:oleObj name="Equation" r:id="rId4" imgW="787320" imgH="228600" progId="Equation.DSMT4">
                  <p:embed/>
                  <p:pic>
                    <p:nvPicPr>
                      <p:cNvPr id="2816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826" y="1827502"/>
                        <a:ext cx="2102026" cy="607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4" name="Object 4"/>
          <p:cNvGraphicFramePr>
            <a:graphicFrameLocks noChangeAspect="1"/>
          </p:cNvGraphicFramePr>
          <p:nvPr/>
        </p:nvGraphicFramePr>
        <p:xfrm>
          <a:off x="6565900" y="1824039"/>
          <a:ext cx="2009846" cy="5823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8" name="Equation" r:id="rId6" imgW="787320" imgH="228600" progId="Equation.DSMT4">
                  <p:embed/>
                </p:oleObj>
              </mc:Choice>
              <mc:Fallback>
                <p:oleObj name="Equation" r:id="rId6" imgW="787320" imgH="228600" progId="Equation.DSMT4">
                  <p:embed/>
                  <p:pic>
                    <p:nvPicPr>
                      <p:cNvPr id="2816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5900" y="1824039"/>
                        <a:ext cx="2009846" cy="5823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5" name="Object 5"/>
          <p:cNvGraphicFramePr>
            <a:graphicFrameLocks noChangeAspect="1"/>
          </p:cNvGraphicFramePr>
          <p:nvPr/>
        </p:nvGraphicFramePr>
        <p:xfrm>
          <a:off x="2742479" y="2488321"/>
          <a:ext cx="2430318" cy="70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9" name="Equation" r:id="rId8" imgW="825480" imgH="241200" progId="Equation.DSMT4">
                  <p:embed/>
                </p:oleObj>
              </mc:Choice>
              <mc:Fallback>
                <p:oleObj name="Equation" r:id="rId8" imgW="825480" imgH="241200" progId="Equation.DSMT4">
                  <p:embed/>
                  <p:pic>
                    <p:nvPicPr>
                      <p:cNvPr id="281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2479" y="2488321"/>
                        <a:ext cx="2430318" cy="70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6" name="Object 6"/>
          <p:cNvGraphicFramePr>
            <a:graphicFrameLocks noChangeAspect="1"/>
          </p:cNvGraphicFramePr>
          <p:nvPr/>
        </p:nvGraphicFramePr>
        <p:xfrm>
          <a:off x="5674373" y="2490060"/>
          <a:ext cx="2395540" cy="699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0" name="Equation" r:id="rId10" imgW="825480" imgH="241200" progId="Equation.DSMT4">
                  <p:embed/>
                </p:oleObj>
              </mc:Choice>
              <mc:Fallback>
                <p:oleObj name="Equation" r:id="rId10" imgW="825480" imgH="241200" progId="Equation.DSMT4">
                  <p:embed/>
                  <p:pic>
                    <p:nvPicPr>
                      <p:cNvPr id="281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4373" y="2490060"/>
                        <a:ext cx="2395540" cy="699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07" name="Object 7"/>
          <p:cNvGraphicFramePr>
            <a:graphicFrameLocks noChangeAspect="1"/>
          </p:cNvGraphicFramePr>
          <p:nvPr/>
        </p:nvGraphicFramePr>
        <p:xfrm>
          <a:off x="5983288" y="1168400"/>
          <a:ext cx="11652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1" name="Equation" r:id="rId12" imgW="482400" imgH="203040" progId="Equation.DSMT4">
                  <p:embed/>
                </p:oleObj>
              </mc:Choice>
              <mc:Fallback>
                <p:oleObj name="Equation" r:id="rId12" imgW="482400" imgH="203040" progId="Equation.DSMT4">
                  <p:embed/>
                  <p:pic>
                    <p:nvPicPr>
                      <p:cNvPr id="2816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1168400"/>
                        <a:ext cx="11652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08" name="Text Box 8"/>
          <p:cNvSpPr txBox="1">
            <a:spLocks noChangeArrowheads="1"/>
          </p:cNvSpPr>
          <p:nvPr/>
        </p:nvSpPr>
        <p:spPr bwMode="auto">
          <a:xfrm>
            <a:off x="2351088" y="3406776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重新组合</a:t>
            </a:r>
          </a:p>
        </p:txBody>
      </p:sp>
      <p:graphicFrame>
        <p:nvGraphicFramePr>
          <p:cNvPr id="281609" name="Object 9"/>
          <p:cNvGraphicFramePr>
            <a:graphicFrameLocks noChangeAspect="1"/>
          </p:cNvGraphicFramePr>
          <p:nvPr/>
        </p:nvGraphicFramePr>
        <p:xfrm>
          <a:off x="3957638" y="3121025"/>
          <a:ext cx="2579964" cy="94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2" name="公式" r:id="rId14" imgW="2628900" imgH="965200" progId="Equation.3">
                  <p:embed/>
                </p:oleObj>
              </mc:Choice>
              <mc:Fallback>
                <p:oleObj name="公式" r:id="rId14" imgW="2628900" imgH="965200" progId="Equation.3">
                  <p:embed/>
                  <p:pic>
                    <p:nvPicPr>
                      <p:cNvPr id="281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7638" y="3121025"/>
                        <a:ext cx="2579964" cy="94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0" name="Object 10"/>
          <p:cNvGraphicFramePr>
            <a:graphicFrameLocks noChangeAspect="1"/>
          </p:cNvGraphicFramePr>
          <p:nvPr/>
        </p:nvGraphicFramePr>
        <p:xfrm>
          <a:off x="6499225" y="3277670"/>
          <a:ext cx="276542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3" name="Equation" r:id="rId16" imgW="863280" imgH="228600" progId="Equation.DSMT4">
                  <p:embed/>
                </p:oleObj>
              </mc:Choice>
              <mc:Fallback>
                <p:oleObj name="Equation" r:id="rId16" imgW="863280" imgH="228600" progId="Equation.DSMT4">
                  <p:embed/>
                  <p:pic>
                    <p:nvPicPr>
                      <p:cNvPr id="281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9225" y="3277670"/>
                        <a:ext cx="2765425" cy="639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1" name="Object 11"/>
          <p:cNvGraphicFramePr>
            <a:graphicFrameLocks noChangeAspect="1"/>
          </p:cNvGraphicFramePr>
          <p:nvPr/>
        </p:nvGraphicFramePr>
        <p:xfrm>
          <a:off x="3876020" y="4060957"/>
          <a:ext cx="2743200" cy="1045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4" name="Equation" r:id="rId18" imgW="1066680" imgH="406080" progId="Equation.DSMT4">
                  <p:embed/>
                </p:oleObj>
              </mc:Choice>
              <mc:Fallback>
                <p:oleObj name="Equation" r:id="rId18" imgW="1066680" imgH="406080" progId="Equation.DSMT4">
                  <p:embed/>
                  <p:pic>
                    <p:nvPicPr>
                      <p:cNvPr id="2816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6020" y="4060957"/>
                        <a:ext cx="2743200" cy="1045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1612" name="Object 12"/>
          <p:cNvGraphicFramePr>
            <a:graphicFrameLocks noChangeAspect="1"/>
          </p:cNvGraphicFramePr>
          <p:nvPr/>
        </p:nvGraphicFramePr>
        <p:xfrm>
          <a:off x="6491288" y="4313593"/>
          <a:ext cx="2773362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20" imgW="838080" imgH="228600" progId="Equation.DSMT4">
                  <p:embed/>
                </p:oleObj>
              </mc:Choice>
              <mc:Fallback>
                <p:oleObj name="Equation" r:id="rId20" imgW="838080" imgH="228600" progId="Equation.DSMT4">
                  <p:embed/>
                  <p:pic>
                    <p:nvPicPr>
                      <p:cNvPr id="281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91288" y="4313593"/>
                        <a:ext cx="2773362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2389188" y="5106521"/>
            <a:ext cx="3886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得齐次方程的通解为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1614" name="Object 14"/>
          <p:cNvGraphicFramePr>
            <a:graphicFrameLocks noChangeAspect="1"/>
          </p:cNvGraphicFramePr>
          <p:nvPr/>
        </p:nvGraphicFramePr>
        <p:xfrm>
          <a:off x="3947564" y="5562515"/>
          <a:ext cx="4701131" cy="594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Equation" r:id="rId22" imgW="1981080" imgH="241200" progId="Equation.DSMT4">
                  <p:embed/>
                </p:oleObj>
              </mc:Choice>
              <mc:Fallback>
                <p:oleObj name="Equation" r:id="rId22" imgW="1981080" imgH="241200" progId="Equation.DSMT4">
                  <p:embed/>
                  <p:pic>
                    <p:nvPicPr>
                      <p:cNvPr id="28161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7564" y="5562515"/>
                        <a:ext cx="4701131" cy="594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2592388" y="1881189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特征根为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7148513" y="454788"/>
          <a:ext cx="4196260" cy="629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Equation" r:id="rId24" imgW="1523880" imgH="228600" progId="Equation.DSMT4">
                  <p:embed/>
                </p:oleObj>
              </mc:Choice>
              <mc:Fallback>
                <p:oleObj name="Equation" r:id="rId24" imgW="1523880" imgH="228600" progId="Equation.DSMT4">
                  <p:embed/>
                  <p:pic>
                    <p:nvPicPr>
                      <p:cNvPr id="2" name="对象 1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48513" y="454788"/>
                        <a:ext cx="4196260" cy="629439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127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688113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1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8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1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8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28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8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0"/>
                                        <p:tgtEl>
                                          <p:spTgt spid="28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8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750"/>
                                        <p:tgtEl>
                                          <p:spTgt spid="28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28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1608" grpId="0"/>
      <p:bldP spid="281613" grpId="0"/>
      <p:bldP spid="28161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74786" name="Object 2"/>
          <p:cNvGraphicFramePr>
            <a:graphicFrameLocks noChangeAspect="1"/>
          </p:cNvGraphicFramePr>
          <p:nvPr/>
        </p:nvGraphicFramePr>
        <p:xfrm>
          <a:off x="4146515" y="1345768"/>
          <a:ext cx="2881889" cy="684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4" imgW="1028520" imgH="228600" progId="Equation.DSMT4">
                  <p:embed/>
                </p:oleObj>
              </mc:Choice>
              <mc:Fallback>
                <p:oleObj name="Equation" r:id="rId4" imgW="1028520" imgH="228600" progId="Equation.DSMT4">
                  <p:embed/>
                  <p:pic>
                    <p:nvPicPr>
                      <p:cNvPr id="37478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6515" y="1345768"/>
                        <a:ext cx="2881889" cy="6840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7" name="Object 3"/>
          <p:cNvGraphicFramePr>
            <a:graphicFrameLocks noChangeAspect="1"/>
          </p:cNvGraphicFramePr>
          <p:nvPr/>
        </p:nvGraphicFramePr>
        <p:xfrm>
          <a:off x="2371075" y="825068"/>
          <a:ext cx="313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5" name="公式" r:id="rId6" imgW="2571795" imgH="409688" progId="Equation.3">
                  <p:embed/>
                </p:oleObj>
              </mc:Choice>
              <mc:Fallback>
                <p:oleObj name="公式" r:id="rId6" imgW="2571795" imgH="409688" progId="Equation.3">
                  <p:embed/>
                  <p:pic>
                    <p:nvPicPr>
                      <p:cNvPr id="37478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75" y="825068"/>
                        <a:ext cx="313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4788" name="Object 4"/>
          <p:cNvGraphicFramePr>
            <a:graphicFrameLocks noChangeAspect="1"/>
          </p:cNvGraphicFramePr>
          <p:nvPr/>
        </p:nvGraphicFramePr>
        <p:xfrm>
          <a:off x="1293236" y="2992294"/>
          <a:ext cx="9688801" cy="3207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6" name="Document" r:id="rId8" imgW="5652422" imgH="1905188" progId="Word.Document.8">
                  <p:embed/>
                </p:oleObj>
              </mc:Choice>
              <mc:Fallback>
                <p:oleObj name="Document" r:id="rId8" imgW="5652422" imgH="1905188" progId="Word.Document.8">
                  <p:embed/>
                  <p:pic>
                    <p:nvPicPr>
                      <p:cNvPr id="3747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 l="6975"/>
                      <a:stretch>
                        <a:fillRect/>
                      </a:stretch>
                    </p:blipFill>
                    <p:spPr bwMode="auto">
                      <a:xfrm>
                        <a:off x="1293236" y="2992294"/>
                        <a:ext cx="9688801" cy="32070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89" name="Text Box 5"/>
          <p:cNvSpPr txBox="1">
            <a:spLocks noChangeArrowheads="1"/>
          </p:cNvSpPr>
          <p:nvPr/>
        </p:nvSpPr>
        <p:spPr bwMode="auto">
          <a:xfrm>
            <a:off x="5670118" y="810237"/>
            <a:ext cx="316706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的特征方程是</a:t>
            </a:r>
          </a:p>
        </p:txBody>
      </p:sp>
      <p:graphicFrame>
        <p:nvGraphicFramePr>
          <p:cNvPr id="374790" name="Object 6"/>
          <p:cNvGraphicFramePr>
            <a:graphicFrameLocks noChangeAspect="1"/>
          </p:cNvGraphicFramePr>
          <p:nvPr/>
        </p:nvGraphicFramePr>
        <p:xfrm>
          <a:off x="2371075" y="2077822"/>
          <a:ext cx="31337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7" name="公式" r:id="rId10" imgW="2571795" imgH="409688" progId="Equation.3">
                  <p:embed/>
                </p:oleObj>
              </mc:Choice>
              <mc:Fallback>
                <p:oleObj name="公式" r:id="rId10" imgW="2571795" imgH="409688" progId="Equation.3">
                  <p:embed/>
                  <p:pic>
                    <p:nvPicPr>
                      <p:cNvPr id="3747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075" y="2077822"/>
                        <a:ext cx="31337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4791" name="Text Box 7"/>
          <p:cNvSpPr txBox="1">
            <a:spLocks noChangeArrowheads="1"/>
          </p:cNvSpPr>
          <p:nvPr/>
        </p:nvSpPr>
        <p:spPr bwMode="auto">
          <a:xfrm>
            <a:off x="5696709" y="2053150"/>
            <a:ext cx="1618492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的通解</a:t>
            </a:r>
          </a:p>
        </p:txBody>
      </p:sp>
    </p:spTree>
    <p:extLst>
      <p:ext uri="{BB962C8B-B14F-4D97-AF65-F5344CB8AC3E}">
        <p14:creationId xmlns:p14="http://schemas.microsoft.com/office/powerpoint/2010/main" val="829499025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7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0"/>
                                        <p:tgtEl>
                                          <p:spTgt spid="374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3000"/>
                                        <p:tgtEl>
                                          <p:spTgt spid="374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3000"/>
                                        <p:tgtEl>
                                          <p:spTgt spid="374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3000"/>
                                        <p:tgtEl>
                                          <p:spTgt spid="37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3000"/>
                                        <p:tgtEl>
                                          <p:spTgt spid="37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789" grpId="0"/>
      <p:bldP spid="37479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/>
          <p:cNvGraphicFramePr>
            <a:graphicFrameLocks noChangeAspect="1"/>
          </p:cNvGraphicFramePr>
          <p:nvPr/>
        </p:nvGraphicFramePr>
        <p:xfrm>
          <a:off x="3420629" y="1251862"/>
          <a:ext cx="4691595" cy="515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" name="Equation" r:id="rId4" imgW="2095200" imgH="215640" progId="Equation.DSMT4">
                  <p:embed/>
                </p:oleObj>
              </mc:Choice>
              <mc:Fallback>
                <p:oleObj name="Equation" r:id="rId4" imgW="2095200" imgH="215640" progId="Equation.DSMT4">
                  <p:embed/>
                  <p:pic>
                    <p:nvPicPr>
                      <p:cNvPr id="48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0629" y="1251862"/>
                        <a:ext cx="4691595" cy="5155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39" name="Text Box 3"/>
          <p:cNvSpPr txBox="1">
            <a:spLocks noChangeArrowheads="1"/>
          </p:cNvSpPr>
          <p:nvPr/>
        </p:nvSpPr>
        <p:spPr bwMode="auto">
          <a:xfrm>
            <a:off x="2296680" y="2092254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2740" name="Rectangle 4"/>
          <p:cNvSpPr>
            <a:spLocks noChangeArrowheads="1"/>
          </p:cNvSpPr>
          <p:nvPr/>
        </p:nvSpPr>
        <p:spPr bwMode="auto">
          <a:xfrm>
            <a:off x="6240464" y="2060576"/>
            <a:ext cx="302418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的特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征方程为</a:t>
            </a:r>
          </a:p>
        </p:txBody>
      </p:sp>
      <p:graphicFrame>
        <p:nvGraphicFramePr>
          <p:cNvPr id="372741" name="Object 5"/>
          <p:cNvGraphicFramePr>
            <a:graphicFrameLocks noChangeAspect="1"/>
          </p:cNvGraphicFramePr>
          <p:nvPr/>
        </p:nvGraphicFramePr>
        <p:xfrm>
          <a:off x="3842761" y="2647933"/>
          <a:ext cx="2641166" cy="5958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0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372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2761" y="2647933"/>
                        <a:ext cx="2641166" cy="5958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2296680" y="3355656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解得</a:t>
            </a:r>
          </a:p>
        </p:txBody>
      </p:sp>
      <p:graphicFrame>
        <p:nvGraphicFramePr>
          <p:cNvPr id="372743" name="Object 7"/>
          <p:cNvGraphicFramePr>
            <a:graphicFrameLocks noChangeAspect="1"/>
          </p:cNvGraphicFramePr>
          <p:nvPr/>
        </p:nvGraphicFramePr>
        <p:xfrm>
          <a:off x="3603771" y="3314340"/>
          <a:ext cx="2390629" cy="569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1" name="Equation" r:id="rId8" imgW="1015920" imgH="228600" progId="Equation.DSMT4">
                  <p:embed/>
                </p:oleObj>
              </mc:Choice>
              <mc:Fallback>
                <p:oleObj name="Equation" r:id="rId8" imgW="1015920" imgH="228600" progId="Equation.DSMT4">
                  <p:embed/>
                  <p:pic>
                    <p:nvPicPr>
                      <p:cNvPr id="3727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3771" y="3314340"/>
                        <a:ext cx="2390629" cy="569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2744" name="Text Box 8"/>
          <p:cNvSpPr txBox="1">
            <a:spLocks noChangeArrowheads="1"/>
          </p:cNvSpPr>
          <p:nvPr/>
        </p:nvSpPr>
        <p:spPr bwMode="auto">
          <a:xfrm>
            <a:off x="2297114" y="4101395"/>
            <a:ext cx="53673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故所求微分方程的通解为</a:t>
            </a:r>
          </a:p>
        </p:txBody>
      </p:sp>
      <p:graphicFrame>
        <p:nvGraphicFramePr>
          <p:cNvPr id="372745" name="Object 9"/>
          <p:cNvGraphicFramePr>
            <a:graphicFrameLocks noChangeAspect="1"/>
          </p:cNvGraphicFramePr>
          <p:nvPr/>
        </p:nvGraphicFramePr>
        <p:xfrm>
          <a:off x="3269203" y="4737726"/>
          <a:ext cx="3214723" cy="66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2" name="Equation" r:id="rId10" imgW="1168200" imgH="241200" progId="Equation.DSMT4">
                  <p:embed/>
                </p:oleObj>
              </mc:Choice>
              <mc:Fallback>
                <p:oleObj name="Equation" r:id="rId10" imgW="1168200" imgH="241200" progId="Equation.DSMT4">
                  <p:embed/>
                  <p:pic>
                    <p:nvPicPr>
                      <p:cNvPr id="3727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9203" y="4737726"/>
                        <a:ext cx="3214723" cy="6628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9" name="Text Box 10"/>
          <p:cNvSpPr txBox="1">
            <a:spLocks noChangeArrowheads="1"/>
          </p:cNvSpPr>
          <p:nvPr/>
        </p:nvSpPr>
        <p:spPr bwMode="auto">
          <a:xfrm>
            <a:off x="2366529" y="1258059"/>
            <a:ext cx="10541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8140" name="Rectangle 12"/>
          <p:cNvSpPr>
            <a:spLocks noChangeArrowheads="1"/>
          </p:cNvSpPr>
          <p:nvPr/>
        </p:nvSpPr>
        <p:spPr bwMode="auto">
          <a:xfrm>
            <a:off x="1524001" y="3113447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72747" name="Object 11"/>
          <p:cNvGraphicFramePr>
            <a:graphicFrameLocks noChangeAspect="1"/>
          </p:cNvGraphicFramePr>
          <p:nvPr/>
        </p:nvGraphicFramePr>
        <p:xfrm>
          <a:off x="3428062" y="2049736"/>
          <a:ext cx="26638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3" name="Equation" r:id="rId12" imgW="1091880" imgH="203040" progId="Equation.DSMT4">
                  <p:embed/>
                </p:oleObj>
              </mc:Choice>
              <mc:Fallback>
                <p:oleObj name="Equation" r:id="rId12" imgW="1091880" imgH="203040" progId="Equation.DSMT4">
                  <p:embed/>
                  <p:pic>
                    <p:nvPicPr>
                      <p:cNvPr id="37274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8062" y="2049736"/>
                        <a:ext cx="26638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0245798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2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7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2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750"/>
                                        <p:tgtEl>
                                          <p:spTgt spid="37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2739" grpId="0" autoUpdateAnimBg="0"/>
      <p:bldP spid="372740" grpId="0" autoUpdateAnimBg="0"/>
      <p:bldP spid="372742" grpId="0" autoUpdateAnimBg="0"/>
      <p:bldP spid="372744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65" name="Rectangle 17"/>
          <p:cNvSpPr>
            <a:spLocks noChangeArrowheads="1"/>
          </p:cNvSpPr>
          <p:nvPr/>
        </p:nvSpPr>
        <p:spPr bwMode="auto">
          <a:xfrm>
            <a:off x="1524000" y="4033297"/>
            <a:ext cx="216726" cy="2169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9166" name="Group 21"/>
          <p:cNvGrpSpPr>
            <a:grpSpLocks/>
          </p:cNvGrpSpPr>
          <p:nvPr/>
        </p:nvGrpSpPr>
        <p:grpSpPr bwMode="auto">
          <a:xfrm>
            <a:off x="1703388" y="536134"/>
            <a:ext cx="7666038" cy="960438"/>
            <a:chOff x="558" y="674"/>
            <a:chExt cx="4829" cy="605"/>
          </a:xfrm>
        </p:grpSpPr>
        <p:sp>
          <p:nvSpPr>
            <p:cNvPr id="49176" name="Text Box 10"/>
            <p:cNvSpPr txBox="1">
              <a:spLocks noChangeArrowheads="1"/>
            </p:cNvSpPr>
            <p:nvPr/>
          </p:nvSpPr>
          <p:spPr bwMode="auto">
            <a:xfrm>
              <a:off x="558" y="828"/>
              <a:ext cx="664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71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rPr>
                <a:t>例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</a:p>
          </p:txBody>
        </p:sp>
        <p:graphicFrame>
          <p:nvGraphicFramePr>
            <p:cNvPr id="49163" name="Object 13"/>
            <p:cNvGraphicFramePr>
              <a:graphicFrameLocks noChangeAspect="1"/>
            </p:cNvGraphicFramePr>
            <p:nvPr/>
          </p:nvGraphicFramePr>
          <p:xfrm>
            <a:off x="2394" y="674"/>
            <a:ext cx="1940" cy="6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29" name="Equation" r:id="rId4" imgW="1193760" imgH="419040" progId="Equation.DSMT4">
                    <p:embed/>
                  </p:oleObj>
                </mc:Choice>
                <mc:Fallback>
                  <p:oleObj name="Equation" r:id="rId4" imgW="1193760" imgH="419040" progId="Equation.DSMT4">
                    <p:embed/>
                    <p:pic>
                      <p:nvPicPr>
                        <p:cNvPr id="49163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94" y="674"/>
                          <a:ext cx="1940" cy="6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164" name="Object 12"/>
            <p:cNvGraphicFramePr>
              <a:graphicFrameLocks noChangeAspect="1"/>
            </p:cNvGraphicFramePr>
            <p:nvPr/>
          </p:nvGraphicFramePr>
          <p:xfrm>
            <a:off x="4334" y="834"/>
            <a:ext cx="1053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0" name="Equation" r:id="rId6" imgW="647640" imgH="228600" progId="Equation.DSMT4">
                    <p:embed/>
                  </p:oleObj>
                </mc:Choice>
                <mc:Fallback>
                  <p:oleObj name="Equation" r:id="rId6" imgW="647640" imgH="228600" progId="Equation.DSMT4">
                    <p:embed/>
                    <p:pic>
                      <p:nvPicPr>
                        <p:cNvPr id="49164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4" y="834"/>
                          <a:ext cx="1053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7" name="Rectangle 18"/>
            <p:cNvSpPr>
              <a:spLocks noChangeArrowheads="1"/>
            </p:cNvSpPr>
            <p:nvPr/>
          </p:nvSpPr>
          <p:spPr bwMode="auto">
            <a:xfrm>
              <a:off x="1098" y="843"/>
              <a:ext cx="129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求微分方程</a:t>
              </a:r>
            </a:p>
          </p:txBody>
        </p:sp>
      </p:grpSp>
      <p:grpSp>
        <p:nvGrpSpPr>
          <p:cNvPr id="49167" name="Group 22"/>
          <p:cNvGrpSpPr>
            <a:grpSpLocks/>
          </p:cNvGrpSpPr>
          <p:nvPr/>
        </p:nvGrpSpPr>
        <p:grpSpPr bwMode="auto">
          <a:xfrm>
            <a:off x="1730374" y="1382338"/>
            <a:ext cx="3541711" cy="547687"/>
            <a:chOff x="85" y="1298"/>
            <a:chExt cx="2231" cy="345"/>
          </a:xfrm>
        </p:grpSpPr>
        <p:graphicFrame>
          <p:nvGraphicFramePr>
            <p:cNvPr id="49162" name="Object 11"/>
            <p:cNvGraphicFramePr>
              <a:graphicFrameLocks noChangeAspect="1"/>
            </p:cNvGraphicFramePr>
            <p:nvPr/>
          </p:nvGraphicFramePr>
          <p:xfrm>
            <a:off x="85" y="1298"/>
            <a:ext cx="1011" cy="3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831" name="Equation" r:id="rId8" imgW="672840" imgH="228600" progId="Equation.DSMT4">
                    <p:embed/>
                  </p:oleObj>
                </mc:Choice>
                <mc:Fallback>
                  <p:oleObj name="Equation" r:id="rId8" imgW="672840" imgH="228600" progId="Equation.DSMT4">
                    <p:embed/>
                    <p:pic>
                      <p:nvPicPr>
                        <p:cNvPr id="49162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" y="1298"/>
                          <a:ext cx="1011" cy="3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9175" name="Rectangle 19"/>
            <p:cNvSpPr>
              <a:spLocks noChangeArrowheads="1"/>
            </p:cNvSpPr>
            <p:nvPr/>
          </p:nvSpPr>
          <p:spPr bwMode="auto">
            <a:xfrm>
              <a:off x="1020" y="1298"/>
              <a:ext cx="129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的特解</a:t>
              </a:r>
              <a:r>
                <a:rPr kumimoji="1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.</a:t>
              </a:r>
            </a:p>
          </p:txBody>
        </p:sp>
      </p:grpSp>
      <p:sp>
        <p:nvSpPr>
          <p:cNvPr id="376855" name="Text Box 23"/>
          <p:cNvSpPr txBox="1">
            <a:spLocks noChangeArrowheads="1"/>
          </p:cNvSpPr>
          <p:nvPr/>
        </p:nvSpPr>
        <p:spPr bwMode="auto">
          <a:xfrm>
            <a:off x="1655310" y="2179350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6856" name="Rectangle 24"/>
          <p:cNvSpPr>
            <a:spLocks noChangeArrowheads="1"/>
          </p:cNvSpPr>
          <p:nvPr/>
        </p:nvSpPr>
        <p:spPr bwMode="auto">
          <a:xfrm>
            <a:off x="6103145" y="2168504"/>
            <a:ext cx="30241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征方程为</a:t>
            </a:r>
          </a:p>
        </p:txBody>
      </p:sp>
      <p:graphicFrame>
        <p:nvGraphicFramePr>
          <p:cNvPr id="376857" name="Object 25"/>
          <p:cNvGraphicFramePr>
            <a:graphicFrameLocks noChangeAspect="1"/>
          </p:cNvGraphicFramePr>
          <p:nvPr/>
        </p:nvGraphicFramePr>
        <p:xfrm>
          <a:off x="2316614" y="2926352"/>
          <a:ext cx="2683741" cy="613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2" name="Equation" r:id="rId10" imgW="1066680" imgH="228600" progId="Equation.DSMT4">
                  <p:embed/>
                </p:oleObj>
              </mc:Choice>
              <mc:Fallback>
                <p:oleObj name="Equation" r:id="rId10" imgW="1066680" imgH="228600" progId="Equation.DSMT4">
                  <p:embed/>
                  <p:pic>
                    <p:nvPicPr>
                      <p:cNvPr id="376857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614" y="2926352"/>
                        <a:ext cx="2683741" cy="6134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58" name="Text Box 26"/>
          <p:cNvSpPr txBox="1">
            <a:spLocks noChangeArrowheads="1"/>
          </p:cNvSpPr>
          <p:nvPr/>
        </p:nvSpPr>
        <p:spPr bwMode="auto">
          <a:xfrm>
            <a:off x="5085668" y="3000131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解得</a:t>
            </a:r>
          </a:p>
        </p:txBody>
      </p:sp>
      <p:graphicFrame>
        <p:nvGraphicFramePr>
          <p:cNvPr id="376859" name="Object 27"/>
          <p:cNvGraphicFramePr>
            <a:graphicFrameLocks noChangeAspect="1"/>
          </p:cNvGraphicFramePr>
          <p:nvPr/>
        </p:nvGraphicFramePr>
        <p:xfrm>
          <a:off x="5937940" y="2975028"/>
          <a:ext cx="1955367" cy="523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3" name="Equation" r:id="rId12" imgW="901440" imgH="228600" progId="Equation.DSMT4">
                  <p:embed/>
                </p:oleObj>
              </mc:Choice>
              <mc:Fallback>
                <p:oleObj name="Equation" r:id="rId12" imgW="901440" imgH="228600" progId="Equation.DSMT4">
                  <p:embed/>
                  <p:pic>
                    <p:nvPicPr>
                      <p:cNvPr id="3768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940" y="2975028"/>
                        <a:ext cx="1955367" cy="5233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0" name="Text Box 28"/>
          <p:cNvSpPr txBox="1">
            <a:spLocks noChangeArrowheads="1"/>
          </p:cNvSpPr>
          <p:nvPr/>
        </p:nvSpPr>
        <p:spPr bwMode="auto">
          <a:xfrm>
            <a:off x="1697903" y="3738299"/>
            <a:ext cx="392116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所求微分方程的通解为</a:t>
            </a:r>
          </a:p>
        </p:txBody>
      </p:sp>
      <p:graphicFrame>
        <p:nvGraphicFramePr>
          <p:cNvPr id="376861" name="Object 29"/>
          <p:cNvGraphicFramePr>
            <a:graphicFrameLocks noChangeAspect="1"/>
          </p:cNvGraphicFramePr>
          <p:nvPr/>
        </p:nvGraphicFramePr>
        <p:xfrm>
          <a:off x="5572125" y="3675002"/>
          <a:ext cx="2794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4" name="Equation" r:id="rId14" imgW="1104840" imgH="241200" progId="Equation.DSMT4">
                  <p:embed/>
                </p:oleObj>
              </mc:Choice>
              <mc:Fallback>
                <p:oleObj name="Equation" r:id="rId14" imgW="1104840" imgH="241200" progId="Equation.DSMT4">
                  <p:embed/>
                  <p:pic>
                    <p:nvPicPr>
                      <p:cNvPr id="376861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72125" y="3675002"/>
                        <a:ext cx="2794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62" name="Object 30"/>
          <p:cNvGraphicFramePr>
            <a:graphicFrameLocks noChangeAspect="1"/>
          </p:cNvGraphicFramePr>
          <p:nvPr/>
        </p:nvGraphicFramePr>
        <p:xfrm>
          <a:off x="3153199" y="1944511"/>
          <a:ext cx="2929678" cy="946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5" name="Equation" r:id="rId16" imgW="1168200" imgH="419040" progId="Equation.DSMT4">
                  <p:embed/>
                </p:oleObj>
              </mc:Choice>
              <mc:Fallback>
                <p:oleObj name="Equation" r:id="rId16" imgW="1168200" imgH="419040" progId="Equation.DSMT4">
                  <p:embed/>
                  <p:pic>
                    <p:nvPicPr>
                      <p:cNvPr id="3768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3199" y="1944511"/>
                        <a:ext cx="2929678" cy="946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6863" name="Object 31"/>
          <p:cNvGraphicFramePr>
            <a:graphicFrameLocks noChangeAspect="1"/>
          </p:cNvGraphicFramePr>
          <p:nvPr/>
        </p:nvGraphicFramePr>
        <p:xfrm>
          <a:off x="2323945" y="4203116"/>
          <a:ext cx="3858834" cy="9290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6" name="Equation" r:id="rId18" imgW="1523880" imgH="406080" progId="Equation.DSMT4">
                  <p:embed/>
                </p:oleObj>
              </mc:Choice>
              <mc:Fallback>
                <p:oleObj name="Equation" r:id="rId18" imgW="1523880" imgH="406080" progId="Equation.DSMT4">
                  <p:embed/>
                  <p:pic>
                    <p:nvPicPr>
                      <p:cNvPr id="376863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3945" y="4203116"/>
                        <a:ext cx="3858834" cy="9290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4" name="Text Box 32"/>
          <p:cNvSpPr txBox="1">
            <a:spLocks noChangeArrowheads="1"/>
          </p:cNvSpPr>
          <p:nvPr/>
        </p:nvSpPr>
        <p:spPr bwMode="auto">
          <a:xfrm>
            <a:off x="6324250" y="4458645"/>
            <a:ext cx="5048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将</a:t>
            </a:r>
          </a:p>
        </p:txBody>
      </p:sp>
      <p:graphicFrame>
        <p:nvGraphicFramePr>
          <p:cNvPr id="376865" name="Object 33"/>
          <p:cNvGraphicFramePr>
            <a:graphicFrameLocks noChangeAspect="1"/>
          </p:cNvGraphicFramePr>
          <p:nvPr/>
        </p:nvGraphicFramePr>
        <p:xfrm>
          <a:off x="6886792" y="4354961"/>
          <a:ext cx="3095625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7" name="Equation" r:id="rId20" imgW="1358640" imgH="228600" progId="Equation.DSMT4">
                  <p:embed/>
                </p:oleObj>
              </mc:Choice>
              <mc:Fallback>
                <p:oleObj name="Equation" r:id="rId20" imgW="1358640" imgH="228600" progId="Equation.DSMT4">
                  <p:embed/>
                  <p:pic>
                    <p:nvPicPr>
                      <p:cNvPr id="376865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792" y="4354961"/>
                        <a:ext cx="3095625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6" name="Text Box 34"/>
          <p:cNvSpPr txBox="1">
            <a:spLocks noChangeArrowheads="1"/>
          </p:cNvSpPr>
          <p:nvPr/>
        </p:nvSpPr>
        <p:spPr bwMode="auto">
          <a:xfrm>
            <a:off x="1655310" y="5167697"/>
            <a:ext cx="536733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分别代入上两式，解得</a:t>
            </a:r>
          </a:p>
        </p:txBody>
      </p:sp>
      <p:graphicFrame>
        <p:nvGraphicFramePr>
          <p:cNvPr id="376867" name="Object 35"/>
          <p:cNvGraphicFramePr>
            <a:graphicFrameLocks noChangeAspect="1"/>
          </p:cNvGraphicFramePr>
          <p:nvPr/>
        </p:nvGraphicFramePr>
        <p:xfrm>
          <a:off x="5484967" y="5153194"/>
          <a:ext cx="2183389" cy="536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22" imgW="927000" imgH="228600" progId="Equation.DSMT4">
                  <p:embed/>
                </p:oleObj>
              </mc:Choice>
              <mc:Fallback>
                <p:oleObj name="Equation" r:id="rId22" imgW="927000" imgH="228600" progId="Equation.DSMT4">
                  <p:embed/>
                  <p:pic>
                    <p:nvPicPr>
                      <p:cNvPr id="376867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4967" y="5153194"/>
                        <a:ext cx="2183389" cy="536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6869" name="Text Box 37"/>
          <p:cNvSpPr txBox="1">
            <a:spLocks noChangeArrowheads="1"/>
          </p:cNvSpPr>
          <p:nvPr/>
        </p:nvSpPr>
        <p:spPr bwMode="auto">
          <a:xfrm>
            <a:off x="1674272" y="5852702"/>
            <a:ext cx="38893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所求微分方程的特解为</a:t>
            </a:r>
          </a:p>
        </p:txBody>
      </p:sp>
      <p:graphicFrame>
        <p:nvGraphicFramePr>
          <p:cNvPr id="376870" name="Object 38"/>
          <p:cNvGraphicFramePr>
            <a:graphicFrameLocks noChangeAspect="1"/>
          </p:cNvGraphicFramePr>
          <p:nvPr/>
        </p:nvGraphicFramePr>
        <p:xfrm>
          <a:off x="5486657" y="5772788"/>
          <a:ext cx="24066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9" name="Equation" r:id="rId24" imgW="952200" imgH="228600" progId="Equation.DSMT4">
                  <p:embed/>
                </p:oleObj>
              </mc:Choice>
              <mc:Fallback>
                <p:oleObj name="Equation" r:id="rId24" imgW="952200" imgH="228600" progId="Equation.DSMT4">
                  <p:embed/>
                  <p:pic>
                    <p:nvPicPr>
                      <p:cNvPr id="37687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657" y="5772788"/>
                        <a:ext cx="2406650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930459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"/>
                                        <p:tgtEl>
                                          <p:spTgt spid="376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76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"/>
                                        <p:tgtEl>
                                          <p:spTgt spid="3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76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750"/>
                                        <p:tgtEl>
                                          <p:spTgt spid="376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3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75"/>
                                        <p:tgtEl>
                                          <p:spTgt spid="3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76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7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855" grpId="0" autoUpdateAnimBg="0"/>
      <p:bldP spid="376856" grpId="0" autoUpdateAnimBg="0"/>
      <p:bldP spid="376858" grpId="0" autoUpdateAnimBg="0"/>
      <p:bldP spid="376860" grpId="0" autoUpdateAnimBg="0"/>
      <p:bldP spid="376864" grpId="0" autoUpdateAnimBg="0"/>
      <p:bldP spid="376866" grpId="0" autoUpdateAnimBg="0"/>
      <p:bldP spid="376869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3302954" y="1429046"/>
          <a:ext cx="5057275" cy="447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7" name="公式" r:id="rId4" imgW="5152913" imgH="438004" progId="Equation.3">
                  <p:embed/>
                </p:oleObj>
              </mc:Choice>
              <mc:Fallback>
                <p:oleObj name="公式" r:id="rId4" imgW="5152913" imgH="438004" progId="Equation.3">
                  <p:embed/>
                  <p:pic>
                    <p:nvPicPr>
                      <p:cNvPr id="5017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954" y="1429046"/>
                        <a:ext cx="5057275" cy="4471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97088" y="2113860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5820978" y="2113860"/>
            <a:ext cx="2057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特征方程为</a:t>
            </a:r>
          </a:p>
        </p:txBody>
      </p:sp>
      <p:graphicFrame>
        <p:nvGraphicFramePr>
          <p:cNvPr id="285701" name="Object 5"/>
          <p:cNvGraphicFramePr>
            <a:graphicFrameLocks noChangeAspect="1"/>
          </p:cNvGraphicFramePr>
          <p:nvPr/>
        </p:nvGraphicFramePr>
        <p:xfrm>
          <a:off x="3127665" y="2715290"/>
          <a:ext cx="2693313" cy="592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8" name="Equation" r:id="rId6" imgW="1079280" imgH="228600" progId="Equation.DSMT4">
                  <p:embed/>
                </p:oleObj>
              </mc:Choice>
              <mc:Fallback>
                <p:oleObj name="Equation" r:id="rId6" imgW="1079280" imgH="228600" progId="Equation.DSMT4">
                  <p:embed/>
                  <p:pic>
                    <p:nvPicPr>
                      <p:cNvPr id="2857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665" y="2715290"/>
                        <a:ext cx="2693313" cy="5928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2" name="Text Box 6"/>
          <p:cNvSpPr txBox="1">
            <a:spLocks noChangeArrowheads="1"/>
          </p:cNvSpPr>
          <p:nvPr/>
        </p:nvSpPr>
        <p:spPr bwMode="auto">
          <a:xfrm>
            <a:off x="2143307" y="3459814"/>
            <a:ext cx="1066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解得</a:t>
            </a:r>
          </a:p>
        </p:txBody>
      </p:sp>
      <p:graphicFrame>
        <p:nvGraphicFramePr>
          <p:cNvPr id="285703" name="Object 7"/>
          <p:cNvGraphicFramePr>
            <a:graphicFrameLocks noChangeAspect="1"/>
          </p:cNvGraphicFramePr>
          <p:nvPr/>
        </p:nvGraphicFramePr>
        <p:xfrm>
          <a:off x="3302954" y="3442647"/>
          <a:ext cx="2034502" cy="5784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9" name="Equation" r:id="rId8" imgW="965160" imgH="228600" progId="Equation.DSMT4">
                  <p:embed/>
                </p:oleObj>
              </mc:Choice>
              <mc:Fallback>
                <p:oleObj name="Equation" r:id="rId8" imgW="965160" imgH="228600" progId="Equation.DSMT4">
                  <p:embed/>
                  <p:pic>
                    <p:nvPicPr>
                      <p:cNvPr id="2857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954" y="3442647"/>
                        <a:ext cx="2034502" cy="5784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5704" name="Text Box 8"/>
          <p:cNvSpPr txBox="1">
            <a:spLocks noChangeArrowheads="1"/>
          </p:cNvSpPr>
          <p:nvPr/>
        </p:nvSpPr>
        <p:spPr bwMode="auto">
          <a:xfrm>
            <a:off x="2135188" y="4228128"/>
            <a:ext cx="2743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故所求通解为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5705" name="Object 9"/>
          <p:cNvGraphicFramePr>
            <a:graphicFrameLocks noChangeAspect="1"/>
          </p:cNvGraphicFramePr>
          <p:nvPr/>
        </p:nvGraphicFramePr>
        <p:xfrm>
          <a:off x="3127665" y="4856342"/>
          <a:ext cx="5104756" cy="5490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公式" r:id="rId10" imgW="4368800" imgH="469900" progId="Equation.3">
                  <p:embed/>
                </p:oleObj>
              </mc:Choice>
              <mc:Fallback>
                <p:oleObj name="公式" r:id="rId10" imgW="4368800" imgH="469900" progId="Equation.3">
                  <p:embed/>
                  <p:pic>
                    <p:nvPicPr>
                      <p:cNvPr id="2857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665" y="4856342"/>
                        <a:ext cx="5104756" cy="5490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0"/>
          <p:cNvSpPr txBox="1">
            <a:spLocks noChangeArrowheads="1"/>
          </p:cNvSpPr>
          <p:nvPr/>
        </p:nvSpPr>
        <p:spPr bwMode="auto">
          <a:xfrm>
            <a:off x="2135188" y="1429046"/>
            <a:ext cx="88261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</a:p>
        </p:txBody>
      </p:sp>
      <p:graphicFrame>
        <p:nvGraphicFramePr>
          <p:cNvPr id="285707" name="Object 11"/>
          <p:cNvGraphicFramePr>
            <a:graphicFrameLocks noChangeAspect="1"/>
          </p:cNvGraphicFramePr>
          <p:nvPr/>
        </p:nvGraphicFramePr>
        <p:xfrm>
          <a:off x="3017805" y="2083223"/>
          <a:ext cx="2662238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1" name="Equation" r:id="rId12" imgW="1091880" imgH="203040" progId="Equation.DSMT4">
                  <p:embed/>
                </p:oleObj>
              </mc:Choice>
              <mc:Fallback>
                <p:oleObj name="Equation" r:id="rId12" imgW="1091880" imgH="203040" progId="Equation.DSMT4">
                  <p:embed/>
                  <p:pic>
                    <p:nvPicPr>
                      <p:cNvPr id="2857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05" y="2083223"/>
                        <a:ext cx="2662238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28865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5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5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5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285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5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75"/>
                                        <p:tgtEl>
                                          <p:spTgt spid="28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85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  <p:bldP spid="285700" grpId="0" autoUpdateAnimBg="0"/>
      <p:bldP spid="285702" grpId="0" autoUpdateAnimBg="0"/>
      <p:bldP spid="285704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>
          <a:xfrm>
            <a:off x="5404942" y="584866"/>
            <a:ext cx="1080492" cy="503237"/>
          </a:xfrm>
        </p:spPr>
        <p:txBody>
          <a:bodyPr/>
          <a:lstStyle/>
          <a:p>
            <a:pPr algn="l" eaLnBrk="1" hangingPunct="1"/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sp>
        <p:nvSpPr>
          <p:cNvPr id="293891" name="Text Box 3"/>
          <p:cNvSpPr txBox="1">
            <a:spLocks noChangeArrowheads="1"/>
          </p:cNvSpPr>
          <p:nvPr/>
        </p:nvSpPr>
        <p:spPr bwMode="auto">
          <a:xfrm>
            <a:off x="2279651" y="1278735"/>
            <a:ext cx="799306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二阶常系数齐次线性微分方程求通解的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一般步骤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: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3892" name="Text Box 4"/>
          <p:cNvSpPr txBox="1">
            <a:spLocks noChangeArrowheads="1"/>
          </p:cNvSpPr>
          <p:nvPr/>
        </p:nvSpPr>
        <p:spPr bwMode="auto">
          <a:xfrm>
            <a:off x="2135188" y="1619979"/>
            <a:ext cx="7620000" cy="150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）写出相应的特征方程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）求出特征根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）根据特征根的不同情况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得到相应的通解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  <a:endParaRPr kumimoji="1" lang="en-US" altLang="zh-CN" sz="3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93894" name="Object 6"/>
          <p:cNvGraphicFramePr>
            <a:graphicFrameLocks noGrp="1" noChangeAspect="1"/>
          </p:cNvGraphicFramePr>
          <p:nvPr>
            <p:ph idx="1"/>
          </p:nvPr>
        </p:nvGraphicFramePr>
        <p:xfrm>
          <a:off x="2015779" y="3789040"/>
          <a:ext cx="8239760" cy="26885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9" name="Document" r:id="rId4" imgW="5652422" imgH="1844346" progId="Word.Document.8">
                  <p:embed/>
                </p:oleObj>
              </mc:Choice>
              <mc:Fallback>
                <p:oleObj name="Document" r:id="rId4" imgW="5652422" imgH="1844346" progId="Word.Document.8">
                  <p:embed/>
                  <p:pic>
                    <p:nvPicPr>
                      <p:cNvPr id="2938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 l="6940" b="5783"/>
                      <a:stretch>
                        <a:fillRect/>
                      </a:stretch>
                    </p:blipFill>
                    <p:spPr bwMode="auto">
                      <a:xfrm>
                        <a:off x="2015779" y="3789040"/>
                        <a:ext cx="8239760" cy="2688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6" name="Object 8"/>
          <p:cNvGraphicFramePr>
            <a:graphicFrameLocks noChangeAspect="1"/>
          </p:cNvGraphicFramePr>
          <p:nvPr/>
        </p:nvGraphicFramePr>
        <p:xfrm>
          <a:off x="5945188" y="3050520"/>
          <a:ext cx="2475345" cy="582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0" name="Equation" r:id="rId6" imgW="990360" imgH="228600" progId="Equation.DSMT4">
                  <p:embed/>
                </p:oleObj>
              </mc:Choice>
              <mc:Fallback>
                <p:oleObj name="Equation" r:id="rId6" imgW="990360" imgH="228600" progId="Equation.DSMT4">
                  <p:embed/>
                  <p:pic>
                    <p:nvPicPr>
                      <p:cNvPr id="2938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5188" y="3050520"/>
                        <a:ext cx="2475345" cy="582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3897" name="Object 9"/>
          <p:cNvGraphicFramePr>
            <a:graphicFrameLocks noChangeAspect="1"/>
          </p:cNvGraphicFramePr>
          <p:nvPr/>
        </p:nvGraphicFramePr>
        <p:xfrm>
          <a:off x="2917248" y="3118374"/>
          <a:ext cx="2663825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71" name="公式" r:id="rId8" imgW="2571795" imgH="409688" progId="Equation.3">
                  <p:embed/>
                </p:oleObj>
              </mc:Choice>
              <mc:Fallback>
                <p:oleObj name="公式" r:id="rId8" imgW="2571795" imgH="409688" progId="Equation.3">
                  <p:embed/>
                  <p:pic>
                    <p:nvPicPr>
                      <p:cNvPr id="29389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248" y="3118374"/>
                        <a:ext cx="2663825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21689897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9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29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93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93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3000"/>
                                        <p:tgtEl>
                                          <p:spTgt spid="29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3891" grpId="0" autoUpdateAnimBg="0"/>
      <p:bldP spid="29389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02" name="Object 2"/>
          <p:cNvGraphicFramePr>
            <a:graphicFrameLocks noChangeAspect="1"/>
          </p:cNvGraphicFramePr>
          <p:nvPr/>
        </p:nvGraphicFramePr>
        <p:xfrm>
          <a:off x="2189884" y="1780421"/>
          <a:ext cx="3419764" cy="565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5" name="Equation" r:id="rId4" imgW="1358640" imgH="203040" progId="Equation.DSMT4">
                  <p:embed/>
                </p:oleObj>
              </mc:Choice>
              <mc:Fallback>
                <p:oleObj name="Equation" r:id="rId4" imgW="1358640" imgH="203040" progId="Equation.DSMT4">
                  <p:embed/>
                  <p:pic>
                    <p:nvPicPr>
                      <p:cNvPr id="3072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884" y="1780421"/>
                        <a:ext cx="3419764" cy="5652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3" name="Rectangle 3"/>
          <p:cNvSpPr>
            <a:spLocks noChangeArrowheads="1"/>
          </p:cNvSpPr>
          <p:nvPr/>
        </p:nvSpPr>
        <p:spPr bwMode="auto">
          <a:xfrm>
            <a:off x="5609648" y="1858868"/>
            <a:ext cx="468153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二阶常系数非齐次线性方程</a:t>
            </a:r>
          </a:p>
        </p:txBody>
      </p:sp>
      <p:sp>
        <p:nvSpPr>
          <p:cNvPr id="307204" name="Text Box 4"/>
          <p:cNvSpPr txBox="1">
            <a:spLocks noChangeArrowheads="1"/>
          </p:cNvSpPr>
          <p:nvPr/>
        </p:nvSpPr>
        <p:spPr bwMode="auto">
          <a:xfrm>
            <a:off x="2072554" y="2502494"/>
            <a:ext cx="27527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对应的齐次方程</a:t>
            </a:r>
          </a:p>
        </p:txBody>
      </p:sp>
      <p:graphicFrame>
        <p:nvGraphicFramePr>
          <p:cNvPr id="307205" name="Object 5"/>
          <p:cNvGraphicFramePr>
            <a:graphicFrameLocks noChangeAspect="1"/>
          </p:cNvGraphicFramePr>
          <p:nvPr/>
        </p:nvGraphicFramePr>
        <p:xfrm>
          <a:off x="4825279" y="2477423"/>
          <a:ext cx="3070225" cy="5458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6" name="Equation" r:id="rId6" imgW="1155600" imgH="203040" progId="Equation.DSMT4">
                  <p:embed/>
                </p:oleObj>
              </mc:Choice>
              <mc:Fallback>
                <p:oleObj name="Equation" r:id="rId6" imgW="1155600" imgH="203040" progId="Equation.DSMT4">
                  <p:embed/>
                  <p:pic>
                    <p:nvPicPr>
                      <p:cNvPr id="3072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5279" y="2477423"/>
                        <a:ext cx="3070225" cy="5458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6" name="Text Box 6"/>
          <p:cNvSpPr txBox="1">
            <a:spLocks noChangeArrowheads="1"/>
          </p:cNvSpPr>
          <p:nvPr/>
        </p:nvSpPr>
        <p:spPr bwMode="auto">
          <a:xfrm>
            <a:off x="2072554" y="3133255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通解结构</a:t>
            </a:r>
          </a:p>
        </p:txBody>
      </p:sp>
      <p:graphicFrame>
        <p:nvGraphicFramePr>
          <p:cNvPr id="307207" name="Object 7"/>
          <p:cNvGraphicFramePr>
            <a:graphicFrameLocks noChangeAspect="1"/>
          </p:cNvGraphicFramePr>
          <p:nvPr/>
        </p:nvGraphicFramePr>
        <p:xfrm>
          <a:off x="4025179" y="3204071"/>
          <a:ext cx="1600200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7" name="公式" r:id="rId8" imgW="1600200" imgH="406400" progId="Equation.3">
                  <p:embed/>
                </p:oleObj>
              </mc:Choice>
              <mc:Fallback>
                <p:oleObj name="公式" r:id="rId8" imgW="1600200" imgH="406400" progId="Equation.3">
                  <p:embed/>
                  <p:pic>
                    <p:nvPicPr>
                      <p:cNvPr id="3072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5179" y="3204071"/>
                        <a:ext cx="1600200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08" name="Text Box 8"/>
          <p:cNvSpPr txBox="1">
            <a:spLocks noChangeArrowheads="1"/>
          </p:cNvSpPr>
          <p:nvPr/>
        </p:nvSpPr>
        <p:spPr bwMode="auto">
          <a:xfrm>
            <a:off x="2072554" y="3774855"/>
            <a:ext cx="2133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两种类型</a:t>
            </a:r>
          </a:p>
        </p:txBody>
      </p:sp>
      <p:graphicFrame>
        <p:nvGraphicFramePr>
          <p:cNvPr id="307210" name="Object 10"/>
          <p:cNvGraphicFramePr>
            <a:graphicFrameLocks noChangeAspect="1"/>
          </p:cNvGraphicFramePr>
          <p:nvPr/>
        </p:nvGraphicFramePr>
        <p:xfrm>
          <a:off x="3961679" y="3766923"/>
          <a:ext cx="1508558" cy="48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8" name="公式" r:id="rId10" imgW="1727200" imgH="558800" progId="Equation.3">
                  <p:embed/>
                </p:oleObj>
              </mc:Choice>
              <mc:Fallback>
                <p:oleObj name="公式" r:id="rId10" imgW="1727200" imgH="558800" progId="Equation.3">
                  <p:embed/>
                  <p:pic>
                    <p:nvPicPr>
                      <p:cNvPr id="3072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679" y="3766923"/>
                        <a:ext cx="1508558" cy="488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13" name="Text Box 13"/>
          <p:cNvSpPr txBox="1">
            <a:spLocks noChangeArrowheads="1"/>
          </p:cNvSpPr>
          <p:nvPr/>
        </p:nvSpPr>
        <p:spPr bwMode="auto">
          <a:xfrm>
            <a:off x="2072554" y="5120058"/>
            <a:ext cx="36544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难点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：如何求特解？</a:t>
            </a:r>
          </a:p>
        </p:txBody>
      </p:sp>
      <p:sp>
        <p:nvSpPr>
          <p:cNvPr id="307214" name="Text Box 14"/>
          <p:cNvSpPr txBox="1">
            <a:spLocks noChangeArrowheads="1"/>
          </p:cNvSpPr>
          <p:nvPr/>
        </p:nvSpPr>
        <p:spPr bwMode="auto">
          <a:xfrm>
            <a:off x="5470237" y="5120058"/>
            <a:ext cx="3962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方法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：待定系数法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</a:t>
            </a:r>
          </a:p>
        </p:txBody>
      </p:sp>
      <p:sp>
        <p:nvSpPr>
          <p:cNvPr id="52237" name="Rectangle 18"/>
          <p:cNvSpPr>
            <a:spLocks noGrp="1" noChangeArrowheads="1"/>
          </p:cNvSpPr>
          <p:nvPr>
            <p:ph type="title"/>
          </p:nvPr>
        </p:nvSpPr>
        <p:spPr>
          <a:xfrm>
            <a:off x="2072554" y="988317"/>
            <a:ext cx="7620000" cy="719137"/>
          </a:xfrm>
        </p:spPr>
        <p:txBody>
          <a:bodyPr/>
          <a:lstStyle/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二阶常系数非齐次线性微分方程解法</a:t>
            </a:r>
          </a:p>
        </p:txBody>
      </p:sp>
      <p:graphicFrame>
        <p:nvGraphicFramePr>
          <p:cNvPr id="307219" name="Object 19"/>
          <p:cNvGraphicFramePr>
            <a:graphicFrameLocks noGrp="1" noChangeAspect="1"/>
          </p:cNvGraphicFramePr>
          <p:nvPr>
            <p:ph idx="1"/>
          </p:nvPr>
        </p:nvGraphicFramePr>
        <p:xfrm>
          <a:off x="3156515" y="4454707"/>
          <a:ext cx="5140928" cy="595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9" name="Equation" r:id="rId12" imgW="2082600" imgH="241200" progId="Equation.DSMT4">
                  <p:embed/>
                </p:oleObj>
              </mc:Choice>
              <mc:Fallback>
                <p:oleObj name="Equation" r:id="rId12" imgW="2082600" imgH="241200" progId="Equation.DSMT4">
                  <p:embed/>
                  <p:pic>
                    <p:nvPicPr>
                      <p:cNvPr id="307219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6515" y="4454707"/>
                        <a:ext cx="5140928" cy="595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868730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300"/>
                                        <p:tgtEl>
                                          <p:spTgt spid="307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7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7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7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7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7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307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"/>
                                        <p:tgtEl>
                                          <p:spTgt spid="30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"/>
                                        <p:tgtEl>
                                          <p:spTgt spid="30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3" grpId="0" autoUpdateAnimBg="0"/>
      <p:bldP spid="307204" grpId="0" autoUpdateAnimBg="0"/>
      <p:bldP spid="307206" grpId="0" autoUpdateAnimBg="0"/>
      <p:bldP spid="307208" grpId="0" autoUpdateAnimBg="0"/>
      <p:bldP spid="307213" grpId="0" autoUpdateAnimBg="0"/>
      <p:bldP spid="3072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2151323" y="1724409"/>
            <a:ext cx="7416800" cy="550863"/>
            <a:chOff x="476" y="1162"/>
            <a:chExt cx="4559" cy="347"/>
          </a:xfrm>
        </p:grpSpPr>
        <p:sp>
          <p:nvSpPr>
            <p:cNvPr id="53265" name="Text Box 2"/>
            <p:cNvSpPr txBox="1">
              <a:spLocks noChangeArrowheads="1"/>
            </p:cNvSpPr>
            <p:nvPr/>
          </p:nvSpPr>
          <p:spPr bwMode="auto">
            <a:xfrm>
              <a:off x="476" y="1207"/>
              <a:ext cx="220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设非齐方程特解为</a:t>
              </a:r>
            </a:p>
          </p:txBody>
        </p:sp>
        <p:graphicFrame>
          <p:nvGraphicFramePr>
            <p:cNvPr id="53261" name="Object 3"/>
            <p:cNvGraphicFramePr>
              <a:graphicFrameLocks noChangeAspect="1"/>
            </p:cNvGraphicFramePr>
            <p:nvPr/>
          </p:nvGraphicFramePr>
          <p:xfrm>
            <a:off x="2381" y="1162"/>
            <a:ext cx="1312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26" name="公式" r:id="rId4" imgW="2066903" imgH="524028" progId="Equation.3">
                    <p:embed/>
                  </p:oleObj>
                </mc:Choice>
                <mc:Fallback>
                  <p:oleObj name="公式" r:id="rId4" imgW="2066903" imgH="524028" progId="Equation.3">
                    <p:embed/>
                    <p:pic>
                      <p:nvPicPr>
                        <p:cNvPr id="53261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81" y="1162"/>
                          <a:ext cx="1312" cy="3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3266" name="Text Box 4"/>
            <p:cNvSpPr txBox="1">
              <a:spLocks noChangeArrowheads="1"/>
            </p:cNvSpPr>
            <p:nvPr/>
          </p:nvSpPr>
          <p:spPr bwMode="auto">
            <a:xfrm>
              <a:off x="3787" y="1207"/>
              <a:ext cx="1248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代入原方程</a:t>
              </a:r>
            </a:p>
          </p:txBody>
        </p:sp>
      </p:grpSp>
      <p:graphicFrame>
        <p:nvGraphicFramePr>
          <p:cNvPr id="309253" name="Object 5"/>
          <p:cNvGraphicFramePr>
            <a:graphicFrameLocks noChangeAspect="1"/>
          </p:cNvGraphicFramePr>
          <p:nvPr/>
        </p:nvGraphicFramePr>
        <p:xfrm>
          <a:off x="2295525" y="2294497"/>
          <a:ext cx="803275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7" name="公式" r:id="rId6" imgW="8864600" imgH="558800" progId="Equation.3">
                  <p:embed/>
                </p:oleObj>
              </mc:Choice>
              <mc:Fallback>
                <p:oleObj name="公式" r:id="rId6" imgW="8864600" imgH="558800" progId="Equation.3">
                  <p:embed/>
                  <p:pic>
                    <p:nvPicPr>
                      <p:cNvPr id="30925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2294497"/>
                        <a:ext cx="803275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4" name="Object 6"/>
          <p:cNvGraphicFramePr>
            <a:graphicFrameLocks noChangeAspect="1"/>
          </p:cNvGraphicFramePr>
          <p:nvPr/>
        </p:nvGraphicFramePr>
        <p:xfrm>
          <a:off x="2295525" y="3076575"/>
          <a:ext cx="4191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8" name="公式" r:id="rId8" imgW="4775200" imgH="508000" progId="Equation.3">
                  <p:embed/>
                </p:oleObj>
              </mc:Choice>
              <mc:Fallback>
                <p:oleObj name="公式" r:id="rId8" imgW="4775200" imgH="508000" progId="Equation.3">
                  <p:embed/>
                  <p:pic>
                    <p:nvPicPr>
                      <p:cNvPr id="30925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5525" y="3076575"/>
                        <a:ext cx="4191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5" name="Object 7"/>
          <p:cNvGraphicFramePr>
            <a:graphicFrameLocks noChangeAspect="1"/>
          </p:cNvGraphicFramePr>
          <p:nvPr/>
        </p:nvGraphicFramePr>
        <p:xfrm>
          <a:off x="6629400" y="2916238"/>
          <a:ext cx="2889250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9" name="Equation" r:id="rId10" imgW="1028520" imgH="228600" progId="Equation.DSMT4">
                  <p:embed/>
                </p:oleObj>
              </mc:Choice>
              <mc:Fallback>
                <p:oleObj name="Equation" r:id="rId10" imgW="1028520" imgH="228600" progId="Equation.DSMT4">
                  <p:embed/>
                  <p:pic>
                    <p:nvPicPr>
                      <p:cNvPr id="30925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2916238"/>
                        <a:ext cx="2889250" cy="687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6" name="Object 8"/>
          <p:cNvGraphicFramePr>
            <a:graphicFrameLocks noChangeAspect="1"/>
          </p:cNvGraphicFramePr>
          <p:nvPr/>
        </p:nvGraphicFramePr>
        <p:xfrm>
          <a:off x="2782888" y="3730625"/>
          <a:ext cx="3313112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0" name="公式" r:id="rId12" imgW="2946400" imgH="444500" progId="Equation.3">
                  <p:embed/>
                </p:oleObj>
              </mc:Choice>
              <mc:Fallback>
                <p:oleObj name="公式" r:id="rId12" imgW="2946400" imgH="444500" progId="Equation.3">
                  <p:embed/>
                  <p:pic>
                    <p:nvPicPr>
                      <p:cNvPr id="30925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3730625"/>
                        <a:ext cx="3313112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7" name="Object 9"/>
          <p:cNvGraphicFramePr>
            <a:graphicFrameLocks noChangeAspect="1"/>
          </p:cNvGraphicFramePr>
          <p:nvPr/>
        </p:nvGraphicFramePr>
        <p:xfrm>
          <a:off x="2301155" y="4398242"/>
          <a:ext cx="4246562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1" name="公式" r:id="rId14" imgW="4826000" imgH="508000" progId="Equation.3">
                  <p:embed/>
                </p:oleObj>
              </mc:Choice>
              <mc:Fallback>
                <p:oleObj name="公式" r:id="rId14" imgW="4826000" imgH="508000" progId="Equation.3">
                  <p:embed/>
                  <p:pic>
                    <p:nvPicPr>
                      <p:cNvPr id="30925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1155" y="4398242"/>
                        <a:ext cx="4246562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8" name="Object 10"/>
          <p:cNvGraphicFramePr>
            <a:graphicFrameLocks noChangeAspect="1"/>
          </p:cNvGraphicFramePr>
          <p:nvPr/>
        </p:nvGraphicFramePr>
        <p:xfrm>
          <a:off x="3248626" y="4782798"/>
          <a:ext cx="2696007" cy="64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Equation" r:id="rId16" imgW="1028520" imgH="228600" progId="Equation.DSMT4">
                  <p:embed/>
                </p:oleObj>
              </mc:Choice>
              <mc:Fallback>
                <p:oleObj name="Equation" r:id="rId16" imgW="1028520" imgH="228600" progId="Equation.DSMT4">
                  <p:embed/>
                  <p:pic>
                    <p:nvPicPr>
                      <p:cNvPr id="3092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8626" y="4782798"/>
                        <a:ext cx="2696007" cy="64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9" name="Object 11"/>
          <p:cNvGraphicFramePr>
            <a:graphicFrameLocks noChangeAspect="1"/>
          </p:cNvGraphicFramePr>
          <p:nvPr/>
        </p:nvGraphicFramePr>
        <p:xfrm>
          <a:off x="6311900" y="4850534"/>
          <a:ext cx="1901825" cy="5760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3" name="Equation" r:id="rId18" imgW="736560" imgH="203040" progId="Equation.DSMT4">
                  <p:embed/>
                </p:oleObj>
              </mc:Choice>
              <mc:Fallback>
                <p:oleObj name="Equation" r:id="rId18" imgW="736560" imgH="203040" progId="Equation.DSMT4">
                  <p:embed/>
                  <p:pic>
                    <p:nvPicPr>
                      <p:cNvPr id="30925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1900" y="4850534"/>
                        <a:ext cx="1901825" cy="5760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0" name="Object 12"/>
          <p:cNvGraphicFramePr>
            <a:graphicFrameLocks noChangeAspect="1"/>
          </p:cNvGraphicFramePr>
          <p:nvPr/>
        </p:nvGraphicFramePr>
        <p:xfrm>
          <a:off x="2918641" y="5575373"/>
          <a:ext cx="3355975" cy="471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4" name="公式" r:id="rId20" imgW="3162300" imgH="444500" progId="Equation.3">
                  <p:embed/>
                </p:oleObj>
              </mc:Choice>
              <mc:Fallback>
                <p:oleObj name="公式" r:id="rId20" imgW="3162300" imgH="444500" progId="Equation.3">
                  <p:embed/>
                  <p:pic>
                    <p:nvPicPr>
                      <p:cNvPr id="30926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8641" y="5575373"/>
                        <a:ext cx="3355975" cy="471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261" name="Line 13"/>
          <p:cNvSpPr>
            <a:spLocks noChangeShapeType="1"/>
          </p:cNvSpPr>
          <p:nvPr/>
        </p:nvSpPr>
        <p:spPr bwMode="auto">
          <a:xfrm>
            <a:off x="6152562" y="2897951"/>
            <a:ext cx="2030004" cy="4390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9262" name="Line 14"/>
          <p:cNvSpPr>
            <a:spLocks noChangeShapeType="1"/>
          </p:cNvSpPr>
          <p:nvPr/>
        </p:nvSpPr>
        <p:spPr bwMode="auto">
          <a:xfrm>
            <a:off x="3701040" y="2895076"/>
            <a:ext cx="1187450" cy="1588"/>
          </a:xfrm>
          <a:prstGeom prst="line">
            <a:avLst/>
          </a:prstGeom>
          <a:noFill/>
          <a:ln w="254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9263" name="Object 15"/>
          <p:cNvGraphicFramePr>
            <a:graphicFrameLocks noChangeAspect="1"/>
          </p:cNvGraphicFramePr>
          <p:nvPr/>
        </p:nvGraphicFramePr>
        <p:xfrm>
          <a:off x="6486525" y="3727161"/>
          <a:ext cx="2481984" cy="5003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5" name="公式" r:id="rId22" imgW="2162287" imgH="466679" progId="Equation.3">
                  <p:embed/>
                </p:oleObj>
              </mc:Choice>
              <mc:Fallback>
                <p:oleObj name="公式" r:id="rId22" imgW="2162287" imgH="466679" progId="Equation.3">
                  <p:embed/>
                  <p:pic>
                    <p:nvPicPr>
                      <p:cNvPr id="30926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6525" y="3727161"/>
                        <a:ext cx="2481984" cy="5003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64" name="Object 16"/>
          <p:cNvGraphicFramePr>
            <a:graphicFrameLocks noChangeAspect="1"/>
          </p:cNvGraphicFramePr>
          <p:nvPr/>
        </p:nvGraphicFramePr>
        <p:xfrm>
          <a:off x="6513292" y="5467351"/>
          <a:ext cx="2622405" cy="62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6" name="Equation" r:id="rId24" imgW="1028520" imgH="241200" progId="Equation.DSMT4">
                  <p:embed/>
                </p:oleObj>
              </mc:Choice>
              <mc:Fallback>
                <p:oleObj name="Equation" r:id="rId24" imgW="1028520" imgH="241200" progId="Equation.DSMT4">
                  <p:embed/>
                  <p:pic>
                    <p:nvPicPr>
                      <p:cNvPr id="30926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92" y="5467351"/>
                        <a:ext cx="2622405" cy="62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17"/>
          <p:cNvGraphicFramePr>
            <a:graphicFrameLocks noChangeAspect="1"/>
          </p:cNvGraphicFramePr>
          <p:nvPr/>
        </p:nvGraphicFramePr>
        <p:xfrm>
          <a:off x="2151323" y="1012596"/>
          <a:ext cx="3689293" cy="6454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7" name="Equation" r:id="rId26" imgW="1523880" imgH="241200" progId="Equation.DSMT4">
                  <p:embed/>
                </p:oleObj>
              </mc:Choice>
              <mc:Fallback>
                <p:oleObj name="Equation" r:id="rId26" imgW="1523880" imgH="241200" progId="Equation.DSMT4">
                  <p:embed/>
                  <p:pic>
                    <p:nvPicPr>
                      <p:cNvPr id="5326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1323" y="1012596"/>
                        <a:ext cx="3689293" cy="6454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826686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9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09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09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0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9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9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9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0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9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0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261" grpId="0" animBg="1"/>
      <p:bldP spid="3092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5705516"/>
              </p:ext>
            </p:extLst>
          </p:nvPr>
        </p:nvGraphicFramePr>
        <p:xfrm>
          <a:off x="1927158" y="2842202"/>
          <a:ext cx="3950561" cy="5374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Equation" r:id="rId3" imgW="1866600" imgH="228600" progId="Equation.DSMT4">
                  <p:embed/>
                </p:oleObj>
              </mc:Choice>
              <mc:Fallback>
                <p:oleObj name="Equation" r:id="rId3" imgW="18666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158" y="2842202"/>
                        <a:ext cx="3950561" cy="5374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573039"/>
              </p:ext>
            </p:extLst>
          </p:nvPr>
        </p:nvGraphicFramePr>
        <p:xfrm>
          <a:off x="1960634" y="4066766"/>
          <a:ext cx="56737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Equation" r:id="rId5" imgW="5343427" imgH="800023" progId="Equation.3">
                  <p:embed/>
                </p:oleObj>
              </mc:Choice>
              <mc:Fallback>
                <p:oleObj name="Equation" r:id="rId5" imgW="5343427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634" y="4066766"/>
                        <a:ext cx="56737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3474321"/>
              </p:ext>
            </p:extLst>
          </p:nvPr>
        </p:nvGraphicFramePr>
        <p:xfrm>
          <a:off x="1943219" y="3576004"/>
          <a:ext cx="2163036" cy="490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Equation" r:id="rId7" imgW="965160" imgH="203040" progId="Equation.DSMT4">
                  <p:embed/>
                </p:oleObj>
              </mc:Choice>
              <mc:Fallback>
                <p:oleObj name="Equation" r:id="rId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3219" y="3576004"/>
                        <a:ext cx="2163036" cy="490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565584"/>
              </p:ext>
            </p:extLst>
          </p:nvPr>
        </p:nvGraphicFramePr>
        <p:xfrm>
          <a:off x="1919535" y="1628800"/>
          <a:ext cx="6241399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Equation" r:id="rId9" imgW="2463480" imgH="406080" progId="Equation.DSMT4">
                  <p:embed/>
                </p:oleObj>
              </mc:Choice>
              <mc:Fallback>
                <p:oleObj name="Equation" r:id="rId9" imgW="24634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5" y="1628800"/>
                        <a:ext cx="6241399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423687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2490788" y="1176339"/>
          <a:ext cx="41386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5" name="公式" r:id="rId4" imgW="4826000" imgH="508000" progId="Equation.3">
                  <p:embed/>
                </p:oleObj>
              </mc:Choice>
              <mc:Fallback>
                <p:oleObj name="公式" r:id="rId4" imgW="4826000" imgH="508000" progId="Equation.3">
                  <p:embed/>
                  <p:pic>
                    <p:nvPicPr>
                      <p:cNvPr id="542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0788" y="1176339"/>
                        <a:ext cx="4138612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/>
          <p:cNvGraphicFramePr>
            <a:graphicFrameLocks noChangeAspect="1"/>
          </p:cNvGraphicFramePr>
          <p:nvPr/>
        </p:nvGraphicFramePr>
        <p:xfrm>
          <a:off x="2812330" y="1723150"/>
          <a:ext cx="2651413" cy="633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6" name="Equation" r:id="rId6" imgW="1028520" imgH="228600" progId="Equation.DSMT4">
                  <p:embed/>
                </p:oleObj>
              </mc:Choice>
              <mc:Fallback>
                <p:oleObj name="Equation" r:id="rId6" imgW="1028520" imgH="228600" progId="Equation.DSMT4">
                  <p:embed/>
                  <p:pic>
                    <p:nvPicPr>
                      <p:cNvPr id="3112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2330" y="1723150"/>
                        <a:ext cx="2651413" cy="633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0" name="Object 4"/>
          <p:cNvGraphicFramePr>
            <a:graphicFrameLocks noChangeAspect="1"/>
          </p:cNvGraphicFramePr>
          <p:nvPr/>
        </p:nvGraphicFramePr>
        <p:xfrm>
          <a:off x="5894388" y="1799187"/>
          <a:ext cx="1882630" cy="57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7" name="Equation" r:id="rId8" imgW="736560" imgH="203040" progId="Equation.DSMT4">
                  <p:embed/>
                </p:oleObj>
              </mc:Choice>
              <mc:Fallback>
                <p:oleObj name="Equation" r:id="rId8" imgW="736560" imgH="203040" progId="Equation.DSMT4">
                  <p:embed/>
                  <p:pic>
                    <p:nvPicPr>
                      <p:cNvPr id="3113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388" y="1799187"/>
                        <a:ext cx="1882630" cy="57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1" name="Object 5"/>
          <p:cNvGraphicFramePr>
            <a:graphicFrameLocks noChangeAspect="1"/>
          </p:cNvGraphicFramePr>
          <p:nvPr/>
        </p:nvGraphicFramePr>
        <p:xfrm>
          <a:off x="2424114" y="2492375"/>
          <a:ext cx="357663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8" name="公式" r:id="rId10" imgW="3505200" imgH="482600" progId="Equation.3">
                  <p:embed/>
                </p:oleObj>
              </mc:Choice>
              <mc:Fallback>
                <p:oleObj name="公式" r:id="rId10" imgW="3505200" imgH="482600" progId="Equation.3">
                  <p:embed/>
                  <p:pic>
                    <p:nvPicPr>
                      <p:cNvPr id="3113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492375"/>
                        <a:ext cx="3576637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2" name="Text Box 6"/>
          <p:cNvSpPr txBox="1">
            <a:spLocks noChangeArrowheads="1"/>
          </p:cNvSpPr>
          <p:nvPr/>
        </p:nvSpPr>
        <p:spPr bwMode="auto">
          <a:xfrm>
            <a:off x="2319507" y="3084366"/>
            <a:ext cx="190341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综上讨论</a:t>
            </a:r>
          </a:p>
        </p:txBody>
      </p:sp>
      <p:graphicFrame>
        <p:nvGraphicFramePr>
          <p:cNvPr id="311303" name="Object 7"/>
          <p:cNvGraphicFramePr>
            <a:graphicFrameLocks noChangeAspect="1"/>
          </p:cNvGraphicFramePr>
          <p:nvPr/>
        </p:nvGraphicFramePr>
        <p:xfrm>
          <a:off x="2728039" y="3667538"/>
          <a:ext cx="2735704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9" name="Equation" r:id="rId12" imgW="1130040" imgH="241200" progId="Equation.DSMT4">
                  <p:embed/>
                </p:oleObj>
              </mc:Choice>
              <mc:Fallback>
                <p:oleObj name="Equation" r:id="rId12" imgW="1130040" imgH="241200" progId="Equation.DSMT4">
                  <p:embed/>
                  <p:pic>
                    <p:nvPicPr>
                      <p:cNvPr id="3113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8039" y="3667538"/>
                        <a:ext cx="2735704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4" name="Object 8"/>
          <p:cNvGraphicFramePr>
            <a:graphicFrameLocks noChangeAspect="1"/>
          </p:cNvGraphicFramePr>
          <p:nvPr/>
        </p:nvGraphicFramePr>
        <p:xfrm>
          <a:off x="3171180" y="4471828"/>
          <a:ext cx="3380409" cy="1725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Equation" r:id="rId14" imgW="1396800" imgH="711000" progId="Equation.DSMT4">
                  <p:embed/>
                </p:oleObj>
              </mc:Choice>
              <mc:Fallback>
                <p:oleObj name="Equation" r:id="rId14" imgW="1396800" imgH="711000" progId="Equation.DSMT4">
                  <p:embed/>
                  <p:pic>
                    <p:nvPicPr>
                      <p:cNvPr id="31130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180" y="4471828"/>
                        <a:ext cx="3380409" cy="1725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307" name="Object 11"/>
          <p:cNvGraphicFramePr>
            <a:graphicFrameLocks noChangeAspect="1"/>
          </p:cNvGraphicFramePr>
          <p:nvPr/>
        </p:nvGraphicFramePr>
        <p:xfrm>
          <a:off x="6240463" y="2420938"/>
          <a:ext cx="28829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name="公式" r:id="rId16" imgW="2419395" imgH="466679" progId="Equation.3">
                  <p:embed/>
                </p:oleObj>
              </mc:Choice>
              <mc:Fallback>
                <p:oleObj name="公式" r:id="rId16" imgW="2419395" imgH="466679" progId="Equation.3">
                  <p:embed/>
                  <p:pic>
                    <p:nvPicPr>
                      <p:cNvPr id="3113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420938"/>
                        <a:ext cx="28829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1308" name="Text Box 12"/>
          <p:cNvSpPr txBox="1">
            <a:spLocks noChangeArrowheads="1"/>
          </p:cNvSpPr>
          <p:nvPr/>
        </p:nvSpPr>
        <p:spPr bwMode="auto">
          <a:xfrm>
            <a:off x="2319507" y="3787489"/>
            <a:ext cx="5048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</a:t>
            </a:r>
          </a:p>
        </p:txBody>
      </p:sp>
      <p:sp>
        <p:nvSpPr>
          <p:cNvPr id="311309" name="Text Box 13"/>
          <p:cNvSpPr txBox="1">
            <a:spLocks noChangeArrowheads="1"/>
          </p:cNvSpPr>
          <p:nvPr/>
        </p:nvSpPr>
        <p:spPr bwMode="auto">
          <a:xfrm>
            <a:off x="5348742" y="3787909"/>
            <a:ext cx="374491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是非齐次方程的解，</a:t>
            </a:r>
          </a:p>
        </p:txBody>
      </p:sp>
    </p:spTree>
    <p:extLst>
      <p:ext uri="{BB962C8B-B14F-4D97-AF65-F5344CB8AC3E}">
        <p14:creationId xmlns:p14="http://schemas.microsoft.com/office/powerpoint/2010/main" val="28728422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11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75"/>
                                        <p:tgtEl>
                                          <p:spTgt spid="3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75"/>
                                        <p:tgtEl>
                                          <p:spTgt spid="311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75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1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75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"/>
                                        <p:tgtEl>
                                          <p:spTgt spid="311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2" grpId="0" autoUpdateAnimBg="0"/>
      <p:bldP spid="311308" grpId="0" autoUpdateAnimBg="0"/>
      <p:bldP spid="31130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209131" y="930257"/>
          <a:ext cx="5576888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3" name="公式" r:id="rId4" imgW="5657805" imgH="447682" progId="Equation.3">
                  <p:embed/>
                </p:oleObj>
              </mc:Choice>
              <mc:Fallback>
                <p:oleObj name="公式" r:id="rId4" imgW="5657805" imgH="447682" progId="Equation.3">
                  <p:embed/>
                  <p:pic>
                    <p:nvPicPr>
                      <p:cNvPr id="5529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131" y="930257"/>
                        <a:ext cx="5576888" cy="46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5" name="Text Box 3"/>
          <p:cNvSpPr txBox="1">
            <a:spLocks noChangeArrowheads="1"/>
          </p:cNvSpPr>
          <p:nvPr/>
        </p:nvSpPr>
        <p:spPr bwMode="auto">
          <a:xfrm>
            <a:off x="2286000" y="1685926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5396" name="Text Box 4"/>
          <p:cNvSpPr txBox="1">
            <a:spLocks noChangeArrowheads="1"/>
          </p:cNvSpPr>
          <p:nvPr/>
        </p:nvSpPr>
        <p:spPr bwMode="auto">
          <a:xfrm>
            <a:off x="2279650" y="2924176"/>
            <a:ext cx="38877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对应齐次方程的通解</a:t>
            </a:r>
          </a:p>
        </p:txBody>
      </p:sp>
      <p:sp>
        <p:nvSpPr>
          <p:cNvPr id="315397" name="Text Box 5"/>
          <p:cNvSpPr txBox="1">
            <a:spLocks noChangeArrowheads="1"/>
          </p:cNvSpPr>
          <p:nvPr/>
        </p:nvSpPr>
        <p:spPr bwMode="auto">
          <a:xfrm>
            <a:off x="3124200" y="1681164"/>
            <a:ext cx="1905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特征方程</a:t>
            </a:r>
          </a:p>
        </p:txBody>
      </p:sp>
      <p:graphicFrame>
        <p:nvGraphicFramePr>
          <p:cNvPr id="315398" name="Object 6"/>
          <p:cNvGraphicFramePr>
            <a:graphicFrameLocks noChangeAspect="1"/>
          </p:cNvGraphicFramePr>
          <p:nvPr/>
        </p:nvGraphicFramePr>
        <p:xfrm>
          <a:off x="4800600" y="1636886"/>
          <a:ext cx="2514600" cy="56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4" name="Equation" r:id="rId6" imgW="1015920" imgH="228600" progId="Equation.DSMT4">
                  <p:embed/>
                </p:oleObj>
              </mc:Choice>
              <mc:Fallback>
                <p:oleObj name="Equation" r:id="rId6" imgW="1015920" imgH="228600" progId="Equation.DSMT4">
                  <p:embed/>
                  <p:pic>
                    <p:nvPicPr>
                      <p:cNvPr id="3153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1636886"/>
                        <a:ext cx="2514600" cy="5657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399" name="Text Box 7"/>
          <p:cNvSpPr txBox="1">
            <a:spLocks noChangeArrowheads="1"/>
          </p:cNvSpPr>
          <p:nvPr/>
        </p:nvSpPr>
        <p:spPr bwMode="auto">
          <a:xfrm>
            <a:off x="3143250" y="2276476"/>
            <a:ext cx="1905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</a:t>
            </a:r>
          </a:p>
        </p:txBody>
      </p:sp>
      <p:graphicFrame>
        <p:nvGraphicFramePr>
          <p:cNvPr id="315400" name="Object 8"/>
          <p:cNvGraphicFramePr>
            <a:graphicFrameLocks noChangeAspect="1"/>
          </p:cNvGraphicFramePr>
          <p:nvPr/>
        </p:nvGraphicFramePr>
        <p:xfrm>
          <a:off x="4511676" y="2192401"/>
          <a:ext cx="2338652" cy="56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5"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3154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192401"/>
                        <a:ext cx="2338652" cy="568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1" name="Object 9"/>
          <p:cNvGraphicFramePr>
            <a:graphicFrameLocks noChangeAspect="1"/>
          </p:cNvGraphicFramePr>
          <p:nvPr/>
        </p:nvGraphicFramePr>
        <p:xfrm>
          <a:off x="5788025" y="2970213"/>
          <a:ext cx="2603500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6" name="公式" r:id="rId10" imgW="2603500" imgH="469900" progId="Equation.3">
                  <p:embed/>
                </p:oleObj>
              </mc:Choice>
              <mc:Fallback>
                <p:oleObj name="公式" r:id="rId10" imgW="2603500" imgH="469900" progId="Equation.3">
                  <p:embed/>
                  <p:pic>
                    <p:nvPicPr>
                      <p:cNvPr id="31540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2970213"/>
                        <a:ext cx="2603500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2" name="Object 10"/>
          <p:cNvGraphicFramePr>
            <a:graphicFrameLocks noChangeAspect="1"/>
          </p:cNvGraphicFramePr>
          <p:nvPr/>
        </p:nvGraphicFramePr>
        <p:xfrm>
          <a:off x="2307407" y="3628598"/>
          <a:ext cx="2532881" cy="462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7" name="Equation" r:id="rId12" imgW="2349500" imgH="431800" progId="Equation.DSMT4">
                  <p:embed/>
                </p:oleObj>
              </mc:Choice>
              <mc:Fallback>
                <p:oleObj name="Equation" r:id="rId12" imgW="2349500" imgH="431800" progId="Equation.DSMT4">
                  <p:embed/>
                  <p:pic>
                    <p:nvPicPr>
                      <p:cNvPr id="3154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7407" y="3628598"/>
                        <a:ext cx="2532881" cy="4628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3" name="Object 11"/>
          <p:cNvGraphicFramePr>
            <a:graphicFrameLocks noChangeAspect="1"/>
          </p:cNvGraphicFramePr>
          <p:nvPr/>
        </p:nvGraphicFramePr>
        <p:xfrm>
          <a:off x="6821488" y="3562351"/>
          <a:ext cx="3319462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8" name="Equation" r:id="rId14" imgW="3514882" imgH="447682" progId="Equation.DSMT4">
                  <p:embed/>
                </p:oleObj>
              </mc:Choice>
              <mc:Fallback>
                <p:oleObj name="Equation" r:id="rId14" imgW="3514882" imgH="447682" progId="Equation.DSMT4">
                  <p:embed/>
                  <p:pic>
                    <p:nvPicPr>
                      <p:cNvPr id="3154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488" y="3562351"/>
                        <a:ext cx="3319462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4" name="Text Box 12"/>
          <p:cNvSpPr txBox="1">
            <a:spLocks noChangeArrowheads="1"/>
          </p:cNvSpPr>
          <p:nvPr/>
        </p:nvSpPr>
        <p:spPr bwMode="auto">
          <a:xfrm>
            <a:off x="2286000" y="4419468"/>
            <a:ext cx="24765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代入方程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得</a:t>
            </a:r>
          </a:p>
        </p:txBody>
      </p:sp>
      <p:graphicFrame>
        <p:nvGraphicFramePr>
          <p:cNvPr id="315405" name="Object 13"/>
          <p:cNvGraphicFramePr>
            <a:graphicFrameLocks noChangeAspect="1"/>
          </p:cNvGraphicFramePr>
          <p:nvPr/>
        </p:nvGraphicFramePr>
        <p:xfrm>
          <a:off x="4514850" y="4500563"/>
          <a:ext cx="3098800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9" name="公式" r:id="rId16" imgW="3098800" imgH="355600" progId="Equation.3">
                  <p:embed/>
                </p:oleObj>
              </mc:Choice>
              <mc:Fallback>
                <p:oleObj name="公式" r:id="rId16" imgW="3098800" imgH="355600" progId="Equation.3">
                  <p:embed/>
                  <p:pic>
                    <p:nvPicPr>
                      <p:cNvPr id="31540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4500563"/>
                        <a:ext cx="3098800" cy="35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6" name="Object 14"/>
          <p:cNvGraphicFramePr>
            <a:graphicFrameLocks noChangeAspect="1"/>
          </p:cNvGraphicFramePr>
          <p:nvPr/>
        </p:nvGraphicFramePr>
        <p:xfrm>
          <a:off x="7896226" y="4005264"/>
          <a:ext cx="1622425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0" name="公式" r:id="rId18" imgW="1701800" imgH="1473200" progId="Equation.3">
                  <p:embed/>
                </p:oleObj>
              </mc:Choice>
              <mc:Fallback>
                <p:oleObj name="公式" r:id="rId18" imgW="1701800" imgH="1473200" progId="Equation.3">
                  <p:embed/>
                  <p:pic>
                    <p:nvPicPr>
                      <p:cNvPr id="31540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6226" y="4005264"/>
                        <a:ext cx="1622425" cy="1404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5407" name="Object 15"/>
          <p:cNvGraphicFramePr>
            <a:graphicFrameLocks noChangeAspect="1"/>
          </p:cNvGraphicFramePr>
          <p:nvPr/>
        </p:nvGraphicFramePr>
        <p:xfrm>
          <a:off x="2212831" y="4935031"/>
          <a:ext cx="3717925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1" name="公式" r:id="rId20" imgW="3457508" imgH="809698" progId="Equation.3">
                  <p:embed/>
                </p:oleObj>
              </mc:Choice>
              <mc:Fallback>
                <p:oleObj name="公式" r:id="rId20" imgW="3457508" imgH="809698" progId="Equation.3">
                  <p:embed/>
                  <p:pic>
                    <p:nvPicPr>
                      <p:cNvPr id="3154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831" y="4935031"/>
                        <a:ext cx="3717925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5408" name="Text Box 16"/>
          <p:cNvSpPr txBox="1">
            <a:spLocks noChangeArrowheads="1"/>
          </p:cNvSpPr>
          <p:nvPr/>
        </p:nvSpPr>
        <p:spPr bwMode="auto">
          <a:xfrm>
            <a:off x="2212831" y="5884292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原方程通解为</a:t>
            </a:r>
          </a:p>
        </p:txBody>
      </p:sp>
      <p:graphicFrame>
        <p:nvGraphicFramePr>
          <p:cNvPr id="315409" name="Object 17"/>
          <p:cNvGraphicFramePr>
            <a:graphicFrameLocks noChangeAspect="1"/>
          </p:cNvGraphicFramePr>
          <p:nvPr/>
        </p:nvGraphicFramePr>
        <p:xfrm>
          <a:off x="4511676" y="5661025"/>
          <a:ext cx="4962525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2" name="公式" r:id="rId22" imgW="4819784" imgH="809698" progId="Equation.3">
                  <p:embed/>
                </p:oleObj>
              </mc:Choice>
              <mc:Fallback>
                <p:oleObj name="公式" r:id="rId22" imgW="4819784" imgH="809698" progId="Equation.3">
                  <p:embed/>
                  <p:pic>
                    <p:nvPicPr>
                      <p:cNvPr id="3154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5661025"/>
                        <a:ext cx="4962525" cy="846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5" name="Text Box 18"/>
          <p:cNvSpPr txBox="1">
            <a:spLocks noChangeArrowheads="1"/>
          </p:cNvSpPr>
          <p:nvPr/>
        </p:nvSpPr>
        <p:spPr bwMode="auto">
          <a:xfrm>
            <a:off x="2212831" y="934245"/>
            <a:ext cx="911369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315428" name="Object 36"/>
          <p:cNvGraphicFramePr>
            <a:graphicFrameLocks noChangeAspect="1"/>
          </p:cNvGraphicFramePr>
          <p:nvPr/>
        </p:nvGraphicFramePr>
        <p:xfrm>
          <a:off x="4968369" y="3542594"/>
          <a:ext cx="1639311" cy="518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3" name="Equation" r:id="rId24" imgW="634680" imgH="203040" progId="Equation.DSMT4">
                  <p:embed/>
                </p:oleObj>
              </mc:Choice>
              <mc:Fallback>
                <p:oleObj name="Equation" r:id="rId24" imgW="634680" imgH="203040" progId="Equation.DSMT4">
                  <p:embed/>
                  <p:pic>
                    <p:nvPicPr>
                      <p:cNvPr id="315428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369" y="3542594"/>
                        <a:ext cx="1639311" cy="518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051643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5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5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15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1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15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15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5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15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75"/>
                                        <p:tgtEl>
                                          <p:spTgt spid="315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15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15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75"/>
                                        <p:tgtEl>
                                          <p:spTgt spid="3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5" grpId="0" autoUpdateAnimBg="0"/>
      <p:bldP spid="315396" grpId="0" autoUpdateAnimBg="0"/>
      <p:bldP spid="315397" grpId="0" autoUpdateAnimBg="0"/>
      <p:bldP spid="315399" grpId="0" autoUpdateAnimBg="0"/>
      <p:bldP spid="315404" grpId="0" autoUpdateAnimBg="0"/>
      <p:bldP spid="315408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2781299" y="4384171"/>
            <a:ext cx="2243953" cy="609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535655" y="1687143"/>
            <a:ext cx="1066800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6332" name="Text Box 10"/>
          <p:cNvSpPr txBox="1">
            <a:spLocks noChangeArrowheads="1"/>
          </p:cNvSpPr>
          <p:nvPr/>
        </p:nvSpPr>
        <p:spPr bwMode="auto">
          <a:xfrm>
            <a:off x="1593820" y="996737"/>
            <a:ext cx="1076325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6268" name="Object 12"/>
          <p:cNvGraphicFramePr>
            <a:graphicFrameLocks noChangeAspect="1"/>
          </p:cNvGraphicFramePr>
          <p:nvPr/>
        </p:nvGraphicFramePr>
        <p:xfrm>
          <a:off x="2735226" y="942937"/>
          <a:ext cx="4893483" cy="53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4" name="Equation" r:id="rId3" imgW="2095200" imgH="228600" progId="Equation.DSMT4">
                  <p:embed/>
                </p:oleObj>
              </mc:Choice>
              <mc:Fallback>
                <p:oleObj name="Equation" r:id="rId3" imgW="2095200" imgH="228600" progId="Equation.DSMT4">
                  <p:embed/>
                  <p:pic>
                    <p:nvPicPr>
                      <p:cNvPr id="9626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5226" y="942937"/>
                        <a:ext cx="4893483" cy="53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69" name="Object 13"/>
          <p:cNvGraphicFramePr>
            <a:graphicFrameLocks noChangeAspect="1"/>
          </p:cNvGraphicFramePr>
          <p:nvPr/>
        </p:nvGraphicFramePr>
        <p:xfrm>
          <a:off x="2433638" y="1617663"/>
          <a:ext cx="8296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5" name="Equation" r:id="rId5" imgW="3517560" imgH="241200" progId="Equation.DSMT4">
                  <p:embed/>
                </p:oleObj>
              </mc:Choice>
              <mc:Fallback>
                <p:oleObj name="Equation" r:id="rId5" imgW="3517560" imgH="241200" progId="Equation.DSMT4">
                  <p:embed/>
                  <p:pic>
                    <p:nvPicPr>
                      <p:cNvPr id="9626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638" y="1617663"/>
                        <a:ext cx="8296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0" name="Text Box 14"/>
          <p:cNvSpPr txBox="1">
            <a:spLocks noChangeArrowheads="1"/>
          </p:cNvSpPr>
          <p:nvPr/>
        </p:nvSpPr>
        <p:spPr bwMode="auto">
          <a:xfrm>
            <a:off x="1790700" y="2310235"/>
            <a:ext cx="5029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对应的齐方程的特征方程为</a:t>
            </a:r>
          </a:p>
        </p:txBody>
      </p:sp>
      <p:graphicFrame>
        <p:nvGraphicFramePr>
          <p:cNvPr id="96271" name="Object 15"/>
          <p:cNvGraphicFramePr>
            <a:graphicFrameLocks noChangeAspect="1"/>
          </p:cNvGraphicFramePr>
          <p:nvPr/>
        </p:nvGraphicFramePr>
        <p:xfrm>
          <a:off x="6198553" y="2294169"/>
          <a:ext cx="2104159" cy="4741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6" name="Equation" r:id="rId7" imgW="901440" imgH="203040" progId="Equation.DSMT4">
                  <p:embed/>
                </p:oleObj>
              </mc:Choice>
              <mc:Fallback>
                <p:oleObj name="Equation" r:id="rId7" imgW="901440" imgH="203040" progId="Equation.DSMT4">
                  <p:embed/>
                  <p:pic>
                    <p:nvPicPr>
                      <p:cNvPr id="96271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8553" y="2294169"/>
                        <a:ext cx="2104159" cy="4741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2" name="Text Box 16"/>
          <p:cNvSpPr txBox="1">
            <a:spLocks noChangeArrowheads="1"/>
          </p:cNvSpPr>
          <p:nvPr/>
        </p:nvSpPr>
        <p:spPr bwMode="auto">
          <a:xfrm>
            <a:off x="3226320" y="2844322"/>
            <a:ext cx="198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特征根为</a:t>
            </a:r>
          </a:p>
        </p:txBody>
      </p:sp>
      <p:graphicFrame>
        <p:nvGraphicFramePr>
          <p:cNvPr id="96273" name="Object 17"/>
          <p:cNvGraphicFramePr>
            <a:graphicFrameLocks noChangeAspect="1"/>
          </p:cNvGraphicFramePr>
          <p:nvPr/>
        </p:nvGraphicFramePr>
        <p:xfrm>
          <a:off x="5025253" y="2815144"/>
          <a:ext cx="14319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7" name="Equation" r:id="rId9" imgW="647640" imgH="241200" progId="Equation.DSMT4">
                  <p:embed/>
                </p:oleObj>
              </mc:Choice>
              <mc:Fallback>
                <p:oleObj name="Equation" r:id="rId9" imgW="647640" imgH="241200" progId="Equation.DSMT4">
                  <p:embed/>
                  <p:pic>
                    <p:nvPicPr>
                      <p:cNvPr id="9627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5253" y="2815144"/>
                        <a:ext cx="14319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1790700" y="3347203"/>
            <a:ext cx="4343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对应的齐方程的通解为</a:t>
            </a:r>
          </a:p>
        </p:txBody>
      </p:sp>
      <p:graphicFrame>
        <p:nvGraphicFramePr>
          <p:cNvPr id="96275" name="Object 19"/>
          <p:cNvGraphicFramePr>
            <a:graphicFrameLocks noChangeAspect="1"/>
          </p:cNvGraphicFramePr>
          <p:nvPr/>
        </p:nvGraphicFramePr>
        <p:xfrm>
          <a:off x="4512308" y="3811089"/>
          <a:ext cx="3646533" cy="5512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8" name="Equation" r:id="rId11" imgW="1511280" imgH="228600" progId="Equation.DSMT4">
                  <p:embed/>
                </p:oleObj>
              </mc:Choice>
              <mc:Fallback>
                <p:oleObj name="Equation" r:id="rId11" imgW="1511280" imgH="228600" progId="Equation.DSMT4">
                  <p:embed/>
                  <p:pic>
                    <p:nvPicPr>
                      <p:cNvPr id="96275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2308" y="3811089"/>
                        <a:ext cx="3646533" cy="5512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/>
        </p:nvGraphicFramePr>
        <p:xfrm>
          <a:off x="1919536" y="4449197"/>
          <a:ext cx="8114067" cy="4738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9" name="Equation" r:id="rId13" imgW="3479760" imgH="203040" progId="Equation.DSMT4">
                  <p:embed/>
                </p:oleObj>
              </mc:Choice>
              <mc:Fallback>
                <p:oleObj name="Equation" r:id="rId13" imgW="3479760" imgH="203040" progId="Equation.DSMT4">
                  <p:embed/>
                  <p:pic>
                    <p:nvPicPr>
                      <p:cNvPr id="962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4449197"/>
                        <a:ext cx="8114067" cy="4738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7" name="Object 21"/>
          <p:cNvGraphicFramePr>
            <a:graphicFrameLocks noChangeAspect="1"/>
          </p:cNvGraphicFramePr>
          <p:nvPr/>
        </p:nvGraphicFramePr>
        <p:xfrm>
          <a:off x="5490425" y="5016449"/>
          <a:ext cx="3649662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0" name="Equation" r:id="rId15" imgW="1422360" imgH="241200" progId="Equation.DSMT4">
                  <p:embed/>
                </p:oleObj>
              </mc:Choice>
              <mc:Fallback>
                <p:oleObj name="Equation" r:id="rId15" imgW="1422360" imgH="241200" progId="Equation.DSMT4">
                  <p:embed/>
                  <p:pic>
                    <p:nvPicPr>
                      <p:cNvPr id="962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0425" y="5016449"/>
                        <a:ext cx="3649662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6278" name="Text Box 22"/>
          <p:cNvSpPr txBox="1">
            <a:spLocks noChangeArrowheads="1"/>
          </p:cNvSpPr>
          <p:nvPr/>
        </p:nvSpPr>
        <p:spPr bwMode="auto">
          <a:xfrm>
            <a:off x="1875831" y="5134298"/>
            <a:ext cx="4038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将它代入原方程，得</a:t>
            </a:r>
          </a:p>
        </p:txBody>
      </p:sp>
      <p:graphicFrame>
        <p:nvGraphicFramePr>
          <p:cNvPr id="96279" name="Object 23"/>
          <p:cNvGraphicFramePr>
            <a:graphicFrameLocks noChangeAspect="1"/>
          </p:cNvGraphicFramePr>
          <p:nvPr/>
        </p:nvGraphicFramePr>
        <p:xfrm>
          <a:off x="3535655" y="5685156"/>
          <a:ext cx="5380157" cy="6158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1" name="Equation" r:id="rId17" imgW="2108160" imgH="241200" progId="Equation.DSMT4">
                  <p:embed/>
                </p:oleObj>
              </mc:Choice>
              <mc:Fallback>
                <p:oleObj name="Equation" r:id="rId17" imgW="2108160" imgH="241200" progId="Equation.DSMT4">
                  <p:embed/>
                  <p:pic>
                    <p:nvPicPr>
                      <p:cNvPr id="9627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5655" y="5685156"/>
                        <a:ext cx="5380157" cy="6158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37" name="矩形 1"/>
          <p:cNvSpPr>
            <a:spLocks noChangeArrowheads="1"/>
          </p:cNvSpPr>
          <p:nvPr/>
        </p:nvSpPr>
        <p:spPr bwMode="auto">
          <a:xfrm>
            <a:off x="1790700" y="1669407"/>
            <a:ext cx="533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964914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6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96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96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animBg="1"/>
      <p:bldP spid="96259" grpId="0" animBg="1"/>
      <p:bldP spid="96270" grpId="0" autoUpdateAnimBg="0"/>
      <p:bldP spid="96272" grpId="0" autoUpdateAnimBg="0"/>
      <p:bldP spid="96274" grpId="0" autoUpdateAnimBg="0"/>
      <p:bldP spid="96278" grpId="0" autoUpdateAnimBg="0"/>
      <p:bldP spid="5633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904999" y="970495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比较两边同类项的系数，得</a:t>
            </a:r>
          </a:p>
        </p:txBody>
      </p:sp>
      <p:graphicFrame>
        <p:nvGraphicFramePr>
          <p:cNvPr id="46083" name="Object 3"/>
          <p:cNvGraphicFramePr>
            <a:graphicFrameLocks noChangeAspect="1"/>
          </p:cNvGraphicFramePr>
          <p:nvPr/>
        </p:nvGraphicFramePr>
        <p:xfrm>
          <a:off x="3312295" y="1370630"/>
          <a:ext cx="1677648" cy="616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8" name="Equation" r:id="rId3" imgW="622080" imgH="228600" progId="Equation.DSMT4">
                  <p:embed/>
                </p:oleObj>
              </mc:Choice>
              <mc:Fallback>
                <p:oleObj name="Equation" r:id="rId3" imgW="622080" imgH="228600" progId="Equation.DSMT4">
                  <p:embed/>
                  <p:pic>
                    <p:nvPicPr>
                      <p:cNvPr id="4608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1370630"/>
                        <a:ext cx="1677648" cy="6162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" name="Object 4"/>
          <p:cNvGraphicFramePr>
            <a:graphicFrameLocks noChangeAspect="1"/>
          </p:cNvGraphicFramePr>
          <p:nvPr/>
        </p:nvGraphicFramePr>
        <p:xfrm>
          <a:off x="3312295" y="1941741"/>
          <a:ext cx="1677647" cy="637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9" name="Equation" r:id="rId5" imgW="634680" imgH="241200" progId="Equation.DSMT4">
                  <p:embed/>
                </p:oleObj>
              </mc:Choice>
              <mc:Fallback>
                <p:oleObj name="Equation" r:id="rId5" imgW="634680" imgH="241200" progId="Equation.DSMT4">
                  <p:embed/>
                  <p:pic>
                    <p:nvPicPr>
                      <p:cNvPr id="460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1941741"/>
                        <a:ext cx="1677647" cy="6375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Object 5"/>
          <p:cNvGraphicFramePr>
            <a:graphicFrameLocks noChangeAspect="1"/>
          </p:cNvGraphicFramePr>
          <p:nvPr/>
        </p:nvGraphicFramePr>
        <p:xfrm>
          <a:off x="3312295" y="2575834"/>
          <a:ext cx="2468167" cy="5769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0" name="Equation" r:id="rId7" imgW="977760" imgH="228600" progId="Equation.DSMT4">
                  <p:embed/>
                </p:oleObj>
              </mc:Choice>
              <mc:Fallback>
                <p:oleObj name="Equation" r:id="rId7" imgW="977760" imgH="228600" progId="Equation.DSMT4">
                  <p:embed/>
                  <p:pic>
                    <p:nvPicPr>
                      <p:cNvPr id="4608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295" y="2575834"/>
                        <a:ext cx="2468167" cy="5769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6" name="AutoShape 6"/>
          <p:cNvSpPr>
            <a:spLocks/>
          </p:cNvSpPr>
          <p:nvPr/>
        </p:nvSpPr>
        <p:spPr bwMode="auto">
          <a:xfrm>
            <a:off x="3012187" y="1503517"/>
            <a:ext cx="188912" cy="1442306"/>
          </a:xfrm>
          <a:prstGeom prst="leftBrace">
            <a:avLst>
              <a:gd name="adj1" fmla="val 108333"/>
              <a:gd name="adj2" fmla="val 50000"/>
            </a:avLst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7" name="AutoShape 7"/>
          <p:cNvSpPr>
            <a:spLocks noChangeArrowheads="1"/>
          </p:cNvSpPr>
          <p:nvPr/>
        </p:nvSpPr>
        <p:spPr bwMode="auto">
          <a:xfrm>
            <a:off x="5452384" y="2157638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99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6088" name="Object 8"/>
          <p:cNvGraphicFramePr>
            <a:graphicFrameLocks noChangeAspect="1"/>
          </p:cNvGraphicFramePr>
          <p:nvPr/>
        </p:nvGraphicFramePr>
        <p:xfrm>
          <a:off x="7173099" y="1370630"/>
          <a:ext cx="1660236" cy="6098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1" name="Equation" r:id="rId9" imgW="622080" imgH="228600" progId="Equation.DSMT4">
                  <p:embed/>
                </p:oleObj>
              </mc:Choice>
              <mc:Fallback>
                <p:oleObj name="Equation" r:id="rId9" imgW="622080" imgH="228600" progId="Equation.DSMT4">
                  <p:embed/>
                  <p:pic>
                    <p:nvPicPr>
                      <p:cNvPr id="460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3099" y="1370630"/>
                        <a:ext cx="1660236" cy="6098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7140332" y="1941741"/>
          <a:ext cx="1725770" cy="609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2" name="Equation" r:id="rId11" imgW="647640" imgH="228600" progId="Equation.DSMT4">
                  <p:embed/>
                </p:oleObj>
              </mc:Choice>
              <mc:Fallback>
                <p:oleObj name="Equation" r:id="rId11" imgW="647640" imgH="228600" progId="Equation.DSMT4">
                  <p:embed/>
                  <p:pic>
                    <p:nvPicPr>
                      <p:cNvPr id="4608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0332" y="1941741"/>
                        <a:ext cx="1725770" cy="6090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0" name="Object 10"/>
          <p:cNvGraphicFramePr>
            <a:graphicFrameLocks noChangeAspect="1"/>
          </p:cNvGraphicFramePr>
          <p:nvPr/>
        </p:nvGraphicFramePr>
        <p:xfrm>
          <a:off x="7134028" y="2540623"/>
          <a:ext cx="2074628" cy="6121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3" name="Equation" r:id="rId13" imgW="774360" imgH="228600" progId="Equation.DSMT4">
                  <p:embed/>
                </p:oleObj>
              </mc:Choice>
              <mc:Fallback>
                <p:oleObj name="Equation" r:id="rId13" imgW="774360" imgH="228600" progId="Equation.DSMT4">
                  <p:embed/>
                  <p:pic>
                    <p:nvPicPr>
                      <p:cNvPr id="4609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4028" y="2540623"/>
                        <a:ext cx="2074628" cy="6121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1904999" y="3169005"/>
            <a:ext cx="365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故原方程有一特解为</a:t>
            </a:r>
          </a:p>
        </p:txBody>
      </p:sp>
      <p:graphicFrame>
        <p:nvGraphicFramePr>
          <p:cNvPr id="46092" name="Object 12"/>
          <p:cNvGraphicFramePr>
            <a:graphicFrameLocks noChangeAspect="1"/>
          </p:cNvGraphicFramePr>
          <p:nvPr/>
        </p:nvGraphicFramePr>
        <p:xfrm>
          <a:off x="4774385" y="3622595"/>
          <a:ext cx="2689768" cy="611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4" name="Equation" r:id="rId15" imgW="1002960" imgH="228600" progId="Equation.DSMT4">
                  <p:embed/>
                </p:oleObj>
              </mc:Choice>
              <mc:Fallback>
                <p:oleObj name="Equation" r:id="rId15" imgW="1002960" imgH="228600" progId="Equation.DSMT4">
                  <p:embed/>
                  <p:pic>
                    <p:nvPicPr>
                      <p:cNvPr id="4609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4385" y="3622595"/>
                        <a:ext cx="2689768" cy="611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Text Box 13"/>
          <p:cNvSpPr txBox="1">
            <a:spLocks noChangeArrowheads="1"/>
          </p:cNvSpPr>
          <p:nvPr/>
        </p:nvSpPr>
        <p:spPr bwMode="auto">
          <a:xfrm>
            <a:off x="1904999" y="4363696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综上所述，原方程的通解为</a:t>
            </a: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664619" y="4970111"/>
          <a:ext cx="7535837" cy="63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17" imgW="2869920" imgH="241200" progId="Equation.DSMT4">
                  <p:embed/>
                </p:oleObj>
              </mc:Choice>
              <mc:Fallback>
                <p:oleObj name="Equation" r:id="rId17" imgW="2869920" imgH="241200" progId="Equation.DSMT4">
                  <p:embed/>
                  <p:pic>
                    <p:nvPicPr>
                      <p:cNvPr id="460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4619" y="4970111"/>
                        <a:ext cx="7535837" cy="633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9586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6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6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6" grpId="0" animBg="1"/>
      <p:bldP spid="46087" grpId="0" animBg="1"/>
      <p:bldP spid="46091" grpId="0" autoUpdateAnimBg="0"/>
      <p:bldP spid="46093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5089209" y="2800564"/>
            <a:ext cx="1132187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2934789" y="4009600"/>
            <a:ext cx="2357647" cy="6096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4759036" y="1575265"/>
            <a:ext cx="1066800" cy="457200"/>
          </a:xfrm>
          <a:prstGeom prst="rect">
            <a:avLst/>
          </a:prstGeom>
          <a:solidFill>
            <a:srgbClr val="FF99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8381" name="Text Box 11"/>
          <p:cNvSpPr txBox="1">
            <a:spLocks noChangeArrowheads="1"/>
          </p:cNvSpPr>
          <p:nvPr/>
        </p:nvSpPr>
        <p:spPr bwMode="auto">
          <a:xfrm>
            <a:off x="1871952" y="832222"/>
            <a:ext cx="1162050" cy="481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7293" name="Object 13"/>
          <p:cNvGraphicFramePr>
            <a:graphicFrameLocks noChangeAspect="1"/>
          </p:cNvGraphicFramePr>
          <p:nvPr/>
        </p:nvGraphicFramePr>
        <p:xfrm>
          <a:off x="3198669" y="809266"/>
          <a:ext cx="5753678" cy="528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2" name="Equation" r:id="rId3" imgW="2489040" imgH="228600" progId="Equation.DSMT4">
                  <p:embed/>
                </p:oleObj>
              </mc:Choice>
              <mc:Fallback>
                <p:oleObj name="Equation" r:id="rId3" imgW="2489040" imgH="228600" progId="Equation.DSMT4">
                  <p:embed/>
                  <p:pic>
                    <p:nvPicPr>
                      <p:cNvPr id="9729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8669" y="809266"/>
                        <a:ext cx="5753678" cy="528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294" name="Object 14"/>
          <p:cNvGraphicFramePr>
            <a:graphicFrameLocks noChangeAspect="1"/>
          </p:cNvGraphicFramePr>
          <p:nvPr/>
        </p:nvGraphicFramePr>
        <p:xfrm>
          <a:off x="2600156" y="1553005"/>
          <a:ext cx="8354435" cy="58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3" name="Equation" r:id="rId5" imgW="3429000" imgH="241200" progId="Equation.DSMT4">
                  <p:embed/>
                </p:oleObj>
              </mc:Choice>
              <mc:Fallback>
                <p:oleObj name="Equation" r:id="rId5" imgW="3429000" imgH="241200" progId="Equation.DSMT4">
                  <p:embed/>
                  <p:pic>
                    <p:nvPicPr>
                      <p:cNvPr id="9729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156" y="1553005"/>
                        <a:ext cx="8354435" cy="58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5" name="Text Box 15"/>
          <p:cNvSpPr txBox="1">
            <a:spLocks noChangeArrowheads="1"/>
          </p:cNvSpPr>
          <p:nvPr/>
        </p:nvSpPr>
        <p:spPr bwMode="auto">
          <a:xfrm>
            <a:off x="2057400" y="2234678"/>
            <a:ext cx="5029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对应的齐方程的特征方程为</a:t>
            </a:r>
          </a:p>
        </p:txBody>
      </p:sp>
      <p:graphicFrame>
        <p:nvGraphicFramePr>
          <p:cNvPr id="97296" name="Object 16"/>
          <p:cNvGraphicFramePr>
            <a:graphicFrameLocks noChangeAspect="1"/>
          </p:cNvGraphicFramePr>
          <p:nvPr/>
        </p:nvGraphicFramePr>
        <p:xfrm>
          <a:off x="6656289" y="2183737"/>
          <a:ext cx="2941882" cy="4852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4" name="Equation" r:id="rId7" imgW="1231560" imgH="203040" progId="Equation.DSMT4">
                  <p:embed/>
                </p:oleObj>
              </mc:Choice>
              <mc:Fallback>
                <p:oleObj name="Equation" r:id="rId7" imgW="1231560" imgH="203040" progId="Equation.DSMT4">
                  <p:embed/>
                  <p:pic>
                    <p:nvPicPr>
                      <p:cNvPr id="9729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6289" y="2183737"/>
                        <a:ext cx="2941882" cy="4852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7" name="Text Box 17"/>
          <p:cNvSpPr txBox="1">
            <a:spLocks noChangeArrowheads="1"/>
          </p:cNvSpPr>
          <p:nvPr/>
        </p:nvSpPr>
        <p:spPr bwMode="auto">
          <a:xfrm>
            <a:off x="2075008" y="2820746"/>
            <a:ext cx="1981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特征根为</a:t>
            </a:r>
          </a:p>
        </p:txBody>
      </p:sp>
      <p:graphicFrame>
        <p:nvGraphicFramePr>
          <p:cNvPr id="97298" name="Object 18"/>
          <p:cNvGraphicFramePr>
            <a:graphicFrameLocks noChangeAspect="1"/>
          </p:cNvGraphicFramePr>
          <p:nvPr/>
        </p:nvGraphicFramePr>
        <p:xfrm>
          <a:off x="3656495" y="2836923"/>
          <a:ext cx="2863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5" name="Equation" r:id="rId9" imgW="1257120" imgH="228600" progId="Equation.DSMT4">
                  <p:embed/>
                </p:oleObj>
              </mc:Choice>
              <mc:Fallback>
                <p:oleObj name="Equation" r:id="rId9" imgW="1257120" imgH="228600" progId="Equation.DSMT4">
                  <p:embed/>
                  <p:pic>
                    <p:nvPicPr>
                      <p:cNvPr id="9729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6495" y="2836923"/>
                        <a:ext cx="2863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299" name="Text Box 19"/>
          <p:cNvSpPr txBox="1">
            <a:spLocks noChangeArrowheads="1"/>
          </p:cNvSpPr>
          <p:nvPr/>
        </p:nvSpPr>
        <p:spPr bwMode="auto">
          <a:xfrm>
            <a:off x="6402977" y="2820746"/>
            <a:ext cx="3820886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对应的齐方程的通解为</a:t>
            </a:r>
          </a:p>
        </p:txBody>
      </p:sp>
      <p:graphicFrame>
        <p:nvGraphicFramePr>
          <p:cNvPr id="97300" name="Object 20"/>
          <p:cNvGraphicFramePr>
            <a:graphicFrameLocks noChangeAspect="1"/>
          </p:cNvGraphicFramePr>
          <p:nvPr/>
        </p:nvGraphicFramePr>
        <p:xfrm>
          <a:off x="4589198" y="3358392"/>
          <a:ext cx="337820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name="Equation" r:id="rId11" imgW="1333440" imgH="241200" progId="Equation.DSMT4">
                  <p:embed/>
                </p:oleObj>
              </mc:Choice>
              <mc:Fallback>
                <p:oleObj name="Equation" r:id="rId11" imgW="1333440" imgH="241200" progId="Equation.DSMT4">
                  <p:embed/>
                  <p:pic>
                    <p:nvPicPr>
                      <p:cNvPr id="9730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9198" y="3358392"/>
                        <a:ext cx="3378200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1" name="Object 21"/>
          <p:cNvGraphicFramePr>
            <a:graphicFrameLocks noChangeAspect="1"/>
          </p:cNvGraphicFramePr>
          <p:nvPr/>
        </p:nvGraphicFramePr>
        <p:xfrm>
          <a:off x="2075008" y="4070728"/>
          <a:ext cx="8184521" cy="4796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7" name="Equation" r:id="rId13" imgW="3466800" imgH="203040" progId="Equation.DSMT4">
                  <p:embed/>
                </p:oleObj>
              </mc:Choice>
              <mc:Fallback>
                <p:oleObj name="Equation" r:id="rId13" imgW="3466800" imgH="203040" progId="Equation.DSMT4">
                  <p:embed/>
                  <p:pic>
                    <p:nvPicPr>
                      <p:cNvPr id="97301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5008" y="4070728"/>
                        <a:ext cx="8184521" cy="4796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7302" name="Object 22"/>
          <p:cNvGraphicFramePr>
            <a:graphicFrameLocks noChangeAspect="1"/>
          </p:cNvGraphicFramePr>
          <p:nvPr/>
        </p:nvGraphicFramePr>
        <p:xfrm>
          <a:off x="5292436" y="4591302"/>
          <a:ext cx="255905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8" name="Equation" r:id="rId15" imgW="977760" imgH="241200" progId="Equation.DSMT4">
                  <p:embed/>
                </p:oleObj>
              </mc:Choice>
              <mc:Fallback>
                <p:oleObj name="Equation" r:id="rId15" imgW="977760" imgH="241200" progId="Equation.DSMT4">
                  <p:embed/>
                  <p:pic>
                    <p:nvPicPr>
                      <p:cNvPr id="97302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436" y="4591302"/>
                        <a:ext cx="255905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7303" name="Text Box 23"/>
          <p:cNvSpPr txBox="1">
            <a:spLocks noChangeArrowheads="1"/>
          </p:cNvSpPr>
          <p:nvPr/>
        </p:nvSpPr>
        <p:spPr bwMode="auto">
          <a:xfrm>
            <a:off x="2036908" y="5087857"/>
            <a:ext cx="4038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将它代入原方程，得</a:t>
            </a:r>
          </a:p>
        </p:txBody>
      </p:sp>
      <p:graphicFrame>
        <p:nvGraphicFramePr>
          <p:cNvPr id="97304" name="Object 24"/>
          <p:cNvGraphicFramePr>
            <a:graphicFrameLocks noChangeAspect="1"/>
          </p:cNvGraphicFramePr>
          <p:nvPr/>
        </p:nvGraphicFramePr>
        <p:xfrm>
          <a:off x="3111188" y="5505679"/>
          <a:ext cx="6818313" cy="599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9" name="Equation" r:id="rId17" imgW="2743200" imgH="241200" progId="Equation.DSMT4">
                  <p:embed/>
                </p:oleObj>
              </mc:Choice>
              <mc:Fallback>
                <p:oleObj name="Equation" r:id="rId17" imgW="2743200" imgH="241200" progId="Equation.DSMT4">
                  <p:embed/>
                  <p:pic>
                    <p:nvPicPr>
                      <p:cNvPr id="97304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188" y="5505679"/>
                        <a:ext cx="6818313" cy="599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6" name="矩形 1"/>
          <p:cNvSpPr>
            <a:spLocks noChangeArrowheads="1"/>
          </p:cNvSpPr>
          <p:nvPr/>
        </p:nvSpPr>
        <p:spPr bwMode="auto">
          <a:xfrm>
            <a:off x="2036908" y="1644818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274452528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7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7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7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7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7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7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7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7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7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7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7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nimBg="1"/>
      <p:bldP spid="97283" grpId="0" animBg="1"/>
      <p:bldP spid="97284" grpId="0" animBg="1"/>
      <p:bldP spid="97295" grpId="0" autoUpdateAnimBg="0"/>
      <p:bldP spid="97297" grpId="0" autoUpdateAnimBg="0"/>
      <p:bldP spid="97299" grpId="0" autoUpdateAnimBg="0"/>
      <p:bldP spid="97303" grpId="0" autoUpdateAnimBg="0"/>
      <p:bldP spid="5838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2104845" y="1029203"/>
            <a:ext cx="1828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上式即</a:t>
            </a:r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/>
        </p:nvGraphicFramePr>
        <p:xfrm>
          <a:off x="3226791" y="1567307"/>
          <a:ext cx="2121118" cy="5873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2" name="Equation" r:id="rId3" imgW="825480" imgH="228600" progId="Equation.DSMT4">
                  <p:embed/>
                </p:oleObj>
              </mc:Choice>
              <mc:Fallback>
                <p:oleObj name="Equation" r:id="rId3" imgW="825480" imgH="228600" progId="Equation.DSMT4">
                  <p:embed/>
                  <p:pic>
                    <p:nvPicPr>
                      <p:cNvPr id="481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6791" y="1567307"/>
                        <a:ext cx="2121118" cy="5873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AutoShape 4"/>
          <p:cNvSpPr>
            <a:spLocks noChangeArrowheads="1"/>
          </p:cNvSpPr>
          <p:nvPr/>
        </p:nvSpPr>
        <p:spPr bwMode="auto">
          <a:xfrm>
            <a:off x="5152845" y="1789806"/>
            <a:ext cx="12192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33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6714760" y="1377195"/>
          <a:ext cx="1947478" cy="1021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3" name="Equation" r:id="rId5" imgW="774360" imgH="406080" progId="Equation.DSMT4">
                  <p:embed/>
                </p:oleObj>
              </mc:Choice>
              <mc:Fallback>
                <p:oleObj name="Equation" r:id="rId5" imgW="774360" imgH="406080" progId="Equation.DSMT4">
                  <p:embed/>
                  <p:pic>
                    <p:nvPicPr>
                      <p:cNvPr id="481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14760" y="1377195"/>
                        <a:ext cx="1947478" cy="1021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2104845" y="2401894"/>
            <a:ext cx="3657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故原方程有一特解为</a:t>
            </a:r>
          </a:p>
        </p:txBody>
      </p:sp>
      <p:graphicFrame>
        <p:nvGraphicFramePr>
          <p:cNvPr id="48135" name="Object 7"/>
          <p:cNvGraphicFramePr>
            <a:graphicFrameLocks noChangeAspect="1"/>
          </p:cNvGraphicFramePr>
          <p:nvPr/>
        </p:nvGraphicFramePr>
        <p:xfrm>
          <a:off x="4781596" y="2897861"/>
          <a:ext cx="2593975" cy="998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4" name="Equation" r:id="rId7" imgW="1054080" imgH="406080" progId="Equation.DSMT4">
                  <p:embed/>
                </p:oleObj>
              </mc:Choice>
              <mc:Fallback>
                <p:oleObj name="Equation" r:id="rId7" imgW="1054080" imgH="406080" progId="Equation.DSMT4">
                  <p:embed/>
                  <p:pic>
                    <p:nvPicPr>
                      <p:cNvPr id="4813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1596" y="2897861"/>
                        <a:ext cx="2593975" cy="998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2104845" y="3992247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综上所述，原方程的通解为</a:t>
            </a:r>
          </a:p>
        </p:txBody>
      </p:sp>
      <p:graphicFrame>
        <p:nvGraphicFramePr>
          <p:cNvPr id="48137" name="Object 9"/>
          <p:cNvGraphicFramePr>
            <a:graphicFrameLocks noChangeAspect="1"/>
          </p:cNvGraphicFramePr>
          <p:nvPr/>
        </p:nvGraphicFramePr>
        <p:xfrm>
          <a:off x="2792413" y="4664075"/>
          <a:ext cx="60737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65" name="Equation" r:id="rId9" imgW="2336760" imgH="406080" progId="Equation.DSMT4">
                  <p:embed/>
                </p:oleObj>
              </mc:Choice>
              <mc:Fallback>
                <p:oleObj name="Equation" r:id="rId9" imgW="2336760" imgH="406080" progId="Equation.DSMT4">
                  <p:embed/>
                  <p:pic>
                    <p:nvPicPr>
                      <p:cNvPr id="481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92413" y="4664075"/>
                        <a:ext cx="60737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142900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 autoUpdateAnimBg="0"/>
      <p:bldP spid="48132" grpId="0" animBg="1"/>
      <p:bldP spid="48134" grpId="0" autoUpdateAnimBg="0"/>
      <p:bldP spid="4813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6" name="Text Box 9"/>
          <p:cNvSpPr txBox="1">
            <a:spLocks noChangeArrowheads="1"/>
          </p:cNvSpPr>
          <p:nvPr/>
        </p:nvSpPr>
        <p:spPr bwMode="auto">
          <a:xfrm>
            <a:off x="1613992" y="1044806"/>
            <a:ext cx="1011967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8315" name="Object 11"/>
          <p:cNvGraphicFramePr>
            <a:graphicFrameLocks noChangeAspect="1"/>
          </p:cNvGraphicFramePr>
          <p:nvPr/>
        </p:nvGraphicFramePr>
        <p:xfrm>
          <a:off x="2848554" y="980264"/>
          <a:ext cx="6849403" cy="550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0" name="Equation" r:id="rId3" imgW="2844720" imgH="228600" progId="Equation.DSMT4">
                  <p:embed/>
                </p:oleObj>
              </mc:Choice>
              <mc:Fallback>
                <p:oleObj name="Equation" r:id="rId3" imgW="2844720" imgH="228600" progId="Equation.DSMT4">
                  <p:embed/>
                  <p:pic>
                    <p:nvPicPr>
                      <p:cNvPr id="983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8554" y="980264"/>
                        <a:ext cx="6849403" cy="5503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16" name="Object 12"/>
          <p:cNvGraphicFramePr>
            <a:graphicFrameLocks noChangeAspect="1"/>
          </p:cNvGraphicFramePr>
          <p:nvPr/>
        </p:nvGraphicFramePr>
        <p:xfrm>
          <a:off x="1847305" y="2535588"/>
          <a:ext cx="5006000" cy="5889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1" name="Equation" r:id="rId5" imgW="1942920" imgH="228600" progId="Equation.DSMT4">
                  <p:embed/>
                </p:oleObj>
              </mc:Choice>
              <mc:Fallback>
                <p:oleObj name="Equation" r:id="rId5" imgW="1942920" imgH="228600" progId="Equation.DSMT4">
                  <p:embed/>
                  <p:pic>
                    <p:nvPicPr>
                      <p:cNvPr id="9831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305" y="2535588"/>
                        <a:ext cx="5006000" cy="5889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17" name="Line 13"/>
          <p:cNvSpPr>
            <a:spLocks noChangeShapeType="1"/>
          </p:cNvSpPr>
          <p:nvPr/>
        </p:nvSpPr>
        <p:spPr bwMode="auto">
          <a:xfrm flipV="1">
            <a:off x="6444673" y="2151881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8318" name="Line 14"/>
          <p:cNvSpPr>
            <a:spLocks noChangeShapeType="1"/>
          </p:cNvSpPr>
          <p:nvPr/>
        </p:nvSpPr>
        <p:spPr bwMode="auto">
          <a:xfrm>
            <a:off x="6444673" y="2837681"/>
            <a:ext cx="228600" cy="685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98319" name="Object 15"/>
          <p:cNvGraphicFramePr>
            <a:graphicFrameLocks noChangeAspect="1"/>
          </p:cNvGraphicFramePr>
          <p:nvPr/>
        </p:nvGraphicFramePr>
        <p:xfrm>
          <a:off x="6673273" y="1712604"/>
          <a:ext cx="3319318" cy="5974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2" name="Equation" r:id="rId7" imgW="1269720" imgH="228600" progId="Equation.DSMT4">
                  <p:embed/>
                </p:oleObj>
              </mc:Choice>
              <mc:Fallback>
                <p:oleObj name="Equation" r:id="rId7" imgW="1269720" imgH="228600" progId="Equation.DSMT4">
                  <p:embed/>
                  <p:pic>
                    <p:nvPicPr>
                      <p:cNvPr id="9831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3273" y="1712604"/>
                        <a:ext cx="3319318" cy="5974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0" name="Object 16"/>
          <p:cNvGraphicFramePr>
            <a:graphicFrameLocks noChangeAspect="1"/>
          </p:cNvGraphicFramePr>
          <p:nvPr/>
        </p:nvGraphicFramePr>
        <p:xfrm>
          <a:off x="6698228" y="3266854"/>
          <a:ext cx="3636241" cy="497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3" name="Equation" r:id="rId9" imgW="1485720" imgH="203040" progId="Equation.DSMT4">
                  <p:embed/>
                </p:oleObj>
              </mc:Choice>
              <mc:Fallback>
                <p:oleObj name="Equation" r:id="rId9" imgW="1485720" imgH="203040" progId="Equation.DSMT4">
                  <p:embed/>
                  <p:pic>
                    <p:nvPicPr>
                      <p:cNvPr id="983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228" y="3266854"/>
                        <a:ext cx="3636241" cy="4972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1" name="Object 17"/>
          <p:cNvGraphicFramePr>
            <a:graphicFrameLocks noChangeAspect="1"/>
          </p:cNvGraphicFramePr>
          <p:nvPr/>
        </p:nvGraphicFramePr>
        <p:xfrm>
          <a:off x="8665004" y="2160693"/>
          <a:ext cx="2376488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4" name="Equation" r:id="rId11" imgW="939600" imgH="406080" progId="Equation.DSMT4">
                  <p:embed/>
                </p:oleObj>
              </mc:Choice>
              <mc:Fallback>
                <p:oleObj name="Equation" r:id="rId11" imgW="939600" imgH="406080" progId="Equation.DSMT4">
                  <p:embed/>
                  <p:pic>
                    <p:nvPicPr>
                      <p:cNvPr id="983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65004" y="2160693"/>
                        <a:ext cx="2376488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8322" name="Object 18"/>
          <p:cNvGraphicFramePr>
            <a:graphicFrameLocks noChangeAspect="1"/>
          </p:cNvGraphicFramePr>
          <p:nvPr/>
        </p:nvGraphicFramePr>
        <p:xfrm>
          <a:off x="8614409" y="3629098"/>
          <a:ext cx="1979613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5" name="Equation" r:id="rId13" imgW="787320" imgH="406080" progId="Equation.DSMT4">
                  <p:embed/>
                </p:oleObj>
              </mc:Choice>
              <mc:Fallback>
                <p:oleObj name="Equation" r:id="rId13" imgW="787320" imgH="406080" progId="Equation.DSMT4">
                  <p:embed/>
                  <p:pic>
                    <p:nvPicPr>
                      <p:cNvPr id="9832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4409" y="3629098"/>
                        <a:ext cx="1979613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9" name="Text Box 22"/>
          <p:cNvSpPr txBox="1">
            <a:spLocks noChangeArrowheads="1"/>
          </p:cNvSpPr>
          <p:nvPr/>
        </p:nvSpPr>
        <p:spPr bwMode="auto">
          <a:xfrm>
            <a:off x="1758373" y="3673788"/>
            <a:ext cx="41465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对应的齐方程的通解为</a:t>
            </a:r>
          </a:p>
        </p:txBody>
      </p:sp>
      <p:graphicFrame>
        <p:nvGraphicFramePr>
          <p:cNvPr id="60424" name="Object 23"/>
          <p:cNvGraphicFramePr>
            <a:graphicFrameLocks noChangeAspect="1"/>
          </p:cNvGraphicFramePr>
          <p:nvPr/>
        </p:nvGraphicFramePr>
        <p:xfrm>
          <a:off x="3831648" y="4152078"/>
          <a:ext cx="2948295" cy="5580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6" name="Equation" r:id="rId15" imgW="1358640" imgH="241200" progId="Equation.DSMT4">
                  <p:embed/>
                </p:oleObj>
              </mc:Choice>
              <mc:Fallback>
                <p:oleObj name="Equation" r:id="rId15" imgW="1358640" imgH="241200" progId="Equation.DSMT4">
                  <p:embed/>
                  <p:pic>
                    <p:nvPicPr>
                      <p:cNvPr id="60424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1648" y="4152078"/>
                        <a:ext cx="2948295" cy="5580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328" name="Text Box 24"/>
          <p:cNvSpPr txBox="1">
            <a:spLocks noChangeArrowheads="1"/>
          </p:cNvSpPr>
          <p:nvPr/>
        </p:nvSpPr>
        <p:spPr bwMode="auto">
          <a:xfrm>
            <a:off x="1758373" y="4721536"/>
            <a:ext cx="48006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综上所述，原方程的通解为</a:t>
            </a:r>
          </a:p>
        </p:txBody>
      </p:sp>
      <p:graphicFrame>
        <p:nvGraphicFramePr>
          <p:cNvPr id="98329" name="Object 25"/>
          <p:cNvGraphicFramePr>
            <a:graphicFrameLocks noChangeAspect="1"/>
          </p:cNvGraphicFramePr>
          <p:nvPr/>
        </p:nvGraphicFramePr>
        <p:xfrm>
          <a:off x="2608182" y="5080153"/>
          <a:ext cx="70897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97" name="Equation" r:id="rId17" imgW="2958840" imgH="406080" progId="Equation.DSMT4">
                  <p:embed/>
                </p:oleObj>
              </mc:Choice>
              <mc:Fallback>
                <p:oleObj name="Equation" r:id="rId17" imgW="2958840" imgH="406080" progId="Equation.DSMT4">
                  <p:embed/>
                  <p:pic>
                    <p:nvPicPr>
                      <p:cNvPr id="983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8182" y="5080153"/>
                        <a:ext cx="7089775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1" name="矩形 1"/>
          <p:cNvSpPr>
            <a:spLocks noChangeArrowheads="1"/>
          </p:cNvSpPr>
          <p:nvPr/>
        </p:nvSpPr>
        <p:spPr bwMode="auto">
          <a:xfrm>
            <a:off x="1847305" y="1636985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256835145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8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8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8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8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9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98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17" grpId="0" animBg="1"/>
      <p:bldP spid="98318" grpId="0" animBg="1"/>
      <p:bldP spid="60429" grpId="0"/>
      <p:bldP spid="98328" grpId="0" autoUpdateAnimBg="0"/>
      <p:bldP spid="6043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5579" y="1056880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951788" y="1104188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(2010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年考研高数一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35431" y="1087199"/>
          <a:ext cx="6016357" cy="518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1" name="Equation" r:id="rId3" imgW="2654280" imgH="228600" progId="Equation.DSMT4">
                  <p:embed/>
                </p:oleObj>
              </mc:Choice>
              <mc:Fallback>
                <p:oleObj name="Equation" r:id="rId3" imgW="2654280" imgH="22860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35431" y="1087199"/>
                        <a:ext cx="6016357" cy="518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1043665" y="15658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675598" y="1633144"/>
          <a:ext cx="8564563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2" name="Equation" r:id="rId5" imgW="3771720" imgH="215640" progId="Equation.DSMT4">
                  <p:embed/>
                </p:oleObj>
              </mc:Choice>
              <mc:Fallback>
                <p:oleObj name="Equation" r:id="rId5" imgW="3771720" imgH="21564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75598" y="1633144"/>
                        <a:ext cx="8564563" cy="490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043666" y="2074583"/>
          <a:ext cx="2435225" cy="487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3" name="Equation" r:id="rId7" imgW="1015920" imgH="203040" progId="Equation.DSMT4">
                  <p:embed/>
                </p:oleObj>
              </mc:Choice>
              <mc:Fallback>
                <p:oleObj name="Equation" r:id="rId7" imgW="1015920" imgH="20304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43666" y="2074583"/>
                        <a:ext cx="2435225" cy="487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3896720" y="2063852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解得，</a:t>
            </a: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221331" y="2066246"/>
          <a:ext cx="21526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4" name="Equation" r:id="rId9" imgW="914400" imgH="228600" progId="Equation.DSMT4">
                  <p:embed/>
                </p:oleObj>
              </mc:Choice>
              <mc:Fallback>
                <p:oleObj name="Equation" r:id="rId9" imgW="914400" imgH="228600" progId="Equation.DSMT4">
                  <p:embed/>
                  <p:pic>
                    <p:nvPicPr>
                      <p:cNvPr id="9" name="对象 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221331" y="2066246"/>
                        <a:ext cx="2152650" cy="538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6470" y="2589429"/>
          <a:ext cx="4025704" cy="47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5" name="Equation" r:id="rId11" imgW="1739880" imgH="203040" progId="Equation.DSMT4">
                  <p:embed/>
                </p:oleObj>
              </mc:Choice>
              <mc:Fallback>
                <p:oleObj name="Equation" r:id="rId11" imgW="1739880" imgH="203040" progId="Equation.DSMT4">
                  <p:embed/>
                  <p:pic>
                    <p:nvPicPr>
                      <p:cNvPr id="10" name="对象 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26470" y="2589429"/>
                        <a:ext cx="4025704" cy="47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950994" y="2562544"/>
          <a:ext cx="2669646" cy="569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6" name="Equation" r:id="rId13" imgW="1130040" imgH="241200" progId="Equation.DSMT4">
                  <p:embed/>
                </p:oleObj>
              </mc:Choice>
              <mc:Fallback>
                <p:oleObj name="Equation" r:id="rId13" imgW="1130040" imgH="241200" progId="Equation.DSMT4">
                  <p:embed/>
                  <p:pic>
                    <p:nvPicPr>
                      <p:cNvPr id="11" name="对象 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0994" y="2562544"/>
                        <a:ext cx="2669646" cy="5699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27649" y="3124358"/>
          <a:ext cx="6599964" cy="5449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7"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27649" y="3124358"/>
                        <a:ext cx="6599964" cy="54495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7487745" y="3083473"/>
          <a:ext cx="2616200" cy="560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17" imgW="1066680" imgH="228600" progId="Equation.DSMT4">
                  <p:embed/>
                </p:oleObj>
              </mc:Choice>
              <mc:Fallback>
                <p:oleObj name="Equation" r:id="rId17" imgW="106668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487745" y="3083473"/>
                        <a:ext cx="2616200" cy="560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976942" y="386735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则</a:t>
            </a: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818449" y="3811955"/>
          <a:ext cx="40941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9" name="Equation" r:id="rId19" imgW="1739880" imgH="228600" progId="Equation.DSMT4">
                  <p:embed/>
                </p:oleObj>
              </mc:Choice>
              <mc:Fallback>
                <p:oleObj name="Equation" r:id="rId19" imgW="1739880" imgH="228600" progId="Equation.DSMT4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18449" y="3811955"/>
                        <a:ext cx="4094162" cy="538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5964409" y="3774726"/>
          <a:ext cx="4632541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0" name="Equation" r:id="rId21" imgW="2082600" imgH="228600" progId="Equation.DSMT4">
                  <p:embed/>
                </p:oleObj>
              </mc:Choice>
              <mc:Fallback>
                <p:oleObj name="Equation" r:id="rId21" imgW="2082600" imgH="228600" progId="Equation.DSMT4">
                  <p:embed/>
                  <p:pic>
                    <p:nvPicPr>
                      <p:cNvPr id="16" name="对象 1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964409" y="3774726"/>
                        <a:ext cx="4632541" cy="5080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76942" y="4507540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代入原方程解得</a:t>
            </a: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575086" y="4513745"/>
          <a:ext cx="2382793" cy="5016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1" name="Equation" r:id="rId23" imgW="965160" imgH="203040" progId="Equation.DSMT4">
                  <p:embed/>
                </p:oleObj>
              </mc:Choice>
              <mc:Fallback>
                <p:oleObj name="Equation" r:id="rId23" imgW="965160" imgH="20304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75086" y="4513745"/>
                        <a:ext cx="2382793" cy="5016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99683" y="4502955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故特解为</a:t>
            </a: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566255" y="4424611"/>
          <a:ext cx="2678112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2" name="Equation" r:id="rId25" imgW="1091880" imgH="228600" progId="Equation.DSMT4">
                  <p:embed/>
                </p:oleObj>
              </mc:Choice>
              <mc:Fallback>
                <p:oleObj name="Equation" r:id="rId25" imgW="1091880" imgH="228600" progId="Equation.DSMT4">
                  <p:embed/>
                  <p:pic>
                    <p:nvPicPr>
                      <p:cNvPr id="20" name="对象 1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566255" y="4424611"/>
                        <a:ext cx="2678112" cy="560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068715" y="5108495"/>
          <a:ext cx="332105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3" name="Equation" r:id="rId27" imgW="1434960" imgH="203040" progId="Equation.DSMT4">
                  <p:embed/>
                </p:oleObj>
              </mc:Choice>
              <mc:Fallback>
                <p:oleObj name="Equation" r:id="rId27" imgW="1434960" imgH="203040" progId="Equation.DSMT4">
                  <p:embed/>
                  <p:pic>
                    <p:nvPicPr>
                      <p:cNvPr id="21" name="对象 2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068715" y="5108495"/>
                        <a:ext cx="3321050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3423983" y="5578395"/>
          <a:ext cx="1498397" cy="4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4" name="Equation" r:id="rId29" imgW="634680" imgH="203040" progId="Equation.DSMT4">
                  <p:embed/>
                </p:oleObj>
              </mc:Choice>
              <mc:Fallback>
                <p:oleObj name="Equation" r:id="rId29" imgW="634680" imgH="203040" progId="Equation.DSMT4">
                  <p:embed/>
                  <p:pic>
                    <p:nvPicPr>
                      <p:cNvPr id="22" name="对象 2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423983" y="5578395"/>
                        <a:ext cx="1498397" cy="4794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922380" y="5572240"/>
          <a:ext cx="4419682" cy="5751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35" name="Equation" r:id="rId31" imgW="1854000" imgH="241200" progId="Equation.DSMT4">
                  <p:embed/>
                </p:oleObj>
              </mc:Choice>
              <mc:Fallback>
                <p:oleObj name="Equation" r:id="rId31" imgW="1854000" imgH="24120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922380" y="5572240"/>
                        <a:ext cx="4419682" cy="5751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7527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8" grpId="0"/>
      <p:bldP spid="14" grpId="0"/>
      <p:bldP spid="17" grpId="0"/>
      <p:bldP spid="1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9493" name="Object 5"/>
          <p:cNvGraphicFramePr>
            <a:graphicFrameLocks noChangeAspect="1"/>
          </p:cNvGraphicFramePr>
          <p:nvPr/>
        </p:nvGraphicFramePr>
        <p:xfrm>
          <a:off x="2077461" y="2817722"/>
          <a:ext cx="8104187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6" name="Equation" r:id="rId4" imgW="2654280" imgH="241200" progId="Equation.DSMT4">
                  <p:embed/>
                </p:oleObj>
              </mc:Choice>
              <mc:Fallback>
                <p:oleObj name="Equation" r:id="rId4" imgW="2654280" imgH="241200" progId="Equation.DSMT4">
                  <p:embed/>
                  <p:pic>
                    <p:nvPicPr>
                      <p:cNvPr id="31949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7461" y="2817722"/>
                        <a:ext cx="8104187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4" name="Object 6"/>
          <p:cNvGraphicFramePr>
            <a:graphicFrameLocks noChangeAspect="1"/>
          </p:cNvGraphicFramePr>
          <p:nvPr/>
        </p:nvGraphicFramePr>
        <p:xfrm>
          <a:off x="1846552" y="3606246"/>
          <a:ext cx="5653933" cy="6035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7" name="Equation" r:id="rId6" imgW="2260440" imgH="241200" progId="Equation.DSMT4">
                  <p:embed/>
                </p:oleObj>
              </mc:Choice>
              <mc:Fallback>
                <p:oleObj name="Equation" r:id="rId6" imgW="2260440" imgH="241200" progId="Equation.DSMT4">
                  <p:embed/>
                  <p:pic>
                    <p:nvPicPr>
                      <p:cNvPr id="31949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552" y="3606246"/>
                        <a:ext cx="5653933" cy="6035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5" name="Object 7"/>
          <p:cNvGraphicFramePr>
            <a:graphicFrameLocks noChangeAspect="1"/>
          </p:cNvGraphicFramePr>
          <p:nvPr/>
        </p:nvGraphicFramePr>
        <p:xfrm>
          <a:off x="7648867" y="3532910"/>
          <a:ext cx="2538168" cy="676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8" name="Equation" r:id="rId8" imgW="952200" imgH="253800" progId="Equation.DSMT4">
                  <p:embed/>
                </p:oleObj>
              </mc:Choice>
              <mc:Fallback>
                <p:oleObj name="Equation" r:id="rId8" imgW="952200" imgH="253800" progId="Equation.DSMT4">
                  <p:embed/>
                  <p:pic>
                    <p:nvPicPr>
                      <p:cNvPr id="31949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48867" y="3532910"/>
                        <a:ext cx="2538168" cy="676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496" name="Object 8"/>
          <p:cNvGraphicFramePr>
            <a:graphicFrameLocks noChangeAspect="1"/>
          </p:cNvGraphicFramePr>
          <p:nvPr/>
        </p:nvGraphicFramePr>
        <p:xfrm>
          <a:off x="3792539" y="4581524"/>
          <a:ext cx="3856328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9" name="Equation" r:id="rId10" imgW="3403600" imgH="977900" progId="Equation.3">
                  <p:embed/>
                </p:oleObj>
              </mc:Choice>
              <mc:Fallback>
                <p:oleObj name="Equation" r:id="rId10" imgW="3403600" imgH="977900" progId="Equation.3">
                  <p:embed/>
                  <p:pic>
                    <p:nvPicPr>
                      <p:cNvPr id="31949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92539" y="4581524"/>
                        <a:ext cx="3856328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11"/>
          <p:cNvGraphicFramePr>
            <a:graphicFrameLocks noChangeAspect="1"/>
          </p:cNvGraphicFramePr>
          <p:nvPr/>
        </p:nvGraphicFramePr>
        <p:xfrm>
          <a:off x="1732254" y="1076092"/>
          <a:ext cx="7976898" cy="70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0" name="Equation" r:id="rId12" imgW="2971800" imgH="241200" progId="Equation.DSMT4">
                  <p:embed/>
                </p:oleObj>
              </mc:Choice>
              <mc:Fallback>
                <p:oleObj name="Equation" r:id="rId12" imgW="2971800" imgH="241200" progId="Equation.DSMT4">
                  <p:embed/>
                  <p:pic>
                    <p:nvPicPr>
                      <p:cNvPr id="6144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2254" y="1076092"/>
                        <a:ext cx="7976898" cy="70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9500" name="Object 12"/>
          <p:cNvGraphicFramePr>
            <a:graphicFrameLocks noChangeAspect="1"/>
          </p:cNvGraphicFramePr>
          <p:nvPr/>
        </p:nvGraphicFramePr>
        <p:xfrm>
          <a:off x="1846552" y="2154611"/>
          <a:ext cx="465931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1" name="Equation" r:id="rId14" imgW="1587240" imgH="203040" progId="Equation.DSMT4">
                  <p:embed/>
                </p:oleObj>
              </mc:Choice>
              <mc:Fallback>
                <p:oleObj name="Equation" r:id="rId14" imgW="1587240" imgH="203040" progId="Equation.DSMT4">
                  <p:embed/>
                  <p:pic>
                    <p:nvPicPr>
                      <p:cNvPr id="31950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552" y="2154611"/>
                        <a:ext cx="4659312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116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9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9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9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19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9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/>
          <p:cNvGraphicFramePr>
            <a:graphicFrameLocks noChangeAspect="1"/>
          </p:cNvGraphicFramePr>
          <p:nvPr/>
        </p:nvGraphicFramePr>
        <p:xfrm>
          <a:off x="2927648" y="894486"/>
          <a:ext cx="4752528" cy="44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4" name="公式" r:id="rId4" imgW="4857795" imgH="438004" progId="Equation.3">
                  <p:embed/>
                </p:oleObj>
              </mc:Choice>
              <mc:Fallback>
                <p:oleObj name="公式" r:id="rId4" imgW="4857795" imgH="438004" progId="Equation.3">
                  <p:embed/>
                  <p:pic>
                    <p:nvPicPr>
                      <p:cNvPr id="6246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648" y="894486"/>
                        <a:ext cx="4752528" cy="44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39" name="Text Box 3"/>
          <p:cNvSpPr txBox="1">
            <a:spLocks noChangeArrowheads="1"/>
          </p:cNvSpPr>
          <p:nvPr/>
        </p:nvSpPr>
        <p:spPr bwMode="auto">
          <a:xfrm>
            <a:off x="2006304" y="1471431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2608258" y="1512555"/>
            <a:ext cx="41243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对应齐次方程的特征方程</a:t>
            </a:r>
          </a:p>
        </p:txBody>
      </p:sp>
      <p:graphicFrame>
        <p:nvGraphicFramePr>
          <p:cNvPr id="321541" name="Object 5"/>
          <p:cNvGraphicFramePr>
            <a:graphicFrameLocks noChangeAspect="1"/>
          </p:cNvGraphicFramePr>
          <p:nvPr/>
        </p:nvGraphicFramePr>
        <p:xfrm>
          <a:off x="5444746" y="2530678"/>
          <a:ext cx="3512416" cy="5670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5" name="Equation" r:id="rId6" imgW="1422360" imgH="228600" progId="Equation.DSMT4">
                  <p:embed/>
                </p:oleObj>
              </mc:Choice>
              <mc:Fallback>
                <p:oleObj name="Equation" r:id="rId6" imgW="1422360" imgH="228600" progId="Equation.DSMT4">
                  <p:embed/>
                  <p:pic>
                    <p:nvPicPr>
                      <p:cNvPr id="3215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4746" y="2530678"/>
                        <a:ext cx="3512416" cy="5670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8" name="Text Box 19"/>
          <p:cNvSpPr txBox="1">
            <a:spLocks noChangeArrowheads="1"/>
          </p:cNvSpPr>
          <p:nvPr/>
        </p:nvSpPr>
        <p:spPr bwMode="auto">
          <a:xfrm>
            <a:off x="1976294" y="877231"/>
            <a:ext cx="858014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6</a:t>
            </a:r>
          </a:p>
        </p:txBody>
      </p:sp>
      <p:sp>
        <p:nvSpPr>
          <p:cNvPr id="321556" name="Text Box 20"/>
          <p:cNvSpPr txBox="1">
            <a:spLocks noChangeArrowheads="1"/>
          </p:cNvSpPr>
          <p:nvPr/>
        </p:nvSpPr>
        <p:spPr bwMode="auto">
          <a:xfrm>
            <a:off x="1995487" y="2617580"/>
            <a:ext cx="37480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对应齐次方程的通解</a:t>
            </a:r>
          </a:p>
        </p:txBody>
      </p:sp>
      <p:graphicFrame>
        <p:nvGraphicFramePr>
          <p:cNvPr id="321557" name="Object 21"/>
          <p:cNvGraphicFramePr>
            <a:graphicFrameLocks noChangeAspect="1"/>
          </p:cNvGraphicFramePr>
          <p:nvPr/>
        </p:nvGraphicFramePr>
        <p:xfrm>
          <a:off x="6732583" y="1527549"/>
          <a:ext cx="1485900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6" name="Equation" r:id="rId8" imgW="647640" imgH="203040" progId="Equation.DSMT4">
                  <p:embed/>
                </p:oleObj>
              </mc:Choice>
              <mc:Fallback>
                <p:oleObj name="Equation" r:id="rId8" imgW="647640" imgH="203040" progId="Equation.DSMT4">
                  <p:embed/>
                  <p:pic>
                    <p:nvPicPr>
                      <p:cNvPr id="32155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3" y="1527549"/>
                        <a:ext cx="1485900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58" name="Text Box 22"/>
          <p:cNvSpPr txBox="1">
            <a:spLocks noChangeArrowheads="1"/>
          </p:cNvSpPr>
          <p:nvPr/>
        </p:nvSpPr>
        <p:spPr bwMode="auto">
          <a:xfrm>
            <a:off x="2006304" y="2082203"/>
            <a:ext cx="129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</a:t>
            </a:r>
          </a:p>
        </p:txBody>
      </p:sp>
      <p:graphicFrame>
        <p:nvGraphicFramePr>
          <p:cNvPr id="321559" name="Object 23"/>
          <p:cNvGraphicFramePr>
            <a:graphicFrameLocks noChangeAspect="1"/>
          </p:cNvGraphicFramePr>
          <p:nvPr/>
        </p:nvGraphicFramePr>
        <p:xfrm>
          <a:off x="3245573" y="2107706"/>
          <a:ext cx="1062037" cy="4221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7" name="Equation" r:id="rId10" imgW="444240" imgH="177480" progId="Equation.DSMT4">
                  <p:embed/>
                </p:oleObj>
              </mc:Choice>
              <mc:Fallback>
                <p:oleObj name="Equation" r:id="rId10" imgW="444240" imgH="177480" progId="Equation.DSMT4">
                  <p:embed/>
                  <p:pic>
                    <p:nvPicPr>
                      <p:cNvPr id="321559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5573" y="2107706"/>
                        <a:ext cx="1062037" cy="4221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1" name="Object 25"/>
          <p:cNvGraphicFramePr>
            <a:graphicFrameLocks noChangeAspect="1"/>
          </p:cNvGraphicFramePr>
          <p:nvPr/>
        </p:nvGraphicFramePr>
        <p:xfrm>
          <a:off x="2067687" y="3117144"/>
          <a:ext cx="5108434" cy="5630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8" name="Equation" r:id="rId12" imgW="2082600" imgH="228600" progId="Equation.DSMT4">
                  <p:embed/>
                </p:oleObj>
              </mc:Choice>
              <mc:Fallback>
                <p:oleObj name="Equation" r:id="rId12" imgW="2082600" imgH="228600" progId="Equation.DSMT4">
                  <p:embed/>
                  <p:pic>
                    <p:nvPicPr>
                      <p:cNvPr id="321561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7687" y="3117144"/>
                        <a:ext cx="5108434" cy="5630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2" name="Object 26"/>
          <p:cNvGraphicFramePr>
            <a:graphicFrameLocks noChangeAspect="1"/>
          </p:cNvGraphicFramePr>
          <p:nvPr/>
        </p:nvGraphicFramePr>
        <p:xfrm>
          <a:off x="1976294" y="3685658"/>
          <a:ext cx="845978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69" name="Equation" r:id="rId14" imgW="3454200" imgH="215640" progId="Equation.DSMT4">
                  <p:embed/>
                </p:oleObj>
              </mc:Choice>
              <mc:Fallback>
                <p:oleObj name="Equation" r:id="rId14" imgW="3454200" imgH="215640" progId="Equation.DSMT4">
                  <p:embed/>
                  <p:pic>
                    <p:nvPicPr>
                      <p:cNvPr id="321562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3685658"/>
                        <a:ext cx="845978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3" name="Object 27"/>
          <p:cNvGraphicFramePr>
            <a:graphicFrameLocks noChangeAspect="1"/>
          </p:cNvGraphicFramePr>
          <p:nvPr/>
        </p:nvGraphicFramePr>
        <p:xfrm>
          <a:off x="1976294" y="4308575"/>
          <a:ext cx="7628904" cy="529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0" name="Equation" r:id="rId16" imgW="3098520" imgH="215640" progId="Equation.DSMT4">
                  <p:embed/>
                </p:oleObj>
              </mc:Choice>
              <mc:Fallback>
                <p:oleObj name="Equation" r:id="rId16" imgW="3098520" imgH="215640" progId="Equation.DSMT4">
                  <p:embed/>
                  <p:pic>
                    <p:nvPicPr>
                      <p:cNvPr id="321563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4308575"/>
                        <a:ext cx="7628904" cy="5293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4" name="Object 28"/>
          <p:cNvGraphicFramePr>
            <a:graphicFrameLocks noChangeAspect="1"/>
          </p:cNvGraphicFramePr>
          <p:nvPr/>
        </p:nvGraphicFramePr>
        <p:xfrm>
          <a:off x="1976294" y="4892247"/>
          <a:ext cx="5311046" cy="534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1" name="Equation" r:id="rId18" imgW="1981080" imgH="215640" progId="Equation.DSMT4">
                  <p:embed/>
                </p:oleObj>
              </mc:Choice>
              <mc:Fallback>
                <p:oleObj name="Equation" r:id="rId18" imgW="1981080" imgH="215640" progId="Equation.DSMT4">
                  <p:embed/>
                  <p:pic>
                    <p:nvPicPr>
                      <p:cNvPr id="321564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294" y="4892247"/>
                        <a:ext cx="5311046" cy="5344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1565" name="Object 29"/>
          <p:cNvGraphicFramePr>
            <a:graphicFrameLocks noChangeAspect="1"/>
          </p:cNvGraphicFramePr>
          <p:nvPr/>
        </p:nvGraphicFramePr>
        <p:xfrm>
          <a:off x="7287340" y="4896748"/>
          <a:ext cx="36607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2" name="Equation" r:id="rId20" imgW="1371600" imgH="215640" progId="Equation.DSMT4">
                  <p:embed/>
                </p:oleObj>
              </mc:Choice>
              <mc:Fallback>
                <p:oleObj name="Equation" r:id="rId20" imgW="1371600" imgH="215640" progId="Equation.DSMT4">
                  <p:embed/>
                  <p:pic>
                    <p:nvPicPr>
                      <p:cNvPr id="32156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340" y="4896748"/>
                        <a:ext cx="36607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1566" name="Text Box 30"/>
          <p:cNvSpPr txBox="1">
            <a:spLocks noChangeArrowheads="1"/>
          </p:cNvSpPr>
          <p:nvPr/>
        </p:nvSpPr>
        <p:spPr bwMode="auto">
          <a:xfrm>
            <a:off x="1922759" y="5461603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原方程通解为</a:t>
            </a:r>
          </a:p>
        </p:txBody>
      </p:sp>
      <p:graphicFrame>
        <p:nvGraphicFramePr>
          <p:cNvPr id="321567" name="Object 31"/>
          <p:cNvGraphicFramePr>
            <a:graphicFrameLocks noChangeAspect="1"/>
          </p:cNvGraphicFramePr>
          <p:nvPr/>
        </p:nvGraphicFramePr>
        <p:xfrm>
          <a:off x="4341704" y="5472354"/>
          <a:ext cx="4762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73" name="公式" r:id="rId22" imgW="4762500" imgH="419100" progId="Equation.3">
                  <p:embed/>
                </p:oleObj>
              </mc:Choice>
              <mc:Fallback>
                <p:oleObj name="公式" r:id="rId22" imgW="4762500" imgH="419100" progId="Equation.3">
                  <p:embed/>
                  <p:pic>
                    <p:nvPicPr>
                      <p:cNvPr id="321567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704" y="5472354"/>
                        <a:ext cx="4762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643010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3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321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3000"/>
                                        <p:tgtEl>
                                          <p:spTgt spid="3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0"/>
                                        <p:tgtEl>
                                          <p:spTgt spid="3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21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3000"/>
                                        <p:tgtEl>
                                          <p:spTgt spid="321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21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321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9" grpId="0" autoUpdateAnimBg="0"/>
      <p:bldP spid="321540" grpId="0" autoUpdateAnimBg="0"/>
      <p:bldP spid="321556" grpId="0"/>
      <p:bldP spid="321558" grpId="0" autoUpdateAnimBg="0"/>
      <p:bldP spid="321566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08" name="Rectangle 24"/>
          <p:cNvSpPr>
            <a:spLocks noChangeArrowheads="1"/>
          </p:cNvSpPr>
          <p:nvPr/>
        </p:nvSpPr>
        <p:spPr bwMode="auto">
          <a:xfrm>
            <a:off x="2358112" y="1677734"/>
            <a:ext cx="6697663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kumimoji="1" lang="zh-CN" altLang="en-US" sz="2800" b="1" dirty="0">
                <a:latin typeface="宋体" pitchFamily="2" charset="-122"/>
              </a:rPr>
              <a:t>方程的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itchFamily="2" charset="-122"/>
              </a:rPr>
              <a:t>特点</a:t>
            </a:r>
            <a:r>
              <a:rPr kumimoji="1" lang="zh-CN" altLang="en-US" sz="2800" b="1" dirty="0">
                <a:latin typeface="宋体" pitchFamily="2" charset="-122"/>
              </a:rPr>
              <a:t>：方程右端不显含未知函数</a:t>
            </a: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221212" name="Rectangle 28"/>
          <p:cNvSpPr>
            <a:spLocks noChangeArrowheads="1"/>
          </p:cNvSpPr>
          <p:nvPr/>
        </p:nvSpPr>
        <p:spPr bwMode="auto">
          <a:xfrm>
            <a:off x="2277457" y="2361841"/>
            <a:ext cx="2348720" cy="480131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方程的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解法</a:t>
            </a:r>
            <a:r>
              <a:rPr kumimoji="1"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  <a:endParaRPr kumimoji="1" lang="zh-CN" altLang="en-US" sz="2800" dirty="0">
              <a:latin typeface="Times New Roman" pitchFamily="18" charset="0"/>
            </a:endParaRPr>
          </a:p>
        </p:txBody>
      </p:sp>
      <p:graphicFrame>
        <p:nvGraphicFramePr>
          <p:cNvPr id="221211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04223"/>
              </p:ext>
            </p:extLst>
          </p:nvPr>
        </p:nvGraphicFramePr>
        <p:xfrm>
          <a:off x="4957577" y="2319704"/>
          <a:ext cx="172085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7" name="Equation" r:id="rId4" imgW="672840" imgH="203040" progId="Equation.DSMT4">
                  <p:embed/>
                </p:oleObj>
              </mc:Choice>
              <mc:Fallback>
                <p:oleObj name="Equation" r:id="rId4" imgW="67284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577" y="2319704"/>
                        <a:ext cx="172085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3" name="Rectangle 29"/>
          <p:cNvSpPr>
            <a:spLocks noChangeArrowheads="1"/>
          </p:cNvSpPr>
          <p:nvPr/>
        </p:nvSpPr>
        <p:spPr bwMode="auto">
          <a:xfrm>
            <a:off x="6737156" y="2317517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1210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864904"/>
              </p:ext>
            </p:extLst>
          </p:nvPr>
        </p:nvGraphicFramePr>
        <p:xfrm>
          <a:off x="7170192" y="2287310"/>
          <a:ext cx="182086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8" name="Equation" r:id="rId6" imgW="736560" imgH="203040" progId="Equation.DSMT4">
                  <p:embed/>
                </p:oleObj>
              </mc:Choice>
              <mc:Fallback>
                <p:oleObj name="Equation" r:id="rId6" imgW="7365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0192" y="2287310"/>
                        <a:ext cx="182086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4" name="Rectangle 30"/>
          <p:cNvSpPr>
            <a:spLocks noChangeArrowheads="1"/>
          </p:cNvSpPr>
          <p:nvPr/>
        </p:nvSpPr>
        <p:spPr bwMode="auto">
          <a:xfrm>
            <a:off x="8991054" y="2345178"/>
            <a:ext cx="126669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将它们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221209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218432"/>
              </p:ext>
            </p:extLst>
          </p:nvPr>
        </p:nvGraphicFramePr>
        <p:xfrm>
          <a:off x="3564388" y="3042325"/>
          <a:ext cx="3362715" cy="5010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9" name="Equation" r:id="rId8" imgW="1218960" imgH="203040" progId="Equation.DSMT4">
                  <p:embed/>
                </p:oleObj>
              </mc:Choice>
              <mc:Fallback>
                <p:oleObj name="Equation" r:id="rId8" imgW="12189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4388" y="3042325"/>
                        <a:ext cx="3362715" cy="5010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1216" name="Rectangle 32"/>
          <p:cNvSpPr>
            <a:spLocks noChangeArrowheads="1"/>
          </p:cNvSpPr>
          <p:nvPr/>
        </p:nvSpPr>
        <p:spPr bwMode="auto">
          <a:xfrm>
            <a:off x="1619250" y="3065671"/>
            <a:ext cx="1970088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代入方程得</a:t>
            </a:r>
            <a:endParaRPr kumimoji="1"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1217" name="Rectangle 33"/>
          <p:cNvSpPr>
            <a:spLocks noChangeArrowheads="1"/>
          </p:cNvSpPr>
          <p:nvPr/>
        </p:nvSpPr>
        <p:spPr bwMode="auto">
          <a:xfrm>
            <a:off x="4568238" y="2361841"/>
            <a:ext cx="54534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kumimoji="1" lang="zh-CN" altLang="en-US" sz="2800" b="1" dirty="0">
                <a:solidFill>
                  <a:srgbClr val="000000"/>
                </a:solidFill>
              </a:rPr>
              <a:t>令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1710778" y="3724864"/>
            <a:ext cx="7080068" cy="529384"/>
            <a:chOff x="1908266" y="4209445"/>
            <a:chExt cx="7080068" cy="52938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7842986" y="4209445"/>
            <a:ext cx="856545" cy="4894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0" name="Equation" r:id="rId10" imgW="355320" imgH="203040" progId="Equation.DSMT4">
                    <p:embed/>
                  </p:oleObj>
                </mc:Choice>
                <mc:Fallback>
                  <p:oleObj name="Equation" r:id="rId10" imgW="35532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42986" y="4209445"/>
                          <a:ext cx="856545" cy="48945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Rectangle 25"/>
            <p:cNvSpPr>
              <a:spLocks noChangeArrowheads="1"/>
            </p:cNvSpPr>
            <p:nvPr/>
          </p:nvSpPr>
          <p:spPr bwMode="auto">
            <a:xfrm>
              <a:off x="1908266" y="4215609"/>
              <a:ext cx="7080068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这是一个关于自变量</a:t>
              </a:r>
              <a:r>
                <a:rPr kumimoji="0" lang="en-US" altLang="zh-CN" sz="2800" b="1" i="1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和未知函数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986431" y="4397568"/>
            <a:ext cx="8069344" cy="569913"/>
            <a:chOff x="949234" y="4970811"/>
            <a:chExt cx="8069344" cy="56991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7288203" y="4970811"/>
            <a:ext cx="1730375" cy="5699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1" name="Equation" r:id="rId12" imgW="863280" imgH="228600" progId="Equation.DSMT4">
                    <p:embed/>
                  </p:oleObj>
                </mc:Choice>
                <mc:Fallback>
                  <p:oleObj name="Equation" r:id="rId12" imgW="8632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88203" y="4970811"/>
                          <a:ext cx="1730375" cy="56991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Rectangle 26"/>
            <p:cNvSpPr>
              <a:spLocks noChangeArrowheads="1"/>
            </p:cNvSpPr>
            <p:nvPr/>
          </p:nvSpPr>
          <p:spPr bwMode="auto">
            <a:xfrm>
              <a:off x="949234" y="4994158"/>
              <a:ext cx="6731725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的一阶微分方程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,</a:t>
              </a: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若可以求出其通解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7" name="Rectangle 27"/>
          <p:cNvSpPr>
            <a:spLocks noChangeArrowheads="1"/>
          </p:cNvSpPr>
          <p:nvPr/>
        </p:nvSpPr>
        <p:spPr bwMode="auto">
          <a:xfrm>
            <a:off x="8808967" y="4403754"/>
            <a:ext cx="117546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619250" y="5063062"/>
            <a:ext cx="7646828" cy="558328"/>
            <a:chOff x="1789155" y="5898177"/>
            <a:chExt cx="7646828" cy="558328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/>
          </p:nvGraphicFramePr>
          <p:xfrm>
            <a:off x="1789155" y="5898177"/>
            <a:ext cx="2060034" cy="558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2" name="Equation" r:id="rId14" imgW="850680" imgH="228600" progId="Equation.DSMT4">
                    <p:embed/>
                  </p:oleObj>
                </mc:Choice>
                <mc:Fallback>
                  <p:oleObj name="Equation" r:id="rId14" imgW="85068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9155" y="5898177"/>
                          <a:ext cx="2060034" cy="55832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" name="Rectangle 28"/>
            <p:cNvSpPr>
              <a:spLocks noChangeArrowheads="1"/>
            </p:cNvSpPr>
            <p:nvPr/>
          </p:nvSpPr>
          <p:spPr bwMode="auto">
            <a:xfrm>
              <a:off x="3269316" y="5933285"/>
              <a:ext cx="6166667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再积分一次就能得原方程的通解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619250" y="908720"/>
            <a:ext cx="4883662" cy="534124"/>
            <a:chOff x="1489166" y="1038591"/>
            <a:chExt cx="4883662" cy="534124"/>
          </a:xfrm>
        </p:grpSpPr>
        <p:sp>
          <p:nvSpPr>
            <p:cNvPr id="12" name="Rectangle 66"/>
            <p:cNvSpPr>
              <a:spLocks noChangeArrowheads="1"/>
            </p:cNvSpPr>
            <p:nvPr/>
          </p:nvSpPr>
          <p:spPr bwMode="auto">
            <a:xfrm>
              <a:off x="1489166" y="1049495"/>
              <a:ext cx="583473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03332350"/>
                </p:ext>
              </p:extLst>
            </p:nvPr>
          </p:nvGraphicFramePr>
          <p:xfrm>
            <a:off x="1958106" y="1071146"/>
            <a:ext cx="2072026" cy="4799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93" name="Equation" r:id="rId16" imgW="863280" imgH="203040" progId="Equation.DSMT4">
                    <p:embed/>
                  </p:oleObj>
                </mc:Choice>
                <mc:Fallback>
                  <p:oleObj name="Equation" r:id="rId16" imgW="863280" imgH="20304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58106" y="1071146"/>
                          <a:ext cx="2072026" cy="47991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Rectangle 67"/>
            <p:cNvSpPr>
              <a:spLocks noChangeArrowheads="1"/>
            </p:cNvSpPr>
            <p:nvPr/>
          </p:nvSpPr>
          <p:spPr bwMode="auto">
            <a:xfrm>
              <a:off x="4030132" y="1038591"/>
              <a:ext cx="234269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266700" algn="l"/>
                </a:tabLs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>
                  <a:tab pos="266700" algn="l"/>
                </a:tabLst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型的微分方程</a:t>
              </a:r>
              <a:endParaRPr kumimoji="0" lang="zh-CN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5553264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221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221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22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3000"/>
                                        <p:tgtEl>
                                          <p:spTgt spid="221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3000"/>
                                        <p:tgtEl>
                                          <p:spTgt spid="221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3000"/>
                                        <p:tgtEl>
                                          <p:spTgt spid="22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3000"/>
                                        <p:tgtEl>
                                          <p:spTgt spid="221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221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3000"/>
                                        <p:tgtEl>
                                          <p:spTgt spid="221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208" grpId="0"/>
      <p:bldP spid="221212" grpId="0"/>
      <p:bldP spid="221213" grpId="0"/>
      <p:bldP spid="221214" grpId="0"/>
      <p:bldP spid="221216" grpId="0"/>
      <p:bldP spid="221217" grpId="0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Text Box 2"/>
          <p:cNvSpPr txBox="1">
            <a:spLocks noChangeArrowheads="1"/>
          </p:cNvSpPr>
          <p:nvPr/>
        </p:nvSpPr>
        <p:spPr bwMode="auto">
          <a:xfrm>
            <a:off x="1628741" y="1228021"/>
            <a:ext cx="68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2345749" y="1219892"/>
            <a:ext cx="412432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特征方程</a:t>
            </a:r>
          </a:p>
        </p:txBody>
      </p:sp>
      <p:graphicFrame>
        <p:nvGraphicFramePr>
          <p:cNvPr id="351236" name="Object 4"/>
          <p:cNvGraphicFramePr>
            <a:graphicFrameLocks noChangeAspect="1"/>
          </p:cNvGraphicFramePr>
          <p:nvPr/>
        </p:nvGraphicFramePr>
        <p:xfrm>
          <a:off x="5004114" y="1819087"/>
          <a:ext cx="3443864" cy="5561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8" name="Equation" r:id="rId4" imgW="1422360" imgH="228600" progId="Equation.DSMT4">
                  <p:embed/>
                </p:oleObj>
              </mc:Choice>
              <mc:Fallback>
                <p:oleObj name="Equation" r:id="rId4" imgW="1422360" imgH="228600" progId="Equation.DSMT4">
                  <p:embed/>
                  <p:pic>
                    <p:nvPicPr>
                      <p:cNvPr id="3512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114" y="1819087"/>
                        <a:ext cx="3443864" cy="5561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02" name="Text Box 5"/>
          <p:cNvSpPr txBox="1">
            <a:spLocks noChangeArrowheads="1"/>
          </p:cNvSpPr>
          <p:nvPr/>
        </p:nvSpPr>
        <p:spPr bwMode="auto">
          <a:xfrm>
            <a:off x="1637404" y="696793"/>
            <a:ext cx="793892" cy="479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1662980" y="1841073"/>
            <a:ext cx="360045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对应齐次方程的通解</a:t>
            </a:r>
          </a:p>
        </p:txBody>
      </p:sp>
      <p:graphicFrame>
        <p:nvGraphicFramePr>
          <p:cNvPr id="351239" name="Object 7"/>
          <p:cNvGraphicFramePr>
            <a:graphicFrameLocks noChangeAspect="1"/>
          </p:cNvGraphicFramePr>
          <p:nvPr/>
        </p:nvGraphicFramePr>
        <p:xfrm>
          <a:off x="3964244" y="1178905"/>
          <a:ext cx="15716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89" name="Equation" r:id="rId6" imgW="685800" imgH="228600" progId="Equation.DSMT4">
                  <p:embed/>
                </p:oleObj>
              </mc:Choice>
              <mc:Fallback>
                <p:oleObj name="Equation" r:id="rId6" imgW="685800" imgH="228600" progId="Equation.DSMT4">
                  <p:embed/>
                  <p:pic>
                    <p:nvPicPr>
                      <p:cNvPr id="35123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244" y="1178905"/>
                        <a:ext cx="1571625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0" name="Text Box 8"/>
          <p:cNvSpPr txBox="1">
            <a:spLocks noChangeArrowheads="1"/>
          </p:cNvSpPr>
          <p:nvPr/>
        </p:nvSpPr>
        <p:spPr bwMode="auto">
          <a:xfrm>
            <a:off x="5549363" y="1200583"/>
            <a:ext cx="12954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特征根</a:t>
            </a:r>
          </a:p>
        </p:txBody>
      </p:sp>
      <p:graphicFrame>
        <p:nvGraphicFramePr>
          <p:cNvPr id="351241" name="Object 9"/>
          <p:cNvGraphicFramePr>
            <a:graphicFrameLocks noChangeAspect="1"/>
          </p:cNvGraphicFramePr>
          <p:nvPr/>
        </p:nvGraphicFramePr>
        <p:xfrm>
          <a:off x="6697305" y="1189033"/>
          <a:ext cx="1110021" cy="443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0" name="Equation" r:id="rId8" imgW="444240" imgH="177480" progId="Equation.DSMT4">
                  <p:embed/>
                </p:oleObj>
              </mc:Choice>
              <mc:Fallback>
                <p:oleObj name="Equation" r:id="rId8" imgW="444240" imgH="177480" progId="Equation.DSMT4">
                  <p:embed/>
                  <p:pic>
                    <p:nvPicPr>
                      <p:cNvPr id="3512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7305" y="1189033"/>
                        <a:ext cx="1110021" cy="4431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2" name="Object 10"/>
          <p:cNvGraphicFramePr>
            <a:graphicFrameLocks noChangeAspect="1"/>
          </p:cNvGraphicFramePr>
          <p:nvPr/>
        </p:nvGraphicFramePr>
        <p:xfrm>
          <a:off x="1662980" y="2364277"/>
          <a:ext cx="56419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1" name="Equation" r:id="rId10" imgW="2260440" imgH="228600" progId="Equation.DSMT4">
                  <p:embed/>
                </p:oleObj>
              </mc:Choice>
              <mc:Fallback>
                <p:oleObj name="Equation" r:id="rId10" imgW="2260440" imgH="228600" progId="Equation.DSMT4">
                  <p:embed/>
                  <p:pic>
                    <p:nvPicPr>
                      <p:cNvPr id="3512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2364277"/>
                        <a:ext cx="56419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3" name="Object 11"/>
          <p:cNvGraphicFramePr>
            <a:graphicFrameLocks noChangeAspect="1"/>
          </p:cNvGraphicFramePr>
          <p:nvPr/>
        </p:nvGraphicFramePr>
        <p:xfrm>
          <a:off x="1666875" y="2951163"/>
          <a:ext cx="88201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2" name="Equation" r:id="rId12" imgW="3517560" imgH="215640" progId="Equation.DSMT4">
                  <p:embed/>
                </p:oleObj>
              </mc:Choice>
              <mc:Fallback>
                <p:oleObj name="Equation" r:id="rId12" imgW="3517560" imgH="215640" progId="Equation.DSMT4">
                  <p:embed/>
                  <p:pic>
                    <p:nvPicPr>
                      <p:cNvPr id="3512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6875" y="2951163"/>
                        <a:ext cx="88201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4" name="Object 12"/>
          <p:cNvGraphicFramePr>
            <a:graphicFrameLocks noChangeAspect="1"/>
          </p:cNvGraphicFramePr>
          <p:nvPr/>
        </p:nvGraphicFramePr>
        <p:xfrm>
          <a:off x="1662980" y="3657483"/>
          <a:ext cx="6899129" cy="524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3" name="Equation" r:id="rId14" imgW="2844720" imgH="215640" progId="Equation.DSMT4">
                  <p:embed/>
                </p:oleObj>
              </mc:Choice>
              <mc:Fallback>
                <p:oleObj name="Equation" r:id="rId14" imgW="2844720" imgH="215640" progId="Equation.DSMT4">
                  <p:embed/>
                  <p:pic>
                    <p:nvPicPr>
                      <p:cNvPr id="35124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3657483"/>
                        <a:ext cx="6899129" cy="5241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5" name="Object 13"/>
          <p:cNvGraphicFramePr>
            <a:graphicFrameLocks noChangeAspect="1"/>
          </p:cNvGraphicFramePr>
          <p:nvPr/>
        </p:nvGraphicFramePr>
        <p:xfrm>
          <a:off x="1662980" y="4114047"/>
          <a:ext cx="4996439" cy="961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4" name="Equation" r:id="rId16" imgW="2070000" imgH="406080" progId="Equation.DSMT4">
                  <p:embed/>
                </p:oleObj>
              </mc:Choice>
              <mc:Fallback>
                <p:oleObj name="Equation" r:id="rId16" imgW="2070000" imgH="406080" progId="Equation.DSMT4">
                  <p:embed/>
                  <p:pic>
                    <p:nvPicPr>
                      <p:cNvPr id="351245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4114047"/>
                        <a:ext cx="4996439" cy="9618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1246" name="Object 14"/>
          <p:cNvGraphicFramePr>
            <a:graphicFrameLocks noChangeAspect="1"/>
          </p:cNvGraphicFramePr>
          <p:nvPr/>
        </p:nvGraphicFramePr>
        <p:xfrm>
          <a:off x="1662980" y="4776904"/>
          <a:ext cx="6682268" cy="955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5" name="Equation" r:id="rId18" imgW="2158920" imgH="406080" progId="Equation.DSMT4">
                  <p:embed/>
                </p:oleObj>
              </mc:Choice>
              <mc:Fallback>
                <p:oleObj name="Equation" r:id="rId18" imgW="2158920" imgH="406080" progId="Equation.DSMT4">
                  <p:embed/>
                  <p:pic>
                    <p:nvPicPr>
                      <p:cNvPr id="351246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2980" y="4776904"/>
                        <a:ext cx="6682268" cy="9551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1247" name="Text Box 15"/>
          <p:cNvSpPr txBox="1">
            <a:spLocks noChangeArrowheads="1"/>
          </p:cNvSpPr>
          <p:nvPr/>
        </p:nvSpPr>
        <p:spPr bwMode="auto">
          <a:xfrm>
            <a:off x="1652588" y="5732025"/>
            <a:ext cx="2362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原方程通解为</a:t>
            </a:r>
          </a:p>
        </p:txBody>
      </p:sp>
      <p:graphicFrame>
        <p:nvGraphicFramePr>
          <p:cNvPr id="351248" name="Object 16"/>
          <p:cNvGraphicFramePr>
            <a:graphicFrameLocks noChangeAspect="1"/>
          </p:cNvGraphicFramePr>
          <p:nvPr/>
        </p:nvGraphicFramePr>
        <p:xfrm>
          <a:off x="3908933" y="5495518"/>
          <a:ext cx="6482524" cy="9237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6" name="Equation" r:id="rId20" imgW="2844720" imgH="406080" progId="Equation.DSMT4">
                  <p:embed/>
                </p:oleObj>
              </mc:Choice>
              <mc:Fallback>
                <p:oleObj name="Equation" r:id="rId20" imgW="2844720" imgH="406080" progId="Equation.DSMT4">
                  <p:embed/>
                  <p:pic>
                    <p:nvPicPr>
                      <p:cNvPr id="3512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8933" y="5495518"/>
                        <a:ext cx="6482524" cy="9237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7"/>
          <p:cNvGraphicFramePr>
            <a:graphicFrameLocks noChangeAspect="1"/>
          </p:cNvGraphicFramePr>
          <p:nvPr/>
        </p:nvGraphicFramePr>
        <p:xfrm>
          <a:off x="2520115" y="651826"/>
          <a:ext cx="4967998" cy="529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97" name="Equation" r:id="rId22" imgW="2108160" imgH="215640" progId="Equation.DSMT4">
                  <p:embed/>
                </p:oleObj>
              </mc:Choice>
              <mc:Fallback>
                <p:oleObj name="Equation" r:id="rId22" imgW="2108160" imgH="215640" progId="Equation.DSMT4">
                  <p:embed/>
                  <p:pic>
                    <p:nvPicPr>
                      <p:cNvPr id="6349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115" y="651826"/>
                        <a:ext cx="4967998" cy="52922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530172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1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1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51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51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51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3000"/>
                                        <p:tgtEl>
                                          <p:spTgt spid="351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351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351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500"/>
                                        <p:tgtEl>
                                          <p:spTgt spid="35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351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3000"/>
                                        <p:tgtEl>
                                          <p:spTgt spid="351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500"/>
                                        <p:tgtEl>
                                          <p:spTgt spid="351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75"/>
                                        <p:tgtEl>
                                          <p:spTgt spid="351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45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51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4" grpId="0" autoUpdateAnimBg="0"/>
      <p:bldP spid="351235" grpId="0" autoUpdateAnimBg="0"/>
      <p:bldP spid="351238" grpId="0"/>
      <p:bldP spid="351240" grpId="0" autoUpdateAnimBg="0"/>
      <p:bldP spid="351247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146564" y="1628344"/>
          <a:ext cx="9252352" cy="10163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3" name="Equation" r:id="rId3" imgW="4038480" imgH="444240" progId="Equation.DSMT4">
                  <p:embed/>
                </p:oleObj>
              </mc:Choice>
              <mc:Fallback>
                <p:oleObj name="Equation" r:id="rId3" imgW="4038480" imgH="4442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564" y="1628344"/>
                        <a:ext cx="9252352" cy="10163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146564" y="2908886"/>
          <a:ext cx="8783813" cy="8742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4" name="Equation" r:id="rId5" imgW="4051080" imgH="406080" progId="Equation.DSMT4">
                  <p:embed/>
                </p:oleObj>
              </mc:Choice>
              <mc:Fallback>
                <p:oleObj name="Equation" r:id="rId5" imgW="4051080" imgH="406080" progId="Equation.DSMT4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564" y="2908886"/>
                        <a:ext cx="8783813" cy="87425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401832" y="2471529"/>
            <a:ext cx="511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变换为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满足的微分方程；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926647" y="764986"/>
            <a:ext cx="8143602" cy="542334"/>
            <a:chOff x="1285739" y="369907"/>
            <a:chExt cx="8143602" cy="542334"/>
          </a:xfrm>
        </p:grpSpPr>
        <p:graphicFrame>
          <p:nvGraphicFramePr>
            <p:cNvPr id="2" name="对象 1"/>
            <p:cNvGraphicFramePr>
              <a:graphicFrameLocks noChangeAspect="1"/>
            </p:cNvGraphicFramePr>
            <p:nvPr/>
          </p:nvGraphicFramePr>
          <p:xfrm>
            <a:off x="3732213" y="430213"/>
            <a:ext cx="1352550" cy="4460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5" name="Equation" r:id="rId7" imgW="609480" imgH="203040" progId="Equation.DSMT4">
                    <p:embed/>
                  </p:oleObj>
                </mc:Choice>
                <mc:Fallback>
                  <p:oleObj name="Equation" r:id="rId7" imgW="609480" imgH="203040" progId="Equation.DSMT4">
                    <p:embed/>
                    <p:pic>
                      <p:nvPicPr>
                        <p:cNvPr id="2" name="对象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32213" y="430213"/>
                          <a:ext cx="1352550" cy="4460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8300001" y="369907"/>
            <a:ext cx="1129340" cy="5063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6" name="Equation" r:id="rId9" imgW="444240" imgH="203040" progId="Equation.DSMT4">
                    <p:embed/>
                  </p:oleObj>
                </mc:Choice>
                <mc:Fallback>
                  <p:oleObj name="Equation" r:id="rId9" imgW="444240" imgH="20304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0001" y="369907"/>
                          <a:ext cx="1129340" cy="506394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文本框 11"/>
            <p:cNvSpPr txBox="1"/>
            <p:nvPr/>
          </p:nvSpPr>
          <p:spPr>
            <a:xfrm>
              <a:off x="1285739" y="389021"/>
              <a:ext cx="26019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设函数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4990454" y="389021"/>
              <a:ext cx="3416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内具有二阶导数，且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586616" y="1276150"/>
            <a:ext cx="5301388" cy="559263"/>
            <a:chOff x="1398951" y="1184301"/>
            <a:chExt cx="5301388" cy="559263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532063" y="1184301"/>
              <a:ext cx="416827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lvl1pPr indent="2667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26670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是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=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x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的反函数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14" name="对象 13"/>
            <p:cNvGraphicFramePr>
              <a:graphicFrameLocks noChangeAspect="1"/>
            </p:cNvGraphicFramePr>
            <p:nvPr/>
          </p:nvGraphicFramePr>
          <p:xfrm>
            <a:off x="1398951" y="1233171"/>
            <a:ext cx="1527130" cy="510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217" name="Equation" r:id="rId11" imgW="596880" imgH="203040" progId="Equation.DSMT4">
                    <p:embed/>
                  </p:oleObj>
                </mc:Choice>
                <mc:Fallback>
                  <p:oleObj name="Equation" r:id="rId11" imgW="596880" imgH="203040" progId="Equation.DSMT4">
                    <p:embed/>
                    <p:pic>
                      <p:nvPicPr>
                        <p:cNvPr id="14" name="对象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8951" y="1233171"/>
                          <a:ext cx="1527130" cy="51039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文本框 16"/>
          <p:cNvSpPr txBox="1"/>
          <p:nvPr/>
        </p:nvSpPr>
        <p:spPr>
          <a:xfrm>
            <a:off x="1172575" y="764036"/>
            <a:ext cx="7280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6079537" y="3528861"/>
          <a:ext cx="1436234" cy="103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8" name="Equation" r:id="rId13" imgW="596880" imgH="431640" progId="Equation.DSMT4">
                  <p:embed/>
                </p:oleObj>
              </mc:Choice>
              <mc:Fallback>
                <p:oleObj name="Equation" r:id="rId13" imgW="596880" imgH="431640" progId="Equation.DSMT4">
                  <p:embed/>
                  <p:pic>
                    <p:nvPicPr>
                      <p:cNvPr id="18" name="对象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9537" y="3528861"/>
                        <a:ext cx="1436234" cy="10369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1413498" y="4501461"/>
          <a:ext cx="2189071" cy="1035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19" name="Equation" r:id="rId15" imgW="939600" imgH="444240" progId="Equation.DSMT4">
                  <p:embed/>
                </p:oleObj>
              </mc:Choice>
              <mc:Fallback>
                <p:oleObj name="Equation" r:id="rId15" imgW="939600" imgH="444240" progId="Equation.DSMT4">
                  <p:embed/>
                  <p:pic>
                    <p:nvPicPr>
                      <p:cNvPr id="19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498" y="4501461"/>
                        <a:ext cx="2189071" cy="103537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3602569" y="4560110"/>
          <a:ext cx="2088832" cy="1009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0" name="Equation" r:id="rId17" imgW="888840" imgH="431640" progId="Equation.DSMT4">
                  <p:embed/>
                </p:oleObj>
              </mc:Choice>
              <mc:Fallback>
                <p:oleObj name="Equation" r:id="rId17" imgW="888840" imgH="431640" progId="Equation.DSMT4">
                  <p:embed/>
                  <p:pic>
                    <p:nvPicPr>
                      <p:cNvPr id="20" name="对象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2569" y="4560110"/>
                        <a:ext cx="2088832" cy="100917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5726760" y="4585572"/>
          <a:ext cx="1581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1" name="Equation" r:id="rId19" imgW="660240" imgH="431640" progId="Equation.DSMT4">
                  <p:embed/>
                </p:oleObj>
              </mc:Choice>
              <mc:Fallback>
                <p:oleObj name="Equation" r:id="rId19" imgW="660240" imgH="43164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760" y="4585572"/>
                        <a:ext cx="1581150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273608" y="5662025"/>
          <a:ext cx="2487454" cy="5385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2" name="Equation" r:id="rId21" imgW="927000" imgH="203040" progId="Equation.DSMT4">
                  <p:embed/>
                </p:oleObj>
              </mc:Choice>
              <mc:Fallback>
                <p:oleObj name="Equation" r:id="rId21" imgW="927000" imgH="20304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3608" y="5662025"/>
                        <a:ext cx="2487454" cy="5385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/>
          <p:cNvSpPr txBox="1"/>
          <p:nvPr/>
        </p:nvSpPr>
        <p:spPr>
          <a:xfrm>
            <a:off x="1129161" y="3745338"/>
            <a:ext cx="5453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10853" y="3745338"/>
            <a:ext cx="42851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由反函数的求导公式知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7467382" y="3694445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于是有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7242175" y="4586288"/>
          <a:ext cx="1582738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3" name="Equation" r:id="rId23" imgW="660240" imgH="431640" progId="Equation.DSMT4">
                  <p:embed/>
                </p:oleObj>
              </mc:Choice>
              <mc:Fallback>
                <p:oleObj name="Equation" r:id="rId23" imgW="660240" imgH="431640" progId="Equation.DSMT4">
                  <p:embed/>
                  <p:pic>
                    <p:nvPicPr>
                      <p:cNvPr id="32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4586288"/>
                        <a:ext cx="1582738" cy="10287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/>
          <p:cNvSpPr txBox="1"/>
          <p:nvPr/>
        </p:nvSpPr>
        <p:spPr>
          <a:xfrm>
            <a:off x="1810853" y="5668661"/>
            <a:ext cx="3070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代入原微分方程得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8336256" y="5668661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(*)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887153" y="3679744"/>
            <a:ext cx="2861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(2003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年考研高数一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39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3" grpId="0"/>
      <p:bldP spid="34" grpId="0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5815741" y="976407"/>
          <a:ext cx="1628502" cy="4956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8" name="Equation" r:id="rId3" imgW="660240" imgH="203040" progId="Equation.DSMT4">
                  <p:embed/>
                </p:oleObj>
              </mc:Choice>
              <mc:Fallback>
                <p:oleObj name="Equation" r:id="rId3" imgW="660240" imgH="20304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5741" y="976407"/>
                        <a:ext cx="1628502" cy="49563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143308" y="2019605"/>
          <a:ext cx="2652399" cy="558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9" name="Equation" r:id="rId5" imgW="1143000" imgH="241200" progId="Equation.DSMT4">
                  <p:embed/>
                </p:oleObj>
              </mc:Choice>
              <mc:Fallback>
                <p:oleObj name="Equation" r:id="rId5" imgW="1143000" imgH="241200" progId="Equation.DSMT4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308" y="2019605"/>
                        <a:ext cx="2652399" cy="5582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53737" y="2530952"/>
          <a:ext cx="6373969" cy="5234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0" name="Equation" r:id="rId7" imgW="2628720" imgH="215640" progId="Equation.DSMT4">
                  <p:embed/>
                </p:oleObj>
              </mc:Choice>
              <mc:Fallback>
                <p:oleObj name="Equation" r:id="rId7" imgW="2628720" imgH="215640" progId="Equation.DSMT4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3737" y="2530952"/>
                        <a:ext cx="6373969" cy="52346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1034969" y="962613"/>
            <a:ext cx="52077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方程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* 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所对应的齐次方程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034969" y="198144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故对应齐次方程的通解为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7427706" y="952495"/>
            <a:ext cx="23487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的特征方程为</a:t>
            </a: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1436913" y="1487732"/>
          <a:ext cx="1665288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1" name="Equation" r:id="rId9" imgW="685800" imgH="203040" progId="Equation.DSMT4">
                  <p:embed/>
                </p:oleObj>
              </mc:Choice>
              <mc:Fallback>
                <p:oleObj name="Equation" r:id="rId9" imgW="685800" imgH="203040" progId="Equation.DSMT4">
                  <p:embed/>
                  <p:pic>
                    <p:nvPicPr>
                      <p:cNvPr id="12" name="对象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436913" y="1487732"/>
                        <a:ext cx="1665288" cy="493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258924" y="1530920"/>
          <a:ext cx="3442270" cy="558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2" name="Equation" r:id="rId11" imgW="1409400" imgH="228600" progId="Equation.DSMT4">
                  <p:embed/>
                </p:oleObj>
              </mc:Choice>
              <mc:Fallback>
                <p:oleObj name="Equation" r:id="rId11" imgW="1409400" imgH="228600" progId="Equation.DSMT4">
                  <p:embed/>
                  <p:pic>
                    <p:nvPicPr>
                      <p:cNvPr id="13" name="对象 1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258924" y="1530920"/>
                        <a:ext cx="3442270" cy="5582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4315714" y="2960612"/>
          <a:ext cx="2198687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3" name="Equation" r:id="rId13" imgW="977760" imgH="406080" progId="Equation.DSMT4">
                  <p:embed/>
                </p:oleObj>
              </mc:Choice>
              <mc:Fallback>
                <p:oleObj name="Equation" r:id="rId13" imgW="977760" imgH="406080" progId="Equation.DSMT4">
                  <p:embed/>
                  <p:pic>
                    <p:nvPicPr>
                      <p:cNvPr id="14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5714" y="2960612"/>
                        <a:ext cx="2198687" cy="906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689725" y="2903538"/>
          <a:ext cx="2503488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name="Equation" r:id="rId15" imgW="1041120" imgH="406080" progId="Equation.DSMT4">
                  <p:embed/>
                </p:oleObj>
              </mc:Choice>
              <mc:Fallback>
                <p:oleObj name="Equation" r:id="rId15" imgW="1041120" imgH="406080" progId="Equation.DSMT4">
                  <p:embed/>
                  <p:pic>
                    <p:nvPicPr>
                      <p:cNvPr id="15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9725" y="2903538"/>
                        <a:ext cx="2503488" cy="96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1132115" y="3818518"/>
          <a:ext cx="4450080" cy="505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5" name="Equation" r:id="rId17" imgW="1866600" imgH="215640" progId="Equation.DSMT4">
                  <p:embed/>
                </p:oleObj>
              </mc:Choice>
              <mc:Fallback>
                <p:oleObj name="Equation" r:id="rId17" imgW="1866600" imgH="215640" progId="Equation.DSMT4">
                  <p:embed/>
                  <p:pic>
                    <p:nvPicPr>
                      <p:cNvPr id="16" name="对象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2115" y="3818518"/>
                        <a:ext cx="4450080" cy="5053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1053737" y="3152233"/>
            <a:ext cx="329769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代入方程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，求得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3003550" y="4078288"/>
          <a:ext cx="5297488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6" name="Equation" r:id="rId19" imgW="2184120" imgH="406080" progId="Equation.DSMT4">
                  <p:embed/>
                </p:oleObj>
              </mc:Choice>
              <mc:Fallback>
                <p:oleObj name="Equation" r:id="rId19" imgW="2184120" imgH="406080" progId="Equation.DSMT4">
                  <p:embed/>
                  <p:pic>
                    <p:nvPicPr>
                      <p:cNvPr id="21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3550" y="4078288"/>
                        <a:ext cx="5297488" cy="976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181310" y="4767155"/>
          <a:ext cx="3465875" cy="9247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7" name="Equation" r:id="rId21" imgW="1511280" imgH="406080" progId="Equation.DSMT4">
                  <p:embed/>
                </p:oleObj>
              </mc:Choice>
              <mc:Fallback>
                <p:oleObj name="Equation" r:id="rId21" imgW="1511280" imgH="406080" progId="Equation.DSMT4">
                  <p:embed/>
                  <p:pic>
                    <p:nvPicPr>
                      <p:cNvPr id="22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310" y="4767155"/>
                        <a:ext cx="3465875" cy="9247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646101" y="4959632"/>
          <a:ext cx="2339280" cy="561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8" name="Equation" r:id="rId23" imgW="965160" imgH="228600" progId="Equation.DSMT4">
                  <p:embed/>
                </p:oleObj>
              </mc:Choice>
              <mc:Fallback>
                <p:oleObj name="Equation" r:id="rId23" imgW="965160" imgH="228600" progId="Equation.DSMT4">
                  <p:embed/>
                  <p:pic>
                    <p:nvPicPr>
                      <p:cNvPr id="23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6101" y="4959632"/>
                        <a:ext cx="2339280" cy="5617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047691" y="5364471"/>
          <a:ext cx="3554375" cy="10377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9" name="Equation" r:id="rId25" imgW="1384200" imgH="406080" progId="Equation.DSMT4">
                  <p:embed/>
                </p:oleObj>
              </mc:Choice>
              <mc:Fallback>
                <p:oleObj name="Equation" r:id="rId25" imgW="1384200" imgH="406080" progId="Equation.DSMT4">
                  <p:embed/>
                  <p:pic>
                    <p:nvPicPr>
                      <p:cNvPr id="24" name="对象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7691" y="5364471"/>
                        <a:ext cx="3554375" cy="103771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30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214504" y="567365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故所求初值问题的解为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54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7" grpId="0"/>
      <p:bldP spid="29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2244483" y="749081"/>
            <a:ext cx="74026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例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3526970" y="765097"/>
          <a:ext cx="5650881" cy="5306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7" name="Equation" r:id="rId3" imgW="2298700" imgH="228600" progId="Equation.3">
                  <p:embed/>
                </p:oleObj>
              </mc:Choice>
              <mc:Fallback>
                <p:oleObj name="Equation" r:id="rId3" imgW="2298700" imgH="228600" progId="Equation.3">
                  <p:embed/>
                  <p:pic>
                    <p:nvPicPr>
                      <p:cNvPr id="327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6970" y="765097"/>
                        <a:ext cx="5650881" cy="53065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2908109" y="1206113"/>
          <a:ext cx="7462837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8" name="Equation" r:id="rId5" imgW="3238200" imgH="330120" progId="Equation.DSMT4">
                  <p:embed/>
                </p:oleObj>
              </mc:Choice>
              <mc:Fallback>
                <p:oleObj name="Equation" r:id="rId5" imgW="3238200" imgH="330120" progId="Equation.DSMT4">
                  <p:embed/>
                  <p:pic>
                    <p:nvPicPr>
                      <p:cNvPr id="3277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8109" y="1206113"/>
                        <a:ext cx="7462837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2244483" y="1902412"/>
          <a:ext cx="1675105" cy="4867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9" name="Equation" r:id="rId7" imgW="609336" imgH="215806" progId="Equation.3">
                  <p:embed/>
                </p:oleObj>
              </mc:Choice>
              <mc:Fallback>
                <p:oleObj name="Equation" r:id="rId7" imgW="609336" imgH="215806" progId="Equation.3">
                  <p:embed/>
                  <p:pic>
                    <p:nvPicPr>
                      <p:cNvPr id="327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483" y="1902412"/>
                        <a:ext cx="1675105" cy="4867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2244483" y="2445316"/>
            <a:ext cx="533400" cy="5232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811491" y="2445316"/>
            <a:ext cx="246315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原方程可化为</a:t>
            </a:r>
          </a:p>
        </p:txBody>
      </p:sp>
      <p:graphicFrame>
        <p:nvGraphicFramePr>
          <p:cNvPr id="32776" name="Object 8"/>
          <p:cNvGraphicFramePr>
            <a:graphicFrameLocks noChangeAspect="1"/>
          </p:cNvGraphicFramePr>
          <p:nvPr/>
        </p:nvGraphicFramePr>
        <p:xfrm>
          <a:off x="2811491" y="2913486"/>
          <a:ext cx="666888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0" name="Equation" r:id="rId9" imgW="3073320" imgH="330120" progId="Equation.DSMT4">
                  <p:embed/>
                </p:oleObj>
              </mc:Choice>
              <mc:Fallback>
                <p:oleObj name="Equation" r:id="rId9" imgW="3073320" imgH="330120" progId="Equation.DSMT4">
                  <p:embed/>
                  <p:pic>
                    <p:nvPicPr>
                      <p:cNvPr id="3277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91" y="2913486"/>
                        <a:ext cx="6668885" cy="760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2135188" y="3657601"/>
            <a:ext cx="31226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两端对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求导得</a:t>
            </a:r>
          </a:p>
        </p:txBody>
      </p:sp>
      <p:graphicFrame>
        <p:nvGraphicFramePr>
          <p:cNvPr id="32778" name="Object 10"/>
          <p:cNvGraphicFramePr>
            <a:graphicFrameLocks noChangeAspect="1"/>
          </p:cNvGraphicFramePr>
          <p:nvPr/>
        </p:nvGraphicFramePr>
        <p:xfrm>
          <a:off x="2500501" y="4123581"/>
          <a:ext cx="681471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1" name="Equation" r:id="rId11" imgW="3365280" imgH="330120" progId="Equation.DSMT4">
                  <p:embed/>
                </p:oleObj>
              </mc:Choice>
              <mc:Fallback>
                <p:oleObj name="Equation" r:id="rId11" imgW="3365280" imgH="330120" progId="Equation.DSMT4">
                  <p:embed/>
                  <p:pic>
                    <p:nvPicPr>
                      <p:cNvPr id="3277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0501" y="4123581"/>
                        <a:ext cx="681471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9" name="Object 11"/>
          <p:cNvGraphicFramePr>
            <a:graphicFrameLocks noChangeAspect="1"/>
          </p:cNvGraphicFramePr>
          <p:nvPr/>
        </p:nvGraphicFramePr>
        <p:xfrm>
          <a:off x="4039644" y="4846379"/>
          <a:ext cx="63246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2" name="Equation" r:id="rId13" imgW="2984400" imgH="330120" progId="Equation.DSMT4">
                  <p:embed/>
                </p:oleObj>
              </mc:Choice>
              <mc:Fallback>
                <p:oleObj name="Equation" r:id="rId13" imgW="2984400" imgH="330120" progId="Equation.DSMT4">
                  <p:embed/>
                  <p:pic>
                    <p:nvPicPr>
                      <p:cNvPr id="3277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9644" y="4846379"/>
                        <a:ext cx="63246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80" name="Text Box 12"/>
          <p:cNvSpPr txBox="1">
            <a:spLocks noChangeArrowheads="1"/>
          </p:cNvSpPr>
          <p:nvPr/>
        </p:nvSpPr>
        <p:spPr bwMode="auto">
          <a:xfrm>
            <a:off x="2135188" y="5024240"/>
            <a:ext cx="13917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整理得</a:t>
            </a:r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2135188" y="5726444"/>
            <a:ext cx="34559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两端再对</a:t>
            </a:r>
            <a:r>
              <a:rPr kumimoji="1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x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求导得</a:t>
            </a:r>
          </a:p>
        </p:txBody>
      </p:sp>
      <p:graphicFrame>
        <p:nvGraphicFramePr>
          <p:cNvPr id="32782" name="Object 14"/>
          <p:cNvGraphicFramePr>
            <a:graphicFrameLocks noChangeAspect="1"/>
          </p:cNvGraphicFramePr>
          <p:nvPr/>
        </p:nvGraphicFramePr>
        <p:xfrm>
          <a:off x="5145883" y="5720094"/>
          <a:ext cx="354240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63" name="公式" r:id="rId15" imgW="1651000" imgH="228600" progId="Equation.3">
                  <p:embed/>
                </p:oleObj>
              </mc:Choice>
              <mc:Fallback>
                <p:oleObj name="公式" r:id="rId15" imgW="1651000" imgH="228600" progId="Equation.3">
                  <p:embed/>
                  <p:pic>
                    <p:nvPicPr>
                      <p:cNvPr id="32782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5883" y="5720094"/>
                        <a:ext cx="354240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0833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2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2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2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2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2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2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2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2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/>
      <p:bldP spid="32774" grpId="0"/>
      <p:bldP spid="32775" grpId="0"/>
      <p:bldP spid="32777" grpId="0"/>
      <p:bldP spid="32780" grpId="0"/>
      <p:bldP spid="32781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2065273" y="995963"/>
          <a:ext cx="3480675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6" name="Equation" r:id="rId3" imgW="1676160" imgH="228600" progId="Equation.DSMT4">
                  <p:embed/>
                </p:oleObj>
              </mc:Choice>
              <mc:Fallback>
                <p:oleObj name="Equation" r:id="rId3" imgW="1676160" imgH="228600" progId="Equation.DSMT4">
                  <p:embed/>
                  <p:pic>
                    <p:nvPicPr>
                      <p:cNvPr id="3379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273" y="995963"/>
                        <a:ext cx="3480675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5447928" y="781198"/>
          <a:ext cx="4110069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7" name="Equation" r:id="rId5" imgW="1981080" imgH="406080" progId="Equation.DSMT4">
                  <p:embed/>
                </p:oleObj>
              </mc:Choice>
              <mc:Fallback>
                <p:oleObj name="Equation" r:id="rId5" imgW="1981080" imgH="406080" progId="Equation.DSMT4">
                  <p:embed/>
                  <p:pic>
                    <p:nvPicPr>
                      <p:cNvPr id="3379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781198"/>
                        <a:ext cx="4110069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6" name="Text Box 4"/>
          <p:cNvSpPr txBox="1">
            <a:spLocks noChangeArrowheads="1"/>
          </p:cNvSpPr>
          <p:nvPr/>
        </p:nvSpPr>
        <p:spPr bwMode="auto">
          <a:xfrm>
            <a:off x="1747805" y="1607039"/>
            <a:ext cx="80645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此为常系数线性微分方程，其对应的齐次方程为</a:t>
            </a:r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3334544" y="2050608"/>
          <a:ext cx="3144838" cy="912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8" name="Equation" r:id="rId7" imgW="1396800" imgH="406080" progId="Equation.DSMT4">
                  <p:embed/>
                </p:oleObj>
              </mc:Choice>
              <mc:Fallback>
                <p:oleObj name="Equation" r:id="rId7" imgW="1396800" imgH="406080" progId="Equation.DSMT4">
                  <p:embed/>
                  <p:pic>
                    <p:nvPicPr>
                      <p:cNvPr id="337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4544" y="2050608"/>
                        <a:ext cx="3144838" cy="9122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7441" y="3053066"/>
            <a:ext cx="21351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特征方程为</a:t>
            </a:r>
          </a:p>
        </p:txBody>
      </p:sp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3652773" y="2842795"/>
          <a:ext cx="2049463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9" name="Equation" r:id="rId9" imgW="888840" imgH="406080" progId="Equation.DSMT4">
                  <p:embed/>
                </p:oleObj>
              </mc:Choice>
              <mc:Fallback>
                <p:oleObj name="Equation" r:id="rId9" imgW="888840" imgH="406080" progId="Equation.DSMT4">
                  <p:embed/>
                  <p:pic>
                    <p:nvPicPr>
                      <p:cNvPr id="3379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2773" y="2842795"/>
                        <a:ext cx="2049463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0" name="Object 8"/>
          <p:cNvGraphicFramePr>
            <a:graphicFrameLocks noChangeAspect="1"/>
          </p:cNvGraphicFramePr>
          <p:nvPr/>
        </p:nvGraphicFramePr>
        <p:xfrm>
          <a:off x="5545948" y="2834430"/>
          <a:ext cx="4604787" cy="92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0" name="Equation" r:id="rId11" imgW="1765080" imgH="406080" progId="Equation.DSMT4">
                  <p:embed/>
                </p:oleObj>
              </mc:Choice>
              <mc:Fallback>
                <p:oleObj name="Equation" r:id="rId11" imgW="1765080" imgH="406080" progId="Equation.DSMT4">
                  <p:embed/>
                  <p:pic>
                    <p:nvPicPr>
                      <p:cNvPr id="3380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5948" y="2834430"/>
                        <a:ext cx="4604787" cy="92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1" name="Rectangle 9"/>
          <p:cNvSpPr>
            <a:spLocks noChangeArrowheads="1"/>
          </p:cNvSpPr>
          <p:nvPr/>
        </p:nvSpPr>
        <p:spPr bwMode="auto">
          <a:xfrm>
            <a:off x="1685698" y="3730059"/>
            <a:ext cx="3041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故齐次方程通解为</a:t>
            </a:r>
          </a:p>
        </p:txBody>
      </p:sp>
      <p:graphicFrame>
        <p:nvGraphicFramePr>
          <p:cNvPr id="33802" name="Object 10"/>
          <p:cNvGraphicFramePr>
            <a:graphicFrameLocks noChangeAspect="1"/>
          </p:cNvGraphicFramePr>
          <p:nvPr/>
        </p:nvGraphicFramePr>
        <p:xfrm>
          <a:off x="4727348" y="3453286"/>
          <a:ext cx="2984500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1" name="公式" r:id="rId13" imgW="1295400" imgH="342900" progId="Equation.3">
                  <p:embed/>
                </p:oleObj>
              </mc:Choice>
              <mc:Fallback>
                <p:oleObj name="公式" r:id="rId13" imgW="1295400" imgH="342900" progId="Equation.3">
                  <p:embed/>
                  <p:pic>
                    <p:nvPicPr>
                      <p:cNvPr id="3380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7348" y="3453286"/>
                        <a:ext cx="2984500" cy="788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3" name="Object 11"/>
          <p:cNvGraphicFramePr>
            <a:graphicFrameLocks noChangeAspect="1"/>
          </p:cNvGraphicFramePr>
          <p:nvPr/>
        </p:nvGraphicFramePr>
        <p:xfrm>
          <a:off x="1755060" y="4316825"/>
          <a:ext cx="213995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2" name="公式" r:id="rId15" imgW="927100" imgH="228600" progId="Equation.3">
                  <p:embed/>
                </p:oleObj>
              </mc:Choice>
              <mc:Fallback>
                <p:oleObj name="公式" r:id="rId15" imgW="927100" imgH="228600" progId="Equation.3">
                  <p:embed/>
                  <p:pic>
                    <p:nvPicPr>
                      <p:cNvPr id="3380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60" y="4316825"/>
                        <a:ext cx="213995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12"/>
          <p:cNvGraphicFramePr>
            <a:graphicFrameLocks noChangeAspect="1"/>
          </p:cNvGraphicFramePr>
          <p:nvPr/>
        </p:nvGraphicFramePr>
        <p:xfrm>
          <a:off x="3786089" y="4345635"/>
          <a:ext cx="2716213" cy="465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3" name="Equation" r:id="rId17" imgW="1028520" imgH="203040" progId="Equation.DSMT4">
                  <p:embed/>
                </p:oleObj>
              </mc:Choice>
              <mc:Fallback>
                <p:oleObj name="Equation" r:id="rId17" imgW="1028520" imgH="203040" progId="Equation.DSMT4">
                  <p:embed/>
                  <p:pic>
                    <p:nvPicPr>
                      <p:cNvPr id="33804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6089" y="4345635"/>
                        <a:ext cx="2716213" cy="465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6145782" y="4276153"/>
            <a:ext cx="4203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故自由项为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时原方程的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685698" y="4817696"/>
            <a:ext cx="2205166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特解可设为</a:t>
            </a:r>
          </a:p>
        </p:txBody>
      </p:sp>
      <p:graphicFrame>
        <p:nvGraphicFramePr>
          <p:cNvPr id="33807" name="Object 15"/>
          <p:cNvGraphicFramePr>
            <a:graphicFrameLocks noChangeAspect="1"/>
          </p:cNvGraphicFramePr>
          <p:nvPr/>
        </p:nvGraphicFramePr>
        <p:xfrm>
          <a:off x="3685867" y="4759164"/>
          <a:ext cx="21336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4" name="Equation" r:id="rId19" imgW="927000" imgH="241200" progId="Equation.DSMT4">
                  <p:embed/>
                </p:oleObj>
              </mc:Choice>
              <mc:Fallback>
                <p:oleObj name="Equation" r:id="rId19" imgW="927000" imgH="241200" progId="Equation.DSMT4">
                  <p:embed/>
                  <p:pic>
                    <p:nvPicPr>
                      <p:cNvPr id="33807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5867" y="4759164"/>
                        <a:ext cx="21336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8" name="Object 16"/>
          <p:cNvGraphicFramePr>
            <a:graphicFrameLocks noChangeAspect="1"/>
          </p:cNvGraphicFramePr>
          <p:nvPr/>
        </p:nvGraphicFramePr>
        <p:xfrm>
          <a:off x="5640161" y="4799373"/>
          <a:ext cx="3119437" cy="46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5" name="Equation" r:id="rId21" imgW="1180800" imgH="203040" progId="Equation.DSMT4">
                  <p:embed/>
                </p:oleObj>
              </mc:Choice>
              <mc:Fallback>
                <p:oleObj name="Equation" r:id="rId21" imgW="1180800" imgH="203040" progId="Equation.DSMT4">
                  <p:embed/>
                  <p:pic>
                    <p:nvPicPr>
                      <p:cNvPr id="3380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0161" y="4799373"/>
                        <a:ext cx="3119437" cy="46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9" name="Object 17"/>
          <p:cNvGraphicFramePr>
            <a:graphicFrameLocks noChangeAspect="1"/>
          </p:cNvGraphicFramePr>
          <p:nvPr/>
        </p:nvGraphicFramePr>
        <p:xfrm>
          <a:off x="1755060" y="5231311"/>
          <a:ext cx="3521075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6" name="Equation" r:id="rId23" imgW="1333440" imgH="406080" progId="Equation.DSMT4">
                  <p:embed/>
                </p:oleObj>
              </mc:Choice>
              <mc:Fallback>
                <p:oleObj name="Equation" r:id="rId23" imgW="1333440" imgH="406080" progId="Equation.DSMT4">
                  <p:embed/>
                  <p:pic>
                    <p:nvPicPr>
                      <p:cNvPr id="3380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5060" y="5231311"/>
                        <a:ext cx="3521075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2"/>
          <p:cNvGraphicFramePr>
            <a:graphicFrameLocks noChangeAspect="1"/>
          </p:cNvGraphicFramePr>
          <p:nvPr/>
        </p:nvGraphicFramePr>
        <p:xfrm>
          <a:off x="5196341" y="5422104"/>
          <a:ext cx="60706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7" name="Equation" r:id="rId25" imgW="2298600" imgH="241200" progId="Equation.DSMT4">
                  <p:embed/>
                </p:oleObj>
              </mc:Choice>
              <mc:Fallback>
                <p:oleObj name="Equation" r:id="rId25" imgW="2298600" imgH="241200" progId="Equation.DSMT4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6341" y="5422104"/>
                        <a:ext cx="60706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308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3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3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3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3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3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33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33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6" grpId="0"/>
      <p:bldP spid="33798" grpId="0"/>
      <p:bldP spid="33801" grpId="0"/>
      <p:bldP spid="33805" grpId="0"/>
      <p:bldP spid="33806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8328025" y="333376"/>
          <a:ext cx="204628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8" name="Equation" r:id="rId3" imgW="889000" imgH="228600" progId="Equation.3">
                  <p:embed/>
                </p:oleObj>
              </mc:Choice>
              <mc:Fallback>
                <p:oleObj name="Equation" r:id="rId3" imgW="889000" imgH="228600" progId="Equation.3">
                  <p:embed/>
                  <p:pic>
                    <p:nvPicPr>
                      <p:cNvPr id="348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8025" y="333376"/>
                        <a:ext cx="2046288" cy="5254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2201863" y="908050"/>
          <a:ext cx="677445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9" name="Equation" r:id="rId5" imgW="2933640" imgH="228600" progId="Equation.DSMT4">
                  <p:embed/>
                </p:oleObj>
              </mc:Choice>
              <mc:Fallback>
                <p:oleObj name="Equation" r:id="rId5" imgW="2933640" imgH="228600" progId="Equation.DSMT4">
                  <p:embed/>
                  <p:pic>
                    <p:nvPicPr>
                      <p:cNvPr id="348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863" y="908050"/>
                        <a:ext cx="677445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2492377" y="1484314"/>
          <a:ext cx="295555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name="Equation" r:id="rId7" imgW="1282700" imgH="228600" progId="Equation.3">
                  <p:embed/>
                </p:oleObj>
              </mc:Choice>
              <mc:Fallback>
                <p:oleObj name="Equation" r:id="rId7" imgW="1282700" imgH="228600" progId="Equation.3">
                  <p:embed/>
                  <p:pic>
                    <p:nvPicPr>
                      <p:cNvPr id="3482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7" y="1484314"/>
                        <a:ext cx="2955552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5427916" y="1484314"/>
          <a:ext cx="230019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1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348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916" y="1484314"/>
                        <a:ext cx="230019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Text Box 7"/>
          <p:cNvSpPr txBox="1">
            <a:spLocks noChangeArrowheads="1"/>
          </p:cNvSpPr>
          <p:nvPr/>
        </p:nvSpPr>
        <p:spPr bwMode="auto">
          <a:xfrm>
            <a:off x="2063751" y="2205038"/>
            <a:ext cx="251936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代入原方程得</a:t>
            </a: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7529513" y="1966913"/>
          <a:ext cx="375106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2" name="Equation" r:id="rId11" imgW="1790640" imgH="406080" progId="Equation.DSMT4">
                  <p:embed/>
                </p:oleObj>
              </mc:Choice>
              <mc:Fallback>
                <p:oleObj name="Equation" r:id="rId11" imgW="1790640" imgH="406080" progId="Equation.DSMT4">
                  <p:embed/>
                  <p:pic>
                    <p:nvPicPr>
                      <p:cNvPr id="3482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9513" y="1966913"/>
                        <a:ext cx="3751063" cy="9350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632076" y="2709070"/>
          <a:ext cx="4897437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3" name="Equation" r:id="rId13" imgW="1854000" imgH="406080" progId="Equation.DSMT4">
                  <p:embed/>
                </p:oleObj>
              </mc:Choice>
              <mc:Fallback>
                <p:oleObj name="Equation" r:id="rId13" imgW="1854000" imgH="406080" progId="Equation.DSMT4">
                  <p:embed/>
                  <p:pic>
                    <p:nvPicPr>
                      <p:cNvPr id="3482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2076" y="2709070"/>
                        <a:ext cx="4897437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Object 10"/>
          <p:cNvGraphicFramePr>
            <a:graphicFrameLocks noChangeAspect="1"/>
          </p:cNvGraphicFramePr>
          <p:nvPr/>
        </p:nvGraphicFramePr>
        <p:xfrm>
          <a:off x="2312988" y="3559175"/>
          <a:ext cx="4143052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4" name="Equation" r:id="rId15" imgW="1650960" imgH="406080" progId="Equation.DSMT4">
                  <p:embed/>
                </p:oleObj>
              </mc:Choice>
              <mc:Fallback>
                <p:oleObj name="Equation" r:id="rId15" imgW="1650960" imgH="406080" progId="Equation.DSMT4">
                  <p:embed/>
                  <p:pic>
                    <p:nvPicPr>
                      <p:cNvPr id="3482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988" y="3559175"/>
                        <a:ext cx="4143052" cy="931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Object 11"/>
          <p:cNvGraphicFramePr>
            <a:graphicFrameLocks noChangeAspect="1"/>
          </p:cNvGraphicFramePr>
          <p:nvPr/>
        </p:nvGraphicFramePr>
        <p:xfrm>
          <a:off x="6310759" y="3563939"/>
          <a:ext cx="2665561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5" name="Equation" r:id="rId17" imgW="1104840" imgH="406080" progId="Equation.DSMT4">
                  <p:embed/>
                </p:oleObj>
              </mc:Choice>
              <mc:Fallback>
                <p:oleObj name="Equation" r:id="rId17" imgW="1104840" imgH="406080" progId="Equation.DSMT4">
                  <p:embed/>
                  <p:pic>
                    <p:nvPicPr>
                      <p:cNvPr id="3482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759" y="3563939"/>
                        <a:ext cx="2665561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2170635" y="4302922"/>
          <a:ext cx="6000278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6" name="Equation" r:id="rId19" imgW="2450880" imgH="406080" progId="Equation.DSMT4">
                  <p:embed/>
                </p:oleObj>
              </mc:Choice>
              <mc:Fallback>
                <p:oleObj name="Equation" r:id="rId19" imgW="2450880" imgH="406080" progId="Equation.DSMT4">
                  <p:embed/>
                  <p:pic>
                    <p:nvPicPr>
                      <p:cNvPr id="3482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35" y="4302922"/>
                        <a:ext cx="6000278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2170635" y="5091366"/>
          <a:ext cx="7638553" cy="1006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7" name="公式" r:id="rId21" imgW="3175000" imgH="431800" progId="Equation.3">
                  <p:embed/>
                </p:oleObj>
              </mc:Choice>
              <mc:Fallback>
                <p:oleObj name="公式" r:id="rId21" imgW="3175000" imgH="431800" progId="Equation.3">
                  <p:embed/>
                  <p:pic>
                    <p:nvPicPr>
                      <p:cNvPr id="3482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0635" y="5091366"/>
                        <a:ext cx="7638553" cy="1006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794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3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842" name="Object 2"/>
          <p:cNvGraphicFramePr>
            <a:graphicFrameLocks noChangeAspect="1"/>
          </p:cNvGraphicFramePr>
          <p:nvPr/>
        </p:nvGraphicFramePr>
        <p:xfrm>
          <a:off x="2188197" y="513976"/>
          <a:ext cx="7220171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2" name="Equation" r:id="rId3" imgW="2869920" imgH="419040" progId="Equation.DSMT4">
                  <p:embed/>
                </p:oleObj>
              </mc:Choice>
              <mc:Fallback>
                <p:oleObj name="Equation" r:id="rId3" imgW="2869920" imgH="419040" progId="Equation.DSMT4">
                  <p:embed/>
                  <p:pic>
                    <p:nvPicPr>
                      <p:cNvPr id="358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8197" y="513976"/>
                        <a:ext cx="7220171" cy="960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3552197" y="1254923"/>
          <a:ext cx="4176117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3" name="公式" r:id="rId5" imgW="1892300" imgH="431800" progId="Equation.3">
                  <p:embed/>
                </p:oleObj>
              </mc:Choice>
              <mc:Fallback>
                <p:oleObj name="公式" r:id="rId5" imgW="1892300" imgH="43180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2197" y="1254923"/>
                        <a:ext cx="4176117" cy="989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2104197" y="1510132"/>
            <a:ext cx="13684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由此得</a:t>
            </a:r>
          </a:p>
        </p:txBody>
      </p:sp>
      <p:graphicFrame>
        <p:nvGraphicFramePr>
          <p:cNvPr id="35845" name="Object 5"/>
          <p:cNvGraphicFramePr>
            <a:graphicFrameLocks noChangeAspect="1"/>
          </p:cNvGraphicFramePr>
          <p:nvPr/>
        </p:nvGraphicFramePr>
        <p:xfrm>
          <a:off x="3575051" y="5189538"/>
          <a:ext cx="5472113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4" name="Equation" r:id="rId7" imgW="2374900" imgH="330200" progId="Equation.3">
                  <p:embed/>
                </p:oleObj>
              </mc:Choice>
              <mc:Fallback>
                <p:oleObj name="Equation" r:id="rId7" imgW="2374900" imgH="330200" progId="Equation.3">
                  <p:embed/>
                  <p:pic>
                    <p:nvPicPr>
                      <p:cNvPr id="358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189538"/>
                        <a:ext cx="5472113" cy="760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6" name="Object 6"/>
          <p:cNvGraphicFramePr>
            <a:graphicFrameLocks noChangeAspect="1"/>
          </p:cNvGraphicFramePr>
          <p:nvPr/>
        </p:nvGraphicFramePr>
        <p:xfrm>
          <a:off x="3575051" y="5837238"/>
          <a:ext cx="4448175" cy="760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5" name="Equation" r:id="rId9" imgW="1930400" imgH="330200" progId="Equation.3">
                  <p:embed/>
                </p:oleObj>
              </mc:Choice>
              <mc:Fallback>
                <p:oleObj name="Equation" r:id="rId9" imgW="1930400" imgH="330200" progId="Equation.3">
                  <p:embed/>
                  <p:pic>
                    <p:nvPicPr>
                      <p:cNvPr id="3584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1" y="5837238"/>
                        <a:ext cx="4448175" cy="76041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2108200" y="2188131"/>
            <a:ext cx="66246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注意到由方程（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）、（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）有</a:t>
            </a:r>
          </a:p>
        </p:txBody>
      </p:sp>
      <p:graphicFrame>
        <p:nvGraphicFramePr>
          <p:cNvPr id="35848" name="Object 8"/>
          <p:cNvGraphicFramePr>
            <a:graphicFrameLocks noChangeAspect="1"/>
          </p:cNvGraphicFramePr>
          <p:nvPr/>
        </p:nvGraphicFramePr>
        <p:xfrm>
          <a:off x="3717745" y="2603503"/>
          <a:ext cx="3168129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6" name="Equation" r:id="rId11" imgW="1307880" imgH="406080" progId="Equation.DSMT4">
                  <p:embed/>
                </p:oleObj>
              </mc:Choice>
              <mc:Fallback>
                <p:oleObj name="Equation" r:id="rId11" imgW="1307880" imgH="406080" progId="Equation.DSMT4">
                  <p:embed/>
                  <p:pic>
                    <p:nvPicPr>
                      <p:cNvPr id="358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7745" y="2603503"/>
                        <a:ext cx="3168129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2108200" y="3632516"/>
            <a:ext cx="16573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所以有</a:t>
            </a:r>
          </a:p>
        </p:txBody>
      </p:sp>
      <p:graphicFrame>
        <p:nvGraphicFramePr>
          <p:cNvPr id="35850" name="Object 10"/>
          <p:cNvGraphicFramePr>
            <a:graphicFrameLocks noChangeAspect="1"/>
          </p:cNvGraphicFramePr>
          <p:nvPr/>
        </p:nvGraphicFramePr>
        <p:xfrm>
          <a:off x="3670301" y="3384103"/>
          <a:ext cx="220967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7" name="公式" r:id="rId13" imgW="977476" imgH="406224" progId="Equation.3">
                  <p:embed/>
                </p:oleObj>
              </mc:Choice>
              <mc:Fallback>
                <p:oleObj name="公式" r:id="rId13" imgW="977476" imgH="406224" progId="Equation.3">
                  <p:embed/>
                  <p:pic>
                    <p:nvPicPr>
                      <p:cNvPr id="3585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1" y="3384103"/>
                        <a:ext cx="220967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1" name="Object 11"/>
          <p:cNvGraphicFramePr>
            <a:graphicFrameLocks noChangeAspect="1"/>
          </p:cNvGraphicFramePr>
          <p:nvPr/>
        </p:nvGraphicFramePr>
        <p:xfrm>
          <a:off x="5938507" y="3406776"/>
          <a:ext cx="3221038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8" name="公式" r:id="rId15" imgW="1218671" imgH="406224" progId="Equation.3">
                  <p:embed/>
                </p:oleObj>
              </mc:Choice>
              <mc:Fallback>
                <p:oleObj name="公式" r:id="rId15" imgW="1218671" imgH="406224" progId="Equation.3">
                  <p:embed/>
                  <p:pic>
                    <p:nvPicPr>
                      <p:cNvPr id="358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507" y="3406776"/>
                        <a:ext cx="3221038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2108200" y="4356964"/>
            <a:ext cx="1584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解之得</a:t>
            </a:r>
          </a:p>
        </p:txBody>
      </p:sp>
      <p:graphicFrame>
        <p:nvGraphicFramePr>
          <p:cNvPr id="35853" name="Object 13"/>
          <p:cNvGraphicFramePr>
            <a:graphicFrameLocks noChangeAspect="1"/>
          </p:cNvGraphicFramePr>
          <p:nvPr/>
        </p:nvGraphicFramePr>
        <p:xfrm>
          <a:off x="3599657" y="4111438"/>
          <a:ext cx="2517775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39" name="Equation" r:id="rId17" imgW="1091726" imgH="406224" progId="Equation.DSMT4">
                  <p:embed/>
                </p:oleObj>
              </mc:Choice>
              <mc:Fallback>
                <p:oleObj name="Equation" r:id="rId17" imgW="1091726" imgH="406224" progId="Equation.DSMT4">
                  <p:embed/>
                  <p:pic>
                    <p:nvPicPr>
                      <p:cNvPr id="358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9657" y="4111438"/>
                        <a:ext cx="2517775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4" name="Object 14"/>
          <p:cNvGraphicFramePr>
            <a:graphicFrameLocks noChangeAspect="1"/>
          </p:cNvGraphicFramePr>
          <p:nvPr/>
        </p:nvGraphicFramePr>
        <p:xfrm>
          <a:off x="2108200" y="4960938"/>
          <a:ext cx="76454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0" name="公式" r:id="rId19" imgW="2819400" imgH="431800" progId="Equation.3">
                  <p:embed/>
                </p:oleObj>
              </mc:Choice>
              <mc:Fallback>
                <p:oleObj name="公式" r:id="rId19" imgW="2819400" imgH="431800" progId="Equation.3">
                  <p:embed/>
                  <p:pic>
                    <p:nvPicPr>
                      <p:cNvPr id="358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8200" y="4960938"/>
                        <a:ext cx="7645400" cy="1016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55" name="Object 15"/>
          <p:cNvGraphicFramePr>
            <a:graphicFrameLocks noChangeAspect="1"/>
          </p:cNvGraphicFramePr>
          <p:nvPr/>
        </p:nvGraphicFramePr>
        <p:xfrm>
          <a:off x="3216275" y="5908675"/>
          <a:ext cx="63373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1" name="Equation" r:id="rId21" imgW="114151" imgH="215619" progId="Equation.3">
                  <p:embed/>
                </p:oleObj>
              </mc:Choice>
              <mc:Fallback>
                <p:oleObj name="Equation" r:id="rId21" imgW="114151" imgH="215619" progId="Equation.3">
                  <p:embed/>
                  <p:pic>
                    <p:nvPicPr>
                      <p:cNvPr id="35855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6275" y="5908675"/>
                        <a:ext cx="6337300" cy="8334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2419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3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3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35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4" grpId="0"/>
      <p:bldP spid="35847" grpId="0"/>
      <p:bldP spid="35849" grpId="0"/>
      <p:bldP spid="3585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8498" y="445294"/>
            <a:ext cx="6635931" cy="832825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rPr>
              <a:t>高阶常系数线性方程常数变易法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647707" y="1278119"/>
            <a:ext cx="9302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2337797" y="1061425"/>
          <a:ext cx="4629061" cy="94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0" name="Equation" r:id="rId3" imgW="2044440" imgH="419040" progId="Equation.DSMT4">
                  <p:embed/>
                </p:oleObj>
              </mc:Choice>
              <mc:Fallback>
                <p:oleObj name="Equation" r:id="rId3" imgW="2044440" imgH="419040" progId="Equation.DSMT4">
                  <p:embed/>
                  <p:pic>
                    <p:nvPicPr>
                      <p:cNvPr id="215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7797" y="1061425"/>
                        <a:ext cx="4629061" cy="948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668498" y="2010138"/>
            <a:ext cx="90601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解：</a:t>
            </a:r>
          </a:p>
        </p:txBody>
      </p:sp>
      <p:graphicFrame>
        <p:nvGraphicFramePr>
          <p:cNvPr id="21511" name="Object 7"/>
          <p:cNvGraphicFramePr>
            <a:graphicFrameLocks noChangeAspect="1"/>
          </p:cNvGraphicFramePr>
          <p:nvPr/>
        </p:nvGraphicFramePr>
        <p:xfrm>
          <a:off x="2421141" y="2010138"/>
          <a:ext cx="4775200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1" name="Equation" r:id="rId5" imgW="2057400" imgH="469800" progId="Equation.DSMT4">
                  <p:embed/>
                </p:oleObj>
              </mc:Choice>
              <mc:Fallback>
                <p:oleObj name="Equation" r:id="rId5" imgW="2057400" imgH="469800" progId="Equation.DSMT4">
                  <p:embed/>
                  <p:pic>
                    <p:nvPicPr>
                      <p:cNvPr id="2151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1141" y="2010138"/>
                        <a:ext cx="4775200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/>
          <p:cNvGraphicFramePr>
            <a:graphicFrameLocks noChangeAspect="1"/>
          </p:cNvGraphicFramePr>
          <p:nvPr/>
        </p:nvGraphicFramePr>
        <p:xfrm>
          <a:off x="1668498" y="3009088"/>
          <a:ext cx="7864475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2" name="Equation" r:id="rId7" imgW="3301920" imgH="241200" progId="Equation.DSMT4">
                  <p:embed/>
                </p:oleObj>
              </mc:Choice>
              <mc:Fallback>
                <p:oleObj name="Equation" r:id="rId7" imgW="3301920" imgH="241200" progId="Equation.DSMT4">
                  <p:embed/>
                  <p:pic>
                    <p:nvPicPr>
                      <p:cNvPr id="2151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8498" y="3009088"/>
                        <a:ext cx="7864475" cy="574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3" name="Object 9"/>
          <p:cNvGraphicFramePr>
            <a:graphicFrameLocks noChangeAspect="1"/>
          </p:cNvGraphicFramePr>
          <p:nvPr/>
        </p:nvGraphicFramePr>
        <p:xfrm>
          <a:off x="1644732" y="3532308"/>
          <a:ext cx="7748587" cy="307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3" name="Equation" r:id="rId9" imgW="3035160" imgH="1269720" progId="Equation.DSMT4">
                  <p:embed/>
                </p:oleObj>
              </mc:Choice>
              <mc:Fallback>
                <p:oleObj name="Equation" r:id="rId9" imgW="3035160" imgH="1269720" progId="Equation.DSMT4">
                  <p:embed/>
                  <p:pic>
                    <p:nvPicPr>
                      <p:cNvPr id="21513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732" y="3532308"/>
                        <a:ext cx="7748587" cy="307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430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0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Text Box 4"/>
          <p:cNvSpPr txBox="1">
            <a:spLocks noChangeArrowheads="1"/>
          </p:cNvSpPr>
          <p:nvPr/>
        </p:nvSpPr>
        <p:spPr bwMode="auto">
          <a:xfrm>
            <a:off x="1981108" y="939178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解之得，</a:t>
            </a:r>
          </a:p>
        </p:txBody>
      </p:sp>
      <p:graphicFrame>
        <p:nvGraphicFramePr>
          <p:cNvPr id="25605" name="Object 5"/>
          <p:cNvGraphicFramePr>
            <a:graphicFrameLocks noChangeAspect="1"/>
          </p:cNvGraphicFramePr>
          <p:nvPr/>
        </p:nvGraphicFramePr>
        <p:xfrm>
          <a:off x="3672361" y="1594894"/>
          <a:ext cx="6005512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6" name="Equation" r:id="rId3" imgW="2412720" imgH="228600" progId="Equation.DSMT4">
                  <p:embed/>
                </p:oleObj>
              </mc:Choice>
              <mc:Fallback>
                <p:oleObj name="Equation" r:id="rId3" imgW="2412720" imgH="228600" progId="Equation.DSMT4">
                  <p:embed/>
                  <p:pic>
                    <p:nvPicPr>
                      <p:cNvPr id="256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2361" y="1594894"/>
                        <a:ext cx="6005512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6"/>
          <p:cNvGraphicFramePr>
            <a:graphicFrameLocks noChangeAspect="1"/>
          </p:cNvGraphicFramePr>
          <p:nvPr/>
        </p:nvGraphicFramePr>
        <p:xfrm>
          <a:off x="3746501" y="657287"/>
          <a:ext cx="4271962" cy="1004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7" name="Equation" r:id="rId5" imgW="1726920" imgH="406080" progId="Equation.DSMT4">
                  <p:embed/>
                </p:oleObj>
              </mc:Choice>
              <mc:Fallback>
                <p:oleObj name="Equation" r:id="rId5" imgW="1726920" imgH="406080" progId="Equation.DSMT4">
                  <p:embed/>
                  <p:pic>
                    <p:nvPicPr>
                      <p:cNvPr id="256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6501" y="657287"/>
                        <a:ext cx="4271962" cy="1004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981199" y="156960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积分得，</a:t>
            </a: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1981200" y="2236415"/>
            <a:ext cx="307007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故原方程的通解为</a:t>
            </a:r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3446282" y="2772866"/>
          <a:ext cx="5310187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8" name="Equation" r:id="rId7" imgW="2158920" imgH="241200" progId="Equation.DSMT4">
                  <p:embed/>
                </p:oleObj>
              </mc:Choice>
              <mc:Fallback>
                <p:oleObj name="Equation" r:id="rId7" imgW="2158920" imgH="241200" progId="Equation.DSMT4">
                  <p:embed/>
                  <p:pic>
                    <p:nvPicPr>
                      <p:cNvPr id="25609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282" y="2772866"/>
                        <a:ext cx="5310187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2052638" y="3497264"/>
          <a:ext cx="3471862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79" name="Equation" r:id="rId9" imgW="1485720" imgH="228600" progId="Equation.DSMT4">
                  <p:embed/>
                </p:oleObj>
              </mc:Choice>
              <mc:Fallback>
                <p:oleObj name="Equation" r:id="rId9" imgW="1485720" imgH="228600" progId="Equation.DSMT4">
                  <p:embed/>
                  <p:pic>
                    <p:nvPicPr>
                      <p:cNvPr id="2561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3497264"/>
                        <a:ext cx="3471862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2044992" y="4164512"/>
            <a:ext cx="162736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整理得，</a:t>
            </a:r>
          </a:p>
        </p:txBody>
      </p:sp>
      <p:graphicFrame>
        <p:nvGraphicFramePr>
          <p:cNvPr id="25612" name="Object 12"/>
          <p:cNvGraphicFramePr>
            <a:graphicFrameLocks noChangeAspect="1"/>
          </p:cNvGraphicFramePr>
          <p:nvPr/>
        </p:nvGraphicFramePr>
        <p:xfrm>
          <a:off x="3260725" y="4595813"/>
          <a:ext cx="4757738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0" name="Equation" r:id="rId11" imgW="1841400" imgH="241200" progId="Equation.DSMT4">
                  <p:embed/>
                </p:oleObj>
              </mc:Choice>
              <mc:Fallback>
                <p:oleObj name="Equation" r:id="rId11" imgW="1841400" imgH="241200" progId="Equation.DSMT4">
                  <p:embed/>
                  <p:pic>
                    <p:nvPicPr>
                      <p:cNvPr id="2561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0725" y="4595813"/>
                        <a:ext cx="4757738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Object 13"/>
          <p:cNvGraphicFramePr>
            <a:graphicFrameLocks noChangeAspect="1"/>
          </p:cNvGraphicFramePr>
          <p:nvPr/>
        </p:nvGraphicFramePr>
        <p:xfrm>
          <a:off x="2052638" y="5250431"/>
          <a:ext cx="25304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1" name="Equation" r:id="rId13" imgW="1041120" imgH="228600" progId="Equation.DSMT4">
                  <p:embed/>
                </p:oleObj>
              </mc:Choice>
              <mc:Fallback>
                <p:oleObj name="Equation" r:id="rId13" imgW="1041120" imgH="228600" progId="Equation.DSMT4">
                  <p:embed/>
                  <p:pic>
                    <p:nvPicPr>
                      <p:cNvPr id="2561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2638" y="5250431"/>
                        <a:ext cx="25304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746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7" grpId="0"/>
      <p:bldP spid="25608" grpId="0"/>
      <p:bldP spid="25611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9" name="Text Box 2"/>
          <p:cNvSpPr>
            <a:spLocks noGrp="1" noChangeArrowheads="1"/>
          </p:cNvSpPr>
          <p:nvPr>
            <p:ph type="title"/>
          </p:nvPr>
        </p:nvSpPr>
        <p:spPr>
          <a:xfrm>
            <a:off x="2424115" y="1196976"/>
            <a:ext cx="1223614" cy="576263"/>
          </a:xfrm>
          <a:noFill/>
        </p:spPr>
        <p:txBody>
          <a:bodyPr anchor="ctr">
            <a:noAutofit/>
          </a:bodyPr>
          <a:lstStyle/>
          <a:p>
            <a:pPr algn="l" eaLnBrk="1" hangingPunct="1">
              <a:spcBef>
                <a:spcPct val="50000"/>
              </a:spcBef>
            </a:pPr>
            <a:r>
              <a:rPr lang="zh-CN" altLang="en-US" sz="3600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小结</a:t>
            </a:r>
          </a:p>
        </p:txBody>
      </p:sp>
      <p:graphicFrame>
        <p:nvGraphicFramePr>
          <p:cNvPr id="329731" name="Object 3"/>
          <p:cNvGraphicFramePr>
            <a:graphicFrameLocks noChangeAspect="1"/>
          </p:cNvGraphicFramePr>
          <p:nvPr/>
        </p:nvGraphicFramePr>
        <p:xfrm>
          <a:off x="2172855" y="1989828"/>
          <a:ext cx="3673763" cy="6460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399" name="Equation" r:id="rId4" imgW="1371600" imgH="241200" progId="Equation.DSMT4">
                  <p:embed/>
                </p:oleObj>
              </mc:Choice>
              <mc:Fallback>
                <p:oleObj name="Equation" r:id="rId4" imgW="1371600" imgH="241200" progId="Equation.DSMT4">
                  <p:embed/>
                  <p:pic>
                    <p:nvPicPr>
                      <p:cNvPr id="3297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1989828"/>
                        <a:ext cx="3673763" cy="6460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2" name="Object 4"/>
          <p:cNvGraphicFramePr>
            <a:graphicFrameLocks noChangeAspect="1"/>
          </p:cNvGraphicFramePr>
          <p:nvPr/>
        </p:nvGraphicFramePr>
        <p:xfrm>
          <a:off x="2306638" y="2716252"/>
          <a:ext cx="4698999" cy="6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0" name="Equation" r:id="rId6" imgW="1688760" imgH="241200" progId="Equation.DSMT4">
                  <p:embed/>
                </p:oleObj>
              </mc:Choice>
              <mc:Fallback>
                <p:oleObj name="Equation" r:id="rId6" imgW="1688760" imgH="241200" progId="Equation.DSMT4">
                  <p:embed/>
                  <p:pic>
                    <p:nvPicPr>
                      <p:cNvPr id="3297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2716252"/>
                        <a:ext cx="4698999" cy="661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3" name="Object 5"/>
          <p:cNvGraphicFramePr>
            <a:graphicFrameLocks noChangeAspect="1"/>
          </p:cNvGraphicFramePr>
          <p:nvPr/>
        </p:nvGraphicFramePr>
        <p:xfrm>
          <a:off x="2172855" y="3457627"/>
          <a:ext cx="6894513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1" name="公式" r:id="rId8" imgW="6654800" imgH="482600" progId="Equation.3">
                  <p:embed/>
                </p:oleObj>
              </mc:Choice>
              <mc:Fallback>
                <p:oleObj name="公式" r:id="rId8" imgW="6654800" imgH="482600" progId="Equation.3">
                  <p:embed/>
                  <p:pic>
                    <p:nvPicPr>
                      <p:cNvPr id="329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2855" y="3457627"/>
                        <a:ext cx="6894513" cy="48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9734" name="Object 6"/>
          <p:cNvGraphicFramePr>
            <a:graphicFrameLocks noChangeAspect="1"/>
          </p:cNvGraphicFramePr>
          <p:nvPr/>
        </p:nvGraphicFramePr>
        <p:xfrm>
          <a:off x="2306638" y="4040737"/>
          <a:ext cx="6902017" cy="6346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2" name="Equation" r:id="rId10" imgW="2705040" imgH="241200" progId="Equation.DSMT4">
                  <p:embed/>
                </p:oleObj>
              </mc:Choice>
              <mc:Fallback>
                <p:oleObj name="Equation" r:id="rId10" imgW="2705040" imgH="241200" progId="Equation.DSMT4">
                  <p:embed/>
                  <p:pic>
                    <p:nvPicPr>
                      <p:cNvPr id="329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6638" y="4040737"/>
                        <a:ext cx="6902017" cy="6346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9735" name="Text Box 7"/>
          <p:cNvSpPr txBox="1">
            <a:spLocks noChangeArrowheads="1"/>
          </p:cNvSpPr>
          <p:nvPr/>
        </p:nvSpPr>
        <p:spPr bwMode="auto">
          <a:xfrm>
            <a:off x="3638872" y="1293108"/>
            <a:ext cx="2590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待定系数法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  <p:graphicFrame>
        <p:nvGraphicFramePr>
          <p:cNvPr id="32973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2698750" y="4794249"/>
          <a:ext cx="1392959" cy="543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03" name="Equation" r:id="rId12" imgW="520560" imgH="203040" progId="Equation.DSMT4">
                  <p:embed/>
                </p:oleObj>
              </mc:Choice>
              <mc:Fallback>
                <p:oleObj name="Equation" r:id="rId12" imgW="520560" imgH="203040" progId="Equation.DSMT4">
                  <p:embed/>
                  <p:pic>
                    <p:nvPicPr>
                      <p:cNvPr id="32973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4794249"/>
                        <a:ext cx="1392959" cy="5438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8767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9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9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9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9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5" name="Rectangle 33"/>
          <p:cNvSpPr>
            <a:spLocks noChangeArrowheads="1"/>
          </p:cNvSpPr>
          <p:nvPr/>
        </p:nvSpPr>
        <p:spPr bwMode="auto">
          <a:xfrm>
            <a:off x="7366001" y="5123222"/>
            <a:ext cx="184731" cy="424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zh-CN" altLang="en-US"/>
          </a:p>
        </p:txBody>
      </p:sp>
      <p:graphicFrame>
        <p:nvGraphicFramePr>
          <p:cNvPr id="223264" name="Object 32"/>
          <p:cNvGraphicFramePr>
            <a:graphicFrameLocks noChangeAspect="1"/>
          </p:cNvGraphicFramePr>
          <p:nvPr/>
        </p:nvGraphicFramePr>
        <p:xfrm>
          <a:off x="2076450" y="5123222"/>
          <a:ext cx="33020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9" name="Equation" r:id="rId4" imgW="1257120" imgH="368280" progId="Equation.DSMT4">
                  <p:embed/>
                </p:oleObj>
              </mc:Choice>
              <mc:Fallback>
                <p:oleObj name="Equation" r:id="rId4" imgW="1257120" imgH="3682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5123222"/>
                        <a:ext cx="33020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3266" name="Object 34"/>
          <p:cNvGraphicFramePr>
            <a:graphicFrameLocks noChangeAspect="1"/>
          </p:cNvGraphicFramePr>
          <p:nvPr/>
        </p:nvGraphicFramePr>
        <p:xfrm>
          <a:off x="5299135" y="5123222"/>
          <a:ext cx="3563937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0" name="Equation" r:id="rId6" imgW="1523880" imgH="457200" progId="Equation.DSMT4">
                  <p:embed/>
                </p:oleObj>
              </mc:Choice>
              <mc:Fallback>
                <p:oleObj name="Equation" r:id="rId6" imgW="1523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9135" y="5123222"/>
                        <a:ext cx="3563937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1823924" y="926703"/>
            <a:ext cx="5964357" cy="547507"/>
            <a:chOff x="2919686" y="1020288"/>
            <a:chExt cx="5964357" cy="547507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4765624" y="1020288"/>
            <a:ext cx="2617507" cy="546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1" name="Equation" r:id="rId8" imgW="1104840" imgH="228600" progId="Equation.DSMT4">
                    <p:embed/>
                  </p:oleObj>
                </mc:Choice>
                <mc:Fallback>
                  <p:oleObj name="Equation" r:id="rId8" imgW="1104840" imgH="2286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5624" y="1020288"/>
                          <a:ext cx="2617507" cy="54610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Rectangle 180"/>
            <p:cNvSpPr>
              <a:spLocks noChangeArrowheads="1"/>
            </p:cNvSpPr>
            <p:nvPr/>
          </p:nvSpPr>
          <p:spPr bwMode="auto">
            <a:xfrm>
              <a:off x="6759152" y="1039984"/>
              <a:ext cx="212489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的通解</a:t>
              </a:r>
              <a:r>
                <a:rPr kumimoji="0" lang="en-US" altLang="zh-CN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.</a:t>
              </a:r>
              <a:endParaRPr kumimoji="0" lang="en-US" altLang="zh-CN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Rectangle 179"/>
            <p:cNvSpPr>
              <a:spLocks noChangeArrowheads="1"/>
            </p:cNvSpPr>
            <p:nvPr/>
          </p:nvSpPr>
          <p:spPr bwMode="auto">
            <a:xfrm>
              <a:off x="2919686" y="1044575"/>
              <a:ext cx="2190206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612775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8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求方程</a:t>
              </a:r>
              <a:endParaRPr kumimoji="0" lang="zh-CN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558771" y="1645016"/>
          <a:ext cx="1927225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2" name="Equation" r:id="rId10" imgW="838080" imgH="215640" progId="Equation.DSMT4">
                  <p:embed/>
                </p:oleObj>
              </mc:Choice>
              <mc:Fallback>
                <p:oleObj name="Equation" r:id="rId10" imgW="8380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8771" y="1645016"/>
                        <a:ext cx="1927225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520195" y="1654666"/>
          <a:ext cx="2504309" cy="4913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3" name="Equation" r:id="rId12" imgW="1091880" imgH="215640" progId="Equation.DSMT4">
                  <p:embed/>
                </p:oleObj>
              </mc:Choice>
              <mc:Fallback>
                <p:oleObj name="Equation" r:id="rId12" imgW="10918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0195" y="1654666"/>
                        <a:ext cx="2504309" cy="49139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5"/>
          <p:cNvSpPr>
            <a:spLocks noChangeArrowheads="1"/>
          </p:cNvSpPr>
          <p:nvPr/>
        </p:nvSpPr>
        <p:spPr bwMode="auto">
          <a:xfrm>
            <a:off x="1060481" y="1611667"/>
            <a:ext cx="12714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ea"/>
                <a:cs typeface="Times New Roman" panose="02020603050405020304" pitchFamily="18" charset="0"/>
              </a:rPr>
              <a:t>解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97"/>
          <p:cNvSpPr>
            <a:spLocks noChangeArrowheads="1"/>
          </p:cNvSpPr>
          <p:nvPr/>
        </p:nvSpPr>
        <p:spPr bwMode="auto">
          <a:xfrm>
            <a:off x="6533481" y="1619966"/>
            <a:ext cx="432568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6127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将其代入所给方程</a:t>
            </a:r>
            <a:r>
              <a:rPr kumimoji="0" lang="en-US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得</a:t>
            </a:r>
            <a:endParaRPr kumimoji="0" lang="zh-CN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4388632" y="2178530"/>
          <a:ext cx="2144849" cy="538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4" name="Equation" r:id="rId14" imgW="914400" imgH="228600" progId="Equation.DSMT4">
                  <p:embed/>
                </p:oleObj>
              </mc:Choice>
              <mc:Fallback>
                <p:oleObj name="Equation" r:id="rId14" imgW="91440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8632" y="2178530"/>
                        <a:ext cx="2144849" cy="5384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202"/>
          <p:cNvSpPr>
            <a:spLocks noChangeArrowheads="1"/>
          </p:cNvSpPr>
          <p:nvPr/>
        </p:nvSpPr>
        <p:spPr bwMode="auto">
          <a:xfrm>
            <a:off x="1729611" y="2912009"/>
            <a:ext cx="244169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269875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分离变量得 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989415" y="2690474"/>
          <a:ext cx="2005048" cy="103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" name="Equation" r:id="rId16" imgW="838080" imgH="431640" progId="Equation.DSMT4">
                  <p:embed/>
                </p:oleObj>
              </mc:Choice>
              <mc:Fallback>
                <p:oleObj name="Equation" r:id="rId16" imgW="83808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9415" y="2690474"/>
                        <a:ext cx="2005048" cy="10347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/>
          <p:cNvSpPr txBox="1"/>
          <p:nvPr/>
        </p:nvSpPr>
        <p:spPr>
          <a:xfrm>
            <a:off x="5994463" y="2912009"/>
            <a:ext cx="2525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两边积分得</a:t>
            </a:r>
            <a:r>
              <a:rPr lang="zh-CN" altLang="en-US" sz="2800" b="1" kern="100" dirty="0">
                <a:solidFill>
                  <a:srgbClr val="000000"/>
                </a:solidFill>
                <a:latin typeface="Times New Roman" panose="02020603050405020304" pitchFamily="18" charset="0"/>
              </a:rPr>
              <a:t>，</a:t>
            </a:r>
            <a:endParaRPr lang="zh-CN" altLang="en-US" dirty="0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2076450" y="3740306"/>
          <a:ext cx="3686583" cy="582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6" name="Equation" r:id="rId18" imgW="1536480" imgH="241200" progId="Equation.DSMT4">
                  <p:embed/>
                </p:oleObj>
              </mc:Choice>
              <mc:Fallback>
                <p:oleObj name="Equation" r:id="rId18" imgW="1536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740306"/>
                        <a:ext cx="3686583" cy="58209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5907941" y="3712052"/>
          <a:ext cx="2346326" cy="553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" name="Equation" r:id="rId20" imgW="1028520" imgH="241200" progId="Equation.DSMT4">
                  <p:embed/>
                </p:oleObj>
              </mc:Choice>
              <mc:Fallback>
                <p:oleObj name="Equation" r:id="rId20" imgW="102852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941" y="3712052"/>
                        <a:ext cx="2346326" cy="553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2100845" y="4476266"/>
          <a:ext cx="2634116" cy="619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8" name="Equation" r:id="rId22" imgW="1143000" imgH="266400" progId="Equation.DSMT4">
                  <p:embed/>
                </p:oleObj>
              </mc:Choice>
              <mc:Fallback>
                <p:oleObj name="Equation" r:id="rId22" imgW="114300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845" y="4476266"/>
                        <a:ext cx="2634116" cy="61914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/>
        </p:nvGraphicFramePr>
        <p:xfrm>
          <a:off x="4991939" y="4504050"/>
          <a:ext cx="3083084" cy="61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9" name="Equation" r:id="rId24" imgW="1346040" imgH="266400" progId="Equation.DSMT4">
                  <p:embed/>
                </p:oleObj>
              </mc:Choice>
              <mc:Fallback>
                <p:oleObj name="Equation" r:id="rId24" imgW="134604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1939" y="4504050"/>
                        <a:ext cx="3083084" cy="6137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1696206" y="946399"/>
            <a:ext cx="7248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28861760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3000"/>
                                        <p:tgtEl>
                                          <p:spTgt spid="223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00"/>
                            </p:stCondLst>
                            <p:childTnLst>
                              <p:par>
                                <p:cTn id="6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3000"/>
                                        <p:tgtEl>
                                          <p:spTgt spid="22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4" grpId="0"/>
      <p:bldP spid="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1" name="Text Box 2"/>
          <p:cNvSpPr txBox="1">
            <a:spLocks noChangeArrowheads="1"/>
          </p:cNvSpPr>
          <p:nvPr/>
        </p:nvSpPr>
        <p:spPr bwMode="auto">
          <a:xfrm>
            <a:off x="1559496" y="776853"/>
            <a:ext cx="2491509" cy="53553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、欧拉方程</a:t>
            </a:r>
          </a:p>
        </p:txBody>
      </p:sp>
      <p:sp>
        <p:nvSpPr>
          <p:cNvPr id="60419" name="Text Box 3"/>
          <p:cNvSpPr txBox="1">
            <a:spLocks noChangeArrowheads="1"/>
          </p:cNvSpPr>
          <p:nvPr/>
        </p:nvSpPr>
        <p:spPr bwMode="auto">
          <a:xfrm>
            <a:off x="1991544" y="1424763"/>
            <a:ext cx="95827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形如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351807" y="1862720"/>
          <a:ext cx="8117550" cy="632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21" name="Equation" r:id="rId3" imgW="3098520" imgH="241200" progId="Equation.DSMT4">
                  <p:embed/>
                </p:oleObj>
              </mc:Choice>
              <mc:Fallback>
                <p:oleObj name="Equation" r:id="rId3" imgW="3098520" imgH="241200" progId="Equation.DSMT4">
                  <p:embed/>
                  <p:pic>
                    <p:nvPicPr>
                      <p:cNvPr id="6042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807" y="1862720"/>
                        <a:ext cx="8117550" cy="632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1430149" y="2549122"/>
            <a:ext cx="9986964" cy="533400"/>
            <a:chOff x="304" y="1206"/>
            <a:chExt cx="6291" cy="336"/>
          </a:xfrm>
        </p:grpSpPr>
        <p:sp>
          <p:nvSpPr>
            <p:cNvPr id="65548" name="Text Box 7"/>
            <p:cNvSpPr txBox="1">
              <a:spLocks noChangeArrowheads="1"/>
            </p:cNvSpPr>
            <p:nvPr/>
          </p:nvSpPr>
          <p:spPr bwMode="auto">
            <a:xfrm>
              <a:off x="304" y="1240"/>
              <a:ext cx="363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的方程，称为</a:t>
              </a:r>
              <a:r>
                <a:rPr kumimoji="0" lang="zh-CN" altLang="en-US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2800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 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阶欧拉方程，其中</a:t>
              </a:r>
            </a:p>
          </p:txBody>
        </p:sp>
        <p:graphicFrame>
          <p:nvGraphicFramePr>
            <p:cNvPr id="65540" name="Object 8"/>
            <p:cNvGraphicFramePr>
              <a:graphicFrameLocks noChangeAspect="1"/>
            </p:cNvGraphicFramePr>
            <p:nvPr/>
          </p:nvGraphicFramePr>
          <p:xfrm>
            <a:off x="3779" y="1206"/>
            <a:ext cx="2816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2" name="Equation" r:id="rId5" imgW="1917360" imgH="228600" progId="Equation.DSMT4">
                    <p:embed/>
                  </p:oleObj>
                </mc:Choice>
                <mc:Fallback>
                  <p:oleObj name="Equation" r:id="rId5" imgW="1917360" imgH="228600" progId="Equation.DSMT4">
                    <p:embed/>
                    <p:pic>
                      <p:nvPicPr>
                        <p:cNvPr id="6554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9" y="1206"/>
                          <a:ext cx="2816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3647728" y="3675658"/>
            <a:ext cx="1920892" cy="587891"/>
            <a:chOff x="1392" y="2056"/>
            <a:chExt cx="1237" cy="362"/>
          </a:xfrm>
        </p:grpSpPr>
        <p:sp>
          <p:nvSpPr>
            <p:cNvPr id="65547" name="Rectangle 16"/>
            <p:cNvSpPr>
              <a:spLocks noChangeArrowheads="1"/>
            </p:cNvSpPr>
            <p:nvPr/>
          </p:nvSpPr>
          <p:spPr bwMode="auto">
            <a:xfrm>
              <a:off x="1392" y="2082"/>
              <a:ext cx="1200" cy="33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5539" name="Object 14"/>
            <p:cNvGraphicFramePr>
              <a:graphicFrameLocks noChangeAspect="1"/>
            </p:cNvGraphicFramePr>
            <p:nvPr/>
          </p:nvGraphicFramePr>
          <p:xfrm>
            <a:off x="1392" y="2056"/>
            <a:ext cx="1237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23" name="Equation" r:id="rId7" imgW="736560" imgH="215640" progId="Equation.DSMT4">
                    <p:embed/>
                  </p:oleObj>
                </mc:Choice>
                <mc:Fallback>
                  <p:oleObj name="Equation" r:id="rId7" imgW="736560" imgH="215640" progId="Equation.DSMT4">
                    <p:embed/>
                    <p:pic>
                      <p:nvPicPr>
                        <p:cNvPr id="65539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2056"/>
                          <a:ext cx="1237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0431" name="AutoShape 15"/>
          <p:cNvSpPr>
            <a:spLocks noChangeArrowheads="1"/>
          </p:cNvSpPr>
          <p:nvPr/>
        </p:nvSpPr>
        <p:spPr bwMode="auto">
          <a:xfrm>
            <a:off x="5735960" y="3184661"/>
            <a:ext cx="152400" cy="1905000"/>
          </a:xfrm>
          <a:prstGeom prst="downArrow">
            <a:avLst>
              <a:gd name="adj1" fmla="val 50000"/>
              <a:gd name="adj2" fmla="val 312500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34" name="Text Box 18"/>
          <p:cNvSpPr txBox="1">
            <a:spLocks noChangeArrowheads="1"/>
          </p:cNvSpPr>
          <p:nvPr/>
        </p:nvSpPr>
        <p:spPr bwMode="auto">
          <a:xfrm>
            <a:off x="3243019" y="5022212"/>
            <a:ext cx="611216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关于变量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的常系数线性微分方程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.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274501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autoUpdateAnimBg="0"/>
      <p:bldP spid="60431" grpId="0" animBg="1"/>
      <p:bldP spid="60434" grpId="0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1618314" y="1042557"/>
            <a:ext cx="2579914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引入算子记号：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8283574" y="722312"/>
            <a:ext cx="1797050" cy="1222375"/>
            <a:chOff x="3264" y="160"/>
            <a:chExt cx="1132" cy="770"/>
          </a:xfrm>
        </p:grpSpPr>
        <p:sp>
          <p:nvSpPr>
            <p:cNvPr id="66578" name="Freeform 6"/>
            <p:cNvSpPr>
              <a:spLocks/>
            </p:cNvSpPr>
            <p:nvPr/>
          </p:nvSpPr>
          <p:spPr bwMode="auto">
            <a:xfrm>
              <a:off x="3264" y="160"/>
              <a:ext cx="1132" cy="770"/>
            </a:xfrm>
            <a:custGeom>
              <a:avLst/>
              <a:gdLst>
                <a:gd name="T0" fmla="*/ 1173 w 962"/>
                <a:gd name="T1" fmla="*/ 708 h 770"/>
                <a:gd name="T2" fmla="*/ 878 w 962"/>
                <a:gd name="T3" fmla="*/ 770 h 770"/>
                <a:gd name="T4" fmla="*/ 585 w 962"/>
                <a:gd name="T5" fmla="*/ 762 h 770"/>
                <a:gd name="T6" fmla="*/ 400 w 962"/>
                <a:gd name="T7" fmla="*/ 717 h 770"/>
                <a:gd name="T8" fmla="*/ 118 w 962"/>
                <a:gd name="T9" fmla="*/ 638 h 770"/>
                <a:gd name="T10" fmla="*/ 179 w 962"/>
                <a:gd name="T11" fmla="*/ 159 h 770"/>
                <a:gd name="T12" fmla="*/ 277 w 962"/>
                <a:gd name="T13" fmla="*/ 106 h 770"/>
                <a:gd name="T14" fmla="*/ 437 w 962"/>
                <a:gd name="T15" fmla="*/ 132 h 770"/>
                <a:gd name="T16" fmla="*/ 620 w 962"/>
                <a:gd name="T17" fmla="*/ 88 h 770"/>
                <a:gd name="T18" fmla="*/ 671 w 962"/>
                <a:gd name="T19" fmla="*/ 62 h 770"/>
                <a:gd name="T20" fmla="*/ 927 w 962"/>
                <a:gd name="T21" fmla="*/ 0 h 770"/>
                <a:gd name="T22" fmla="*/ 1037 w 962"/>
                <a:gd name="T23" fmla="*/ 8 h 770"/>
                <a:gd name="T24" fmla="*/ 1112 w 962"/>
                <a:gd name="T25" fmla="*/ 44 h 770"/>
                <a:gd name="T26" fmla="*/ 1160 w 962"/>
                <a:gd name="T27" fmla="*/ 53 h 770"/>
                <a:gd name="T28" fmla="*/ 1271 w 962"/>
                <a:gd name="T29" fmla="*/ 97 h 770"/>
                <a:gd name="T30" fmla="*/ 1332 w 962"/>
                <a:gd name="T31" fmla="*/ 265 h 770"/>
                <a:gd name="T32" fmla="*/ 1296 w 962"/>
                <a:gd name="T33" fmla="*/ 407 h 770"/>
                <a:gd name="T34" fmla="*/ 1259 w 962"/>
                <a:gd name="T35" fmla="*/ 611 h 770"/>
                <a:gd name="T36" fmla="*/ 1185 w 962"/>
                <a:gd name="T37" fmla="*/ 691 h 770"/>
                <a:gd name="T38" fmla="*/ 1173 w 962"/>
                <a:gd name="T39" fmla="*/ 708 h 7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2"/>
                <a:gd name="T61" fmla="*/ 0 h 770"/>
                <a:gd name="T62" fmla="*/ 962 w 962"/>
                <a:gd name="T63" fmla="*/ 770 h 7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2" h="770">
                  <a:moveTo>
                    <a:pt x="847" y="708"/>
                  </a:moveTo>
                  <a:cubicBezTo>
                    <a:pt x="767" y="735"/>
                    <a:pt x="719" y="760"/>
                    <a:pt x="634" y="770"/>
                  </a:cubicBezTo>
                  <a:cubicBezTo>
                    <a:pt x="563" y="767"/>
                    <a:pt x="493" y="767"/>
                    <a:pt x="422" y="762"/>
                  </a:cubicBezTo>
                  <a:cubicBezTo>
                    <a:pt x="372" y="759"/>
                    <a:pt x="334" y="734"/>
                    <a:pt x="289" y="717"/>
                  </a:cubicBezTo>
                  <a:cubicBezTo>
                    <a:pt x="222" y="692"/>
                    <a:pt x="154" y="659"/>
                    <a:pt x="85" y="638"/>
                  </a:cubicBezTo>
                  <a:cubicBezTo>
                    <a:pt x="4" y="517"/>
                    <a:pt x="0" y="248"/>
                    <a:pt x="129" y="159"/>
                  </a:cubicBezTo>
                  <a:cubicBezTo>
                    <a:pt x="153" y="123"/>
                    <a:pt x="165" y="130"/>
                    <a:pt x="200" y="106"/>
                  </a:cubicBezTo>
                  <a:cubicBezTo>
                    <a:pt x="238" y="116"/>
                    <a:pt x="277" y="123"/>
                    <a:pt x="315" y="132"/>
                  </a:cubicBezTo>
                  <a:cubicBezTo>
                    <a:pt x="362" y="124"/>
                    <a:pt x="407" y="113"/>
                    <a:pt x="448" y="88"/>
                  </a:cubicBezTo>
                  <a:cubicBezTo>
                    <a:pt x="461" y="80"/>
                    <a:pt x="471" y="69"/>
                    <a:pt x="484" y="62"/>
                  </a:cubicBezTo>
                  <a:cubicBezTo>
                    <a:pt x="543" y="33"/>
                    <a:pt x="611" y="28"/>
                    <a:pt x="670" y="0"/>
                  </a:cubicBezTo>
                  <a:cubicBezTo>
                    <a:pt x="696" y="3"/>
                    <a:pt x="724" y="0"/>
                    <a:pt x="749" y="8"/>
                  </a:cubicBezTo>
                  <a:cubicBezTo>
                    <a:pt x="770" y="15"/>
                    <a:pt x="782" y="39"/>
                    <a:pt x="803" y="44"/>
                  </a:cubicBezTo>
                  <a:cubicBezTo>
                    <a:pt x="815" y="47"/>
                    <a:pt x="826" y="50"/>
                    <a:pt x="838" y="53"/>
                  </a:cubicBezTo>
                  <a:cubicBezTo>
                    <a:pt x="865" y="70"/>
                    <a:pt x="892" y="79"/>
                    <a:pt x="918" y="97"/>
                  </a:cubicBezTo>
                  <a:cubicBezTo>
                    <a:pt x="936" y="151"/>
                    <a:pt x="948" y="209"/>
                    <a:pt x="962" y="265"/>
                  </a:cubicBezTo>
                  <a:cubicBezTo>
                    <a:pt x="954" y="313"/>
                    <a:pt x="943" y="359"/>
                    <a:pt x="936" y="407"/>
                  </a:cubicBezTo>
                  <a:cubicBezTo>
                    <a:pt x="933" y="451"/>
                    <a:pt x="938" y="559"/>
                    <a:pt x="909" y="611"/>
                  </a:cubicBezTo>
                  <a:cubicBezTo>
                    <a:pt x="907" y="614"/>
                    <a:pt x="866" y="676"/>
                    <a:pt x="856" y="691"/>
                  </a:cubicBezTo>
                  <a:cubicBezTo>
                    <a:pt x="846" y="706"/>
                    <a:pt x="847" y="731"/>
                    <a:pt x="847" y="708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graphicFrame>
          <p:nvGraphicFramePr>
            <p:cNvPr id="66572" name="Object 3"/>
            <p:cNvGraphicFramePr>
              <a:graphicFrameLocks noChangeAspect="1"/>
            </p:cNvGraphicFramePr>
            <p:nvPr/>
          </p:nvGraphicFramePr>
          <p:xfrm>
            <a:off x="3336" y="287"/>
            <a:ext cx="1060" cy="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453" name="Equation" r:id="rId3" imgW="838080" imgH="419040" progId="Equation.DSMT4">
                    <p:embed/>
                  </p:oleObj>
                </mc:Choice>
                <mc:Fallback>
                  <p:oleObj name="Equation" r:id="rId3" imgW="838080" imgH="419040" progId="Equation.DSMT4">
                    <p:embed/>
                    <p:pic>
                      <p:nvPicPr>
                        <p:cNvPr id="66572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6" y="287"/>
                          <a:ext cx="1060" cy="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109309" y="832477"/>
          <a:ext cx="1473200" cy="9002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4" name="Equation" r:id="rId5" imgW="685800" imgH="419040" progId="Equation.DSMT4">
                  <p:embed/>
                </p:oleObj>
              </mc:Choice>
              <mc:Fallback>
                <p:oleObj name="Equation" r:id="rId5" imgW="685800" imgH="419040" progId="Equation.DSMT4">
                  <p:embed/>
                  <p:pic>
                    <p:nvPicPr>
                      <p:cNvPr id="6144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309" y="832477"/>
                        <a:ext cx="1473200" cy="9002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5561540" y="1089094"/>
          <a:ext cx="253007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5" name="Equation" r:id="rId7" imgW="1079280" imgH="203040" progId="Equation.DSMT4">
                  <p:embed/>
                </p:oleObj>
              </mc:Choice>
              <mc:Fallback>
                <p:oleObj name="Equation" r:id="rId7" imgW="1079280" imgH="203040" progId="Equation.DSMT4">
                  <p:embed/>
                  <p:pic>
                    <p:nvPicPr>
                      <p:cNvPr id="6144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540" y="1089094"/>
                        <a:ext cx="253007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1" name="Object 11"/>
          <p:cNvGraphicFramePr>
            <a:graphicFrameLocks noChangeAspect="1"/>
          </p:cNvGraphicFramePr>
          <p:nvPr/>
        </p:nvGraphicFramePr>
        <p:xfrm>
          <a:off x="1600200" y="1551666"/>
          <a:ext cx="2676236" cy="4929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6" name="Equation" r:id="rId9" imgW="1168200" imgH="215640" progId="Equation.DSMT4">
                  <p:embed/>
                </p:oleObj>
              </mc:Choice>
              <mc:Fallback>
                <p:oleObj name="Equation" r:id="rId9" imgW="1168200" imgH="215640" progId="Equation.DSMT4">
                  <p:embed/>
                  <p:pic>
                    <p:nvPicPr>
                      <p:cNvPr id="6145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551666"/>
                        <a:ext cx="2676236" cy="49299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2" name="Object 12"/>
          <p:cNvGraphicFramePr>
            <a:graphicFrameLocks noChangeAspect="1"/>
          </p:cNvGraphicFramePr>
          <p:nvPr/>
        </p:nvGraphicFramePr>
        <p:xfrm>
          <a:off x="1789294" y="2042478"/>
          <a:ext cx="4550566" cy="9394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7" name="Equation" r:id="rId11" imgW="1968480" imgH="406080" progId="Equation.DSMT4">
                  <p:embed/>
                </p:oleObj>
              </mc:Choice>
              <mc:Fallback>
                <p:oleObj name="Equation" r:id="rId11" imgW="1968480" imgH="406080" progId="Equation.DSMT4">
                  <p:embed/>
                  <p:pic>
                    <p:nvPicPr>
                      <p:cNvPr id="6145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2042478"/>
                        <a:ext cx="4550566" cy="9394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3" name="Object 13"/>
          <p:cNvGraphicFramePr>
            <a:graphicFrameLocks noChangeAspect="1"/>
          </p:cNvGraphicFramePr>
          <p:nvPr/>
        </p:nvGraphicFramePr>
        <p:xfrm>
          <a:off x="1789294" y="2963009"/>
          <a:ext cx="4399973" cy="1019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8" name="Equation" r:id="rId13" imgW="2082600" imgH="482400" progId="Equation.DSMT4">
                  <p:embed/>
                </p:oleObj>
              </mc:Choice>
              <mc:Fallback>
                <p:oleObj name="Equation" r:id="rId13" imgW="2082600" imgH="482400" progId="Equation.DSMT4">
                  <p:embed/>
                  <p:pic>
                    <p:nvPicPr>
                      <p:cNvPr id="6145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2963009"/>
                        <a:ext cx="4399973" cy="10195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4" name="Object 14"/>
          <p:cNvGraphicFramePr>
            <a:graphicFrameLocks noChangeAspect="1"/>
          </p:cNvGraphicFramePr>
          <p:nvPr/>
        </p:nvGraphicFramePr>
        <p:xfrm>
          <a:off x="1789294" y="3941641"/>
          <a:ext cx="5363268" cy="9523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59" name="Equation" r:id="rId15" imgW="2717640" imgH="482400" progId="Equation.DSMT4">
                  <p:embed/>
                </p:oleObj>
              </mc:Choice>
              <mc:Fallback>
                <p:oleObj name="Equation" r:id="rId15" imgW="2717640" imgH="482400" progId="Equation.DSMT4">
                  <p:embed/>
                  <p:pic>
                    <p:nvPicPr>
                      <p:cNvPr id="6145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9294" y="3941641"/>
                        <a:ext cx="5363268" cy="9523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6477000" y="3373253"/>
            <a:ext cx="1295400" cy="228600"/>
          </a:xfrm>
          <a:prstGeom prst="rightArrow">
            <a:avLst>
              <a:gd name="adj1" fmla="val 50000"/>
              <a:gd name="adj2" fmla="val 141667"/>
            </a:avLst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61456" name="Object 16"/>
          <p:cNvGraphicFramePr>
            <a:graphicFrameLocks noChangeAspect="1"/>
          </p:cNvGraphicFramePr>
          <p:nvPr/>
        </p:nvGraphicFramePr>
        <p:xfrm>
          <a:off x="8091618" y="2531401"/>
          <a:ext cx="1504951" cy="4721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0" name="Equation" r:id="rId17" imgW="647640" imgH="203040" progId="Equation.DSMT4">
                  <p:embed/>
                </p:oleObj>
              </mc:Choice>
              <mc:Fallback>
                <p:oleObj name="Equation" r:id="rId17" imgW="647640" imgH="203040" progId="Equation.DSMT4">
                  <p:embed/>
                  <p:pic>
                    <p:nvPicPr>
                      <p:cNvPr id="61456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1618" y="2531401"/>
                        <a:ext cx="1504951" cy="4721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7" name="Object 17"/>
          <p:cNvGraphicFramePr>
            <a:graphicFrameLocks noChangeAspect="1"/>
          </p:cNvGraphicFramePr>
          <p:nvPr/>
        </p:nvGraphicFramePr>
        <p:xfrm>
          <a:off x="7906015" y="3252477"/>
          <a:ext cx="2552167" cy="5041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1" name="Equation" r:id="rId19" imgW="1155600" imgH="228600" progId="Equation.DSMT4">
                  <p:embed/>
                </p:oleObj>
              </mc:Choice>
              <mc:Fallback>
                <p:oleObj name="Equation" r:id="rId19" imgW="1155600" imgH="228600" progId="Equation.DSMT4">
                  <p:embed/>
                  <p:pic>
                    <p:nvPicPr>
                      <p:cNvPr id="6145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6015" y="3252477"/>
                        <a:ext cx="2552167" cy="5041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58" name="Object 18"/>
          <p:cNvGraphicFramePr>
            <a:graphicFrameLocks noChangeAspect="1"/>
          </p:cNvGraphicFramePr>
          <p:nvPr/>
        </p:nvGraphicFramePr>
        <p:xfrm>
          <a:off x="7590036" y="3989334"/>
          <a:ext cx="3686969" cy="518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2" name="Equation" r:id="rId21" imgW="1625400" imgH="228600" progId="Equation.DSMT4">
                  <p:embed/>
                </p:oleObj>
              </mc:Choice>
              <mc:Fallback>
                <p:oleObj name="Equation" r:id="rId21" imgW="1625400" imgH="228600" progId="Equation.DSMT4">
                  <p:embed/>
                  <p:pic>
                    <p:nvPicPr>
                      <p:cNvPr id="6145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0036" y="3989334"/>
                        <a:ext cx="3686969" cy="5184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9" name="Text Box 19"/>
          <p:cNvSpPr txBox="1">
            <a:spLocks noChangeArrowheads="1"/>
          </p:cNvSpPr>
          <p:nvPr/>
        </p:nvSpPr>
        <p:spPr bwMode="auto">
          <a:xfrm>
            <a:off x="1600200" y="4902719"/>
            <a:ext cx="44958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由数学归纳法可以证明：</a:t>
            </a:r>
          </a:p>
        </p:txBody>
      </p:sp>
      <p:graphicFrame>
        <p:nvGraphicFramePr>
          <p:cNvPr id="61460" name="Object 20"/>
          <p:cNvGraphicFramePr>
            <a:graphicFrameLocks noChangeAspect="1"/>
          </p:cNvGraphicFramePr>
          <p:nvPr/>
        </p:nvGraphicFramePr>
        <p:xfrm>
          <a:off x="2758478" y="5413775"/>
          <a:ext cx="6675043" cy="580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3" name="Equation" r:id="rId23" imgW="2628720" imgH="228600" progId="Equation.DSMT4">
                  <p:embed/>
                </p:oleObj>
              </mc:Choice>
              <mc:Fallback>
                <p:oleObj name="Equation" r:id="rId23" imgW="2628720" imgH="228600" progId="Equation.DSMT4">
                  <p:embed/>
                  <p:pic>
                    <p:nvPicPr>
                      <p:cNvPr id="6146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8478" y="5413775"/>
                        <a:ext cx="6675043" cy="580439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661612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1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1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1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61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1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61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55" grpId="0" animBg="1"/>
      <p:bldP spid="61459" grpId="0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1850289" y="890308"/>
            <a:ext cx="107664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699295" y="821684"/>
          <a:ext cx="6540500" cy="54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3" name="Equation" r:id="rId3" imgW="2768400" imgH="228600" progId="Equation.DSMT4">
                  <p:embed/>
                </p:oleObj>
              </mc:Choice>
              <mc:Fallback>
                <p:oleObj name="Equation" r:id="rId3" imgW="2768400" imgH="228600" progId="Equation.DSMT4">
                  <p:embed/>
                  <p:pic>
                    <p:nvPicPr>
                      <p:cNvPr id="62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295" y="821684"/>
                        <a:ext cx="6540500" cy="54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2603500" y="1343028"/>
            <a:ext cx="7215188" cy="519113"/>
            <a:chOff x="680" y="846"/>
            <a:chExt cx="4545" cy="327"/>
          </a:xfrm>
        </p:grpSpPr>
        <p:sp>
          <p:nvSpPr>
            <p:cNvPr id="67599" name="Text Box 12"/>
            <p:cNvSpPr txBox="1">
              <a:spLocks noChangeArrowheads="1"/>
            </p:cNvSpPr>
            <p:nvPr/>
          </p:nvSpPr>
          <p:spPr bwMode="auto">
            <a:xfrm>
              <a:off x="680" y="871"/>
              <a:ext cx="2256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这是三阶欧拉方程，</a:t>
              </a:r>
            </a:p>
          </p:txBody>
        </p:sp>
        <p:graphicFrame>
          <p:nvGraphicFramePr>
            <p:cNvPr id="67592" name="Object 13"/>
            <p:cNvGraphicFramePr>
              <a:graphicFrameLocks noChangeAspect="1"/>
            </p:cNvGraphicFramePr>
            <p:nvPr/>
          </p:nvGraphicFramePr>
          <p:xfrm>
            <a:off x="2698" y="846"/>
            <a:ext cx="2527" cy="3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474" name="Equation" r:id="rId5" imgW="1701720" imgH="215640" progId="Equation.DSMT4">
                    <p:embed/>
                  </p:oleObj>
                </mc:Choice>
                <mc:Fallback>
                  <p:oleObj name="Equation" r:id="rId5" imgW="1701720" imgH="215640" progId="Equation.DSMT4">
                    <p:embed/>
                    <p:pic>
                      <p:nvPicPr>
                        <p:cNvPr id="67592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98" y="846"/>
                          <a:ext cx="2527" cy="3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2895918" y="1895057"/>
          <a:ext cx="7196123" cy="56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5" name="Equation" r:id="rId7" imgW="2920680" imgH="228600" progId="Equation.DSMT4">
                  <p:embed/>
                </p:oleObj>
              </mc:Choice>
              <mc:Fallback>
                <p:oleObj name="Equation" r:id="rId7" imgW="2920680" imgH="228600" progId="Equation.DSMT4">
                  <p:embed/>
                  <p:pic>
                    <p:nvPicPr>
                      <p:cNvPr id="62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918" y="1895057"/>
                        <a:ext cx="7196123" cy="56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819275" y="2527340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作代数运算后，得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3664238" y="2955791"/>
          <a:ext cx="4285673" cy="543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6" name="Equation" r:id="rId9" imgW="1803240" imgH="228600" progId="Equation.DSMT4">
                  <p:embed/>
                </p:oleObj>
              </mc:Choice>
              <mc:Fallback>
                <p:oleObj name="Equation" r:id="rId9" imgW="1803240" imgH="228600" progId="Equation.DSMT4">
                  <p:embed/>
                  <p:pic>
                    <p:nvPicPr>
                      <p:cNvPr id="62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4238" y="2955791"/>
                        <a:ext cx="4285673" cy="5432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1819275" y="3720532"/>
            <a:ext cx="6599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2926932" y="3443161"/>
          <a:ext cx="5624634" cy="10087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7" name="Equation" r:id="rId11" imgW="2336760" imgH="419040" progId="Equation.DSMT4">
                  <p:embed/>
                </p:oleObj>
              </mc:Choice>
              <mc:Fallback>
                <p:oleObj name="Equation" r:id="rId11" imgW="2336760" imgH="419040" progId="Equation.DSMT4">
                  <p:embed/>
                  <p:pic>
                    <p:nvPicPr>
                      <p:cNvPr id="62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6932" y="3443161"/>
                        <a:ext cx="5624634" cy="10087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819275" y="4591912"/>
            <a:ext cx="7239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这是一个三阶常系数线性非齐微分方程，且</a:t>
            </a: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819275" y="5112320"/>
          <a:ext cx="5320877" cy="5025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8" name="Equation" r:id="rId13" imgW="2286000" imgH="215640" progId="Equation.DSMT4">
                  <p:embed/>
                </p:oleObj>
              </mc:Choice>
              <mc:Fallback>
                <p:oleObj name="Equation" r:id="rId13" imgW="2286000" imgH="215640" progId="Equation.DSMT4">
                  <p:embed/>
                  <p:pic>
                    <p:nvPicPr>
                      <p:cNvPr id="62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9275" y="5112320"/>
                        <a:ext cx="5320877" cy="5025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1874838" y="5614847"/>
          <a:ext cx="6576436" cy="5430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name="Equation" r:id="rId15" imgW="2768400" imgH="228600" progId="Equation.DSMT4">
                  <p:embed/>
                </p:oleObj>
              </mc:Choice>
              <mc:Fallback>
                <p:oleObj name="Equation" r:id="rId15" imgW="2768400" imgH="228600" progId="Equation.DSMT4">
                  <p:embed/>
                  <p:pic>
                    <p:nvPicPr>
                      <p:cNvPr id="62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5614847"/>
                        <a:ext cx="6576436" cy="5430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文本框 1"/>
          <p:cNvSpPr txBox="1">
            <a:spLocks noChangeArrowheads="1"/>
          </p:cNvSpPr>
          <p:nvPr/>
        </p:nvSpPr>
        <p:spPr bwMode="auto">
          <a:xfrm>
            <a:off x="1874838" y="1415632"/>
            <a:ext cx="546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</p:spTree>
    <p:extLst>
      <p:ext uri="{BB962C8B-B14F-4D97-AF65-F5344CB8AC3E}">
        <p14:creationId xmlns:p14="http://schemas.microsoft.com/office/powerpoint/2010/main" val="36580713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  <p:bldP spid="62482" grpId="0" autoUpdateAnimBg="0"/>
      <p:bldP spid="62484" grpId="0" autoUpdateAnimBg="0"/>
      <p:bldP spid="6759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ext Box 2"/>
          <p:cNvSpPr txBox="1">
            <a:spLocks noChangeArrowheads="1"/>
          </p:cNvSpPr>
          <p:nvPr/>
        </p:nvSpPr>
        <p:spPr bwMode="auto">
          <a:xfrm>
            <a:off x="1460877" y="889273"/>
            <a:ext cx="5410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对应的齐方程的通解为</a:t>
            </a:r>
          </a:p>
        </p:txBody>
      </p:sp>
      <p:graphicFrame>
        <p:nvGraphicFramePr>
          <p:cNvPr id="106499" name="Object 3"/>
          <p:cNvGraphicFramePr>
            <a:graphicFrameLocks noChangeAspect="1"/>
          </p:cNvGraphicFramePr>
          <p:nvPr/>
        </p:nvGraphicFramePr>
        <p:xfrm>
          <a:off x="4109176" y="1224901"/>
          <a:ext cx="394970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7" name="Equation" r:id="rId3" imgW="1587240" imgH="241200" progId="Equation.DSMT4">
                  <p:embed/>
                </p:oleObj>
              </mc:Choice>
              <mc:Fallback>
                <p:oleObj name="Equation" r:id="rId3" imgW="1587240" imgH="241200" progId="Equation.DSMT4">
                  <p:embed/>
                  <p:pic>
                    <p:nvPicPr>
                      <p:cNvPr id="106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9176" y="1224901"/>
                        <a:ext cx="3949700" cy="600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0" name="Object 4"/>
          <p:cNvGraphicFramePr>
            <a:graphicFrameLocks noChangeAspect="1"/>
          </p:cNvGraphicFramePr>
          <p:nvPr/>
        </p:nvGraphicFramePr>
        <p:xfrm>
          <a:off x="1506506" y="1696334"/>
          <a:ext cx="942375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8" name="Equation" r:id="rId5" imgW="3886200" imgH="228600" progId="Equation.DSMT4">
                  <p:embed/>
                </p:oleObj>
              </mc:Choice>
              <mc:Fallback>
                <p:oleObj name="Equation" r:id="rId5" imgW="3886200" imgH="228600" progId="Equation.DSMT4">
                  <p:embed/>
                  <p:pic>
                    <p:nvPicPr>
                      <p:cNvPr id="10650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6506" y="1696334"/>
                        <a:ext cx="942375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1" name="Object 5"/>
          <p:cNvGraphicFramePr>
            <a:graphicFrameLocks noChangeAspect="1"/>
          </p:cNvGraphicFramePr>
          <p:nvPr/>
        </p:nvGraphicFramePr>
        <p:xfrm>
          <a:off x="4832214" y="2197299"/>
          <a:ext cx="1647825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499" name="Equation" r:id="rId7" imgW="596880" imgH="241200" progId="Equation.DSMT4">
                  <p:embed/>
                </p:oleObj>
              </mc:Choice>
              <mc:Fallback>
                <p:oleObj name="Equation" r:id="rId7" imgW="596880" imgH="241200" progId="Equation.DSMT4">
                  <p:embed/>
                  <p:pic>
                    <p:nvPicPr>
                      <p:cNvPr id="10650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2214" y="2197299"/>
                        <a:ext cx="1647825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1460877" y="2763271"/>
            <a:ext cx="6934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为方程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特解形式，代入方程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中，得</a:t>
            </a:r>
          </a:p>
        </p:txBody>
      </p:sp>
      <p:graphicFrame>
        <p:nvGraphicFramePr>
          <p:cNvPr id="106503" name="Object 7"/>
          <p:cNvGraphicFramePr>
            <a:graphicFrameLocks noChangeAspect="1"/>
          </p:cNvGraphicFramePr>
          <p:nvPr/>
        </p:nvGraphicFramePr>
        <p:xfrm>
          <a:off x="3979693" y="3187894"/>
          <a:ext cx="4604730" cy="5911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0" name="Equation" r:id="rId9" imgW="1879560" imgH="241200" progId="Equation.DSMT4">
                  <p:embed/>
                </p:oleObj>
              </mc:Choice>
              <mc:Fallback>
                <p:oleObj name="Equation" r:id="rId9" imgW="1879560" imgH="241200" progId="Equation.DSMT4">
                  <p:embed/>
                  <p:pic>
                    <p:nvPicPr>
                      <p:cNvPr id="10650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693" y="3187894"/>
                        <a:ext cx="4604730" cy="5911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4" name="Text Box 8"/>
          <p:cNvSpPr txBox="1">
            <a:spLocks noChangeArrowheads="1"/>
          </p:cNvSpPr>
          <p:nvPr/>
        </p:nvSpPr>
        <p:spPr bwMode="auto">
          <a:xfrm>
            <a:off x="1570182" y="3967942"/>
            <a:ext cx="960582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从而</a:t>
            </a:r>
          </a:p>
        </p:txBody>
      </p:sp>
      <p:graphicFrame>
        <p:nvGraphicFramePr>
          <p:cNvPr id="106505" name="Object 9"/>
          <p:cNvGraphicFramePr>
            <a:graphicFrameLocks noChangeAspect="1"/>
          </p:cNvGraphicFramePr>
          <p:nvPr/>
        </p:nvGraphicFramePr>
        <p:xfrm>
          <a:off x="4207601" y="3686209"/>
          <a:ext cx="375285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1" name="Equation" r:id="rId11" imgW="1650960" imgH="406080" progId="Equation.DSMT4">
                  <p:embed/>
                </p:oleObj>
              </mc:Choice>
              <mc:Fallback>
                <p:oleObj name="Equation" r:id="rId11" imgW="1650960" imgH="406080" progId="Equation.DSMT4">
                  <p:embed/>
                  <p:pic>
                    <p:nvPicPr>
                      <p:cNvPr id="10650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7601" y="3686209"/>
                        <a:ext cx="3752850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6" name="Text Box 10"/>
          <p:cNvSpPr txBox="1">
            <a:spLocks noChangeArrowheads="1"/>
          </p:cNvSpPr>
          <p:nvPr/>
        </p:nvSpPr>
        <p:spPr bwMode="auto">
          <a:xfrm>
            <a:off x="1570182" y="4589812"/>
            <a:ext cx="4648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故原欧拉方程的通解为</a:t>
            </a:r>
          </a:p>
        </p:txBody>
      </p:sp>
      <p:graphicFrame>
        <p:nvGraphicFramePr>
          <p:cNvPr id="106507" name="Object 11"/>
          <p:cNvGraphicFramePr>
            <a:graphicFrameLocks noChangeAspect="1"/>
          </p:cNvGraphicFramePr>
          <p:nvPr/>
        </p:nvGraphicFramePr>
        <p:xfrm>
          <a:off x="3264231" y="4771018"/>
          <a:ext cx="5639590" cy="9595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2" name="Equation" r:id="rId13" imgW="2387520" imgH="406080" progId="Equation.DSMT4">
                  <p:embed/>
                </p:oleObj>
              </mc:Choice>
              <mc:Fallback>
                <p:oleObj name="Equation" r:id="rId13" imgW="2387520" imgH="406080" progId="Equation.DSMT4">
                  <p:embed/>
                  <p:pic>
                    <p:nvPicPr>
                      <p:cNvPr id="10650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4231" y="4771018"/>
                        <a:ext cx="5639590" cy="9595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508" name="Object 12"/>
          <p:cNvGraphicFramePr>
            <a:graphicFrameLocks noChangeAspect="1"/>
          </p:cNvGraphicFramePr>
          <p:nvPr/>
        </p:nvGraphicFramePr>
        <p:xfrm>
          <a:off x="3554825" y="5424878"/>
          <a:ext cx="4045530" cy="9116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3" name="Equation" r:id="rId15" imgW="1803240" imgH="406080" progId="Equation.DSMT4">
                  <p:embed/>
                </p:oleObj>
              </mc:Choice>
              <mc:Fallback>
                <p:oleObj name="Equation" r:id="rId15" imgW="1803240" imgH="406080" progId="Equation.DSMT4">
                  <p:embed/>
                  <p:pic>
                    <p:nvPicPr>
                      <p:cNvPr id="10650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4825" y="5424878"/>
                        <a:ext cx="4045530" cy="9116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223790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6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6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6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6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6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autoUpdateAnimBg="0"/>
      <p:bldP spid="106502" grpId="0" autoUpdateAnimBg="0"/>
      <p:bldP spid="106504" grpId="0" autoUpdateAnimBg="0"/>
      <p:bldP spid="106506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93" name="Text Box 8"/>
          <p:cNvSpPr txBox="1">
            <a:spLocks noChangeArrowheads="1"/>
          </p:cNvSpPr>
          <p:nvPr/>
        </p:nvSpPr>
        <p:spPr bwMode="auto">
          <a:xfrm>
            <a:off x="1341120" y="667914"/>
            <a:ext cx="1076643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_GB2312"/>
                <a:ea typeface="宋体" panose="02010600030101010101" pitchFamily="2" charset="-122"/>
                <a:cs typeface="+mn-cs"/>
              </a:rPr>
              <a:t>例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</a:p>
        </p:txBody>
      </p:sp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2223083" y="617425"/>
          <a:ext cx="768032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9" name="Equation" r:id="rId3" imgW="3174840" imgH="228600" progId="Equation.DSMT4">
                  <p:embed/>
                </p:oleObj>
              </mc:Choice>
              <mc:Fallback>
                <p:oleObj name="Equation" r:id="rId3" imgW="3174840" imgH="228600" progId="Equation.DSMT4">
                  <p:embed/>
                  <p:pic>
                    <p:nvPicPr>
                      <p:cNvPr id="6247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083" y="617425"/>
                        <a:ext cx="768032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3"/>
          <p:cNvGraphicFramePr>
            <a:graphicFrameLocks noChangeAspect="1"/>
          </p:cNvGraphicFramePr>
          <p:nvPr/>
        </p:nvGraphicFramePr>
        <p:xfrm>
          <a:off x="2023256" y="1732707"/>
          <a:ext cx="4011613" cy="5080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0" name="Equation" r:id="rId5" imgW="1701720" imgH="215640" progId="Equation.DSMT4">
                  <p:embed/>
                </p:oleObj>
              </mc:Choice>
              <mc:Fallback>
                <p:oleObj name="Equation" r:id="rId5" imgW="1701720" imgH="215640" progId="Equation.DSMT4">
                  <p:embed/>
                  <p:pic>
                    <p:nvPicPr>
                      <p:cNvPr id="6759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56" y="1732707"/>
                        <a:ext cx="4011613" cy="5080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9" name="Object 15"/>
          <p:cNvGraphicFramePr>
            <a:graphicFrameLocks noChangeAspect="1"/>
          </p:cNvGraphicFramePr>
          <p:nvPr/>
        </p:nvGraphicFramePr>
        <p:xfrm>
          <a:off x="5623379" y="1759162"/>
          <a:ext cx="4256088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1" name="Equation" r:id="rId7" imgW="1726920" imgH="203040" progId="Equation.DSMT4">
                  <p:embed/>
                </p:oleObj>
              </mc:Choice>
              <mc:Fallback>
                <p:oleObj name="Equation" r:id="rId7" imgW="1726920" imgH="203040" progId="Equation.DSMT4">
                  <p:embed/>
                  <p:pic>
                    <p:nvPicPr>
                      <p:cNvPr id="6247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3379" y="1759162"/>
                        <a:ext cx="4256088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6"/>
          <p:cNvSpPr txBox="1">
            <a:spLocks noChangeArrowheads="1"/>
          </p:cNvSpPr>
          <p:nvPr/>
        </p:nvSpPr>
        <p:spPr bwMode="auto">
          <a:xfrm>
            <a:off x="1252450" y="2514761"/>
            <a:ext cx="35052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作代数运算后，得</a:t>
            </a:r>
          </a:p>
        </p:txBody>
      </p:sp>
      <p:graphicFrame>
        <p:nvGraphicFramePr>
          <p:cNvPr id="62481" name="Object 17"/>
          <p:cNvGraphicFramePr>
            <a:graphicFrameLocks noChangeAspect="1"/>
          </p:cNvGraphicFramePr>
          <p:nvPr/>
        </p:nvGraphicFramePr>
        <p:xfrm>
          <a:off x="4219529" y="2446922"/>
          <a:ext cx="2414587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2" name="Equation" r:id="rId9" imgW="1015920" imgH="228600" progId="Equation.DSMT4">
                  <p:embed/>
                </p:oleObj>
              </mc:Choice>
              <mc:Fallback>
                <p:oleObj name="Equation" r:id="rId9" imgW="1015920" imgH="228600" progId="Equation.DSMT4">
                  <p:embed/>
                  <p:pic>
                    <p:nvPicPr>
                      <p:cNvPr id="6248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19529" y="2446922"/>
                        <a:ext cx="2414587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6476163" y="2512238"/>
            <a:ext cx="659967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即</a:t>
            </a:r>
          </a:p>
        </p:txBody>
      </p:sp>
      <p:graphicFrame>
        <p:nvGraphicFramePr>
          <p:cNvPr id="62483" name="Object 19"/>
          <p:cNvGraphicFramePr>
            <a:graphicFrameLocks noChangeAspect="1"/>
          </p:cNvGraphicFramePr>
          <p:nvPr/>
        </p:nvGraphicFramePr>
        <p:xfrm>
          <a:off x="7136130" y="2162400"/>
          <a:ext cx="2659063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3" name="Equation" r:id="rId11" imgW="1104840" imgH="419040" progId="Equation.DSMT4">
                  <p:embed/>
                </p:oleObj>
              </mc:Choice>
              <mc:Fallback>
                <p:oleObj name="Equation" r:id="rId11" imgW="1104840" imgH="419040" progId="Equation.DSMT4">
                  <p:embed/>
                  <p:pic>
                    <p:nvPicPr>
                      <p:cNvPr id="6248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6130" y="2162400"/>
                        <a:ext cx="2659063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4" name="Text Box 20"/>
          <p:cNvSpPr txBox="1">
            <a:spLocks noChangeArrowheads="1"/>
          </p:cNvSpPr>
          <p:nvPr/>
        </p:nvSpPr>
        <p:spPr bwMode="auto">
          <a:xfrm>
            <a:off x="1341120" y="3207496"/>
            <a:ext cx="7239000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这是一个二阶常系数线性齐微分方程，且</a:t>
            </a:r>
          </a:p>
        </p:txBody>
      </p:sp>
      <p:graphicFrame>
        <p:nvGraphicFramePr>
          <p:cNvPr id="62485" name="Object 21"/>
          <p:cNvGraphicFramePr>
            <a:graphicFrameLocks noChangeAspect="1"/>
          </p:cNvGraphicFramePr>
          <p:nvPr/>
        </p:nvGraphicFramePr>
        <p:xfrm>
          <a:off x="1449822" y="3810111"/>
          <a:ext cx="3915290" cy="51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4" name="Equation" r:id="rId13" imgW="1650960" imgH="215640" progId="Equation.DSMT4">
                  <p:embed/>
                </p:oleObj>
              </mc:Choice>
              <mc:Fallback>
                <p:oleObj name="Equation" r:id="rId13" imgW="1650960" imgH="215640" progId="Equation.DSMT4">
                  <p:embed/>
                  <p:pic>
                    <p:nvPicPr>
                      <p:cNvPr id="62485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822" y="3810111"/>
                        <a:ext cx="3915290" cy="5124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86" name="Object 22"/>
          <p:cNvGraphicFramePr>
            <a:graphicFrameLocks noChangeAspect="1"/>
          </p:cNvGraphicFramePr>
          <p:nvPr/>
        </p:nvGraphicFramePr>
        <p:xfrm>
          <a:off x="5101578" y="3801807"/>
          <a:ext cx="4485769" cy="5207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5" name="Equation" r:id="rId15" imgW="1968480" imgH="228600" progId="Equation.DSMT4">
                  <p:embed/>
                </p:oleObj>
              </mc:Choice>
              <mc:Fallback>
                <p:oleObj name="Equation" r:id="rId15" imgW="1968480" imgH="228600" progId="Equation.DSMT4">
                  <p:embed/>
                  <p:pic>
                    <p:nvPicPr>
                      <p:cNvPr id="6248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578" y="3801807"/>
                        <a:ext cx="4485769" cy="5207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8" name="文本框 1"/>
          <p:cNvSpPr txBox="1">
            <a:spLocks noChangeArrowheads="1"/>
          </p:cNvSpPr>
          <p:nvPr/>
        </p:nvSpPr>
        <p:spPr bwMode="auto">
          <a:xfrm>
            <a:off x="1341120" y="1787562"/>
            <a:ext cx="5461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解</a:t>
            </a:r>
          </a:p>
        </p:txBody>
      </p:sp>
      <p:graphicFrame>
        <p:nvGraphicFramePr>
          <p:cNvPr id="16" name="Object 11"/>
          <p:cNvGraphicFramePr>
            <a:graphicFrameLocks noChangeAspect="1"/>
          </p:cNvGraphicFramePr>
          <p:nvPr/>
        </p:nvGraphicFramePr>
        <p:xfrm>
          <a:off x="2023256" y="1214842"/>
          <a:ext cx="37465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6" name="Equation" r:id="rId17" imgW="1549080" imgH="241200" progId="Equation.DSMT4">
                  <p:embed/>
                </p:oleObj>
              </mc:Choice>
              <mc:Fallback>
                <p:oleObj name="Equation" r:id="rId17" imgW="1549080" imgH="241200" progId="Equation.DSMT4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3256" y="1214842"/>
                        <a:ext cx="3746500" cy="58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469231" y="4520911"/>
          <a:ext cx="2687133" cy="508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7" name="Equation" r:id="rId19" imgW="1143000" imgH="215640" progId="Equation.DSMT4">
                  <p:embed/>
                </p:oleObj>
              </mc:Choice>
              <mc:Fallback>
                <p:oleObj name="Equation" r:id="rId19" imgW="1143000" imgH="215640" progId="Equation.DSMT4">
                  <p:embed/>
                  <p:pic>
                    <p:nvPicPr>
                      <p:cNvPr id="3" name="对象 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69231" y="4520911"/>
                        <a:ext cx="2687133" cy="508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4029063" y="4446894"/>
          <a:ext cx="3188633" cy="5822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8" name="Equation" r:id="rId21" imgW="1320480" imgH="241200" progId="Equation.DSMT4">
                  <p:embed/>
                </p:oleObj>
              </mc:Choice>
              <mc:Fallback>
                <p:oleObj name="Equation" r:id="rId21" imgW="1320480" imgH="241200" progId="Equation.DSMT4">
                  <p:embed/>
                  <p:pic>
                    <p:nvPicPr>
                      <p:cNvPr id="18" name="对象 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29063" y="4446894"/>
                        <a:ext cx="3188633" cy="58225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36130" y="4246629"/>
          <a:ext cx="2268248" cy="930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9" name="Equation" r:id="rId23" imgW="990360" imgH="406080" progId="Equation.DSMT4">
                  <p:embed/>
                </p:oleObj>
              </mc:Choice>
              <mc:Fallback>
                <p:oleObj name="Equation" r:id="rId23" imgW="990360" imgH="406080" progId="Equation.DSMT4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136130" y="4246629"/>
                        <a:ext cx="2268248" cy="930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423503" y="5177192"/>
          <a:ext cx="3064994" cy="49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0" name="Equation" r:id="rId25" imgW="1333440" imgH="215640" progId="Equation.DSMT4">
                  <p:embed/>
                </p:oleObj>
              </mc:Choice>
              <mc:Fallback>
                <p:oleObj name="Equation" r:id="rId25" imgW="1333440" imgH="215640" progId="Equation.DSMT4">
                  <p:embed/>
                  <p:pic>
                    <p:nvPicPr>
                      <p:cNvPr id="5" name="对象 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423503" y="5177192"/>
                        <a:ext cx="3064994" cy="4962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543879" y="5187943"/>
          <a:ext cx="3038735" cy="536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1" name="Equation" r:id="rId27" imgW="1295280" imgH="228600" progId="Equation.DSMT4">
                  <p:embed/>
                </p:oleObj>
              </mc:Choice>
              <mc:Fallback>
                <p:oleObj name="Equation" r:id="rId27" imgW="1295280" imgH="228600" progId="Equation.DSMT4">
                  <p:embed/>
                  <p:pic>
                    <p:nvPicPr>
                      <p:cNvPr id="6" name="对象 5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543879" y="5187943"/>
                        <a:ext cx="3038735" cy="5362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7693378" y="5148859"/>
          <a:ext cx="1544566" cy="524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2" name="Equation" r:id="rId29" imgW="672840" imgH="228600" progId="Equation.DSMT4">
                  <p:embed/>
                </p:oleObj>
              </mc:Choice>
              <mc:Fallback>
                <p:oleObj name="Equation" r:id="rId29" imgW="672840" imgH="228600" progId="Equation.DSMT4">
                  <p:embed/>
                  <p:pic>
                    <p:nvPicPr>
                      <p:cNvPr id="7" name="对象 6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693378" y="5148859"/>
                        <a:ext cx="1544566" cy="524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4543879" y="1181552"/>
          <a:ext cx="10795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3" name="Equation" r:id="rId31" imgW="469800" imgH="228600" progId="Equation.DSMT4">
                  <p:embed/>
                </p:oleObj>
              </mc:Choice>
              <mc:Fallback>
                <p:oleObj name="Equation" r:id="rId31" imgW="469800" imgH="228600" progId="Equation.DSMT4">
                  <p:embed/>
                  <p:pic>
                    <p:nvPicPr>
                      <p:cNvPr id="23" name="对象 2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543879" y="1181552"/>
                        <a:ext cx="1079500" cy="52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0595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80" grpId="0" autoUpdateAnimBg="0"/>
      <p:bldP spid="62482" grpId="0" autoUpdateAnimBg="0"/>
      <p:bldP spid="62484" grpId="0" autoUpdateAnimBg="0"/>
      <p:bldP spid="6759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3000376" y="893722"/>
          <a:ext cx="3868192" cy="4992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3" name="Equation" r:id="rId3" imgW="1752480" imgH="215640" progId="Equation.DSMT4">
                  <p:embed/>
                </p:oleObj>
              </mc:Choice>
              <mc:Fallback>
                <p:oleObj name="Equation" r:id="rId3" imgW="175248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893722"/>
                        <a:ext cx="3868192" cy="4992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/>
          <p:cNvSpPr>
            <a:spLocks noChangeArrowheads="1"/>
          </p:cNvSpPr>
          <p:nvPr/>
        </p:nvSpPr>
        <p:spPr bwMode="auto">
          <a:xfrm>
            <a:off x="1973262" y="1511154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6672263" y="2051383"/>
          <a:ext cx="286702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4" name="Equation" r:id="rId5" imgW="2705028" imgH="800023" progId="Equation.3">
                  <p:embed/>
                </p:oleObj>
              </mc:Choice>
              <mc:Fallback>
                <p:oleObj name="Equation" r:id="rId5" imgW="2705028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72263" y="2051383"/>
                        <a:ext cx="286702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2225403" y="3001527"/>
          <a:ext cx="432451" cy="4644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5" name="Equation" r:id="rId7" imgW="177480" imgH="203040" progId="Equation.DSMT4">
                  <p:embed/>
                </p:oleObj>
              </mc:Choice>
              <mc:Fallback>
                <p:oleObj name="Equation" r:id="rId7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03" y="3001527"/>
                        <a:ext cx="432451" cy="4644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2884940" y="2814669"/>
          <a:ext cx="3597275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Equation" r:id="rId9" imgW="3400458" imgH="800023" progId="Equation.DSMT4">
                  <p:embed/>
                </p:oleObj>
              </mc:Choice>
              <mc:Fallback>
                <p:oleObj name="Equation" r:id="rId9" imgW="3400458" imgH="800023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940" y="2814669"/>
                        <a:ext cx="3597275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973262" y="941971"/>
            <a:ext cx="734220" cy="457200"/>
          </a:xfrm>
        </p:spPr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</a:t>
            </a: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2441628" y="2227596"/>
          <a:ext cx="16002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Equation" r:id="rId11" imgW="657258" imgH="181065" progId="Equation.DSMT4">
                  <p:embed/>
                </p:oleObj>
              </mc:Choice>
              <mc:Fallback>
                <p:oleObj name="Equation" r:id="rId11" imgW="657258" imgH="18106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28" y="2227596"/>
                        <a:ext cx="16002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9"/>
          <p:cNvGraphicFramePr>
            <a:graphicFrameLocks noChangeAspect="1"/>
          </p:cNvGraphicFramePr>
          <p:nvPr/>
        </p:nvGraphicFramePr>
        <p:xfrm>
          <a:off x="3314698" y="1538028"/>
          <a:ext cx="2737757" cy="4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8" name="Equation" r:id="rId13" imgW="1333440" imgH="215640" progId="Equation.DSMT4">
                  <p:embed/>
                </p:oleObj>
              </mc:Choice>
              <mc:Fallback>
                <p:oleObj name="Equation" r:id="rId13" imgW="13334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4698" y="1538028"/>
                        <a:ext cx="2737757" cy="4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10"/>
          <p:cNvGraphicFramePr>
            <a:graphicFrameLocks noChangeAspect="1"/>
          </p:cNvGraphicFramePr>
          <p:nvPr/>
        </p:nvGraphicFramePr>
        <p:xfrm>
          <a:off x="4268914" y="1993827"/>
          <a:ext cx="20574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9" name="Equation" r:id="rId15" imgW="866858" imgH="371514" progId="Equation.DSMT4">
                  <p:embed/>
                </p:oleObj>
              </mc:Choice>
              <mc:Fallback>
                <p:oleObj name="Equation" r:id="rId15" imgW="866858" imgH="3715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8914" y="1993827"/>
                        <a:ext cx="20574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6" name="Object 12"/>
          <p:cNvGraphicFramePr>
            <a:graphicFrameLocks noChangeAspect="1"/>
          </p:cNvGraphicFramePr>
          <p:nvPr/>
        </p:nvGraphicFramePr>
        <p:xfrm>
          <a:off x="2225403" y="5088302"/>
          <a:ext cx="2762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0" name="Equation" r:id="rId17" imgW="2600227" imgH="800023" progId="Equation.3">
                  <p:embed/>
                </p:oleObj>
              </mc:Choice>
              <mc:Fallback>
                <p:oleObj name="Equation" r:id="rId17" imgW="2600227" imgH="800023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5403" y="5088302"/>
                        <a:ext cx="276225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13"/>
          <p:cNvGraphicFramePr>
            <a:graphicFrameLocks noChangeAspect="1"/>
          </p:cNvGraphicFramePr>
          <p:nvPr/>
        </p:nvGraphicFramePr>
        <p:xfrm>
          <a:off x="2641952" y="3689978"/>
          <a:ext cx="5463824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Equation" r:id="rId19" imgW="2209680" imgH="406080" progId="Equation.DSMT4">
                  <p:embed/>
                </p:oleObj>
              </mc:Choice>
              <mc:Fallback>
                <p:oleObj name="Equation" r:id="rId19" imgW="220968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952" y="3689978"/>
                        <a:ext cx="5463824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3000376" y="4652963"/>
          <a:ext cx="217646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2" name="Equation" r:id="rId21" imgW="2047770" imgH="380897" progId="Equation.3">
                  <p:embed/>
                </p:oleObj>
              </mc:Choice>
              <mc:Fallback>
                <p:oleObj name="Equation" r:id="rId21" imgW="2047770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4652963"/>
                        <a:ext cx="2176463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5224273" y="5269836"/>
          <a:ext cx="3824287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3" name="Equation" r:id="rId23" imgW="3619428" imgH="380897" progId="Equation.3">
                  <p:embed/>
                </p:oleObj>
              </mc:Choice>
              <mc:Fallback>
                <p:oleObj name="Equation" r:id="rId23" imgW="3619428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4273" y="5269836"/>
                        <a:ext cx="3824287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5606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7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6694" y="1108898"/>
            <a:ext cx="952500" cy="535046"/>
          </a:xfrm>
        </p:spPr>
        <p:txBody>
          <a:bodyPr/>
          <a:lstStyle/>
          <a:p>
            <a:pPr algn="l"/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125555" y="1108898"/>
          <a:ext cx="4071389" cy="1027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0" name="Equation" r:id="rId3" imgW="1739880" imgH="457200" progId="Equation.DSMT4">
                  <p:embed/>
                </p:oleObj>
              </mc:Choice>
              <mc:Fallback>
                <p:oleObj name="Equation" r:id="rId3" imgW="17398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5555" y="1108898"/>
                        <a:ext cx="4071389" cy="10279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" name="Text Box 4"/>
          <p:cNvSpPr txBox="1">
            <a:spLocks noChangeArrowheads="1"/>
          </p:cNvSpPr>
          <p:nvPr/>
        </p:nvSpPr>
        <p:spPr bwMode="auto">
          <a:xfrm>
            <a:off x="2173057" y="2153840"/>
            <a:ext cx="632641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解</a:t>
            </a:r>
          </a:p>
        </p:txBody>
      </p:sp>
      <p:graphicFrame>
        <p:nvGraphicFramePr>
          <p:cNvPr id="68613" name="Object 5"/>
          <p:cNvGraphicFramePr>
            <a:graphicFrameLocks noChangeAspect="1"/>
          </p:cNvGraphicFramePr>
          <p:nvPr/>
        </p:nvGraphicFramePr>
        <p:xfrm>
          <a:off x="4270278" y="2854001"/>
          <a:ext cx="1781945" cy="512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1" name="Equation" r:id="rId5" imgW="812520" imgH="215640" progId="Equation.DSMT4">
                  <p:embed/>
                </p:oleObj>
              </mc:Choice>
              <mc:Fallback>
                <p:oleObj name="Equation" r:id="rId5" imgW="8125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0278" y="2854001"/>
                        <a:ext cx="1781945" cy="5122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4480103" y="3526775"/>
          <a:ext cx="2474913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2" name="Equation" r:id="rId7" imgW="2181373" imgH="466738" progId="Equation.3">
                  <p:embed/>
                </p:oleObj>
              </mc:Choice>
              <mc:Fallback>
                <p:oleObj name="Equation" r:id="rId7" imgW="2181373" imgH="46673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103" y="3526775"/>
                        <a:ext cx="2474913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2173057" y="4427060"/>
          <a:ext cx="1928063" cy="48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3" name="Equation" r:id="rId9" imgW="812520" imgH="203040" progId="Equation.DSMT4">
                  <p:embed/>
                </p:oleObj>
              </mc:Choice>
              <mc:Fallback>
                <p:oleObj name="Equation" r:id="rId9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4427060"/>
                        <a:ext cx="1928063" cy="488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Object 8"/>
          <p:cNvGraphicFramePr>
            <a:graphicFrameLocks noChangeAspect="1"/>
          </p:cNvGraphicFramePr>
          <p:nvPr/>
        </p:nvGraphicFramePr>
        <p:xfrm>
          <a:off x="4417152" y="4165530"/>
          <a:ext cx="2391813" cy="101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4" name="Equation" r:id="rId11" imgW="939600" imgH="431640" progId="Equation.DSMT4">
                  <p:embed/>
                </p:oleObj>
              </mc:Choice>
              <mc:Fallback>
                <p:oleObj name="Equation" r:id="rId11" imgW="9396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7152" y="4165530"/>
                        <a:ext cx="2391813" cy="10117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/>
        </p:nvGraphicFramePr>
        <p:xfrm>
          <a:off x="2173057" y="3604691"/>
          <a:ext cx="1850408" cy="47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5" name="Equation" r:id="rId13" imgW="812520" imgH="203040" progId="Equation.DSMT4">
                  <p:embed/>
                </p:oleObj>
              </mc:Choice>
              <mc:Fallback>
                <p:oleObj name="Equation" r:id="rId13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3604691"/>
                        <a:ext cx="1850408" cy="4753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8" name="Object 10"/>
          <p:cNvGraphicFramePr>
            <a:graphicFrameLocks noChangeAspect="1"/>
          </p:cNvGraphicFramePr>
          <p:nvPr/>
        </p:nvGraphicFramePr>
        <p:xfrm>
          <a:off x="2173057" y="2861947"/>
          <a:ext cx="1697741" cy="476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6" name="Equation" r:id="rId15" imgW="774360" imgH="203040" progId="Equation.DSMT4">
                  <p:embed/>
                </p:oleObj>
              </mc:Choice>
              <mc:Fallback>
                <p:oleObj name="Equation" r:id="rId15" imgW="7743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2861947"/>
                        <a:ext cx="1697741" cy="4769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11"/>
          <p:cNvGraphicFramePr>
            <a:graphicFrameLocks noChangeAspect="1"/>
          </p:cNvGraphicFramePr>
          <p:nvPr/>
        </p:nvGraphicFramePr>
        <p:xfrm>
          <a:off x="2173057" y="5262832"/>
          <a:ext cx="1807029" cy="482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7" name="Equation" r:id="rId17" imgW="812520" imgH="203040" progId="Equation.DSMT4">
                  <p:embed/>
                </p:oleObj>
              </mc:Choice>
              <mc:Fallback>
                <p:oleObj name="Equation" r:id="rId17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3057" y="5262832"/>
                        <a:ext cx="1807029" cy="4823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0" name="Object 12"/>
          <p:cNvGraphicFramePr>
            <a:graphicFrameLocks noChangeAspect="1"/>
          </p:cNvGraphicFramePr>
          <p:nvPr/>
        </p:nvGraphicFramePr>
        <p:xfrm>
          <a:off x="4480103" y="5031483"/>
          <a:ext cx="4256407" cy="945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8" name="Equation" r:id="rId19" imgW="1701720" imgH="406080" progId="Equation.DSMT4">
                  <p:embed/>
                </p:oleObj>
              </mc:Choice>
              <mc:Fallback>
                <p:oleObj name="Equation" r:id="rId19" imgW="17017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0103" y="5031483"/>
                        <a:ext cx="4256407" cy="94508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2869477" y="2217052"/>
          <a:ext cx="2958008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49" name="Equation" r:id="rId21" imgW="1358640" imgH="215640" progId="Equation.DSMT4">
                  <p:embed/>
                </p:oleObj>
              </mc:Choice>
              <mc:Fallback>
                <p:oleObj name="Equation" r:id="rId21" imgW="1358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477" y="2217052"/>
                        <a:ext cx="2958008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7508966" y="3384888"/>
            <a:ext cx="2743200" cy="519113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kumimoji="1" lang="zh-CN" altLang="en-US" sz="2800" b="1" dirty="0">
                <a:solidFill>
                  <a:schemeClr val="tx2"/>
                </a:solidFill>
                <a:latin typeface="+mn-ea"/>
                <a:ea typeface="+mn-ea"/>
              </a:rPr>
              <a:t>可分离变量方程</a:t>
            </a:r>
          </a:p>
        </p:txBody>
      </p:sp>
    </p:spTree>
    <p:extLst>
      <p:ext uri="{BB962C8B-B14F-4D97-AF65-F5344CB8AC3E}">
        <p14:creationId xmlns:p14="http://schemas.microsoft.com/office/powerpoint/2010/main" val="28754548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2" grpId="0" autoUpdateAnimBg="0"/>
      <p:bldP spid="686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9634" name="Object 2"/>
          <p:cNvGraphicFramePr>
            <a:graphicFrameLocks noChangeAspect="1"/>
          </p:cNvGraphicFramePr>
          <p:nvPr/>
        </p:nvGraphicFramePr>
        <p:xfrm>
          <a:off x="1921160" y="1209529"/>
          <a:ext cx="510631" cy="528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8" name="Equation" r:id="rId3" imgW="177480" imgH="203040" progId="Equation.DSMT4">
                  <p:embed/>
                </p:oleObj>
              </mc:Choice>
              <mc:Fallback>
                <p:oleObj name="Equation" r:id="rId3" imgW="177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1160" y="1209529"/>
                        <a:ext cx="510631" cy="528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3"/>
          <p:cNvGraphicFramePr>
            <a:graphicFrameLocks noChangeAspect="1"/>
          </p:cNvGraphicFramePr>
          <p:nvPr/>
        </p:nvGraphicFramePr>
        <p:xfrm>
          <a:off x="3108914" y="951398"/>
          <a:ext cx="19812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19" name="Equation" r:id="rId5" imgW="1743086" imgH="904978" progId="Equation.3">
                  <p:embed/>
                </p:oleObj>
              </mc:Choice>
              <mc:Fallback>
                <p:oleObj name="Equation" r:id="rId5" imgW="1743086" imgH="90497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8914" y="951398"/>
                        <a:ext cx="19812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4"/>
          <p:cNvGraphicFramePr>
            <a:graphicFrameLocks noChangeAspect="1"/>
          </p:cNvGraphicFramePr>
          <p:nvPr/>
        </p:nvGraphicFramePr>
        <p:xfrm>
          <a:off x="1898560" y="2005889"/>
          <a:ext cx="3701232" cy="529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0" name="Equation" r:id="rId7" imgW="1574640" imgH="215640" progId="Equation.DSMT4">
                  <p:embed/>
                </p:oleObj>
              </mc:Choice>
              <mc:Fallback>
                <p:oleObj name="Equation" r:id="rId7" imgW="157464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8560" y="2005889"/>
                        <a:ext cx="3701232" cy="5294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Object 6"/>
          <p:cNvGraphicFramePr>
            <a:graphicFrameLocks noChangeAspect="1"/>
          </p:cNvGraphicFramePr>
          <p:nvPr/>
        </p:nvGraphicFramePr>
        <p:xfrm>
          <a:off x="3290751" y="2556859"/>
          <a:ext cx="2732088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1" name="Equation" r:id="rId9" imgW="2409713" imgH="885864" progId="Equation.3">
                  <p:embed/>
                </p:oleObj>
              </mc:Choice>
              <mc:Fallback>
                <p:oleObj name="Equation" r:id="rId9" imgW="2409713" imgH="88586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751" y="2556859"/>
                        <a:ext cx="2732088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9" name="Object 7"/>
          <p:cNvGraphicFramePr>
            <a:graphicFrameLocks noChangeAspect="1"/>
          </p:cNvGraphicFramePr>
          <p:nvPr/>
        </p:nvGraphicFramePr>
        <p:xfrm>
          <a:off x="1910368" y="3633891"/>
          <a:ext cx="1915477" cy="5113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2" name="Equation" r:id="rId11" imgW="812520" imgH="203040" progId="Equation.DSMT4">
                  <p:embed/>
                </p:oleObj>
              </mc:Choice>
              <mc:Fallback>
                <p:oleObj name="Equation" r:id="rId11" imgW="8125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0368" y="3633891"/>
                        <a:ext cx="1915477" cy="5113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8"/>
          <p:cNvGraphicFramePr>
            <a:graphicFrameLocks noChangeAspect="1"/>
          </p:cNvGraphicFramePr>
          <p:nvPr/>
        </p:nvGraphicFramePr>
        <p:xfrm>
          <a:off x="4034246" y="3655896"/>
          <a:ext cx="2873375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3" name="Equation" r:id="rId13" imgW="2543316" imgH="380897" progId="Equation.3">
                  <p:embed/>
                </p:oleObj>
              </mc:Choice>
              <mc:Fallback>
                <p:oleObj name="Equation" r:id="rId13" imgW="2543316" imgH="3808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4246" y="3655896"/>
                        <a:ext cx="2873375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Object 9"/>
          <p:cNvGraphicFramePr>
            <a:graphicFrameLocks noChangeAspect="1"/>
          </p:cNvGraphicFramePr>
          <p:nvPr/>
        </p:nvGraphicFramePr>
        <p:xfrm>
          <a:off x="5766464" y="4303845"/>
          <a:ext cx="1917111" cy="5783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4" name="Equation" r:id="rId15" imgW="774360" imgH="228600" progId="Equation.DSMT4">
                  <p:embed/>
                </p:oleObj>
              </mc:Choice>
              <mc:Fallback>
                <p:oleObj name="Equation" r:id="rId15" imgW="77436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6464" y="4303845"/>
                        <a:ext cx="1917111" cy="5783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10"/>
          <p:cNvGraphicFramePr>
            <a:graphicFrameLocks noChangeAspect="1"/>
          </p:cNvGraphicFramePr>
          <p:nvPr/>
        </p:nvGraphicFramePr>
        <p:xfrm>
          <a:off x="1856106" y="5054136"/>
          <a:ext cx="2341425" cy="505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5" name="Equation" r:id="rId17" imgW="965160" imgH="203040" progId="Equation.DSMT4">
                  <p:embed/>
                </p:oleObj>
              </mc:Choice>
              <mc:Fallback>
                <p:oleObj name="Equation" r:id="rId17" imgW="96516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06" y="5054136"/>
                        <a:ext cx="2341425" cy="505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3" name="Object 11"/>
          <p:cNvGraphicFramePr>
            <a:graphicFrameLocks noChangeAspect="1"/>
          </p:cNvGraphicFramePr>
          <p:nvPr/>
        </p:nvGraphicFramePr>
        <p:xfrm>
          <a:off x="4225607" y="5008278"/>
          <a:ext cx="1920603" cy="55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6" name="Equation" r:id="rId19" imgW="838080" imgH="203040" progId="Equation.DSMT4">
                  <p:embed/>
                </p:oleObj>
              </mc:Choice>
              <mc:Fallback>
                <p:oleObj name="Equation" r:id="rId19" imgW="8380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607" y="5008278"/>
                        <a:ext cx="1920603" cy="55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13"/>
          <p:cNvGraphicFramePr>
            <a:graphicFrameLocks noChangeAspect="1"/>
          </p:cNvGraphicFramePr>
          <p:nvPr/>
        </p:nvGraphicFramePr>
        <p:xfrm>
          <a:off x="1904320" y="4340312"/>
          <a:ext cx="3604611" cy="541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7" name="Equation" r:id="rId21" imgW="1498320" imgH="215640" progId="Equation.DSMT4">
                  <p:embed/>
                </p:oleObj>
              </mc:Choice>
              <mc:Fallback>
                <p:oleObj name="Equation" r:id="rId21" imgW="1498320" imgH="215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4320" y="4340312"/>
                        <a:ext cx="3604611" cy="541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36063"/>
              </p:ext>
            </p:extLst>
          </p:nvPr>
        </p:nvGraphicFramePr>
        <p:xfrm>
          <a:off x="5661025" y="1976438"/>
          <a:ext cx="147320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8" name="Equation" r:id="rId23" imgW="622080" imgH="228600" progId="Equation.DSMT4">
                  <p:embed/>
                </p:oleObj>
              </mc:Choice>
              <mc:Fallback>
                <p:oleObj name="Equation" r:id="rId23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1025" y="1976438"/>
                        <a:ext cx="147320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56106" y="2759036"/>
          <a:ext cx="1012001" cy="522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29" name="Equation" r:id="rId25" imgW="393480" imgH="203040" progId="Equation.DSMT4">
                  <p:embed/>
                </p:oleObj>
              </mc:Choice>
              <mc:Fallback>
                <p:oleObj name="Equation" r:id="rId25" imgW="3934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106" y="2759036"/>
                        <a:ext cx="1012001" cy="5227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77643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9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effectLst/>
      </a:spPr>
      <a:bodyPr wrap="square">
        <a:spAutoFit/>
        <a:scene3d>
          <a:camera prst="orthographicFront"/>
          <a:lightRig rig="glow" dir="tl">
            <a:rot lat="0" lon="0" rev="5400000"/>
          </a:lightRig>
        </a:scene3d>
        <a:sp3d contourW="12700">
          <a:bevelT w="25400" h="25400"/>
          <a:contourClr>
            <a:schemeClr val="accent6">
              <a:shade val="73000"/>
            </a:schemeClr>
          </a:contourClr>
        </a:sp3d>
      </a:bodyPr>
      <a:lstStyle>
        <a:defPPr algn="ctr">
          <a:defRPr sz="4400" b="1" dirty="0" smtClean="0">
            <a:ln w="11430"/>
            <a:solidFill>
              <a:srgbClr val="002060"/>
            </a:solidFill>
            <a:effectLst>
              <a:outerShdw blurRad="80000" dist="40000" dir="5040000" algn="tl">
                <a:srgbClr val="000000">
                  <a:alpha val="30000"/>
                </a:srgbClr>
              </a:outerShdw>
            </a:effectLst>
            <a:latin typeface="等线" panose="02010600030101010101" pitchFamily="2" charset="-122"/>
            <a:ea typeface="等线" panose="02010600030101010101" pitchFamily="2" charset="-122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3274</TotalTime>
  <Words>1199</Words>
  <Application>Microsoft Office PowerPoint</Application>
  <PresentationFormat>宽屏</PresentationFormat>
  <Paragraphs>286</Paragraphs>
  <Slides>64</Slides>
  <Notes>27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64</vt:i4>
      </vt:variant>
    </vt:vector>
  </HeadingPairs>
  <TitlesOfParts>
    <vt:vector size="77" baseType="lpstr">
      <vt:lpstr>等线</vt:lpstr>
      <vt:lpstr>黑体</vt:lpstr>
      <vt:lpstr>华文楷体</vt:lpstr>
      <vt:lpstr>楷体_GB2312</vt:lpstr>
      <vt:lpstr>宋体</vt:lpstr>
      <vt:lpstr>Arial</vt:lpstr>
      <vt:lpstr>Arial Black</vt:lpstr>
      <vt:lpstr>Calibri</vt:lpstr>
      <vt:lpstr>Times New Roman</vt:lpstr>
      <vt:lpstr>Office 主题</vt:lpstr>
      <vt:lpstr>Equation</vt:lpstr>
      <vt:lpstr>公式</vt:lpstr>
      <vt:lpstr>Document</vt:lpstr>
      <vt:lpstr> §2、二阶微分方程</vt:lpstr>
      <vt:lpstr>PowerPoint 演示文稿</vt:lpstr>
      <vt:lpstr>例2</vt:lpstr>
      <vt:lpstr>PowerPoint 演示文稿</vt:lpstr>
      <vt:lpstr>PowerPoint 演示文稿</vt:lpstr>
      <vt:lpstr>PowerPoint 演示文稿</vt:lpstr>
      <vt:lpstr>例4</vt:lpstr>
      <vt:lpstr>例5</vt:lpstr>
      <vt:lpstr>PowerPoint 演示文稿</vt:lpstr>
      <vt:lpstr>例6</vt:lpstr>
      <vt:lpstr>PowerPoint 演示文稿</vt:lpstr>
      <vt:lpstr>PowerPoint 演示文稿</vt:lpstr>
      <vt:lpstr>PowerPoint 演示文稿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解的存在唯一性定理</vt:lpstr>
      <vt:lpstr>定义 (线性相关与线性无关)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2.3、二阶常系数线性微分方程</vt:lpstr>
      <vt:lpstr>1．二阶常系数齐次线性微分方程解法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小结</vt:lpstr>
      <vt:lpstr>2．二阶常系数非齐次线性微分方程解法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高阶常系数线性方程常数变易法</vt:lpstr>
      <vt:lpstr>PowerPoint 演示文稿</vt:lpstr>
      <vt:lpstr>小结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*</dc:creator>
  <cp:lastModifiedBy>修铭</cp:lastModifiedBy>
  <cp:revision>102</cp:revision>
  <dcterms:created xsi:type="dcterms:W3CDTF">2009-06-13T01:14:34Z</dcterms:created>
  <dcterms:modified xsi:type="dcterms:W3CDTF">2021-12-15T00:27:26Z</dcterms:modified>
</cp:coreProperties>
</file>