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6AAC4-36A7-4BCD-9460-34F7B9E3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781F8-23DF-4937-80A6-C5D0CF9A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FF9BF-D51E-49F0-8695-0EA6711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8C228-A49C-48FD-822B-F4C3558A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969EA-9361-4B5A-AFAE-0B474F4C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4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6F4BA-A849-4866-8FC2-4492EED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FA90F-FB21-4477-A52F-A51C6380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FD84D-2AD4-4CBF-A9C2-496A874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A49EB-2025-4EDE-90C6-867B34A0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0C1C4-86A1-4292-B2D3-EC5D145D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DB287-EBE3-4BC7-8B14-DEB52F7DE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B3E1A-A6BE-4FC3-B07A-A551802F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D6BE1-2A1E-4D38-AEDF-6BE786A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5A37B-C448-4E48-B7B5-418EF788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1121D-F8F5-49C3-ADDA-F3EA5E8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8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C0ED1-7B23-4ABB-A9B4-DCC4F6B4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BAE90-7C45-41A3-8780-CDABEEBC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CA41-F5C1-4498-9AEF-F920AC1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47752-988C-4969-A69D-880731E1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18A49-44C0-41A6-A81A-95D539A5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2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7D01-3DDF-4FA3-8607-BE3E5099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69D21-7FF1-4F02-8F88-DBD654A6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587ED-DE9A-4889-ADAF-1C3A4CE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451E3-9932-4476-8888-962CF6CB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22D02-4973-4555-9327-F273A2BF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66997-41C5-492A-B4F9-E5760F02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039F2-7A45-4B40-85FD-9F9CF1D1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2AB82-A284-479D-86BC-DE0AEE9E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6381F-07EF-4BE2-8F1B-E3284EF3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C13AA-E8E2-4CEB-9F0A-CC012C33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75BAC-F780-44AD-A11F-CA692F43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5D076-BC80-4336-AB6F-E2333E95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E8F07-EAB3-4618-953E-1783C07D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8DEA6-6981-4D5F-A2D2-CBF356AD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BA70B-160A-4744-9EB3-448572DFF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FCF803-D5F4-4420-8D6B-F88E8C7A1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07235-E368-49DD-A404-00D54827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A9E96-3284-4F0D-87A5-9DC7AFA4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F5FF6-9769-4097-9395-53FA58EE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4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2364D-A613-4679-AE1C-21D1A14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8D7B8D-E5F2-467C-9822-1173BB50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04EF48-BF5E-4D30-B844-195493B1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1D886-EAEF-45FE-A6E7-63AE332F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49EF3C-8E68-4F28-A4BF-C91CCE07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AE99F9-A4A5-4F10-AD1C-470B6BE2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A7CAEC-BBA5-493C-B26E-3B445897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5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B572-CB45-4E3D-B8A5-06D18E4A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7C9B-1A55-4BB9-A6A5-085BBF10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BAD93-F95F-43FF-994F-5708B9359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0445C-1385-437F-A4A6-6BB3C083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FBB1B-FDA4-4BA3-A0F9-4485AF02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CC7A2-E95C-41C5-ACE6-61E2A2E2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8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123C9-5F67-4D83-9ED4-E5A48AC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EF0126-3C96-4BEA-9D53-C762FCD4E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51CC5-DAF6-4A32-8DE1-0390796F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B20B-FB36-4A47-A28B-F025544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58F13-7E33-4D0E-95B4-FBFDCD74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2CC00-6BD3-4248-92B3-B6B41356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427BB-ECA6-46BE-9988-39CF4687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16333-8FD1-4B4B-B8EB-E68501FF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F07DD-342E-4ECC-BF35-830B2A78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906B-A08F-4EA7-A687-D5527D6EE8F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CC4AB-2A35-4E9F-996F-2A6461C2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0A75A-C27A-4ED8-B1D0-499CA744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D840-2D01-4A0F-9CF1-A637873E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E252D-9988-445C-9534-977789C3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上机课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6FDCEA-95B9-42D8-9333-927177A4A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函数模板与类模板</a:t>
            </a:r>
          </a:p>
        </p:txBody>
      </p:sp>
    </p:spTree>
    <p:extLst>
      <p:ext uri="{BB962C8B-B14F-4D97-AF65-F5344CB8AC3E}">
        <p14:creationId xmlns:p14="http://schemas.microsoft.com/office/powerpoint/2010/main" val="314811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85BA-A1F6-4CB6-8A91-2253395C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求数组的最值与均值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89E3CE-6A4B-43D2-B72F-27FB96FBE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9873"/>
            <a:ext cx="50577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函数声明如下：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template&lt;class T&gt;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 a[],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n)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template&lt;class T&gt;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 a[],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n)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template&lt;class T&gt;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 a[],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n)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要求支持对基本的内置类型数组。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5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85BA-A1F6-4CB6-8A91-2253395C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定义函数模板 </a:t>
            </a: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print </a:t>
            </a:r>
            <a:r>
              <a:rPr lang="zh-CN" altLang="en-US" dirty="0"/>
              <a:t>实现数组打印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89E3CE-6A4B-43D2-B72F-27FB96FBE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2927"/>
            <a:ext cx="749435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函数声明如下：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template &lt;typename T,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N&gt; void print(const T (&amp;a)[N])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能处理任意大小、任意元素类型的数组。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85BA-A1F6-4CB6-8A91-2253395C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定义函数模板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selectSort</a:t>
            </a:r>
            <a:r>
              <a:rPr lang="zh-CN" altLang="en-US" dirty="0"/>
              <a:t>实现选择排序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89E3CE-6A4B-43D2-B72F-27FB96FBE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6349"/>
            <a:ext cx="81355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函数声明如下：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template&lt;class T&gt;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selectSort(T a[],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n)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要求支持对基本的内置类型数组进行排序，并打印每一轮循环的结果。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5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CC262-FC81-4E05-B678-04AD669F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</a:t>
            </a:r>
            <a:r>
              <a:rPr lang="en-US" altLang="zh-CN" dirty="0"/>
              <a:t>Array </a:t>
            </a:r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20746-9CC0-4A73-BC04-89CF92F5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实现一个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类模板，其中模板参数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要求可以实例化为字符串。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template &lt;</a:t>
            </a:r>
            <a:r>
              <a:rPr lang="en-US" altLang="zh-CN" sz="1600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typename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class </a:t>
            </a: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Array;</a:t>
            </a:r>
            <a:endParaRPr lang="en-US" altLang="zh-CN" sz="16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*array;</a:t>
            </a: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size;</a:t>
            </a:r>
          </a:p>
          <a:p>
            <a:pPr marL="0" indent="0">
              <a:buNone/>
            </a:pPr>
            <a:endParaRPr lang="en-US" altLang="zh-CN" sz="16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成员及友元函数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Array();</a:t>
            </a: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~Array();</a:t>
            </a:r>
          </a:p>
          <a:p>
            <a:pPr marL="0" indent="0">
              <a:buNone/>
            </a:pP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operator[](int i); // 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返回下标为 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的元素的引用，不考虑异常情况</a:t>
            </a: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search(</a:t>
            </a: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x);      // 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查找第一个值为 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的元素的下标，不存在返回 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16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friend </a:t>
            </a:r>
            <a:r>
              <a:rPr lang="en-US" altLang="zh-CN" sz="1600" b="0" u="sng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operator&lt;&lt; (</a:t>
            </a:r>
            <a:r>
              <a:rPr lang="en-US" altLang="zh-CN" sz="1600" b="0" u="sng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out, const </a:t>
            </a:r>
            <a:r>
              <a:rPr lang="en-US" altLang="zh-CN" sz="1600" b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&amp;array); // 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输出形式为 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(1, 2, 3)</a:t>
            </a:r>
            <a:endParaRPr lang="zh-CN" altLang="en-US" sz="16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28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C5FF-E383-4B9D-A241-E4A037F1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</a:t>
            </a:r>
            <a:r>
              <a:rPr lang="en-US" altLang="zh-CN" dirty="0" err="1"/>
              <a:t>MyVector</a:t>
            </a:r>
            <a:r>
              <a:rPr lang="en-US" altLang="zh-CN" dirty="0"/>
              <a:t> </a:t>
            </a:r>
            <a:r>
              <a:rPr lang="zh-CN" altLang="en-US" dirty="0"/>
              <a:t>类模板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326AD6-7E6D-47E7-86A3-020931A5C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3390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仿照标准模板库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类，实现一个动态数组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MyVector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扩容机制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：要求使用一个连续的数组存放元素，在新增数据的时候，如果数组已满，就要分配一块更大的内存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(MSVC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为原来的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倍，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，将原来的数据复制过来，释放之前的内存，然后插入新增的元素。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 *array;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指向数组的指针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capacity;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数组已分配空间的大小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size;     // </a:t>
            </a:r>
            <a:r>
              <a:rPr kumimoji="0" lang="zh-CN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数组中有效元素的个数</a:t>
            </a:r>
            <a:endParaRPr kumimoji="0" lang="en-US" altLang="zh-CN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成员函数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MyVector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               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创建一个空的数组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MyVector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(int size);       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创建一个数组，元素个数为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，默认为零值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MyVector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              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析构函数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size();                       //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返回向量中元素的个数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capacity();                   //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返回当前向量所能容纳的最大元素值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push_back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(const T &amp; x);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尾部添加一个元素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insert(int pos, const T&amp; x);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在数组索引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处插入一个元素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pop_back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          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删除数组中最后一个元素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erase(int pos);      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删除数组索引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处的元素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T&amp; at(int pos);           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位置元素的引用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0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544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C++ 上机课</vt:lpstr>
      <vt:lpstr>求数组的最值与均值</vt:lpstr>
      <vt:lpstr>定义函数模板 print 实现数组打印</vt:lpstr>
      <vt:lpstr>定义函数模板selectSort实现选择排序</vt:lpstr>
      <vt:lpstr>实现 Array 类模板</vt:lpstr>
      <vt:lpstr>实现 MyVector 类模板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礼承</dc:creator>
  <cp:lastModifiedBy>徐 礼承</cp:lastModifiedBy>
  <cp:revision>160</cp:revision>
  <dcterms:created xsi:type="dcterms:W3CDTF">2022-04-26T05:54:43Z</dcterms:created>
  <dcterms:modified xsi:type="dcterms:W3CDTF">2022-04-26T09:08:50Z</dcterms:modified>
</cp:coreProperties>
</file>