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5" r:id="rId24"/>
    <p:sldId id="278" r:id="rId25"/>
    <p:sldId id="286" r:id="rId26"/>
    <p:sldId id="279" r:id="rId27"/>
    <p:sldId id="280" r:id="rId28"/>
    <p:sldId id="287" r:id="rId29"/>
    <p:sldId id="281" r:id="rId30"/>
    <p:sldId id="288" r:id="rId31"/>
    <p:sldId id="289" r:id="rId32"/>
    <p:sldId id="282" r:id="rId33"/>
    <p:sldId id="290" r:id="rId34"/>
    <p:sldId id="283" r:id="rId35"/>
    <p:sldId id="291" r:id="rId36"/>
    <p:sldId id="28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0E37F-6F85-48F3-AD10-4986E1E691C8}" v="24" dt="2023-06-27T11:48:38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 MinU" userId="4050a7b372847a87" providerId="LiveId" clId="{4D40E37F-6F85-48F3-AD10-4986E1E691C8}"/>
    <pc:docChg chg="undo custSel addSld modSld">
      <pc:chgData name="Ha MinU" userId="4050a7b372847a87" providerId="LiveId" clId="{4D40E37F-6F85-48F3-AD10-4986E1E691C8}" dt="2023-06-27T12:54:29.897" v="5377" actId="20577"/>
      <pc:docMkLst>
        <pc:docMk/>
      </pc:docMkLst>
      <pc:sldChg chg="addSp delSp modSp mod setBg setClrOvrMap">
        <pc:chgData name="Ha MinU" userId="4050a7b372847a87" providerId="LiveId" clId="{4D40E37F-6F85-48F3-AD10-4986E1E691C8}" dt="2023-06-27T11:52:33.639" v="3747" actId="26606"/>
        <pc:sldMkLst>
          <pc:docMk/>
          <pc:sldMk cId="426527704" sldId="257"/>
        </pc:sldMkLst>
        <pc:spChg chg="mod">
          <ac:chgData name="Ha MinU" userId="4050a7b372847a87" providerId="LiveId" clId="{4D40E37F-6F85-48F3-AD10-4986E1E691C8}" dt="2023-06-27T11:52:33.639" v="3747" actId="26606"/>
          <ac:spMkLst>
            <pc:docMk/>
            <pc:sldMk cId="426527704" sldId="257"/>
            <ac:spMk id="2" creationId="{C0A5D72E-0C70-5A10-A83A-452DD9070CB1}"/>
          </ac:spMkLst>
        </pc:spChg>
        <pc:spChg chg="mod">
          <ac:chgData name="Ha MinU" userId="4050a7b372847a87" providerId="LiveId" clId="{4D40E37F-6F85-48F3-AD10-4986E1E691C8}" dt="2023-06-27T11:52:33.639" v="3747" actId="26606"/>
          <ac:spMkLst>
            <pc:docMk/>
            <pc:sldMk cId="426527704" sldId="257"/>
            <ac:spMk id="3" creationId="{CFA7418B-F9BC-D239-B721-DEB13AC6FB24}"/>
          </ac:spMkLst>
        </pc:spChg>
        <pc:spChg chg="add">
          <ac:chgData name="Ha MinU" userId="4050a7b372847a87" providerId="LiveId" clId="{4D40E37F-6F85-48F3-AD10-4986E1E691C8}" dt="2023-06-27T11:52:33.639" v="3747" actId="26606"/>
          <ac:spMkLst>
            <pc:docMk/>
            <pc:sldMk cId="426527704" sldId="257"/>
            <ac:spMk id="6" creationId="{08CB54FC-0B2A-4107-9A70-958B90B76585}"/>
          </ac:spMkLst>
        </pc:spChg>
        <pc:spChg chg="add del">
          <ac:chgData name="Ha MinU" userId="4050a7b372847a87" providerId="LiveId" clId="{4D40E37F-6F85-48F3-AD10-4986E1E691C8}" dt="2023-06-27T11:52:15.998" v="3742" actId="26606"/>
          <ac:spMkLst>
            <pc:docMk/>
            <pc:sldMk cId="426527704" sldId="257"/>
            <ac:spMk id="9" creationId="{67B74F2B-9534-4540-96B0-5C8E958B940F}"/>
          </ac:spMkLst>
        </pc:spChg>
        <pc:spChg chg="add del">
          <ac:chgData name="Ha MinU" userId="4050a7b372847a87" providerId="LiveId" clId="{4D40E37F-6F85-48F3-AD10-4986E1E691C8}" dt="2023-06-27T11:52:27.854" v="3746" actId="26606"/>
          <ac:spMkLst>
            <pc:docMk/>
            <pc:sldMk cId="426527704" sldId="257"/>
            <ac:spMk id="10" creationId="{08CB54FC-0B2A-4107-9A70-958B90B76585}"/>
          </ac:spMkLst>
        </pc:spChg>
        <pc:spChg chg="add del">
          <ac:chgData name="Ha MinU" userId="4050a7b372847a87" providerId="LiveId" clId="{4D40E37F-6F85-48F3-AD10-4986E1E691C8}" dt="2023-06-27T11:52:18.866" v="3744" actId="26606"/>
          <ac:spMkLst>
            <pc:docMk/>
            <pc:sldMk cId="426527704" sldId="257"/>
            <ac:spMk id="13" creationId="{E844E128-FF69-4E9F-8327-6B504B3C5AE1}"/>
          </ac:spMkLst>
        </pc:spChg>
        <pc:spChg chg="add del">
          <ac:chgData name="Ha MinU" userId="4050a7b372847a87" providerId="LiveId" clId="{4D40E37F-6F85-48F3-AD10-4986E1E691C8}" dt="2023-06-27T11:52:27.854" v="3746" actId="26606"/>
          <ac:spMkLst>
            <pc:docMk/>
            <pc:sldMk cId="426527704" sldId="257"/>
            <ac:spMk id="17" creationId="{9AA76026-5689-4584-8D93-D71D739E61B5}"/>
          </ac:spMkLst>
        </pc:spChg>
        <pc:spChg chg="add">
          <ac:chgData name="Ha MinU" userId="4050a7b372847a87" providerId="LiveId" clId="{4D40E37F-6F85-48F3-AD10-4986E1E691C8}" dt="2023-06-27T11:52:33.639" v="3747" actId="26606"/>
          <ac:spMkLst>
            <pc:docMk/>
            <pc:sldMk cId="426527704" sldId="257"/>
            <ac:spMk id="18" creationId="{9AA76026-5689-4584-8D93-D71D739E61B5}"/>
          </ac:spMkLst>
        </pc:spChg>
        <pc:picChg chg="add del">
          <ac:chgData name="Ha MinU" userId="4050a7b372847a87" providerId="LiveId" clId="{4D40E37F-6F85-48F3-AD10-4986E1E691C8}" dt="2023-06-27T11:52:15.998" v="3742" actId="26606"/>
          <ac:picMkLst>
            <pc:docMk/>
            <pc:sldMk cId="426527704" sldId="257"/>
            <ac:picMk id="5" creationId="{65386B57-4298-C114-7EEF-2AC2D2360618}"/>
          </ac:picMkLst>
        </pc:picChg>
        <pc:picChg chg="add del">
          <ac:chgData name="Ha MinU" userId="4050a7b372847a87" providerId="LiveId" clId="{4D40E37F-6F85-48F3-AD10-4986E1E691C8}" dt="2023-06-27T11:52:27.854" v="3746" actId="26606"/>
          <ac:picMkLst>
            <pc:docMk/>
            <pc:sldMk cId="426527704" sldId="257"/>
            <ac:picMk id="7" creationId="{D48DDFAD-A035-DE1F-34DC-A62BE8A8A4FF}"/>
          </ac:picMkLst>
        </pc:picChg>
        <pc:picChg chg="add">
          <ac:chgData name="Ha MinU" userId="4050a7b372847a87" providerId="LiveId" clId="{4D40E37F-6F85-48F3-AD10-4986E1E691C8}" dt="2023-06-27T11:52:33.639" v="3747" actId="26606"/>
          <ac:picMkLst>
            <pc:docMk/>
            <pc:sldMk cId="426527704" sldId="257"/>
            <ac:picMk id="8" creationId="{E3123F5F-546E-C1C6-2D4E-8D9F30D3B9D1}"/>
          </ac:picMkLst>
        </pc:picChg>
        <pc:picChg chg="add del">
          <ac:chgData name="Ha MinU" userId="4050a7b372847a87" providerId="LiveId" clId="{4D40E37F-6F85-48F3-AD10-4986E1E691C8}" dt="2023-06-27T11:52:18.866" v="3744" actId="26606"/>
          <ac:picMkLst>
            <pc:docMk/>
            <pc:sldMk cId="426527704" sldId="257"/>
            <ac:picMk id="15" creationId="{07D042FB-7823-B46B-F9C6-F7204FEFD833}"/>
          </ac:picMkLst>
        </pc:picChg>
        <pc:cxnChg chg="add del">
          <ac:chgData name="Ha MinU" userId="4050a7b372847a87" providerId="LiveId" clId="{4D40E37F-6F85-48F3-AD10-4986E1E691C8}" dt="2023-06-27T11:52:15.998" v="3742" actId="26606"/>
          <ac:cxnSpMkLst>
            <pc:docMk/>
            <pc:sldMk cId="426527704" sldId="257"/>
            <ac:cxnSpMk id="11" creationId="{33BECB2B-2CFA-412C-880F-C4B60974936F}"/>
          </ac:cxnSpMkLst>
        </pc:cxnChg>
        <pc:cxnChg chg="add del">
          <ac:chgData name="Ha MinU" userId="4050a7b372847a87" providerId="LiveId" clId="{4D40E37F-6F85-48F3-AD10-4986E1E691C8}" dt="2023-06-27T11:52:27.854" v="3746" actId="26606"/>
          <ac:cxnSpMkLst>
            <pc:docMk/>
            <pc:sldMk cId="426527704" sldId="257"/>
            <ac:cxnSpMk id="12" creationId="{7855A9B5-1710-4B19-B0F1-CDFDD4ED5B7E}"/>
          </ac:cxnSpMkLst>
        </pc:cxnChg>
        <pc:cxnChg chg="add del">
          <ac:chgData name="Ha MinU" userId="4050a7b372847a87" providerId="LiveId" clId="{4D40E37F-6F85-48F3-AD10-4986E1E691C8}" dt="2023-06-27T11:52:18.866" v="3744" actId="26606"/>
          <ac:cxnSpMkLst>
            <pc:docMk/>
            <pc:sldMk cId="426527704" sldId="257"/>
            <ac:cxnSpMk id="14" creationId="{055CEADF-09EA-423C-8C45-F94AF44D5AF0}"/>
          </ac:cxnSpMkLst>
        </pc:cxnChg>
        <pc:cxnChg chg="add">
          <ac:chgData name="Ha MinU" userId="4050a7b372847a87" providerId="LiveId" clId="{4D40E37F-6F85-48F3-AD10-4986E1E691C8}" dt="2023-06-27T11:52:33.639" v="3747" actId="26606"/>
          <ac:cxnSpMkLst>
            <pc:docMk/>
            <pc:sldMk cId="426527704" sldId="257"/>
            <ac:cxnSpMk id="16" creationId="{7855A9B5-1710-4B19-B0F1-CDFDD4ED5B7E}"/>
          </ac:cxnSpMkLst>
        </pc:cxnChg>
      </pc:sldChg>
      <pc:sldChg chg="modSp mod">
        <pc:chgData name="Ha MinU" userId="4050a7b372847a87" providerId="LiveId" clId="{4D40E37F-6F85-48F3-AD10-4986E1E691C8}" dt="2023-06-27T11:52:48.315" v="3749" actId="20577"/>
        <pc:sldMkLst>
          <pc:docMk/>
          <pc:sldMk cId="394076084" sldId="259"/>
        </pc:sldMkLst>
        <pc:spChg chg="mod">
          <ac:chgData name="Ha MinU" userId="4050a7b372847a87" providerId="LiveId" clId="{4D40E37F-6F85-48F3-AD10-4986E1E691C8}" dt="2023-06-27T11:52:48.315" v="3749" actId="20577"/>
          <ac:spMkLst>
            <pc:docMk/>
            <pc:sldMk cId="394076084" sldId="259"/>
            <ac:spMk id="3" creationId="{A736A2E9-AB10-EE86-D9CC-06976BAECBBB}"/>
          </ac:spMkLst>
        </pc:spChg>
      </pc:sldChg>
      <pc:sldChg chg="modSp mod">
        <pc:chgData name="Ha MinU" userId="4050a7b372847a87" providerId="LiveId" clId="{4D40E37F-6F85-48F3-AD10-4986E1E691C8}" dt="2023-06-27T12:54:29.897" v="5377" actId="20577"/>
        <pc:sldMkLst>
          <pc:docMk/>
          <pc:sldMk cId="3567318188" sldId="278"/>
        </pc:sldMkLst>
        <pc:spChg chg="mod">
          <ac:chgData name="Ha MinU" userId="4050a7b372847a87" providerId="LiveId" clId="{4D40E37F-6F85-48F3-AD10-4986E1E691C8}" dt="2023-06-27T12:54:29.897" v="5377" actId="20577"/>
          <ac:spMkLst>
            <pc:docMk/>
            <pc:sldMk cId="3567318188" sldId="278"/>
            <ac:spMk id="3" creationId="{71B54CD3-D149-5823-3042-DDBC98595CE9}"/>
          </ac:spMkLst>
        </pc:spChg>
      </pc:sldChg>
      <pc:sldChg chg="addSp modSp mod">
        <pc:chgData name="Ha MinU" userId="4050a7b372847a87" providerId="LiveId" clId="{4D40E37F-6F85-48F3-AD10-4986E1E691C8}" dt="2023-06-27T11:08:14.622" v="1914" actId="20577"/>
        <pc:sldMkLst>
          <pc:docMk/>
          <pc:sldMk cId="3650039412" sldId="282"/>
        </pc:sldMkLst>
        <pc:spChg chg="mod">
          <ac:chgData name="Ha MinU" userId="4050a7b372847a87" providerId="LiveId" clId="{4D40E37F-6F85-48F3-AD10-4986E1E691C8}" dt="2023-06-27T11:08:14.622" v="1914" actId="20577"/>
          <ac:spMkLst>
            <pc:docMk/>
            <pc:sldMk cId="3650039412" sldId="282"/>
            <ac:spMk id="3" creationId="{553531BD-FAFC-1253-185C-2C459E57F303}"/>
          </ac:spMkLst>
        </pc:spChg>
        <pc:picChg chg="add mod">
          <ac:chgData name="Ha MinU" userId="4050a7b372847a87" providerId="LiveId" clId="{4D40E37F-6F85-48F3-AD10-4986E1E691C8}" dt="2023-06-27T10:06:52.456" v="799" actId="1076"/>
          <ac:picMkLst>
            <pc:docMk/>
            <pc:sldMk cId="3650039412" sldId="282"/>
            <ac:picMk id="1026" creationId="{5411393D-1B84-A0C7-A993-93EC285934E5}"/>
          </ac:picMkLst>
        </pc:picChg>
      </pc:sldChg>
      <pc:sldChg chg="addSp modSp mod">
        <pc:chgData name="Ha MinU" userId="4050a7b372847a87" providerId="LiveId" clId="{4D40E37F-6F85-48F3-AD10-4986E1E691C8}" dt="2023-06-27T11:21:15.057" v="2037" actId="20577"/>
        <pc:sldMkLst>
          <pc:docMk/>
          <pc:sldMk cId="3664431405" sldId="283"/>
        </pc:sldMkLst>
        <pc:spChg chg="mod">
          <ac:chgData name="Ha MinU" userId="4050a7b372847a87" providerId="LiveId" clId="{4D40E37F-6F85-48F3-AD10-4986E1E691C8}" dt="2023-06-27T11:21:15.057" v="2037" actId="20577"/>
          <ac:spMkLst>
            <pc:docMk/>
            <pc:sldMk cId="3664431405" sldId="283"/>
            <ac:spMk id="3" creationId="{B52635C6-5572-8F62-C78C-38FD3DAFEB0B}"/>
          </ac:spMkLst>
        </pc:spChg>
        <pc:picChg chg="add mod">
          <ac:chgData name="Ha MinU" userId="4050a7b372847a87" providerId="LiveId" clId="{4D40E37F-6F85-48F3-AD10-4986E1E691C8}" dt="2023-06-27T11:03:28.841" v="1729" actId="14100"/>
          <ac:picMkLst>
            <pc:docMk/>
            <pc:sldMk cId="3664431405" sldId="283"/>
            <ac:picMk id="2050" creationId="{7A925D10-DF17-2340-EB68-DF60E7CDC030}"/>
          </ac:picMkLst>
        </pc:picChg>
      </pc:sldChg>
      <pc:sldChg chg="addSp modSp mod">
        <pc:chgData name="Ha MinU" userId="4050a7b372847a87" providerId="LiveId" clId="{4D40E37F-6F85-48F3-AD10-4986E1E691C8}" dt="2023-06-27T11:48:38.106" v="3409" actId="1076"/>
        <pc:sldMkLst>
          <pc:docMk/>
          <pc:sldMk cId="4115491136" sldId="284"/>
        </pc:sldMkLst>
        <pc:spChg chg="mod">
          <ac:chgData name="Ha MinU" userId="4050a7b372847a87" providerId="LiveId" clId="{4D40E37F-6F85-48F3-AD10-4986E1E691C8}" dt="2023-06-27T11:44:47.190" v="3397" actId="20577"/>
          <ac:spMkLst>
            <pc:docMk/>
            <pc:sldMk cId="4115491136" sldId="284"/>
            <ac:spMk id="3" creationId="{0AF4854C-35E0-C766-91FB-4F1034224F78}"/>
          </ac:spMkLst>
        </pc:spChg>
        <pc:picChg chg="add mod">
          <ac:chgData name="Ha MinU" userId="4050a7b372847a87" providerId="LiveId" clId="{4D40E37F-6F85-48F3-AD10-4986E1E691C8}" dt="2023-06-27T11:48:38.106" v="3409" actId="1076"/>
          <ac:picMkLst>
            <pc:docMk/>
            <pc:sldMk cId="4115491136" sldId="284"/>
            <ac:picMk id="3074" creationId="{B447FEC1-DB1C-DB67-5D81-E9A8D9EDCF76}"/>
          </ac:picMkLst>
        </pc:picChg>
      </pc:sldChg>
      <pc:sldChg chg="modSp mod">
        <pc:chgData name="Ha MinU" userId="4050a7b372847a87" providerId="LiveId" clId="{4D40E37F-6F85-48F3-AD10-4986E1E691C8}" dt="2023-06-27T12:46:51.145" v="5367" actId="20577"/>
        <pc:sldMkLst>
          <pc:docMk/>
          <pc:sldMk cId="1877109341" sldId="285"/>
        </pc:sldMkLst>
        <pc:spChg chg="mod">
          <ac:chgData name="Ha MinU" userId="4050a7b372847a87" providerId="LiveId" clId="{4D40E37F-6F85-48F3-AD10-4986E1E691C8}" dt="2023-06-27T12:36:51.906" v="5264" actId="20577"/>
          <ac:spMkLst>
            <pc:docMk/>
            <pc:sldMk cId="1877109341" sldId="285"/>
            <ac:spMk id="2" creationId="{66ECF3D2-D3BF-D07A-59A7-F3C2AFC5AF9A}"/>
          </ac:spMkLst>
        </pc:spChg>
        <pc:spChg chg="mod">
          <ac:chgData name="Ha MinU" userId="4050a7b372847a87" providerId="LiveId" clId="{4D40E37F-6F85-48F3-AD10-4986E1E691C8}" dt="2023-06-27T12:46:51.145" v="5367" actId="20577"/>
          <ac:spMkLst>
            <pc:docMk/>
            <pc:sldMk cId="1877109341" sldId="285"/>
            <ac:spMk id="3" creationId="{56AEF4FE-893E-7C3C-F340-45B09B28A2AF}"/>
          </ac:spMkLst>
        </pc:spChg>
      </pc:sldChg>
      <pc:sldChg chg="modSp mod">
        <pc:chgData name="Ha MinU" userId="4050a7b372847a87" providerId="LiveId" clId="{4D40E37F-6F85-48F3-AD10-4986E1E691C8}" dt="2023-06-27T09:56:44.271" v="9" actId="20577"/>
        <pc:sldMkLst>
          <pc:docMk/>
          <pc:sldMk cId="3689678736" sldId="288"/>
        </pc:sldMkLst>
        <pc:spChg chg="mod">
          <ac:chgData name="Ha MinU" userId="4050a7b372847a87" providerId="LiveId" clId="{4D40E37F-6F85-48F3-AD10-4986E1E691C8}" dt="2023-06-27T09:56:44.271" v="9" actId="20577"/>
          <ac:spMkLst>
            <pc:docMk/>
            <pc:sldMk cId="3689678736" sldId="288"/>
            <ac:spMk id="2" creationId="{685E7015-3A3E-7B1A-DE85-2BE0AF0A8FAF}"/>
          </ac:spMkLst>
        </pc:spChg>
      </pc:sldChg>
      <pc:sldChg chg="addSp delSp modSp new mod modClrScheme chgLayout">
        <pc:chgData name="Ha MinU" userId="4050a7b372847a87" providerId="LiveId" clId="{4D40E37F-6F85-48F3-AD10-4986E1E691C8}" dt="2023-06-27T11:48:53.272" v="3410" actId="20577"/>
        <pc:sldMkLst>
          <pc:docMk/>
          <pc:sldMk cId="3862361577" sldId="289"/>
        </pc:sldMkLst>
        <pc:spChg chg="del mod ord">
          <ac:chgData name="Ha MinU" userId="4050a7b372847a87" providerId="LiveId" clId="{4D40E37F-6F85-48F3-AD10-4986E1E691C8}" dt="2023-06-27T09:56:51.545" v="10" actId="700"/>
          <ac:spMkLst>
            <pc:docMk/>
            <pc:sldMk cId="3862361577" sldId="289"/>
            <ac:spMk id="2" creationId="{99F3B676-F5F1-D88C-1F91-3D7F44D89DC1}"/>
          </ac:spMkLst>
        </pc:spChg>
        <pc:spChg chg="del mod ord">
          <ac:chgData name="Ha MinU" userId="4050a7b372847a87" providerId="LiveId" clId="{4D40E37F-6F85-48F3-AD10-4986E1E691C8}" dt="2023-06-27T09:56:51.545" v="10" actId="700"/>
          <ac:spMkLst>
            <pc:docMk/>
            <pc:sldMk cId="3862361577" sldId="289"/>
            <ac:spMk id="3" creationId="{AFC0EDAF-9956-8349-D7F8-43568D98E603}"/>
          </ac:spMkLst>
        </pc:spChg>
        <pc:spChg chg="del">
          <ac:chgData name="Ha MinU" userId="4050a7b372847a87" providerId="LiveId" clId="{4D40E37F-6F85-48F3-AD10-4986E1E691C8}" dt="2023-06-27T09:56:51.545" v="10" actId="700"/>
          <ac:spMkLst>
            <pc:docMk/>
            <pc:sldMk cId="3862361577" sldId="289"/>
            <ac:spMk id="4" creationId="{84E9FE8D-59C1-5899-EB8D-22325B105745}"/>
          </ac:spMkLst>
        </pc:spChg>
        <pc:spChg chg="add del mod ord">
          <ac:chgData name="Ha MinU" userId="4050a7b372847a87" providerId="LiveId" clId="{4D40E37F-6F85-48F3-AD10-4986E1E691C8}" dt="2023-06-27T09:56:54.893" v="11" actId="700"/>
          <ac:spMkLst>
            <pc:docMk/>
            <pc:sldMk cId="3862361577" sldId="289"/>
            <ac:spMk id="5" creationId="{115EFC9D-816E-E7E2-7A75-330470C950AE}"/>
          </ac:spMkLst>
        </pc:spChg>
        <pc:spChg chg="add del mod ord">
          <ac:chgData name="Ha MinU" userId="4050a7b372847a87" providerId="LiveId" clId="{4D40E37F-6F85-48F3-AD10-4986E1E691C8}" dt="2023-06-27T09:56:54.893" v="11" actId="700"/>
          <ac:spMkLst>
            <pc:docMk/>
            <pc:sldMk cId="3862361577" sldId="289"/>
            <ac:spMk id="6" creationId="{4A9666F2-073D-BDC5-485A-3F624C731DD9}"/>
          </ac:spMkLst>
        </pc:spChg>
        <pc:spChg chg="add mod ord">
          <ac:chgData name="Ha MinU" userId="4050a7b372847a87" providerId="LiveId" clId="{4D40E37F-6F85-48F3-AD10-4986E1E691C8}" dt="2023-06-27T09:57:08.747" v="38" actId="20577"/>
          <ac:spMkLst>
            <pc:docMk/>
            <pc:sldMk cId="3862361577" sldId="289"/>
            <ac:spMk id="7" creationId="{4E2714D2-AE5C-E986-965A-55E003015E22}"/>
          </ac:spMkLst>
        </pc:spChg>
        <pc:spChg chg="add mod ord">
          <ac:chgData name="Ha MinU" userId="4050a7b372847a87" providerId="LiveId" clId="{4D40E37F-6F85-48F3-AD10-4986E1E691C8}" dt="2023-06-27T11:48:53.272" v="3410" actId="20577"/>
          <ac:spMkLst>
            <pc:docMk/>
            <pc:sldMk cId="3862361577" sldId="289"/>
            <ac:spMk id="8" creationId="{915BAB1E-9D4B-2224-D11E-E387F7004AAF}"/>
          </ac:spMkLst>
        </pc:spChg>
      </pc:sldChg>
      <pc:sldChg chg="addSp delSp modSp new mod modClrScheme chgLayout">
        <pc:chgData name="Ha MinU" userId="4050a7b372847a87" providerId="LiveId" clId="{4D40E37F-6F85-48F3-AD10-4986E1E691C8}" dt="2023-06-27T11:02:14.400" v="1722" actId="1076"/>
        <pc:sldMkLst>
          <pc:docMk/>
          <pc:sldMk cId="3941631307" sldId="290"/>
        </pc:sldMkLst>
        <pc:spChg chg="mod ord">
          <ac:chgData name="Ha MinU" userId="4050a7b372847a87" providerId="LiveId" clId="{4D40E37F-6F85-48F3-AD10-4986E1E691C8}" dt="2023-06-27T10:16:44.334" v="1672" actId="700"/>
          <ac:spMkLst>
            <pc:docMk/>
            <pc:sldMk cId="3941631307" sldId="290"/>
            <ac:spMk id="2" creationId="{29966A27-FA33-A734-79DA-648BAE4D1C74}"/>
          </ac:spMkLst>
        </pc:spChg>
        <pc:spChg chg="del mod ord">
          <ac:chgData name="Ha MinU" userId="4050a7b372847a87" providerId="LiveId" clId="{4D40E37F-6F85-48F3-AD10-4986E1E691C8}" dt="2023-06-27T10:16:44.334" v="1672" actId="700"/>
          <ac:spMkLst>
            <pc:docMk/>
            <pc:sldMk cId="3941631307" sldId="290"/>
            <ac:spMk id="3" creationId="{D59E59A7-DFC8-9619-C8D5-0CB49E564631}"/>
          </ac:spMkLst>
        </pc:spChg>
        <pc:spChg chg="add mod ord">
          <ac:chgData name="Ha MinU" userId="4050a7b372847a87" providerId="LiveId" clId="{4D40E37F-6F85-48F3-AD10-4986E1E691C8}" dt="2023-06-27T10:37:11.498" v="1683" actId="20577"/>
          <ac:spMkLst>
            <pc:docMk/>
            <pc:sldMk cId="3941631307" sldId="290"/>
            <ac:spMk id="4" creationId="{3877E6D3-5FDE-3E1A-5CE1-39A106A0B907}"/>
          </ac:spMkLst>
        </pc:spChg>
        <pc:spChg chg="add mod ord">
          <ac:chgData name="Ha MinU" userId="4050a7b372847a87" providerId="LiveId" clId="{4D40E37F-6F85-48F3-AD10-4986E1E691C8}" dt="2023-06-27T10:38:17.813" v="1703" actId="20577"/>
          <ac:spMkLst>
            <pc:docMk/>
            <pc:sldMk cId="3941631307" sldId="290"/>
            <ac:spMk id="5" creationId="{9C29EA21-8AD3-623B-F9E0-CA0A45629372}"/>
          </ac:spMkLst>
        </pc:spChg>
        <pc:picChg chg="add del">
          <ac:chgData name="Ha MinU" userId="4050a7b372847a87" providerId="LiveId" clId="{4D40E37F-6F85-48F3-AD10-4986E1E691C8}" dt="2023-06-27T10:37:30.410" v="1685" actId="22"/>
          <ac:picMkLst>
            <pc:docMk/>
            <pc:sldMk cId="3941631307" sldId="290"/>
            <ac:picMk id="7" creationId="{4E28D6E0-DF78-175C-1D50-AF8DEDCFB331}"/>
          </ac:picMkLst>
        </pc:picChg>
        <pc:picChg chg="add mod">
          <ac:chgData name="Ha MinU" userId="4050a7b372847a87" providerId="LiveId" clId="{4D40E37F-6F85-48F3-AD10-4986E1E691C8}" dt="2023-06-27T11:00:45.187" v="1711" actId="14100"/>
          <ac:picMkLst>
            <pc:docMk/>
            <pc:sldMk cId="3941631307" sldId="290"/>
            <ac:picMk id="9" creationId="{58EC541B-4076-8329-C559-2111144D5205}"/>
          </ac:picMkLst>
        </pc:picChg>
        <pc:picChg chg="add del mod">
          <ac:chgData name="Ha MinU" userId="4050a7b372847a87" providerId="LiveId" clId="{4D40E37F-6F85-48F3-AD10-4986E1E691C8}" dt="2023-06-27T11:00:31.071" v="1706" actId="478"/>
          <ac:picMkLst>
            <pc:docMk/>
            <pc:sldMk cId="3941631307" sldId="290"/>
            <ac:picMk id="11" creationId="{1BE48889-2E30-D07A-11CB-249A2F07EB5E}"/>
          </ac:picMkLst>
        </pc:picChg>
        <pc:picChg chg="add mod">
          <ac:chgData name="Ha MinU" userId="4050a7b372847a87" providerId="LiveId" clId="{4D40E37F-6F85-48F3-AD10-4986E1E691C8}" dt="2023-06-27T11:00:39.051" v="1709" actId="14100"/>
          <ac:picMkLst>
            <pc:docMk/>
            <pc:sldMk cId="3941631307" sldId="290"/>
            <ac:picMk id="13" creationId="{EC6CEFB4-D9E9-B4FE-AD95-3D7B829AFA0C}"/>
          </ac:picMkLst>
        </pc:picChg>
        <pc:picChg chg="add mod">
          <ac:chgData name="Ha MinU" userId="4050a7b372847a87" providerId="LiveId" clId="{4D40E37F-6F85-48F3-AD10-4986E1E691C8}" dt="2023-06-27T11:02:14.400" v="1722" actId="1076"/>
          <ac:picMkLst>
            <pc:docMk/>
            <pc:sldMk cId="3941631307" sldId="290"/>
            <ac:picMk id="15" creationId="{29D3AF81-59B7-1C7A-5D9C-C4BAC6CF2594}"/>
          </ac:picMkLst>
        </pc:picChg>
        <pc:picChg chg="add del mod">
          <ac:chgData name="Ha MinU" userId="4050a7b372847a87" providerId="LiveId" clId="{4D40E37F-6F85-48F3-AD10-4986E1E691C8}" dt="2023-06-27T11:02:06.064" v="1717" actId="478"/>
          <ac:picMkLst>
            <pc:docMk/>
            <pc:sldMk cId="3941631307" sldId="290"/>
            <ac:picMk id="17" creationId="{E4AC5686-E6B3-0882-C6BF-F52349096296}"/>
          </ac:picMkLst>
        </pc:picChg>
        <pc:picChg chg="add mod">
          <ac:chgData name="Ha MinU" userId="4050a7b372847a87" providerId="LiveId" clId="{4D40E37F-6F85-48F3-AD10-4986E1E691C8}" dt="2023-06-27T11:02:10.908" v="1720" actId="14100"/>
          <ac:picMkLst>
            <pc:docMk/>
            <pc:sldMk cId="3941631307" sldId="290"/>
            <ac:picMk id="19" creationId="{04CD9420-0235-2BAC-BD91-881B10FC8FD8}"/>
          </ac:picMkLst>
        </pc:picChg>
      </pc:sldChg>
      <pc:sldChg chg="addSp delSp modSp new mod modClrScheme chgLayout">
        <pc:chgData name="Ha MinU" userId="4050a7b372847a87" providerId="LiveId" clId="{4D40E37F-6F85-48F3-AD10-4986E1E691C8}" dt="2023-06-27T11:34:31.457" v="2082" actId="1076"/>
        <pc:sldMkLst>
          <pc:docMk/>
          <pc:sldMk cId="249079748" sldId="291"/>
        </pc:sldMkLst>
        <pc:spChg chg="mod ord">
          <ac:chgData name="Ha MinU" userId="4050a7b372847a87" providerId="LiveId" clId="{4D40E37F-6F85-48F3-AD10-4986E1E691C8}" dt="2023-06-27T11:32:45.009" v="2038" actId="700"/>
          <ac:spMkLst>
            <pc:docMk/>
            <pc:sldMk cId="249079748" sldId="291"/>
            <ac:spMk id="2" creationId="{AC313906-6835-A21D-BD97-E3EAAB23DC02}"/>
          </ac:spMkLst>
        </pc:spChg>
        <pc:spChg chg="del mod ord">
          <ac:chgData name="Ha MinU" userId="4050a7b372847a87" providerId="LiveId" clId="{4D40E37F-6F85-48F3-AD10-4986E1E691C8}" dt="2023-06-27T11:32:45.009" v="2038" actId="700"/>
          <ac:spMkLst>
            <pc:docMk/>
            <pc:sldMk cId="249079748" sldId="291"/>
            <ac:spMk id="3" creationId="{A486B2E8-59E8-E22A-A91A-59CC0029F75A}"/>
          </ac:spMkLst>
        </pc:spChg>
        <pc:spChg chg="add mod ord">
          <ac:chgData name="Ha MinU" userId="4050a7b372847a87" providerId="LiveId" clId="{4D40E37F-6F85-48F3-AD10-4986E1E691C8}" dt="2023-06-27T11:32:48.768" v="2043" actId="20577"/>
          <ac:spMkLst>
            <pc:docMk/>
            <pc:sldMk cId="249079748" sldId="291"/>
            <ac:spMk id="4" creationId="{0D987005-94BF-8951-BD0F-660BE0BA7B69}"/>
          </ac:spMkLst>
        </pc:spChg>
        <pc:spChg chg="add mod ord">
          <ac:chgData name="Ha MinU" userId="4050a7b372847a87" providerId="LiveId" clId="{4D40E37F-6F85-48F3-AD10-4986E1E691C8}" dt="2023-06-27T11:33:30.211" v="2073" actId="20577"/>
          <ac:spMkLst>
            <pc:docMk/>
            <pc:sldMk cId="249079748" sldId="291"/>
            <ac:spMk id="5" creationId="{5E94565B-6957-8C67-D0FC-1AE33C9F057C}"/>
          </ac:spMkLst>
        </pc:spChg>
        <pc:picChg chg="add mod">
          <ac:chgData name="Ha MinU" userId="4050a7b372847a87" providerId="LiveId" clId="{4D40E37F-6F85-48F3-AD10-4986E1E691C8}" dt="2023-06-27T11:33:18.327" v="2053" actId="1076"/>
          <ac:picMkLst>
            <pc:docMk/>
            <pc:sldMk cId="249079748" sldId="291"/>
            <ac:picMk id="7" creationId="{1DEFCCDF-6327-6454-481B-0FC55477B0F7}"/>
          </ac:picMkLst>
        </pc:picChg>
        <pc:picChg chg="add mod">
          <ac:chgData name="Ha MinU" userId="4050a7b372847a87" providerId="LiveId" clId="{4D40E37F-6F85-48F3-AD10-4986E1E691C8}" dt="2023-06-27T11:33:23.356" v="2054" actId="14100"/>
          <ac:picMkLst>
            <pc:docMk/>
            <pc:sldMk cId="249079748" sldId="291"/>
            <ac:picMk id="9" creationId="{D95CD05A-CECD-A3A0-A529-B8530C76164E}"/>
          </ac:picMkLst>
        </pc:picChg>
        <pc:picChg chg="add mod">
          <ac:chgData name="Ha MinU" userId="4050a7b372847a87" providerId="LiveId" clId="{4D40E37F-6F85-48F3-AD10-4986E1E691C8}" dt="2023-06-27T11:34:31.457" v="2082" actId="1076"/>
          <ac:picMkLst>
            <pc:docMk/>
            <pc:sldMk cId="249079748" sldId="291"/>
            <ac:picMk id="11" creationId="{DDC4579F-DD59-06B9-FB4D-17F29C6B90C1}"/>
          </ac:picMkLst>
        </pc:picChg>
        <pc:picChg chg="add mod">
          <ac:chgData name="Ha MinU" userId="4050a7b372847a87" providerId="LiveId" clId="{4D40E37F-6F85-48F3-AD10-4986E1E691C8}" dt="2023-06-27T11:34:11.679" v="2077" actId="1076"/>
          <ac:picMkLst>
            <pc:docMk/>
            <pc:sldMk cId="249079748" sldId="291"/>
            <ac:picMk id="13" creationId="{02FC9E86-EDC4-D874-4571-7FF601EB6A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" TargetMode="External"/><Relationship Id="rId2" Type="http://schemas.openxmlformats.org/officeDocument/2006/relationships/hyperlink" Target="https://www.acmicpc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흐린 유성 페인트 예술">
            <a:extLst>
              <a:ext uri="{FF2B5EF4-FFF2-40B4-BE49-F238E27FC236}">
                <a16:creationId xmlns:a16="http://schemas.microsoft.com/office/drawing/2014/main" id="{B23F9DA6-B43B-66E2-46AD-BB92F15FE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275B1-39CB-B866-0D0B-2ACA4B2E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하계방학 </a:t>
            </a:r>
            <a:r>
              <a:rPr lang="en-US" altLang="ko-KR" sz="4400" dirty="0">
                <a:solidFill>
                  <a:schemeClr val="tx1"/>
                </a:solidFill>
              </a:rPr>
              <a:t>– </a:t>
            </a:r>
            <a:r>
              <a:rPr lang="ko-KR" altLang="en-US" sz="4400" dirty="0">
                <a:solidFill>
                  <a:schemeClr val="tx1"/>
                </a:solidFill>
              </a:rPr>
              <a:t>알고리즘 </a:t>
            </a:r>
            <a:r>
              <a:rPr lang="en-US" altLang="ko-KR" sz="4400" dirty="0">
                <a:solidFill>
                  <a:schemeClr val="tx1"/>
                </a:solidFill>
              </a:rPr>
              <a:t>1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90558-4D24-CEBA-EFB6-03B8A67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소프트웨어학과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962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E53FE-9749-918E-57A9-B8F076E0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시간복잡도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5D2A-0AD0-E842-3ACA-22A91228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알고리즘의 복잡도는 다양하게 평가 할 수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시간 복잡도와 공간 복잡도를 주로 보는 편이었습니다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둘 사이에 중요도를 따진다면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시간복잡도가</a:t>
            </a:r>
            <a:r>
              <a:rPr lang="ko-KR" altLang="en-US" sz="1600" dirty="0"/>
              <a:t> 더 중요하다고 볼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이는 현실적으로 공간 복잡도는 커진다 하여도</a:t>
            </a:r>
            <a:r>
              <a:rPr lang="en-US" altLang="ko-KR" sz="1600" dirty="0"/>
              <a:t>, </a:t>
            </a:r>
            <a:r>
              <a:rPr lang="ko-KR" altLang="en-US" sz="1600" dirty="0"/>
              <a:t>빅데이터를 다루는 오늘날에는 상당한 비효율이거나</a:t>
            </a:r>
            <a:r>
              <a:rPr lang="en-US" altLang="ko-KR" sz="1600" dirty="0"/>
              <a:t>, </a:t>
            </a:r>
            <a:r>
              <a:rPr lang="ko-KR" altLang="en-US" sz="1600" dirty="0"/>
              <a:t>공간이 적게 설계된 프로그램이 아니라면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일반적으로 문제가 될 정도로 중요하진 않습니다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시간 복잡도의 경우 연산 처리속도가 가면 갈수록 빨라진다 하더라도</a:t>
            </a:r>
            <a:endParaRPr lang="en-US" altLang="ko-KR" sz="1600" dirty="0"/>
          </a:p>
          <a:p>
            <a:r>
              <a:rPr lang="ko-KR" altLang="en-US" sz="1600" dirty="0" err="1"/>
              <a:t>고차항</a:t>
            </a:r>
            <a:r>
              <a:rPr lang="ko-KR" altLang="en-US" sz="1600" dirty="0"/>
              <a:t> 또는 지수항의 </a:t>
            </a:r>
            <a:r>
              <a:rPr lang="ko-KR" altLang="en-US" sz="1600" dirty="0" err="1"/>
              <a:t>시간복잡도가</a:t>
            </a:r>
            <a:r>
              <a:rPr lang="ko-KR" altLang="en-US" sz="1600" dirty="0"/>
              <a:t> 나온다면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해당 알고리즘은 현실적으로 사용 불가능하다고 보기 때문입니다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 err="1"/>
              <a:t>빅오</a:t>
            </a:r>
            <a:r>
              <a:rPr lang="ko-KR" altLang="en-US" sz="1600" dirty="0"/>
              <a:t> 표기법을 사용한 다항식은 해당 원소의 개수에 대한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계산량</a:t>
            </a:r>
            <a:r>
              <a:rPr lang="en-US" altLang="ko-KR" sz="1600" dirty="0"/>
              <a:t>=</a:t>
            </a:r>
            <a:r>
              <a:rPr lang="ko-KR" altLang="en-US" sz="1600" dirty="0"/>
              <a:t>시간</a:t>
            </a:r>
            <a:r>
              <a:rPr lang="en-US" altLang="ko-KR" sz="1600" dirty="0"/>
              <a:t>) </a:t>
            </a:r>
            <a:r>
              <a:rPr lang="ko-KR" altLang="en-US" sz="1600" dirty="0"/>
              <a:t>가정으로</a:t>
            </a:r>
            <a:br>
              <a:rPr lang="en-US" altLang="ko-KR" sz="1600" dirty="0"/>
            </a:br>
            <a:r>
              <a:rPr lang="ko-KR" altLang="en-US" sz="1600" dirty="0" err="1"/>
              <a:t>계산량을</a:t>
            </a:r>
            <a:r>
              <a:rPr lang="ko-KR" altLang="en-US" sz="1600" dirty="0"/>
              <a:t> 나타낸 것입니다</a:t>
            </a:r>
            <a:r>
              <a:rPr lang="en-US" altLang="ko-KR" sz="1600" dirty="0"/>
              <a:t>. (</a:t>
            </a:r>
            <a:r>
              <a:rPr lang="ko-KR" altLang="en-US" sz="1600" dirty="0"/>
              <a:t>정확히는 </a:t>
            </a:r>
            <a:r>
              <a:rPr lang="ko-KR" altLang="en-US" sz="1600" dirty="0" err="1"/>
              <a:t>계산량의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최고차항</a:t>
            </a:r>
            <a:r>
              <a:rPr lang="ko-KR" altLang="en-US" sz="1600" dirty="0"/>
              <a:t> 하계를 표시합니다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/>
              <a:t>코드라인 한 줄을 </a:t>
            </a:r>
            <a:r>
              <a:rPr lang="en-US" altLang="ko-KR" sz="1600" dirty="0"/>
              <a:t>O(1)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보고 </a:t>
            </a:r>
            <a:r>
              <a:rPr lang="en-US" altLang="ko-KR" sz="1600" dirty="0"/>
              <a:t>N</a:t>
            </a:r>
            <a:r>
              <a:rPr lang="ko-KR" altLang="en-US" sz="1600" dirty="0"/>
              <a:t>번 반복문은 </a:t>
            </a:r>
            <a:r>
              <a:rPr lang="en-US" altLang="ko-KR" sz="1600" dirty="0"/>
              <a:t>O(N)</a:t>
            </a:r>
            <a:r>
              <a:rPr lang="ko-KR" altLang="en-US" sz="1600" dirty="0"/>
              <a:t>이 되고</a:t>
            </a:r>
            <a:r>
              <a:rPr lang="en-US" altLang="ko-KR" sz="1600" dirty="0"/>
              <a:t>, 2N</a:t>
            </a:r>
            <a:r>
              <a:rPr lang="ko-KR" altLang="en-US" sz="1600" dirty="0"/>
              <a:t>번 반복하여도 </a:t>
            </a:r>
            <a:r>
              <a:rPr lang="en-US" altLang="ko-KR" sz="1600" dirty="0"/>
              <a:t>O(N), O(1)</a:t>
            </a:r>
            <a:r>
              <a:rPr lang="ko-KR" altLang="en-US" sz="1600" dirty="0"/>
              <a:t>로 표현 가능합니다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322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19AC5-044D-2037-5DCE-A7825DD2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  <a:r>
              <a:rPr lang="ko-KR" altLang="en-US" dirty="0"/>
              <a:t> 별 찍기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EE85DD0-579A-2E53-E8F8-D87568EE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먼저</a:t>
            </a:r>
            <a:r>
              <a:rPr lang="en-US" altLang="ko-KR" sz="1400" dirty="0"/>
              <a:t>, </a:t>
            </a:r>
            <a:r>
              <a:rPr lang="ko-KR" altLang="en-US" sz="1400" dirty="0"/>
              <a:t>문제를 푸는 방법과 과제 제출 방식을 설명하기 위해 예제 문제를 풀어 봅시다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1). </a:t>
            </a:r>
            <a:r>
              <a:rPr lang="ko-KR" altLang="en-US" sz="1400" dirty="0"/>
              <a:t>문제 인식</a:t>
            </a:r>
            <a:r>
              <a:rPr lang="en-US" altLang="ko-KR" sz="1400" dirty="0"/>
              <a:t> : </a:t>
            </a:r>
            <a:r>
              <a:rPr lang="ko-KR" altLang="en-US" sz="1400" dirty="0"/>
              <a:t>첫째 줄에는 별 </a:t>
            </a:r>
            <a:r>
              <a:rPr lang="en-US" altLang="ko-KR" sz="1400" dirty="0"/>
              <a:t>1</a:t>
            </a:r>
            <a:r>
              <a:rPr lang="ko-KR" altLang="en-US" sz="1400" dirty="0"/>
              <a:t>개</a:t>
            </a:r>
            <a:r>
              <a:rPr lang="en-US" altLang="ko-KR" sz="1400" dirty="0"/>
              <a:t>, </a:t>
            </a:r>
            <a:r>
              <a:rPr lang="ko-KR" altLang="en-US" sz="1400" dirty="0"/>
              <a:t>둘째 줄에는 별 </a:t>
            </a:r>
            <a:r>
              <a:rPr lang="en-US" altLang="ko-KR" sz="1400" dirty="0"/>
              <a:t>2</a:t>
            </a:r>
            <a:r>
              <a:rPr lang="ko-KR" altLang="en-US" sz="1400" dirty="0"/>
              <a:t>개</a:t>
            </a:r>
            <a:r>
              <a:rPr lang="en-US" altLang="ko-KR" sz="1400" dirty="0"/>
              <a:t>, N</a:t>
            </a:r>
            <a:r>
              <a:rPr lang="ko-KR" altLang="en-US" sz="1400" dirty="0"/>
              <a:t>번째 줄에는 별 </a:t>
            </a:r>
            <a:r>
              <a:rPr lang="en-US" altLang="ko-KR" sz="1400" dirty="0"/>
              <a:t>N</a:t>
            </a:r>
            <a:r>
              <a:rPr lang="ko-KR" altLang="en-US" sz="1400" dirty="0"/>
              <a:t>개를 찍는 문제입니다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입력은 </a:t>
            </a:r>
            <a:r>
              <a:rPr lang="en-US" altLang="ko-KR" sz="1400" dirty="0"/>
              <a:t>N</a:t>
            </a:r>
            <a:r>
              <a:rPr lang="ko-KR" altLang="en-US" sz="1400" dirty="0"/>
              <a:t>이 주어집니다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2). </a:t>
            </a:r>
            <a:r>
              <a:rPr lang="ko-KR" altLang="en-US" sz="1400" dirty="0"/>
              <a:t>문제 유형 파악 </a:t>
            </a:r>
            <a:r>
              <a:rPr lang="en-US" altLang="ko-KR" sz="1400" dirty="0"/>
              <a:t>: </a:t>
            </a:r>
            <a:r>
              <a:rPr lang="ko-KR" altLang="en-US" sz="1400" dirty="0"/>
              <a:t>입력 한 번</a:t>
            </a:r>
            <a:r>
              <a:rPr lang="en-US" altLang="ko-KR" sz="1400" dirty="0"/>
              <a:t>, </a:t>
            </a:r>
            <a:r>
              <a:rPr lang="ko-KR" altLang="en-US" sz="1400" dirty="0"/>
              <a:t>가로로 찍기 위한 반복과 세로로 찍기 위한 반복이 될 것입니다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3). </a:t>
            </a:r>
            <a:r>
              <a:rPr lang="ko-KR" altLang="en-US" sz="1400" dirty="0" err="1"/>
              <a:t>다이어그램또는</a:t>
            </a:r>
            <a:r>
              <a:rPr lang="en-US" altLang="ko-KR" sz="1400" dirty="0"/>
              <a:t> </a:t>
            </a:r>
            <a:r>
              <a:rPr lang="ko-KR" altLang="en-US" sz="1400" dirty="0"/>
              <a:t>알고리즘을 나열 </a:t>
            </a:r>
            <a:r>
              <a:rPr lang="en-US" altLang="ko-KR" sz="1400" dirty="0"/>
              <a:t>: </a:t>
            </a:r>
            <a:r>
              <a:rPr lang="ko-KR" altLang="en-US" sz="1400" dirty="0"/>
              <a:t>다이어그램은 우측 그림과 같을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알고리즘 나열은 다음과 같을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i</a:t>
            </a:r>
            <a:r>
              <a:rPr lang="en-US" altLang="ko-KR" sz="1400" dirty="0"/>
              <a:t>). N </a:t>
            </a:r>
            <a:r>
              <a:rPr lang="ko-KR" altLang="en-US" sz="1400" dirty="0"/>
              <a:t>입력 받음</a:t>
            </a:r>
            <a:br>
              <a:rPr lang="en-US" altLang="ko-KR" sz="1400" dirty="0"/>
            </a:br>
            <a:r>
              <a:rPr lang="en-US" altLang="ko-KR" sz="1400" dirty="0"/>
              <a:t>ii).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개행</a:t>
            </a:r>
            <a:r>
              <a:rPr lang="ko-KR" altLang="en-US" sz="1400" dirty="0"/>
              <a:t> 시점을 위해 반복문을 돌리면서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를 </a:t>
            </a:r>
            <a:r>
              <a:rPr lang="en-US" altLang="ko-KR" sz="1400" dirty="0"/>
              <a:t>+1</a:t>
            </a:r>
            <a:r>
              <a:rPr lang="ko-KR" altLang="en-US" sz="1400" dirty="0"/>
              <a:t>함</a:t>
            </a:r>
            <a:br>
              <a:rPr lang="en-US" altLang="ko-KR" sz="1400" dirty="0"/>
            </a:br>
            <a:r>
              <a:rPr lang="en-US" altLang="ko-KR" sz="1400" dirty="0"/>
              <a:t>iii).</a:t>
            </a:r>
            <a:r>
              <a:rPr lang="ko-KR" altLang="en-US" sz="1400" dirty="0"/>
              <a:t> 한 행의 </a:t>
            </a:r>
            <a:r>
              <a:rPr lang="en-US" altLang="ko-KR" sz="1400" dirty="0"/>
              <a:t>*</a:t>
            </a:r>
            <a:r>
              <a:rPr lang="ko-KR" altLang="en-US" sz="1400" dirty="0"/>
              <a:t>개수는 개행마다 </a:t>
            </a:r>
            <a:r>
              <a:rPr lang="en-US" altLang="ko-KR" sz="1400" dirty="0"/>
              <a:t>+1</a:t>
            </a:r>
            <a:r>
              <a:rPr lang="ko-KR" altLang="en-US" sz="1400" dirty="0"/>
              <a:t>되므로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개수만큼</a:t>
            </a:r>
            <a:br>
              <a:rPr lang="en-US" altLang="ko-KR" sz="1400" dirty="0"/>
            </a:br>
            <a:r>
              <a:rPr lang="ko-KR" altLang="en-US" sz="1400" dirty="0"/>
              <a:t>내부 반복문을 돌려 </a:t>
            </a:r>
            <a:r>
              <a:rPr lang="en-US" altLang="ko-KR" sz="1400" dirty="0"/>
              <a:t>*</a:t>
            </a:r>
            <a:r>
              <a:rPr lang="ko-KR" altLang="en-US" sz="1400" dirty="0"/>
              <a:t>를 출력하면</a:t>
            </a:r>
            <a:r>
              <a:rPr lang="en-US" altLang="ko-KR" sz="1400" dirty="0"/>
              <a:t> </a:t>
            </a:r>
            <a:r>
              <a:rPr lang="ko-KR" altLang="en-US" sz="1400" dirty="0"/>
              <a:t>됨</a:t>
            </a:r>
            <a:br>
              <a:rPr lang="en-US" altLang="ko-KR" sz="1400" dirty="0"/>
            </a:br>
            <a:r>
              <a:rPr lang="en-US" altLang="ko-KR" sz="1400" dirty="0"/>
              <a:t>iv). </a:t>
            </a:r>
            <a:r>
              <a:rPr lang="ko-KR" altLang="en-US" sz="1400" dirty="0"/>
              <a:t>반복이 끝나면 </a:t>
            </a:r>
            <a:r>
              <a:rPr lang="ko-KR" altLang="en-US" sz="1400" dirty="0" err="1"/>
              <a:t>개행</a:t>
            </a:r>
            <a:r>
              <a:rPr lang="ko-KR" altLang="en-US" sz="1400" dirty="0"/>
              <a:t> 함</a:t>
            </a:r>
            <a:br>
              <a:rPr lang="en-US" altLang="ko-KR" sz="1400" dirty="0"/>
            </a:br>
            <a:r>
              <a:rPr lang="en-US" altLang="ko-KR" sz="1400" dirty="0"/>
              <a:t>v).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N</a:t>
            </a:r>
            <a:r>
              <a:rPr lang="ko-KR" altLang="en-US" sz="1400" dirty="0"/>
              <a:t>이 될 때 까지 </a:t>
            </a:r>
            <a:r>
              <a:rPr lang="en-US" altLang="ko-KR" sz="1400" dirty="0"/>
              <a:t>ii) ~ iv) </a:t>
            </a:r>
            <a:r>
              <a:rPr lang="ko-KR" altLang="en-US" sz="1400" dirty="0"/>
              <a:t>반복</a:t>
            </a:r>
            <a:endParaRPr lang="en-US" altLang="ko-KR" sz="1400" dirty="0"/>
          </a:p>
        </p:txBody>
      </p:sp>
      <p:pic>
        <p:nvPicPr>
          <p:cNvPr id="7" name="그림 6" descr="그림, 스케치, 도표, 라인 아트이(가) 표시된 사진&#10;&#10;자동 생성된 설명">
            <a:extLst>
              <a:ext uri="{FF2B5EF4-FFF2-40B4-BE49-F238E27FC236}">
                <a16:creationId xmlns:a16="http://schemas.microsoft.com/office/drawing/2014/main" id="{A41C3E97-BDC6-BA07-1765-BFA2C70DE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6"/>
          <a:stretch/>
        </p:blipFill>
        <p:spPr>
          <a:xfrm>
            <a:off x="7648881" y="3282416"/>
            <a:ext cx="3923222" cy="308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6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8585A-9DC5-AFF4-3E4B-544D2455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  <a:r>
              <a:rPr lang="ko-KR" altLang="en-US" dirty="0"/>
              <a:t> 별 찍기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B90B3D-E480-FEA4-D717-701AD51387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4). C++ - star.cpp </a:t>
            </a:r>
            <a:r>
              <a:rPr lang="ko-KR" altLang="en-US" sz="1600" dirty="0"/>
              <a:t>구현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B718E7D-4BE3-D696-7075-D5D42B796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4). Haskell - </a:t>
            </a:r>
            <a:r>
              <a:rPr lang="en-US" altLang="ko-KR" sz="1600" dirty="0" err="1"/>
              <a:t>star.hs</a:t>
            </a:r>
            <a:r>
              <a:rPr lang="en-US" altLang="ko-KR" sz="1600" dirty="0"/>
              <a:t> </a:t>
            </a:r>
            <a:r>
              <a:rPr lang="ko-KR" altLang="en-US" sz="1600" dirty="0"/>
              <a:t>구현</a:t>
            </a:r>
            <a:endParaRPr lang="en-US" altLang="ko-KR" sz="1600" dirty="0"/>
          </a:p>
        </p:txBody>
      </p:sp>
      <p:pic>
        <p:nvPicPr>
          <p:cNvPr id="16" name="그림 1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86D0B401-22E5-5A0A-7B6B-6A9DF2605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44" y="2545249"/>
            <a:ext cx="3940325" cy="3367369"/>
          </a:xfrm>
          <a:prstGeom prst="rect">
            <a:avLst/>
          </a:prstGeom>
        </p:spPr>
      </p:pic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2755324-8AB4-39CF-A210-7FCB88CB4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28" y="2545249"/>
            <a:ext cx="2952604" cy="373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5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EEA5B06-CC00-9A65-C38E-8D88BF3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문제 해결 기법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06939E-EDCA-E187-41E7-9A697015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58967"/>
          </a:xfrm>
        </p:spPr>
        <p:txBody>
          <a:bodyPr/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위의 예제 처럼 </a:t>
            </a:r>
            <a:r>
              <a:rPr lang="en-US" altLang="ko-KR" sz="1400" dirty="0"/>
              <a:t>4</a:t>
            </a:r>
            <a:r>
              <a:rPr lang="ko-KR" altLang="en-US" sz="1400" dirty="0"/>
              <a:t>단계 방식으로 문제를 해결하고</a:t>
            </a:r>
            <a:r>
              <a:rPr lang="en-US" altLang="ko-KR" sz="1400" dirty="0"/>
              <a:t>, </a:t>
            </a:r>
            <a:r>
              <a:rPr lang="ko-KR" altLang="en-US" sz="1400" dirty="0"/>
              <a:t>과제 제출시에도 설명</a:t>
            </a:r>
            <a:r>
              <a:rPr lang="en-US" altLang="ko-KR" sz="1400" dirty="0"/>
              <a:t>.txt</a:t>
            </a:r>
            <a:r>
              <a:rPr lang="ko-KR" altLang="en-US" sz="1400" dirty="0"/>
              <a:t>와 코드를 제출해주시기 바랍니다</a:t>
            </a:r>
            <a:r>
              <a:rPr lang="en-US" altLang="ko-KR" sz="1400" dirty="0"/>
              <a:t>.)</a:t>
            </a:r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에서 </a:t>
            </a:r>
            <a:r>
              <a:rPr lang="en-US" altLang="ko-KR" sz="1600" dirty="0"/>
              <a:t>2</a:t>
            </a:r>
            <a:r>
              <a:rPr lang="ko-KR" altLang="en-US" sz="1600" dirty="0"/>
              <a:t>단계로 넘어가는 것이 일반적으로 문제 해결 기법 적용이라 볼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400" dirty="0"/>
              <a:t>이는 문제 해결 능력이 어느정도 있어야 하고</a:t>
            </a:r>
            <a:r>
              <a:rPr lang="en-US" altLang="ko-KR" sz="1400" dirty="0"/>
              <a:t>, </a:t>
            </a:r>
            <a:r>
              <a:rPr lang="ko-KR" altLang="en-US" sz="1400" dirty="0"/>
              <a:t>기법들도 다양하게 알고 있어야 그때그때 문제를 풀어 낼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문제 해결 기법을 잘하는 방법은 많이 해보는 것이 제일 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감각을 알려드리기 위해 방법들을 나열 해보았습니다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먼저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분류를 수행하는 것입니다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해당 문제가 선형 전개인지 아니면</a:t>
            </a:r>
            <a:r>
              <a:rPr lang="en-US" altLang="ko-KR" sz="1400" dirty="0"/>
              <a:t>, </a:t>
            </a:r>
            <a:r>
              <a:rPr lang="ko-KR" altLang="en-US" sz="1400" dirty="0"/>
              <a:t>분할 전개인지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배열 또는 리스트 방식의 선형구조로 풀 수 있는지</a:t>
            </a:r>
            <a:r>
              <a:rPr lang="en-US" altLang="ko-KR" sz="1400" dirty="0"/>
              <a:t>, </a:t>
            </a:r>
            <a:r>
              <a:rPr lang="ko-KR" altLang="en-US" sz="1400" dirty="0"/>
              <a:t>아니면 트리나 그래프방식의 구조로 풀어야 하는지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출력 또는 행동 순서가 </a:t>
            </a:r>
            <a:r>
              <a:rPr lang="ko-KR" altLang="en-US" sz="1400" dirty="0" err="1"/>
              <a:t>스택방식이</a:t>
            </a:r>
            <a:r>
              <a:rPr lang="ko-KR" altLang="en-US" sz="1400" dirty="0"/>
              <a:t> 맞는지</a:t>
            </a:r>
            <a:r>
              <a:rPr lang="en-US" altLang="ko-KR" sz="1400" dirty="0"/>
              <a:t>, </a:t>
            </a:r>
            <a:r>
              <a:rPr lang="ko-KR" altLang="en-US" sz="1400" dirty="0"/>
              <a:t>큐방식이 맞는지</a:t>
            </a:r>
            <a:r>
              <a:rPr lang="en-US" altLang="ko-KR" sz="1400" dirty="0"/>
              <a:t> </a:t>
            </a:r>
            <a:r>
              <a:rPr lang="ko-KR" altLang="en-US" sz="1400" dirty="0"/>
              <a:t>등등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다양한 분류를 진행하다 보면</a:t>
            </a:r>
            <a:r>
              <a:rPr lang="en-US" altLang="ko-KR" sz="1400" dirty="0"/>
              <a:t>, </a:t>
            </a:r>
            <a:r>
              <a:rPr lang="ko-KR" altLang="en-US" sz="1400" dirty="0"/>
              <a:t>매칭이 되는 알고리즘이 몇 개 나타나는데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그때부터는 스무고개가 아닌 직접 알고리즘을</a:t>
            </a:r>
            <a:r>
              <a:rPr lang="en-US" altLang="ko-KR" sz="1400" dirty="0"/>
              <a:t> </a:t>
            </a:r>
            <a:r>
              <a:rPr lang="ko-KR" altLang="en-US" sz="1400" dirty="0"/>
              <a:t>적용한다고 가정하고 시간 복잡도를 계산합니다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시간 복잡도 역시 중요한 근거 정보가 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만약</a:t>
            </a:r>
            <a:r>
              <a:rPr lang="en-US" altLang="ko-KR" sz="1400" dirty="0"/>
              <a:t>, </a:t>
            </a:r>
            <a:r>
              <a:rPr lang="ko-KR" altLang="en-US" sz="1400" dirty="0"/>
              <a:t>시간과 입력이 주어진 알고리즘 테스트라면</a:t>
            </a:r>
            <a:r>
              <a:rPr lang="en-US" altLang="ko-KR" sz="1400" dirty="0"/>
              <a:t>, </a:t>
            </a:r>
            <a:r>
              <a:rPr lang="ko-KR" altLang="en-US" sz="1400" dirty="0"/>
              <a:t>처음부터 시간 복잡도를 계산하여 알고리즘을 유추 할 수도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54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D6F69-7AE4-5095-F8F4-C76AB166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논리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08AF1-C3B3-264E-18C9-CA4E5542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문제 해결 기법을 잘 적용하여 자신만의 로직을 그렸다면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이를 계산 가능</a:t>
            </a:r>
            <a:r>
              <a:rPr lang="en-US" altLang="ko-KR" sz="1600" dirty="0"/>
              <a:t>(</a:t>
            </a:r>
            <a:r>
              <a:rPr lang="ko-KR" altLang="en-US" sz="1600" dirty="0"/>
              <a:t>튜링 완전</a:t>
            </a:r>
            <a:r>
              <a:rPr lang="en-US" altLang="ko-KR" sz="1600" dirty="0"/>
              <a:t>)</a:t>
            </a:r>
            <a:r>
              <a:rPr lang="ko-KR" altLang="en-US" sz="1600" dirty="0"/>
              <a:t>으로 변환해야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800" dirty="0"/>
              <a:t>(2 ~ 3</a:t>
            </a:r>
            <a:r>
              <a:rPr lang="ko-KR" altLang="en-US" sz="1800" dirty="0"/>
              <a:t>단계 과정이 바로 논리 구현 단계라고 볼 수 있습니다</a:t>
            </a:r>
            <a:r>
              <a:rPr lang="en-US" altLang="ko-KR" sz="1800" dirty="0"/>
              <a:t>.)</a:t>
            </a:r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튜링 완전은 구체적으로 </a:t>
            </a:r>
            <a:r>
              <a:rPr lang="en-US" altLang="ko-KR" sz="1600" dirty="0"/>
              <a:t>DFA(EBNF)</a:t>
            </a:r>
            <a:r>
              <a:rPr lang="ko-KR" altLang="en-US" sz="1600" dirty="0"/>
              <a:t>로 변환하거나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코드로 일대일 치환 가능한 로직을 글로 나열하는 방법들이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위 두 가지 방식 중 하나를 택하여 이를 토대로 코드 화하는 </a:t>
            </a:r>
            <a:r>
              <a:rPr lang="ko-KR" altLang="en-US" sz="1600" dirty="0" err="1"/>
              <a:t>작업까지를</a:t>
            </a:r>
            <a:r>
              <a:rPr lang="ko-KR" altLang="en-US" sz="1600" dirty="0"/>
              <a:t> 논리구현 단계라고 설명합니다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슈도 코드는 일반적으로 어떤 언어에도 컴파일 되지 않는 의사 코드 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슈도 코드는 코드로 일대일 치환 가능한 로직을 글로 나열하는 방법 중 하나 이며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상당히 구체적으로 묘사 가능하기에 자주 사용되는 표기 방식 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 </a:t>
            </a:r>
            <a:r>
              <a:rPr lang="ko-KR" altLang="en-US" sz="1600" dirty="0"/>
              <a:t>과제에서는 </a:t>
            </a:r>
            <a:r>
              <a:rPr lang="en-US" altLang="ko-KR" sz="1600" dirty="0"/>
              <a:t>{ DFA(EBNF), </a:t>
            </a:r>
            <a:r>
              <a:rPr lang="ko-KR" altLang="en-US" sz="1600" dirty="0"/>
              <a:t>일대일 치환가능한 글</a:t>
            </a:r>
            <a:r>
              <a:rPr lang="en-US" altLang="ko-KR" sz="1600" dirty="0"/>
              <a:t>, </a:t>
            </a:r>
            <a:r>
              <a:rPr lang="ko-KR" altLang="en-US" sz="1600" dirty="0"/>
              <a:t>슈도 코드 </a:t>
            </a:r>
            <a:r>
              <a:rPr lang="en-US" altLang="ko-KR" sz="1600" dirty="0"/>
              <a:t>}</a:t>
            </a:r>
            <a:r>
              <a:rPr lang="ko-KR" altLang="en-US" sz="1600" dirty="0"/>
              <a:t> 셋 중 하나를 </a:t>
            </a:r>
            <a:r>
              <a:rPr lang="en-US" altLang="ko-KR" sz="1600" dirty="0"/>
              <a:t>3</a:t>
            </a:r>
            <a:r>
              <a:rPr lang="ko-KR" altLang="en-US" sz="1600" dirty="0"/>
              <a:t>단계로 기입하여 제출합니다</a:t>
            </a:r>
            <a:r>
              <a:rPr lang="en-US" altLang="ko-KR" sz="1600" dirty="0"/>
              <a:t>. )</a:t>
            </a:r>
            <a:br>
              <a:rPr lang="en-US" altLang="ko-KR" sz="1600" dirty="0"/>
            </a:br>
            <a:r>
              <a:rPr lang="en-US" altLang="ko-KR" sz="1600" dirty="0"/>
              <a:t>( </a:t>
            </a:r>
            <a:r>
              <a:rPr lang="ko-KR" altLang="en-US" sz="1600" dirty="0"/>
              <a:t>해당 스터디의 본질과 같은 것이기 때문에</a:t>
            </a:r>
            <a:r>
              <a:rPr lang="en-US" altLang="ko-KR" sz="1600" dirty="0"/>
              <a:t>, 2</a:t>
            </a:r>
            <a:r>
              <a:rPr lang="ko-KR" altLang="en-US" sz="1600" dirty="0"/>
              <a:t>단계와 </a:t>
            </a:r>
            <a:r>
              <a:rPr lang="en-US" altLang="ko-KR" sz="1600" dirty="0"/>
              <a:t>3</a:t>
            </a:r>
            <a:r>
              <a:rPr lang="ko-KR" altLang="en-US" sz="1600" dirty="0"/>
              <a:t>단계는 반드시 확인</a:t>
            </a:r>
            <a:r>
              <a:rPr lang="en-US" altLang="ko-KR" sz="1600" dirty="0"/>
              <a:t>, </a:t>
            </a:r>
            <a:r>
              <a:rPr lang="ko-KR" altLang="en-US" sz="1600" dirty="0"/>
              <a:t>피드백을 할 예정입니다</a:t>
            </a:r>
            <a:r>
              <a:rPr lang="en-US" altLang="ko-KR" sz="1600" dirty="0"/>
              <a:t>. 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2820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18344-EE9F-3334-B3EA-F74DE14B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66F8-E88C-FFCB-4959-7F0963586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유클리드 </a:t>
            </a:r>
            <a:r>
              <a:rPr lang="ko-KR" altLang="en-US" sz="1400" dirty="0" err="1"/>
              <a:t>호제법</a:t>
            </a:r>
            <a:r>
              <a:rPr lang="en-US" altLang="ko-KR" sz="1400" dirty="0"/>
              <a:t>, </a:t>
            </a:r>
            <a:r>
              <a:rPr lang="ko-KR" altLang="en-US" sz="1400" dirty="0"/>
              <a:t>유클리드 알고리즘은 어떠한 두 수의 공약인자</a:t>
            </a:r>
            <a:r>
              <a:rPr lang="en-US" altLang="ko-KR" sz="1400" dirty="0"/>
              <a:t>(</a:t>
            </a:r>
            <a:r>
              <a:rPr lang="ko-KR" altLang="en-US" sz="1400" dirty="0"/>
              <a:t>공약수</a:t>
            </a:r>
            <a:r>
              <a:rPr lang="en-US" altLang="ko-KR" sz="1400" dirty="0"/>
              <a:t>)</a:t>
            </a:r>
            <a:r>
              <a:rPr lang="ko-KR" altLang="en-US" sz="1400" dirty="0"/>
              <a:t>를 구하는 알고리즘으로</a:t>
            </a:r>
            <a:br>
              <a:rPr lang="en-US" altLang="ko-KR" sz="1400" dirty="0"/>
            </a:br>
            <a:r>
              <a:rPr lang="ko-KR" altLang="en-US" sz="1400" dirty="0"/>
              <a:t>두 수의 최대공약수는 더 이상 나머지가 남지 않도록 두 값을 서로 나누는 행위를 반복하는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알고리즘은 다음과 같습니다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</a:t>
            </a:r>
            <a:r>
              <a:rPr lang="ko-KR" altLang="en-US" sz="1400" dirty="0"/>
              <a:t>공약인자를 구하기 위한 두 수를 받습니다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두 수를 </a:t>
            </a:r>
            <a:r>
              <a:rPr lang="en-US" altLang="ko-KR" sz="1400" dirty="0"/>
              <a:t>a,</a:t>
            </a:r>
            <a:r>
              <a:rPr lang="ko-KR" altLang="en-US" sz="1400" dirty="0"/>
              <a:t> </a:t>
            </a:r>
            <a:r>
              <a:rPr lang="en-US" altLang="ko-KR" sz="1400" dirty="0"/>
              <a:t>b</a:t>
            </a:r>
            <a:r>
              <a:rPr lang="ko-KR" altLang="en-US" sz="1400" dirty="0"/>
              <a:t>라고 한다면</a:t>
            </a:r>
            <a:r>
              <a:rPr lang="en-US" altLang="ko-KR" sz="1400" dirty="0"/>
              <a:t>, a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분자</a:t>
            </a:r>
            <a:r>
              <a:rPr lang="en-US" altLang="ko-KR" sz="1400" dirty="0"/>
              <a:t>, b</a:t>
            </a:r>
            <a:r>
              <a:rPr lang="ko-KR" altLang="en-US" sz="1400" dirty="0"/>
              <a:t>를 분모로 나머지를 구합니다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3-1). </a:t>
            </a:r>
            <a:r>
              <a:rPr lang="ko-KR" altLang="en-US" sz="1400" dirty="0"/>
              <a:t>나누어 떨어지면</a:t>
            </a:r>
            <a:r>
              <a:rPr lang="en-US" altLang="ko-KR" sz="1400" dirty="0"/>
              <a:t>(c</a:t>
            </a:r>
            <a:r>
              <a:rPr lang="ko-KR" altLang="en-US" sz="1400" dirty="0"/>
              <a:t> </a:t>
            </a:r>
            <a:r>
              <a:rPr lang="en-US" altLang="ko-KR" sz="1400" dirty="0"/>
              <a:t>= 0), </a:t>
            </a:r>
            <a:r>
              <a:rPr lang="ko-KR" altLang="en-US" sz="1400" dirty="0"/>
              <a:t>두 수 중 작은 수인 </a:t>
            </a:r>
            <a:r>
              <a:rPr lang="en-US" altLang="ko-KR" sz="1400" dirty="0"/>
              <a:t>b</a:t>
            </a:r>
            <a:r>
              <a:rPr lang="ko-KR" altLang="en-US" sz="1400" dirty="0"/>
              <a:t>를 출력합니다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3-2). </a:t>
            </a:r>
            <a:r>
              <a:rPr lang="ko-KR" altLang="en-US" sz="1400" dirty="0"/>
              <a:t>나머지가 있으면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 값 </a:t>
            </a:r>
            <a:r>
              <a:rPr lang="en-US" altLang="ko-KR" sz="1400" dirty="0"/>
              <a:t>c</a:t>
            </a:r>
            <a:r>
              <a:rPr lang="ko-KR" altLang="en-US" sz="1400" dirty="0"/>
              <a:t>는 </a:t>
            </a:r>
            <a:r>
              <a:rPr lang="en-US" altLang="ko-KR" sz="1400" dirty="0"/>
              <a:t>b</a:t>
            </a:r>
            <a:r>
              <a:rPr lang="ko-KR" altLang="en-US" sz="1400" dirty="0"/>
              <a:t>보다 작을 것이므로 </a:t>
            </a:r>
            <a:r>
              <a:rPr lang="en-US" altLang="ko-KR" sz="1400" dirty="0"/>
              <a:t>b</a:t>
            </a:r>
            <a:r>
              <a:rPr lang="ko-KR" altLang="en-US" sz="1400" dirty="0"/>
              <a:t>를 분자로</a:t>
            </a:r>
            <a:r>
              <a:rPr lang="en-US" altLang="ko-KR" sz="1400" dirty="0"/>
              <a:t>(a&lt;-b), c</a:t>
            </a:r>
            <a:r>
              <a:rPr lang="ko-KR" altLang="en-US" sz="1400" dirty="0"/>
              <a:t>를 분모로</a:t>
            </a:r>
            <a:r>
              <a:rPr lang="en-US" altLang="ko-KR" sz="1400" dirty="0"/>
              <a:t>(b&lt;-c)</a:t>
            </a:r>
            <a:r>
              <a:rPr lang="ko-KR" altLang="en-US" sz="1400" dirty="0"/>
              <a:t>두고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 3-1).</a:t>
            </a:r>
            <a:r>
              <a:rPr lang="ko-KR" altLang="en-US" sz="1400" dirty="0"/>
              <a:t>이 나올 때까지 </a:t>
            </a:r>
            <a:r>
              <a:rPr lang="en-US" altLang="ko-KR" sz="1400" dirty="0"/>
              <a:t>2) ~ 3)</a:t>
            </a:r>
            <a:r>
              <a:rPr lang="ko-KR" altLang="en-US" sz="1400" dirty="0"/>
              <a:t>을 반복합니다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유클리드 알고리즘은 </a:t>
            </a:r>
            <a:r>
              <a:rPr lang="en-US" altLang="ko-KR" sz="1400" dirty="0"/>
              <a:t>GCD</a:t>
            </a:r>
            <a:r>
              <a:rPr lang="ko-KR" altLang="en-US" sz="1400" dirty="0"/>
              <a:t>를 구하는 핵심 알고리즘으로 많은 곳에 쓰이며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O(log(max{a, b}))</a:t>
            </a:r>
            <a:r>
              <a:rPr lang="ko-KR" altLang="en-US" sz="1400" dirty="0"/>
              <a:t>의 시간 복잡도를 가집니다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이는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b</a:t>
            </a:r>
            <a:r>
              <a:rPr lang="ko-KR" altLang="en-US" sz="1400" dirty="0"/>
              <a:t>까지 직접 대입하여 구하는 알고리즘은 </a:t>
            </a:r>
            <a:r>
              <a:rPr lang="en-US" altLang="ko-KR" sz="1400" dirty="0"/>
              <a:t>O(2b)</a:t>
            </a:r>
            <a:r>
              <a:rPr lang="ko-KR" altLang="en-US" sz="1400" dirty="0"/>
              <a:t>인 것에 비해</a:t>
            </a:r>
            <a:br>
              <a:rPr lang="en-US" altLang="ko-KR" sz="1400" dirty="0"/>
            </a:br>
            <a:r>
              <a:rPr lang="ko-KR" altLang="en-US" sz="1400" dirty="0"/>
              <a:t>상수 시간에 가까운 속도를 보입니다</a:t>
            </a:r>
            <a:r>
              <a:rPr lang="en-US" altLang="ko-KR" sz="1400" dirty="0"/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ADDDED-F1B1-57C3-CD00-1AA0563C6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505" y="2108201"/>
            <a:ext cx="1297175" cy="421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22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02CE6-6B9B-0198-B290-2B32F838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12584FD-D8EE-526C-4E69-4E98DB52E1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4D353BF-9D3C-F2B3-873E-D717028855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altLang="ko-KR" dirty="0"/>
              <a:t>Haskell</a:t>
            </a:r>
          </a:p>
        </p:txBody>
      </p:sp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6D562C94-5EB4-983B-7703-1220A81E6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32" y="2080682"/>
            <a:ext cx="2777068" cy="4165601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F06F841-0042-FBB3-B4BD-3627FF703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22" y="2790823"/>
            <a:ext cx="4812780" cy="274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20BF0A8-E12A-87D6-F7E5-9F3E7136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RSA</a:t>
            </a:r>
            <a:r>
              <a:rPr lang="ko-KR" altLang="en-US" dirty="0"/>
              <a:t>키 생성 과정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A96F54-C6E2-C150-C02D-77139FFE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최대공약수를 찾을 수 있다면</a:t>
            </a:r>
            <a:r>
              <a:rPr lang="en-US" altLang="ko-KR" sz="1400" dirty="0"/>
              <a:t>, </a:t>
            </a:r>
            <a:r>
              <a:rPr lang="ko-KR" altLang="en-US" sz="1400" dirty="0"/>
              <a:t>약수와 배수는 모두 구할 수 있을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 개념을 정확하게 사용하는 것이 </a:t>
            </a:r>
            <a:r>
              <a:rPr lang="en-US" altLang="ko-KR" sz="1400" dirty="0"/>
              <a:t>RSA </a:t>
            </a:r>
            <a:r>
              <a:rPr lang="ko-KR" altLang="en-US" sz="1400" dirty="0"/>
              <a:t>암호 알고리즘입니다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RSA</a:t>
            </a:r>
            <a:r>
              <a:rPr lang="ko-KR" altLang="en-US" sz="1400" dirty="0"/>
              <a:t>암호 알고리즘은 소인수분해의 어려운 점을 그대로 이용하여 만든 알고리즘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어떤 </a:t>
            </a:r>
            <a:r>
              <a:rPr lang="ko-KR" altLang="en-US" sz="1400" dirty="0" err="1"/>
              <a:t>평문</a:t>
            </a:r>
            <a:r>
              <a:rPr lang="ko-KR" altLang="en-US" sz="1400" dirty="0"/>
              <a:t> </a:t>
            </a:r>
            <a:r>
              <a:rPr lang="en-US" altLang="ko-KR" sz="1400" dirty="0"/>
              <a:t>P, </a:t>
            </a:r>
            <a:r>
              <a:rPr lang="ko-KR" altLang="en-US" sz="1400" dirty="0"/>
              <a:t>암호화문 </a:t>
            </a:r>
            <a:r>
              <a:rPr lang="en-US" altLang="ko-KR" sz="1400" dirty="0"/>
              <a:t>C, </a:t>
            </a:r>
            <a:r>
              <a:rPr lang="ko-KR" altLang="en-US" sz="1400" dirty="0"/>
              <a:t>공개키를 </a:t>
            </a:r>
            <a:r>
              <a:rPr lang="en-US" altLang="ko-KR" sz="1400" dirty="0"/>
              <a:t>(N,</a:t>
            </a:r>
            <a:r>
              <a:rPr lang="ko-KR" altLang="en-US" sz="1400" dirty="0"/>
              <a:t> </a:t>
            </a:r>
            <a:r>
              <a:rPr lang="en-US" altLang="ko-KR" sz="1400" dirty="0"/>
              <a:t>e), </a:t>
            </a:r>
            <a:r>
              <a:rPr lang="ko-KR" altLang="en-US" sz="1400" dirty="0"/>
              <a:t>비밀키를 </a:t>
            </a:r>
            <a:r>
              <a:rPr lang="en-US" altLang="ko-KR" sz="1400" dirty="0"/>
              <a:t>d</a:t>
            </a:r>
            <a:r>
              <a:rPr lang="ko-KR" altLang="en-US" sz="1400" dirty="0"/>
              <a:t>라고 한다면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RSA</a:t>
            </a:r>
            <a:r>
              <a:rPr lang="ko-KR" altLang="en-US" sz="1400" dirty="0"/>
              <a:t>암호의 암호과정은 </a:t>
            </a:r>
            <a:r>
              <a:rPr lang="en-US" altLang="ko-KR" sz="1400" dirty="0"/>
              <a:t>C = </a:t>
            </a:r>
            <a:r>
              <a:rPr lang="en-US" altLang="ko-KR" sz="1400" dirty="0" err="1"/>
              <a:t>P^e</a:t>
            </a:r>
            <a:r>
              <a:rPr lang="en-US" altLang="ko-KR" sz="1400" dirty="0"/>
              <a:t> mod N </a:t>
            </a:r>
            <a:r>
              <a:rPr lang="ko-KR" altLang="en-US" sz="1400" dirty="0"/>
              <a:t>이 되고</a:t>
            </a:r>
            <a:r>
              <a:rPr lang="en-US" altLang="ko-KR" sz="1400" dirty="0"/>
              <a:t>, RSA</a:t>
            </a:r>
            <a:r>
              <a:rPr lang="ko-KR" altLang="en-US" sz="1400" dirty="0"/>
              <a:t>암호의 </a:t>
            </a:r>
            <a:r>
              <a:rPr lang="ko-KR" altLang="en-US" sz="1400" dirty="0" err="1"/>
              <a:t>복호과정은</a:t>
            </a:r>
            <a:r>
              <a:rPr lang="ko-KR" altLang="en-US" sz="1400" dirty="0"/>
              <a:t> </a:t>
            </a:r>
            <a:r>
              <a:rPr lang="en-US" altLang="ko-KR" sz="1400" dirty="0"/>
              <a:t>P = </a:t>
            </a:r>
            <a:r>
              <a:rPr lang="en-US" altLang="ko-KR" sz="1400" dirty="0" err="1"/>
              <a:t>C^d</a:t>
            </a:r>
            <a:r>
              <a:rPr lang="en-US" altLang="ko-KR" sz="1400" dirty="0"/>
              <a:t> mod N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이때</a:t>
            </a:r>
            <a:r>
              <a:rPr lang="en-US" altLang="ko-KR" sz="1400" dirty="0"/>
              <a:t>, N</a:t>
            </a:r>
            <a:r>
              <a:rPr lang="ko-KR" altLang="en-US" sz="1400" dirty="0"/>
              <a:t>은 두 소수 </a:t>
            </a:r>
            <a:r>
              <a:rPr lang="en-US" altLang="ko-KR" sz="1400" dirty="0"/>
              <a:t>p</a:t>
            </a:r>
            <a:r>
              <a:rPr lang="ko-KR" altLang="en-US" sz="1400" dirty="0"/>
              <a:t>와 </a:t>
            </a:r>
            <a:r>
              <a:rPr lang="en-US" altLang="ko-KR" sz="1400" dirty="0"/>
              <a:t>q</a:t>
            </a:r>
            <a:r>
              <a:rPr lang="ko-KR" altLang="en-US" sz="1400" dirty="0"/>
              <a:t>의 곱으로 이루어진 합성수입니다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이때</a:t>
            </a:r>
            <a:r>
              <a:rPr lang="en-US" altLang="ko-KR" sz="1400" dirty="0"/>
              <a:t>, e</a:t>
            </a:r>
            <a:r>
              <a:rPr lang="ko-KR" altLang="en-US" sz="1400" dirty="0"/>
              <a:t>와 </a:t>
            </a:r>
            <a:r>
              <a:rPr lang="en-US" altLang="ko-KR" sz="1400" dirty="0"/>
              <a:t>d</a:t>
            </a:r>
            <a:r>
              <a:rPr lang="ko-KR" altLang="en-US" sz="1400" dirty="0"/>
              <a:t>는 암호화가 제대로 이루어 지기 위해 두 가지 조건이 걸리게 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이는 다음과 같습니다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3 &lt; d &lt; (p-1)(q-1) , </a:t>
            </a:r>
            <a:r>
              <a:rPr lang="en-US" altLang="ko-KR" sz="1400" dirty="0" err="1"/>
              <a:t>gcd</a:t>
            </a:r>
            <a:r>
              <a:rPr lang="en-US" altLang="ko-KR" sz="1400" dirty="0"/>
              <a:t>(d, (p-1)(q-1)) = 1 </a:t>
            </a:r>
            <a:r>
              <a:rPr lang="ko-KR" altLang="en-US" sz="1400" dirty="0"/>
              <a:t>이 되도록 </a:t>
            </a:r>
            <a:r>
              <a:rPr lang="en-US" altLang="ko-KR" sz="1400" dirty="0"/>
              <a:t>d</a:t>
            </a:r>
            <a:r>
              <a:rPr lang="ko-KR" altLang="en-US" sz="1400" dirty="0"/>
              <a:t>를 선정합니다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e*d mod (p-1)(q-1) = 1</a:t>
            </a:r>
            <a:r>
              <a:rPr lang="ko-KR" altLang="en-US" sz="1400" dirty="0"/>
              <a:t> 이 성립하도록 </a:t>
            </a:r>
            <a:r>
              <a:rPr lang="en-US" altLang="ko-KR" sz="1400" dirty="0"/>
              <a:t>e</a:t>
            </a:r>
            <a:r>
              <a:rPr lang="ko-KR" altLang="en-US" sz="1400" dirty="0"/>
              <a:t>를 구해야 복호화가 제대로 동작하게 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키를 생성하는 과정에서</a:t>
            </a:r>
            <a:r>
              <a:rPr lang="en-US" altLang="ko-KR" sz="1400" dirty="0"/>
              <a:t> d</a:t>
            </a:r>
            <a:r>
              <a:rPr lang="ko-KR" altLang="en-US" sz="1400" dirty="0"/>
              <a:t>는 </a:t>
            </a:r>
            <a:r>
              <a:rPr lang="en-US" altLang="ko-KR" sz="1400" dirty="0"/>
              <a:t>(p-1)(q-1)</a:t>
            </a:r>
            <a:r>
              <a:rPr lang="ko-KR" altLang="en-US" sz="1400" dirty="0"/>
              <a:t>의 약수를 구하고 이 값들을 피하는 다른 소수들의 곱으로 한다면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조건을 쉽게 맞출 수 있게 됩니다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하지만</a:t>
            </a:r>
            <a:r>
              <a:rPr lang="en-US" altLang="ko-KR" sz="1400" dirty="0"/>
              <a:t>, d, p, q</a:t>
            </a:r>
            <a:r>
              <a:rPr lang="ko-KR" altLang="en-US" sz="1400" dirty="0"/>
              <a:t>를 가지고 있는 상태에서 </a:t>
            </a:r>
            <a:r>
              <a:rPr lang="en-US" altLang="ko-KR" sz="1400" dirty="0"/>
              <a:t>e*d mod (p-1)(q-1) = 1</a:t>
            </a:r>
            <a:r>
              <a:rPr lang="ko-KR" altLang="en-US" sz="1400" dirty="0"/>
              <a:t> 를 구하는 알고리즘은 쉽지 않아 보입니다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897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E41BC-6724-26FE-C929-CC3CF3C8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확장된 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E7B5D-8B4B-B90D-484C-D20CA7D1C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4572"/>
          </a:xfrm>
        </p:spPr>
        <p:txBody>
          <a:bodyPr/>
          <a:lstStyle/>
          <a:p>
            <a:r>
              <a:rPr lang="en-US" altLang="ko-KR" sz="1400" dirty="0"/>
              <a:t>d, p, q</a:t>
            </a:r>
            <a:r>
              <a:rPr lang="ko-KR" altLang="en-US" sz="1400" dirty="0"/>
              <a:t>를 가지고 있는 상태에서 </a:t>
            </a:r>
            <a:r>
              <a:rPr lang="en-US" altLang="ko-KR" sz="1400" dirty="0"/>
              <a:t>e*d mod (p-1)(q-1) = 1</a:t>
            </a:r>
            <a:r>
              <a:rPr lang="ko-KR" altLang="en-US" sz="1400" dirty="0"/>
              <a:t> 를 구하는 알고리즘은 일단 제쳐 두고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 err="1"/>
              <a:t>gcd</a:t>
            </a:r>
            <a:r>
              <a:rPr lang="en-US" altLang="ko-KR" sz="1400" dirty="0"/>
              <a:t>(d, (p-1)(q-1)) = 1 </a:t>
            </a:r>
            <a:r>
              <a:rPr lang="ko-KR" altLang="en-US" sz="1400" dirty="0"/>
              <a:t>은</a:t>
            </a:r>
            <a:r>
              <a:rPr lang="en-US" altLang="ko-KR" sz="1400" dirty="0"/>
              <a:t> </a:t>
            </a:r>
            <a:r>
              <a:rPr lang="ko-KR" altLang="en-US" sz="1400" dirty="0"/>
              <a:t>유클리드 </a:t>
            </a:r>
            <a:r>
              <a:rPr lang="ko-KR" altLang="en-US" sz="1400" dirty="0" err="1"/>
              <a:t>호제법</a:t>
            </a:r>
            <a:r>
              <a:rPr lang="ko-KR" altLang="en-US" sz="1400" dirty="0"/>
              <a:t> 없이 </a:t>
            </a:r>
            <a:r>
              <a:rPr lang="en-US" altLang="ko-KR" sz="1400" dirty="0"/>
              <a:t>d</a:t>
            </a:r>
            <a:r>
              <a:rPr lang="ko-KR" altLang="en-US" sz="1400" dirty="0"/>
              <a:t>를 구했었습니다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그래도 유클리드 호제법을 적용해보자면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유클리드 호제법의 본질은 나누어 떨어질 때까지 나머지를 나누는 것인데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점화식으로 나타내 본다면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d_{n} = Q_{n+1}*d_{n+1} + d_{n+2}</a:t>
            </a:r>
            <a:r>
              <a:rPr lang="ko-KR" altLang="en-US" sz="1400" dirty="0"/>
              <a:t>가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이해하기 쉽게 예를 들어 봅시다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(p-1)(q-1) = 2080 = d_0 </a:t>
            </a:r>
            <a:r>
              <a:rPr lang="ko-KR" altLang="en-US" sz="1400" dirty="0"/>
              <a:t>라고 가정하고</a:t>
            </a:r>
            <a:r>
              <a:rPr lang="en-US" altLang="ko-KR" sz="1400" dirty="0"/>
              <a:t>, d = 623 = d_1 </a:t>
            </a:r>
            <a:r>
              <a:rPr lang="ko-KR" altLang="en-US" sz="1400" dirty="0"/>
              <a:t>이라고 가정한다면</a:t>
            </a:r>
            <a:r>
              <a:rPr lang="en-US" altLang="ko-KR" sz="1400" dirty="0"/>
              <a:t>, </a:t>
            </a:r>
            <a:r>
              <a:rPr lang="ko-KR" altLang="en-US" sz="1400" dirty="0"/>
              <a:t>다음의 수식들을 얻을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d_0 = Q_1*d_1 + d_2 = 2080 = 3*623 + 211 ,</a:t>
            </a:r>
            <a:br>
              <a:rPr lang="en-US" altLang="ko-KR" sz="1400" dirty="0"/>
            </a:br>
            <a:r>
              <a:rPr lang="en-US" altLang="ko-KR" sz="1400" dirty="0"/>
              <a:t>d_1 = Q_2*d_2 + d_3 = 623 = 2*211 + 201 ,</a:t>
            </a:r>
            <a:br>
              <a:rPr lang="en-US" altLang="ko-KR" sz="1400" dirty="0"/>
            </a:br>
            <a:r>
              <a:rPr lang="en-US" altLang="ko-KR" sz="1400" dirty="0"/>
              <a:t>d_2 = Q_3*d_3 + d_4 = 211 = 1*201 + 10 ,</a:t>
            </a:r>
            <a:br>
              <a:rPr lang="en-US" altLang="ko-KR" sz="1400" dirty="0"/>
            </a:br>
            <a:r>
              <a:rPr lang="en-US" altLang="ko-KR" sz="1400" dirty="0"/>
              <a:t>d_3 = Q_4*d_4 + d_5 = 201 = 20*10 + 1 </a:t>
            </a:r>
            <a:br>
              <a:rPr lang="en-US" altLang="ko-KR" sz="1400" dirty="0"/>
            </a:br>
            <a:r>
              <a:rPr lang="ko-KR" altLang="en-US" sz="1400" dirty="0"/>
              <a:t>총 </a:t>
            </a:r>
            <a:r>
              <a:rPr lang="en-US" altLang="ko-KR" sz="1400" dirty="0"/>
              <a:t>4</a:t>
            </a:r>
            <a:r>
              <a:rPr lang="ko-KR" altLang="en-US" sz="1400" dirty="0"/>
              <a:t>번의 계산으로 </a:t>
            </a:r>
            <a:r>
              <a:rPr lang="en-US" altLang="ko-KR" sz="1400" dirty="0"/>
              <a:t>d_5 = 1 </a:t>
            </a:r>
            <a:r>
              <a:rPr lang="ko-KR" altLang="en-US" sz="1400" dirty="0"/>
              <a:t>을 도출하고 </a:t>
            </a:r>
            <a:r>
              <a:rPr lang="en-US" altLang="ko-KR" sz="1400" dirty="0" err="1"/>
              <a:t>gcd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d_5 = 1</a:t>
            </a:r>
            <a:r>
              <a:rPr lang="ko-KR" altLang="en-US" sz="1400" dirty="0"/>
              <a:t>임을 알아 내었습니다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그렇다면</a:t>
            </a:r>
            <a:r>
              <a:rPr lang="en-US" altLang="ko-KR" sz="1400" dirty="0"/>
              <a:t>, </a:t>
            </a:r>
            <a:r>
              <a:rPr lang="ko-KR" altLang="en-US" sz="1400" dirty="0"/>
              <a:t>역으로 거슬러 올라가 </a:t>
            </a:r>
            <a:r>
              <a:rPr lang="en-US" altLang="ko-KR" sz="1400" dirty="0"/>
              <a:t>d_5 = 1 </a:t>
            </a:r>
            <a:r>
              <a:rPr lang="ko-KR" altLang="en-US" sz="1400" dirty="0"/>
              <a:t>에서 </a:t>
            </a:r>
            <a:r>
              <a:rPr lang="en-US" altLang="ko-KR" sz="1400" dirty="0"/>
              <a:t>d_5 = x*d_0 + y*d_1</a:t>
            </a:r>
            <a:r>
              <a:rPr lang="ko-KR" altLang="en-US" sz="1400" dirty="0"/>
              <a:t>식의 형태를 만들어 낼 수도 있을 것입니다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88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E41BC-6724-26FE-C929-CC3CF3C8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확장된 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E7B5D-8B4B-B90D-484C-D20CA7D1C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4572"/>
          </a:xfrm>
        </p:spPr>
        <p:txBody>
          <a:bodyPr/>
          <a:lstStyle/>
          <a:p>
            <a:r>
              <a:rPr lang="ko-KR" altLang="en-US" sz="1400" dirty="0"/>
              <a:t>즉</a:t>
            </a:r>
            <a:r>
              <a:rPr lang="en-US" altLang="ko-KR" sz="1400" dirty="0"/>
              <a:t>, d_5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d_3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Q_4*d_4  ( d_3 = Q_4*d_4 + d_5 ),</a:t>
            </a:r>
            <a:br>
              <a:rPr lang="en-US" altLang="ko-KR" sz="1400" dirty="0"/>
            </a:br>
            <a:r>
              <a:rPr lang="en-US" altLang="ko-KR" sz="1400" dirty="0"/>
              <a:t>d_4 = d_2 – Q_3*d_3  ( d_2 = Q_3*d_3 + d_4 ),</a:t>
            </a:r>
            <a:br>
              <a:rPr lang="en-US" altLang="ko-KR" sz="1400" dirty="0"/>
            </a:br>
            <a:r>
              <a:rPr lang="en-US" altLang="ko-KR" sz="1400" dirty="0"/>
              <a:t>d_3 = d_1 – Q_2*d_2  ( d_1 = Q_2*d_2 + d_3 ),</a:t>
            </a:r>
            <a:br>
              <a:rPr lang="en-US" altLang="ko-KR" sz="1400" dirty="0"/>
            </a:br>
            <a:r>
              <a:rPr lang="en-US" altLang="ko-KR" sz="1400" dirty="0"/>
              <a:t>d_2 = d_0 – Q_1*d_1  ( d_0 = Q_1*d_1 + d_2 ),</a:t>
            </a:r>
            <a:br>
              <a:rPr lang="en-US" altLang="ko-KR" sz="1400" dirty="0"/>
            </a:br>
            <a:r>
              <a:rPr lang="ko-KR" altLang="en-US" sz="1400" dirty="0"/>
              <a:t>으로 변환하여</a:t>
            </a:r>
            <a:r>
              <a:rPr lang="en-US" altLang="ko-KR" sz="1400" dirty="0"/>
              <a:t>, d_5 = x*d_0 + y*d_1 = 1 </a:t>
            </a:r>
            <a:r>
              <a:rPr lang="ko-KR" altLang="en-US" sz="1400" dirty="0"/>
              <a:t>을 만들 수 있을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그렇다면</a:t>
            </a:r>
            <a:r>
              <a:rPr lang="en-US" altLang="ko-KR" sz="1400" dirty="0"/>
              <a:t>, </a:t>
            </a:r>
            <a:r>
              <a:rPr lang="ko-KR" altLang="en-US" sz="1400" dirty="0"/>
              <a:t>다시</a:t>
            </a:r>
            <a:r>
              <a:rPr lang="en-US" altLang="ko-KR" sz="1400" dirty="0"/>
              <a:t>, d, p, q</a:t>
            </a:r>
            <a:r>
              <a:rPr lang="ko-KR" altLang="en-US" sz="1400" dirty="0"/>
              <a:t>를 가지고 있는 상태에서 </a:t>
            </a:r>
            <a:r>
              <a:rPr lang="en-US" altLang="ko-KR" sz="1400" dirty="0"/>
              <a:t>e*d mod (p-1)(q-1) = 1</a:t>
            </a:r>
            <a:r>
              <a:rPr lang="ko-KR" altLang="en-US" sz="1400" dirty="0"/>
              <a:t> 를 구하는 알고리즘에 대해 논해보면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1 = e*d – Q*(p-1)(q-1) </a:t>
            </a:r>
            <a:r>
              <a:rPr lang="ko-KR" altLang="en-US" sz="1400" dirty="0"/>
              <a:t>일 것이고</a:t>
            </a:r>
            <a:r>
              <a:rPr lang="en-US" altLang="ko-KR" sz="1400" dirty="0"/>
              <a:t>, </a:t>
            </a:r>
            <a:r>
              <a:rPr lang="ko-KR" altLang="en-US" sz="1400" dirty="0"/>
              <a:t>이는 사실 </a:t>
            </a:r>
            <a:r>
              <a:rPr lang="en-US" altLang="ko-KR" sz="1400" dirty="0"/>
              <a:t>e = y,</a:t>
            </a:r>
            <a:r>
              <a:rPr lang="ko-KR" altLang="en-US" sz="1400" dirty="0"/>
              <a:t> </a:t>
            </a:r>
            <a:r>
              <a:rPr lang="en-US" altLang="ko-KR" sz="1400" dirty="0"/>
              <a:t>d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d_1,</a:t>
            </a:r>
            <a:r>
              <a:rPr lang="ko-KR" altLang="en-US" sz="1400" dirty="0"/>
              <a:t> </a:t>
            </a:r>
            <a:r>
              <a:rPr lang="en-US" altLang="ko-KR" sz="1400" dirty="0"/>
              <a:t>Q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x,</a:t>
            </a:r>
            <a:r>
              <a:rPr lang="ko-KR" altLang="en-US" sz="1400" dirty="0"/>
              <a:t> </a:t>
            </a:r>
            <a:r>
              <a:rPr lang="en-US" altLang="ko-KR" sz="1400" dirty="0"/>
              <a:t>(p-1)(q-1) = d_0</a:t>
            </a:r>
            <a:r>
              <a:rPr lang="ko-KR" altLang="en-US" sz="1400" dirty="0"/>
              <a:t> 인 위의 식과 동치임을 알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예를 다시 들고 와서 </a:t>
            </a:r>
            <a:r>
              <a:rPr lang="en-US" altLang="ko-KR" sz="1400" dirty="0"/>
              <a:t>d_0 = 2080, d_1 = 623, Q_1 = 3, Q_2 = 2, Q_3 = 1, Q_4 = 20 </a:t>
            </a:r>
            <a:r>
              <a:rPr lang="ko-KR" altLang="en-US" sz="1400" dirty="0"/>
              <a:t>이라 한다면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1 = d_3 - Q_4 * d_4</a:t>
            </a:r>
            <a:br>
              <a:rPr lang="en-US" altLang="ko-KR" sz="1400" dirty="0"/>
            </a:br>
            <a:r>
              <a:rPr lang="en-US" altLang="ko-KR" sz="1400" dirty="0"/>
              <a:t>= (d_1 - Q_2 * d_2) – Q_4 * (d_2 – Q_3 * d_3)</a:t>
            </a:r>
            <a:br>
              <a:rPr lang="en-US" altLang="ko-KR" sz="1400" dirty="0"/>
            </a:br>
            <a:r>
              <a:rPr lang="en-US" altLang="ko-KR" sz="1400" dirty="0"/>
              <a:t>= (d_1 – Q_2 * (d_0 – Q_1 * d_1)) – Q_4 * ((d_0 – Q_1 * d_1) – Q_3 * (d_1 – Q_2 * d_2))</a:t>
            </a:r>
            <a:br>
              <a:rPr lang="en-US" altLang="ko-KR" sz="1400" dirty="0"/>
            </a:br>
            <a:r>
              <a:rPr lang="en-US" altLang="ko-KR" sz="1400" dirty="0"/>
              <a:t>= (d_1 – Q_2 * (d_0 – Q_1 * d_1)) – Q_4 * ((d_0 – Q_1 * d_1) – Q_3 * (d_1 – Q_2 * (d_0 – Q_1 * d_1)))</a:t>
            </a:r>
            <a:br>
              <a:rPr lang="en-US" altLang="ko-KR" sz="1400" dirty="0"/>
            </a:br>
            <a:r>
              <a:rPr lang="en-US" altLang="ko-KR" sz="1400" dirty="0"/>
              <a:t>= e*d-Q*(p-1)(q-1) = ( 1+Q_1Q_2+Q_4(Q_1+Q_3+Q_1Q_2Q_3))*d_1 – (Q_2+Q_4+Q_3Q_2)*d_0 = 207*623 – 62*2080</a:t>
            </a:r>
            <a:br>
              <a:rPr lang="en-US" altLang="ko-KR" sz="1400" dirty="0"/>
            </a:br>
            <a:r>
              <a:rPr lang="ko-KR" altLang="en-US" sz="1400" dirty="0"/>
              <a:t>으로 </a:t>
            </a:r>
            <a:r>
              <a:rPr lang="en-US" altLang="ko-KR" sz="1400" dirty="0"/>
              <a:t>e = 207</a:t>
            </a:r>
            <a:r>
              <a:rPr lang="ko-KR" altLang="en-US" sz="1400" dirty="0"/>
              <a:t>이 됨을 알 수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81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5D72E-0C70-5A10-A83A-452DD907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시작 전</a:t>
            </a:r>
            <a:r>
              <a:rPr lang="en-US" altLang="ko-KR" dirty="0"/>
              <a:t> </a:t>
            </a:r>
            <a:r>
              <a:rPr lang="ko-KR" altLang="en-US" dirty="0"/>
              <a:t>전달사항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418B-F9BC-D239-B721-DEB13AC6F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수업시간에 진행한 실습은 과제에 포함됩니다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설명 </a:t>
            </a:r>
            <a:r>
              <a:rPr lang="en-US" altLang="ko-KR" dirty="0"/>
              <a:t>1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과제 </a:t>
            </a:r>
            <a:r>
              <a:rPr lang="en-US" altLang="ko-KR" dirty="0"/>
              <a:t>4</a:t>
            </a:r>
            <a:r>
              <a:rPr lang="ko-KR" altLang="en-US" dirty="0"/>
              <a:t>문이라 언급하였지만</a:t>
            </a:r>
            <a:r>
              <a:rPr lang="en-US" altLang="ko-KR" dirty="0"/>
              <a:t>, </a:t>
            </a:r>
            <a:r>
              <a:rPr lang="ko-KR" altLang="en-US" dirty="0"/>
              <a:t>주에 </a:t>
            </a:r>
            <a:r>
              <a:rPr lang="en-US" altLang="ko-KR" dirty="0"/>
              <a:t>5</a:t>
            </a:r>
            <a:r>
              <a:rPr lang="ko-KR" altLang="en-US" dirty="0"/>
              <a:t>문만 제출 하면 되기 때문에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스터디 시간에 나간 내용이 </a:t>
            </a:r>
            <a:r>
              <a:rPr lang="en-US" altLang="ko-KR" dirty="0"/>
              <a:t>1</a:t>
            </a:r>
            <a:r>
              <a:rPr lang="ko-KR" altLang="en-US" dirty="0"/>
              <a:t>문보다 많을수록 과제는 적어질 수 있습니다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월요일은 보강일로 특정 인원이나 피치못할 사정이 있어 수업을 못할 경우</a:t>
            </a:r>
            <a:br>
              <a:rPr lang="en-US" altLang="ko-KR" dirty="0"/>
            </a:br>
            <a:r>
              <a:rPr lang="ko-KR" altLang="en-US" dirty="0"/>
              <a:t>사용될 수 있습니다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모든 </a:t>
            </a:r>
            <a:r>
              <a:rPr lang="en-US" altLang="ko-KR" dirty="0"/>
              <a:t>PPT</a:t>
            </a:r>
            <a:r>
              <a:rPr lang="ko-KR" altLang="en-US" dirty="0"/>
              <a:t>는 출처가 빈약한 부분이 있어 제 </a:t>
            </a:r>
            <a:r>
              <a:rPr lang="en-US" altLang="ko-KR" dirty="0"/>
              <a:t>3</a:t>
            </a:r>
            <a:r>
              <a:rPr lang="ko-KR" altLang="en-US" dirty="0"/>
              <a:t>자에 대한 공개는 허용하지 않습니다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133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E41BC-6724-26FE-C929-CC3CF3C8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확장된 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E7B5D-8B4B-B90D-484C-D20CA7D1C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4572"/>
          </a:xfrm>
        </p:spPr>
        <p:txBody>
          <a:bodyPr/>
          <a:lstStyle/>
          <a:p>
            <a:r>
              <a:rPr lang="ko-KR" altLang="en-US" sz="1400" dirty="0"/>
              <a:t>이 알고리즘을 확장된 유클리드 알고리즘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호제법</a:t>
            </a:r>
            <a:r>
              <a:rPr lang="en-US" altLang="ko-KR" sz="1400" dirty="0"/>
              <a:t>)</a:t>
            </a:r>
            <a:r>
              <a:rPr lang="ko-KR" altLang="en-US" sz="1400" dirty="0"/>
              <a:t>이라고 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의미 그대로 기존의 알고리즘을 이용하여 값을 확장하는 것이며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유클리드 </a:t>
            </a:r>
            <a:r>
              <a:rPr lang="ko-KR" altLang="en-US" sz="1400" dirty="0" err="1"/>
              <a:t>호제법</a:t>
            </a:r>
            <a:r>
              <a:rPr lang="ko-KR" altLang="en-US" sz="1400" dirty="0"/>
              <a:t> 한 번과 역원을 구하기 위해 재귀를 돌리는 과정 한 번의 로직이 돌아가게 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역원을 구하기 위해 재귀를 돌리는 과정은 흔히 재귀로 피보나치를 계산하는 것과 비슷한 논리인데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생각해보면 </a:t>
            </a:r>
            <a:r>
              <a:rPr lang="en-US" altLang="ko-KR" sz="1400" dirty="0"/>
              <a:t>DP</a:t>
            </a:r>
            <a:r>
              <a:rPr lang="ko-KR" altLang="en-US" sz="1400" dirty="0"/>
              <a:t>를 사용하여 </a:t>
            </a:r>
            <a:r>
              <a:rPr lang="en-US" altLang="ko-KR" sz="1400" dirty="0" err="1"/>
              <a:t>Q_k</a:t>
            </a:r>
            <a:r>
              <a:rPr lang="ko-KR" altLang="en-US" sz="1400" dirty="0"/>
              <a:t>들 만을 가지고 선형에 가까운 복잡도로 계산할 수 있을 것입니다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실제 계산은 재귀 시간 때 하는 걸로 하고</a:t>
            </a:r>
            <a:r>
              <a:rPr lang="en-US" altLang="ko-KR" sz="1400" dirty="0"/>
              <a:t>, </a:t>
            </a:r>
            <a:r>
              <a:rPr lang="ko-KR" altLang="en-US" sz="1400" dirty="0"/>
              <a:t>유클리드 호제법의 예시정도로 넘어가면 될 것 같습니다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여담으로</a:t>
            </a:r>
            <a:r>
              <a:rPr lang="en-US" altLang="ko-KR" sz="1400" dirty="0"/>
              <a:t>, RSA</a:t>
            </a:r>
            <a:r>
              <a:rPr lang="ko-KR" altLang="en-US" sz="1400" dirty="0"/>
              <a:t>의 암호화 과정의 </a:t>
            </a:r>
            <a:r>
              <a:rPr lang="ko-KR" altLang="en-US" sz="1400" dirty="0" err="1"/>
              <a:t>평문</a:t>
            </a:r>
            <a:r>
              <a:rPr lang="ko-KR" altLang="en-US" sz="1400" dirty="0"/>
              <a:t> </a:t>
            </a:r>
            <a:r>
              <a:rPr lang="en-US" altLang="ko-KR" sz="1400" dirty="0"/>
              <a:t>P</a:t>
            </a:r>
            <a:r>
              <a:rPr lang="ko-KR" altLang="en-US" sz="1400" dirty="0"/>
              <a:t>는 </a:t>
            </a:r>
            <a:r>
              <a:rPr lang="en-US" altLang="ko-KR" sz="1400" dirty="0"/>
              <a:t>ASCII</a:t>
            </a:r>
            <a:r>
              <a:rPr lang="ko-KR" altLang="en-US" sz="1400" dirty="0"/>
              <a:t>값으로 변환한 비트열을 </a:t>
            </a:r>
            <a:r>
              <a:rPr lang="en-US" altLang="ko-KR" sz="1400" dirty="0"/>
              <a:t>log((p-1)(q-1))</a:t>
            </a:r>
            <a:r>
              <a:rPr lang="ko-KR" altLang="en-US" sz="1400" dirty="0"/>
              <a:t>보다 작은 자리수로 쪼개서</a:t>
            </a:r>
            <a:endParaRPr lang="en-US" altLang="ko-KR" sz="1400" dirty="0"/>
          </a:p>
          <a:p>
            <a:r>
              <a:rPr lang="ko-KR" altLang="en-US" sz="1400" dirty="0"/>
              <a:t>각 단위를 암호화 해야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</a:t>
            </a:r>
            <a:r>
              <a:rPr lang="en-US" altLang="ko-KR" sz="1400" dirty="0"/>
              <a:t>HELLO</a:t>
            </a:r>
            <a:r>
              <a:rPr lang="ko-KR" altLang="en-US" sz="1400" dirty="0"/>
              <a:t>는 </a:t>
            </a:r>
            <a:r>
              <a:rPr lang="en-US" altLang="ko-KR" sz="1400" dirty="0"/>
              <a:t>8*5 = 40 </a:t>
            </a:r>
            <a:r>
              <a:rPr lang="ko-KR" altLang="en-US" sz="1400" dirty="0"/>
              <a:t>자리 </a:t>
            </a:r>
            <a:r>
              <a:rPr lang="ko-KR" altLang="en-US" sz="1400" dirty="0" err="1"/>
              <a:t>비트열이고</a:t>
            </a:r>
            <a:r>
              <a:rPr lang="en-US" altLang="ko-KR" sz="1400" dirty="0"/>
              <a:t>, log(2080)</a:t>
            </a:r>
            <a:r>
              <a:rPr lang="ko-KR" altLang="en-US" sz="1400" dirty="0"/>
              <a:t>은 </a:t>
            </a:r>
            <a:r>
              <a:rPr lang="en-US" altLang="ko-KR" sz="1400" dirty="0"/>
              <a:t>11.~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나오기 때문에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10 * 4</a:t>
            </a:r>
            <a:r>
              <a:rPr lang="ko-KR" altLang="en-US" sz="1400" dirty="0"/>
              <a:t>로 비트열을 분할 하고</a:t>
            </a:r>
            <a:r>
              <a:rPr lang="en-US" altLang="ko-KR" sz="1400" dirty="0"/>
              <a:t>, 10</a:t>
            </a:r>
            <a:r>
              <a:rPr lang="ko-KR" altLang="en-US" sz="1400" dirty="0"/>
              <a:t>자리 이진 비트열을 암호화 한 후 결과를 다시 붙인 </a:t>
            </a:r>
            <a:r>
              <a:rPr lang="en-US" altLang="ko-KR" sz="1400" dirty="0"/>
              <a:t>40 </a:t>
            </a:r>
            <a:r>
              <a:rPr lang="ko-KR" altLang="en-US" sz="1400" dirty="0"/>
              <a:t>자리가 암호문 </a:t>
            </a:r>
            <a:r>
              <a:rPr lang="en-US" altLang="ko-KR" sz="1400" dirty="0"/>
              <a:t>C</a:t>
            </a:r>
            <a:r>
              <a:rPr lang="ko-KR" altLang="en-US" sz="1400" dirty="0"/>
              <a:t>가 됩니다</a:t>
            </a:r>
            <a:r>
              <a:rPr lang="en-US" altLang="ko-KR" sz="1400" dirty="0"/>
              <a:t>.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만약</a:t>
            </a:r>
            <a:r>
              <a:rPr lang="en-US" altLang="ko-KR" sz="1200" dirty="0"/>
              <a:t>, </a:t>
            </a:r>
            <a:r>
              <a:rPr lang="ko-KR" altLang="en-US" sz="1200" dirty="0"/>
              <a:t>암호문 길이를 지정해준다면</a:t>
            </a:r>
            <a:r>
              <a:rPr lang="en-US" altLang="ko-KR" sz="1200" dirty="0"/>
              <a:t>, </a:t>
            </a:r>
            <a:r>
              <a:rPr lang="ko-KR" altLang="en-US" sz="1200" dirty="0"/>
              <a:t>입력크기를 특정 값에 맞춰야 될 수도 있게 되는데</a:t>
            </a:r>
            <a:r>
              <a:rPr lang="en-US" altLang="ko-KR" sz="1200" dirty="0"/>
              <a:t>,</a:t>
            </a:r>
            <a:r>
              <a:rPr lang="ko-KR" altLang="en-US" sz="1200" dirty="0"/>
              <a:t> 이때</a:t>
            </a:r>
            <a:r>
              <a:rPr lang="en-US" altLang="ko-KR" sz="1200" dirty="0"/>
              <a:t> </a:t>
            </a:r>
            <a:r>
              <a:rPr lang="ko-KR" altLang="en-US" sz="1200" dirty="0"/>
              <a:t>추가된 비트는 모두 </a:t>
            </a:r>
            <a:r>
              <a:rPr lang="en-US" altLang="ko-KR" sz="1200" dirty="0"/>
              <a:t>0</a:t>
            </a:r>
            <a:r>
              <a:rPr lang="ko-KR" altLang="en-US" sz="1200" dirty="0"/>
              <a:t>으로 채워지게 됩니다</a:t>
            </a:r>
            <a:r>
              <a:rPr lang="en-US" altLang="ko-KR" sz="12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1046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C021D-A459-F95C-EFCA-F401EAAC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소수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42E4D-3D8E-B765-4D8C-D780A196D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약</a:t>
            </a:r>
            <a:r>
              <a:rPr lang="en-US" altLang="ko-KR" sz="1400" dirty="0"/>
              <a:t>, </a:t>
            </a:r>
            <a:r>
              <a:rPr lang="ko-KR" altLang="en-US" sz="1400" dirty="0"/>
              <a:t>배수를 지난 다음은 소수가 빠질 수 없을 것 같습니다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소수는 어떤 수 </a:t>
            </a:r>
            <a:r>
              <a:rPr lang="en-US" altLang="ko-KR" sz="1400" dirty="0"/>
              <a:t>N</a:t>
            </a:r>
            <a:r>
              <a:rPr lang="ko-KR" altLang="en-US" sz="1400" dirty="0"/>
              <a:t>에 대해 </a:t>
            </a:r>
            <a:r>
              <a:rPr lang="en-US" altLang="ko-KR" sz="1400" dirty="0"/>
              <a:t>N</a:t>
            </a:r>
            <a:r>
              <a:rPr lang="ko-KR" altLang="en-US" sz="1400" dirty="0"/>
              <a:t>의 약수가 </a:t>
            </a:r>
            <a:r>
              <a:rPr lang="en-US" altLang="ko-KR" sz="1400" dirty="0"/>
              <a:t>1</a:t>
            </a:r>
            <a:r>
              <a:rPr lang="ko-KR" altLang="en-US" sz="1400" dirty="0"/>
              <a:t>과 </a:t>
            </a:r>
            <a:r>
              <a:rPr lang="en-US" altLang="ko-KR" sz="1400" dirty="0"/>
              <a:t>N</a:t>
            </a:r>
            <a:r>
              <a:rPr lang="ko-KR" altLang="en-US" sz="1400" dirty="0"/>
              <a:t>뿐인 수를 말합니다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소수는 수학</a:t>
            </a:r>
            <a:r>
              <a:rPr lang="en-US" altLang="ko-KR" sz="1400" dirty="0"/>
              <a:t>(</a:t>
            </a:r>
            <a:r>
              <a:rPr lang="ko-KR" altLang="en-US" sz="1400" dirty="0"/>
              <a:t>정수론</a:t>
            </a:r>
            <a:r>
              <a:rPr lang="en-US" altLang="ko-KR" sz="1400" dirty="0"/>
              <a:t>)</a:t>
            </a:r>
            <a:r>
              <a:rPr lang="ko-KR" altLang="en-US" sz="1400" dirty="0"/>
              <a:t>에서도 심도 있게 다루고 리만가설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골드바흐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추측등</a:t>
            </a:r>
            <a:r>
              <a:rPr lang="ko-KR" altLang="en-US" sz="1400" dirty="0"/>
              <a:t> 난제라고 불리는 가설도 소수에 대한 내용입니다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소수 관련해서 핵심 알고리즘은 소수판정 알고리즘과 </a:t>
            </a:r>
            <a:r>
              <a:rPr lang="ko-KR" altLang="en-US" sz="1400" dirty="0" err="1"/>
              <a:t>에라토스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테네스의</a:t>
            </a:r>
            <a:r>
              <a:rPr lang="ko-KR" altLang="en-US" sz="1400" dirty="0"/>
              <a:t> 체 두 가지로 둘 다 중요합니다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먼저 소수판정 알고리즘은 어떤 수 </a:t>
            </a:r>
            <a:r>
              <a:rPr lang="en-US" altLang="ko-KR" sz="1400" dirty="0"/>
              <a:t>N</a:t>
            </a:r>
            <a:r>
              <a:rPr lang="ko-KR" altLang="en-US" sz="1400" dirty="0"/>
              <a:t>이 소수인지를 판정하는 알고리즘인데</a:t>
            </a:r>
            <a:br>
              <a:rPr lang="en-US" altLang="ko-KR" sz="1400" dirty="0"/>
            </a:br>
            <a:r>
              <a:rPr lang="ko-KR" altLang="en-US" sz="1400" dirty="0"/>
              <a:t>가장 먼저 생각나는 방법은 </a:t>
            </a:r>
            <a:r>
              <a:rPr lang="en-US" altLang="ko-KR" sz="1400" dirty="0"/>
              <a:t>2</a:t>
            </a:r>
            <a:r>
              <a:rPr lang="ko-KR" altLang="en-US" sz="1400" dirty="0"/>
              <a:t>부터 </a:t>
            </a:r>
            <a:r>
              <a:rPr lang="en-US" altLang="ko-KR" sz="1400" dirty="0"/>
              <a:t>N-1</a:t>
            </a:r>
            <a:r>
              <a:rPr lang="ko-KR" altLang="en-US" sz="1400" dirty="0"/>
              <a:t>까지 나누어 지는지 확인하는 </a:t>
            </a:r>
            <a:r>
              <a:rPr lang="en-US" altLang="ko-KR" sz="1400" dirty="0"/>
              <a:t>O(N)</a:t>
            </a:r>
            <a:r>
              <a:rPr lang="ko-KR" altLang="en-US" sz="1400" dirty="0"/>
              <a:t>방법이 떠오를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이후</a:t>
            </a:r>
            <a:r>
              <a:rPr lang="en-US" altLang="ko-KR" sz="1400" dirty="0"/>
              <a:t>, 2</a:t>
            </a:r>
            <a:r>
              <a:rPr lang="ko-KR" altLang="en-US" sz="1400" dirty="0"/>
              <a:t>부터 </a:t>
            </a:r>
            <a:r>
              <a:rPr lang="en-US" altLang="ko-KR" sz="1400" dirty="0"/>
              <a:t>sqrt(N)</a:t>
            </a:r>
            <a:r>
              <a:rPr lang="ko-KR" altLang="en-US" sz="1400" dirty="0"/>
              <a:t>까지만 계산하여도 결과를 알 수 있는 곱의 특징을 사용하여 </a:t>
            </a:r>
            <a:r>
              <a:rPr lang="en-US" altLang="ko-KR" sz="1400" dirty="0"/>
              <a:t>O(sqrt(N))</a:t>
            </a:r>
            <a:r>
              <a:rPr lang="ko-KR" altLang="en-US" sz="1400" dirty="0"/>
              <a:t>까지 줄일 수 있을 것입니다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O(sqrt(N))</a:t>
            </a:r>
            <a:r>
              <a:rPr lang="ko-KR" altLang="en-US" sz="1400" dirty="0"/>
              <a:t>방식의 소수판정법의 로직은 다음과 같습니다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N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입력 받습니다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2</a:t>
            </a:r>
            <a:r>
              <a:rPr lang="ko-KR" altLang="en-US" sz="1400" dirty="0"/>
              <a:t>부터 </a:t>
            </a:r>
            <a:r>
              <a:rPr lang="en-US" altLang="ko-KR" sz="1400" dirty="0"/>
              <a:t>sqrt(N)</a:t>
            </a:r>
            <a:r>
              <a:rPr lang="ko-KR" altLang="en-US" sz="1400" dirty="0"/>
              <a:t>까지 반복하면서 </a:t>
            </a:r>
            <a:r>
              <a:rPr lang="en-US" altLang="ko-KR" sz="1400" dirty="0"/>
              <a:t>N</a:t>
            </a:r>
            <a:r>
              <a:rPr lang="ko-KR" altLang="en-US" sz="1400" dirty="0"/>
              <a:t>을 나눕니다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</a:t>
            </a:r>
            <a:r>
              <a:rPr lang="ko-KR" altLang="en-US" sz="1400" dirty="0"/>
              <a:t>나누어지면</a:t>
            </a:r>
            <a:r>
              <a:rPr lang="en-US" altLang="ko-KR" sz="1400" dirty="0"/>
              <a:t>, </a:t>
            </a:r>
            <a:r>
              <a:rPr lang="ko-KR" altLang="en-US" sz="1400" dirty="0"/>
              <a:t>소수가 아니고</a:t>
            </a:r>
            <a:r>
              <a:rPr lang="en-US" altLang="ko-KR" sz="1400" dirty="0"/>
              <a:t>, </a:t>
            </a:r>
            <a:r>
              <a:rPr lang="ko-KR" altLang="en-US" sz="1400" dirty="0"/>
              <a:t>모두 나누어지지 않으면</a:t>
            </a:r>
            <a:r>
              <a:rPr lang="en-US" altLang="ko-KR" sz="1400" dirty="0"/>
              <a:t>, </a:t>
            </a:r>
            <a:r>
              <a:rPr lang="ko-KR" altLang="en-US" sz="1400" dirty="0"/>
              <a:t>소수입니다</a:t>
            </a:r>
            <a:r>
              <a:rPr lang="en-US" altLang="ko-K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696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C347F-50AE-4DC3-DE62-E4FC5A82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소수 판정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5E56A6-BCBC-0A60-C3AE-F37570D31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696" y="2205681"/>
            <a:ext cx="3965921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D5F11F-227B-B501-5A13-071F290E1A6A}"/>
              </a:ext>
            </a:extLst>
          </p:cNvPr>
          <p:cNvSpPr txBox="1"/>
          <p:nvPr/>
        </p:nvSpPr>
        <p:spPr>
          <a:xfrm>
            <a:off x="1097280" y="2205681"/>
            <a:ext cx="648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4FB838-8955-1A05-8C9A-7005D0F7D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79" y="2704757"/>
            <a:ext cx="4667901" cy="1381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B4CD0F-F7F5-3BF5-662E-BCCC7714FB47}"/>
              </a:ext>
            </a:extLst>
          </p:cNvPr>
          <p:cNvSpPr txBox="1"/>
          <p:nvPr/>
        </p:nvSpPr>
        <p:spPr>
          <a:xfrm>
            <a:off x="6631145" y="220568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Haskell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96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CF3D2-D3BF-D07A-59A7-F3C2AFC5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더 빠른 소수 판정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EF4FE-893E-7C3C-F340-45B09B28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53262"/>
          </a:xfrm>
        </p:spPr>
        <p:txBody>
          <a:bodyPr/>
          <a:lstStyle/>
          <a:p>
            <a:r>
              <a:rPr lang="ko-KR" altLang="en-US" sz="1400" dirty="0"/>
              <a:t>그렇다면</a:t>
            </a:r>
            <a:r>
              <a:rPr lang="en-US" altLang="ko-KR" sz="1400" dirty="0"/>
              <a:t>, </a:t>
            </a:r>
            <a:r>
              <a:rPr lang="ko-KR" altLang="en-US" sz="1400" dirty="0"/>
              <a:t>소수 판별 법 중에서 </a:t>
            </a:r>
            <a:r>
              <a:rPr lang="en-US" altLang="ko-KR" sz="1400" dirty="0"/>
              <a:t>O(sqrt(N))</a:t>
            </a:r>
            <a:r>
              <a:rPr lang="ko-KR" altLang="en-US" sz="1400" dirty="0"/>
              <a:t>보다 빠른 알고리즘은 없을까요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O(sqrt(N))</a:t>
            </a:r>
            <a:r>
              <a:rPr lang="ko-KR" altLang="en-US" sz="1400" dirty="0"/>
              <a:t>보다</a:t>
            </a:r>
            <a:r>
              <a:rPr lang="en-US" altLang="ko-KR" sz="1400" dirty="0"/>
              <a:t> </a:t>
            </a:r>
            <a:r>
              <a:rPr lang="ko-KR" altLang="en-US" sz="1400" dirty="0"/>
              <a:t>더 빠른 알고리즘 중에 밀러</a:t>
            </a:r>
            <a:r>
              <a:rPr lang="en-US" altLang="ko-KR" sz="1400" dirty="0"/>
              <a:t>-</a:t>
            </a:r>
            <a:r>
              <a:rPr lang="ko-KR" altLang="en-US" sz="1400" dirty="0"/>
              <a:t>라빈 소수 판별법이 있습니다</a:t>
            </a:r>
            <a:r>
              <a:rPr lang="en-US" altLang="ko-KR" sz="1400" dirty="0"/>
              <a:t>. O(k (log N)^3) (k</a:t>
            </a:r>
            <a:r>
              <a:rPr lang="ko-KR" altLang="en-US" sz="1400" dirty="0"/>
              <a:t>는 테스트 횟수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밀러 라빈 소수 판별법은 </a:t>
            </a:r>
            <a:r>
              <a:rPr lang="ko-KR" altLang="en-US" sz="1400" dirty="0" err="1"/>
              <a:t>페르마의</a:t>
            </a:r>
            <a:r>
              <a:rPr lang="ko-KR" altLang="en-US" sz="1400" dirty="0"/>
              <a:t> 소 정리와 소수의 특징을 사용하여 대략적으로 판별하는 방법입니다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물론 </a:t>
            </a:r>
            <a:r>
              <a:rPr lang="en-US" altLang="ko-KR" sz="1400" dirty="0" err="1"/>
              <a:t>longlong</a:t>
            </a:r>
            <a:r>
              <a:rPr lang="ko-KR" altLang="en-US" sz="1400" dirty="0"/>
              <a:t>범위 내에서는 정확한 판별이 가능하기에 자주 쓰이는 소수 판별법이라 볼 수 있습니다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Lemma 1. a^(p-1) mod p = 1 (p</a:t>
            </a:r>
            <a:r>
              <a:rPr lang="ko-KR" altLang="en-US" sz="1400" dirty="0"/>
              <a:t>는</a:t>
            </a:r>
            <a:r>
              <a:rPr lang="en-US" altLang="ko-KR" sz="1400" dirty="0"/>
              <a:t> </a:t>
            </a:r>
            <a:r>
              <a:rPr lang="ko-KR" altLang="en-US" sz="1400" dirty="0"/>
              <a:t>소수</a:t>
            </a:r>
            <a:r>
              <a:rPr lang="en-US" altLang="ko-KR" sz="1400" dirty="0"/>
              <a:t>, a</a:t>
            </a:r>
            <a:r>
              <a:rPr lang="ko-KR" altLang="en-US" sz="1400" dirty="0"/>
              <a:t>와</a:t>
            </a:r>
            <a:r>
              <a:rPr lang="en-US" altLang="ko-KR" sz="1400" dirty="0"/>
              <a:t> p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서로소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Lemma</a:t>
            </a:r>
            <a:r>
              <a:rPr lang="ko-KR" altLang="en-US" sz="1400" dirty="0"/>
              <a:t> </a:t>
            </a:r>
            <a:r>
              <a:rPr lang="en-US" altLang="ko-KR" sz="1400" dirty="0"/>
              <a:t>2.</a:t>
            </a:r>
            <a:r>
              <a:rPr lang="ko-KR" altLang="en-US" sz="1400" dirty="0"/>
              <a:t> </a:t>
            </a:r>
            <a:r>
              <a:rPr lang="en-US" altLang="ko-KR" sz="1400" dirty="0"/>
              <a:t>x^2 mod p = 1 =&gt; x mod p = ( p-1 | 1 )</a:t>
            </a:r>
          </a:p>
          <a:p>
            <a:r>
              <a:rPr lang="ko-KR" altLang="en-US" sz="1400" dirty="0"/>
              <a:t>먼저</a:t>
            </a:r>
            <a:r>
              <a:rPr lang="en-US" altLang="ko-KR" sz="1400" dirty="0"/>
              <a:t>, </a:t>
            </a:r>
            <a:r>
              <a:rPr lang="ko-KR" altLang="en-US" sz="1400" dirty="0"/>
              <a:t>어떠한 수 </a:t>
            </a:r>
            <a:r>
              <a:rPr lang="en-US" altLang="ko-KR" sz="1400" dirty="0"/>
              <a:t>p</a:t>
            </a:r>
            <a:r>
              <a:rPr lang="ko-KR" altLang="en-US" sz="1400" dirty="0"/>
              <a:t>를 소수 판별 할 때</a:t>
            </a:r>
            <a:r>
              <a:rPr lang="en-US" altLang="ko-KR" sz="1400" dirty="0"/>
              <a:t>, p</a:t>
            </a:r>
            <a:r>
              <a:rPr lang="ko-KR" altLang="en-US" sz="1400" dirty="0"/>
              <a:t>가 짝수라면</a:t>
            </a:r>
            <a:r>
              <a:rPr lang="en-US" altLang="ko-KR" sz="1400" dirty="0"/>
              <a:t>, </a:t>
            </a:r>
            <a:r>
              <a:rPr lang="ko-KR" altLang="en-US" sz="1400" dirty="0"/>
              <a:t>반드시 소수가 아니므로 홀수만을 생각합니다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그렇다면</a:t>
            </a:r>
            <a:r>
              <a:rPr lang="en-US" altLang="ko-KR" sz="1400" dirty="0"/>
              <a:t>, p-1 = d*2^s (d</a:t>
            </a:r>
            <a:r>
              <a:rPr lang="ko-KR" altLang="en-US" sz="1400" dirty="0"/>
              <a:t>는 홀수</a:t>
            </a:r>
            <a:r>
              <a:rPr lang="en-US" altLang="ko-KR" sz="1400" dirty="0"/>
              <a:t>)</a:t>
            </a:r>
            <a:r>
              <a:rPr lang="ko-KR" altLang="en-US" sz="1400" dirty="0"/>
              <a:t>꼴로 변환 가능하므로</a:t>
            </a:r>
            <a:r>
              <a:rPr lang="en-US" altLang="ko-KR" sz="1400" dirty="0"/>
              <a:t>, Lemma 1</a:t>
            </a:r>
            <a:r>
              <a:rPr lang="ko-KR" altLang="en-US" sz="1400" dirty="0"/>
              <a:t>에 의해 </a:t>
            </a:r>
            <a:r>
              <a:rPr lang="en-US" altLang="ko-KR" sz="1400" dirty="0"/>
              <a:t>a^(p-1) mod</a:t>
            </a:r>
            <a:r>
              <a:rPr lang="ko-KR" altLang="en-US" sz="1400" dirty="0"/>
              <a:t> </a:t>
            </a:r>
            <a:r>
              <a:rPr lang="en-US" altLang="ko-KR" sz="1400" dirty="0"/>
              <a:t>p = a^(d*2^s) mod p = 1 </a:t>
            </a:r>
            <a:r>
              <a:rPr lang="ko-KR" altLang="en-US" sz="1400" dirty="0"/>
              <a:t>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( a^(d*2^(s-1)) )^2 mod p = 1 </a:t>
            </a:r>
            <a:r>
              <a:rPr lang="ko-KR" altLang="en-US" sz="1400" dirty="0"/>
              <a:t>이므로 </a:t>
            </a:r>
            <a:r>
              <a:rPr lang="en-US" altLang="ko-KR" sz="1400" dirty="0"/>
              <a:t>Lemma 2</a:t>
            </a:r>
            <a:r>
              <a:rPr lang="ko-KR" altLang="en-US" sz="1400" dirty="0"/>
              <a:t>에 의해 </a:t>
            </a:r>
            <a:r>
              <a:rPr lang="en-US" altLang="ko-KR" sz="1400" dirty="0"/>
              <a:t>( a^(d*2^(s-1)) )^2 mod p = (p-1</a:t>
            </a:r>
            <a:r>
              <a:rPr lang="ko-KR" altLang="en-US" sz="1400" dirty="0"/>
              <a:t> </a:t>
            </a:r>
            <a:r>
              <a:rPr lang="en-US" altLang="ko-KR" sz="1400" dirty="0"/>
              <a:t>|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이 성립합니다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여기서</a:t>
            </a:r>
            <a:r>
              <a:rPr lang="en-US" altLang="ko-KR" sz="1400" dirty="0"/>
              <a:t> ( a^(d*2^(s-1)) )^2 mod p = 1</a:t>
            </a:r>
            <a:r>
              <a:rPr lang="ko-KR" altLang="en-US" sz="1400" dirty="0"/>
              <a:t>이 나온다면</a:t>
            </a:r>
            <a:r>
              <a:rPr lang="en-US" altLang="ko-KR" sz="1400" dirty="0"/>
              <a:t>, s-2</a:t>
            </a:r>
            <a:r>
              <a:rPr lang="ko-KR" altLang="en-US" sz="1400" dirty="0"/>
              <a:t>으로 계산</a:t>
            </a:r>
            <a:r>
              <a:rPr lang="en-US" altLang="ko-KR" sz="1400" dirty="0"/>
              <a:t>, </a:t>
            </a:r>
            <a:r>
              <a:rPr lang="ko-KR" altLang="en-US" sz="1400" dirty="0"/>
              <a:t>또 </a:t>
            </a:r>
            <a:r>
              <a:rPr lang="en-US" altLang="ko-KR" sz="1400" dirty="0"/>
              <a:t>1</a:t>
            </a:r>
            <a:r>
              <a:rPr lang="ko-KR" altLang="en-US" sz="1400" dirty="0"/>
              <a:t>이 나온다면</a:t>
            </a:r>
            <a:r>
              <a:rPr lang="en-US" altLang="ko-KR" sz="1400" dirty="0"/>
              <a:t>, s-3</a:t>
            </a:r>
            <a:r>
              <a:rPr lang="ko-KR" altLang="en-US" sz="1400" dirty="0"/>
              <a:t>계산</a:t>
            </a:r>
            <a:r>
              <a:rPr lang="en-US" altLang="ko-KR" sz="1400" dirty="0"/>
              <a:t>, </a:t>
            </a:r>
            <a:r>
              <a:rPr lang="ko-KR" altLang="en-US" sz="1400" dirty="0"/>
              <a:t>또 </a:t>
            </a:r>
            <a:r>
              <a:rPr lang="en-US" altLang="ko-KR" sz="1400" dirty="0"/>
              <a:t>1,</a:t>
            </a:r>
            <a:r>
              <a:rPr lang="ko-KR" altLang="en-US" sz="1400" dirty="0"/>
              <a:t> </a:t>
            </a:r>
            <a:r>
              <a:rPr lang="en-US" altLang="ko-KR" sz="1400" dirty="0"/>
              <a:t>… </a:t>
            </a:r>
            <a:r>
              <a:rPr lang="ko-KR" altLang="en-US" sz="1400" dirty="0"/>
              <a:t>계속 반복되어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마지막에 </a:t>
            </a:r>
            <a:r>
              <a:rPr lang="en-US" altLang="ko-KR" sz="1400" dirty="0"/>
              <a:t>a^(d*2^0) mod p = </a:t>
            </a:r>
            <a:r>
              <a:rPr lang="en-US" altLang="ko-KR" sz="1400" dirty="0" err="1"/>
              <a:t>a^d</a:t>
            </a:r>
            <a:r>
              <a:rPr lang="en-US" altLang="ko-KR" sz="1400" dirty="0"/>
              <a:t> mod p = 1</a:t>
            </a:r>
            <a:r>
              <a:rPr lang="ko-KR" altLang="en-US" sz="1400" dirty="0"/>
              <a:t>이 되거나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s-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</a:t>
            </a:r>
            <a:r>
              <a:rPr lang="ko-KR" altLang="en-US" sz="1400" dirty="0"/>
              <a:t>계산 도중에 </a:t>
            </a:r>
            <a:r>
              <a:rPr lang="en-US" altLang="ko-KR" sz="1400" dirty="0"/>
              <a:t>p-1</a:t>
            </a:r>
            <a:r>
              <a:rPr lang="ko-KR" altLang="en-US" sz="1400" dirty="0"/>
              <a:t>이 나머지로 나온다면</a:t>
            </a:r>
            <a:r>
              <a:rPr lang="en-US" altLang="ko-KR" sz="1400" dirty="0"/>
              <a:t>, p</a:t>
            </a:r>
            <a:r>
              <a:rPr lang="ko-KR" altLang="en-US" sz="1400" dirty="0"/>
              <a:t>는 소수라고 추측하는 방식입니다</a:t>
            </a:r>
            <a:r>
              <a:rPr lang="en-US" altLang="ko-KR" sz="1400" dirty="0"/>
              <a:t>. ( </a:t>
            </a:r>
            <a:r>
              <a:rPr lang="ko-KR" altLang="en-US" sz="1400" dirty="0"/>
              <a:t>반대로 나머지 케이스는 합성수로 추측 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7109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685F-1F07-AF08-DD47-D9525D20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54CD3-D149-5823-3042-DDBC9859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err="1"/>
              <a:t>에라토스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테네스의</a:t>
            </a:r>
            <a:r>
              <a:rPr lang="ko-KR" altLang="en-US" sz="1600" dirty="0"/>
              <a:t> 체는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N</a:t>
            </a:r>
            <a:r>
              <a:rPr lang="ko-KR" altLang="en-US" sz="1600" dirty="0"/>
              <a:t>까지의 모든 소수를 찾는 방법으로 범위 내 소수를 구해야 할 때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N</a:t>
            </a:r>
            <a:r>
              <a:rPr lang="ko-KR" altLang="en-US" sz="1600" dirty="0"/>
              <a:t>번 소수 판별을 하는 것</a:t>
            </a:r>
            <a:r>
              <a:rPr lang="en-US" altLang="ko-KR" sz="1600" dirty="0"/>
              <a:t>(O(N*sqrt(N)))</a:t>
            </a:r>
            <a:r>
              <a:rPr lang="ko-KR" altLang="en-US" sz="1600" dirty="0"/>
              <a:t> 보다 빠르게 구할 수 있는 알고리즘입니다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에라토스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테네스의</a:t>
            </a:r>
            <a:r>
              <a:rPr lang="ko-KR" altLang="en-US" sz="1600" dirty="0"/>
              <a:t> 체의 로직은 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2</a:t>
            </a:r>
            <a:r>
              <a:rPr lang="ko-KR" altLang="en-US" sz="1600" dirty="0"/>
              <a:t>부터 </a:t>
            </a:r>
            <a:r>
              <a:rPr lang="en-US" altLang="ko-KR" sz="1600" dirty="0"/>
              <a:t>sqrt(N)</a:t>
            </a:r>
            <a:r>
              <a:rPr lang="ko-KR" altLang="en-US" sz="1600" dirty="0"/>
              <a:t>까지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로 반복합니다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가 </a:t>
            </a:r>
            <a:r>
              <a:rPr lang="en-US" altLang="ko-KR" sz="1600" dirty="0"/>
              <a:t>flag 0 </a:t>
            </a:r>
            <a:r>
              <a:rPr lang="ko-KR" altLang="en-US" sz="1600" dirty="0"/>
              <a:t>이라면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는 소수이고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*N </a:t>
            </a:r>
            <a:r>
              <a:rPr lang="ko-KR" altLang="en-US" sz="1600" dirty="0"/>
              <a:t>꼴은 모두 소수가 아니므로 </a:t>
            </a:r>
            <a:r>
              <a:rPr lang="en-US" altLang="ko-KR" sz="1600" dirty="0"/>
              <a:t>flag</a:t>
            </a:r>
            <a:r>
              <a:rPr lang="ko-KR" altLang="en-US" sz="1600" dirty="0"/>
              <a:t>를 </a:t>
            </a:r>
            <a:r>
              <a:rPr lang="en-US" altLang="ko-KR" sz="1600" dirty="0"/>
              <a:t>1</a:t>
            </a:r>
            <a:r>
              <a:rPr lang="ko-KR" altLang="en-US" sz="1600" dirty="0"/>
              <a:t>로 설정합니다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알고리즘의 </a:t>
            </a:r>
            <a:r>
              <a:rPr lang="ko-KR" altLang="en-US" sz="1600" dirty="0" err="1"/>
              <a:t>시간복잡도는</a:t>
            </a:r>
            <a:r>
              <a:rPr lang="ko-KR" altLang="en-US" sz="1600" dirty="0"/>
              <a:t> </a:t>
            </a:r>
            <a:r>
              <a:rPr lang="en-US" altLang="ko-KR" sz="1600" dirty="0"/>
              <a:t>O(N log(log N))</a:t>
            </a:r>
            <a:r>
              <a:rPr lang="ko-KR" altLang="en-US" sz="1600" dirty="0"/>
              <a:t>이 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이유는 소수정리에 의해 유도 할 수 있습니다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/>
              <a:t>값 하나에 대한 소수 판별은 </a:t>
            </a:r>
            <a:r>
              <a:rPr lang="en-US" altLang="ko-KR" sz="1600" dirty="0"/>
              <a:t>O(sqrt(N)) </a:t>
            </a:r>
            <a:r>
              <a:rPr lang="ko-KR" altLang="en-US" sz="1600" dirty="0"/>
              <a:t>이 빠르지만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2</a:t>
            </a:r>
            <a:r>
              <a:rPr lang="ko-KR" altLang="en-US" sz="1600" dirty="0"/>
              <a:t>부터 </a:t>
            </a:r>
            <a:r>
              <a:rPr lang="en-US" altLang="ko-KR" sz="1600" dirty="0"/>
              <a:t>N</a:t>
            </a:r>
            <a:r>
              <a:rPr lang="ko-KR" altLang="en-US" sz="1600" dirty="0"/>
              <a:t>까지의 범위 소수 판별은 </a:t>
            </a:r>
            <a:r>
              <a:rPr lang="en-US" altLang="ko-KR" sz="1600" dirty="0"/>
              <a:t>O(N log(</a:t>
            </a:r>
            <a:r>
              <a:rPr lang="en-US" altLang="ko-KR" sz="1600"/>
              <a:t>log N))</a:t>
            </a:r>
            <a:r>
              <a:rPr lang="ko-KR" altLang="en-US" sz="1600" dirty="0"/>
              <a:t>인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에라토스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테네스의</a:t>
            </a:r>
            <a:r>
              <a:rPr lang="ko-KR" altLang="en-US" sz="1600" dirty="0"/>
              <a:t> 체를 사용하면 더 빠르기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자주 사용되는 알고리즘입니다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6731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BA561-5AA6-8D53-D511-C5942B29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E164243-7454-2D6A-7023-9517EA407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3672" y="2814958"/>
            <a:ext cx="5268279" cy="1628098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9E5639-C035-9540-BD41-8A614B51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24" y="2108201"/>
            <a:ext cx="3750606" cy="4046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F2B0D2-959C-E892-91C1-A4D76230B8E2}"/>
              </a:ext>
            </a:extLst>
          </p:cNvPr>
          <p:cNvSpPr txBox="1"/>
          <p:nvPr/>
        </p:nvSpPr>
        <p:spPr>
          <a:xfrm>
            <a:off x="1017829" y="2108201"/>
            <a:ext cx="9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D39DB-3EFA-B12D-D00F-69348F47E396}"/>
              </a:ext>
            </a:extLst>
          </p:cNvPr>
          <p:cNvSpPr txBox="1"/>
          <p:nvPr/>
        </p:nvSpPr>
        <p:spPr>
          <a:xfrm>
            <a:off x="8224079" y="2345331"/>
            <a:ext cx="19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Haskell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695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7828D-1BA3-AE5D-9ABE-14283A9E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BD0DC-0C3C-699B-EBF8-3CDA68CD4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기하는 데카르트 좌표계에서 발전되어 공간과 기저를 다루는 수학의 한 분야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기하관련 알고리즘은 다양하게 존재하지만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CCW</a:t>
            </a:r>
            <a:r>
              <a:rPr lang="ko-KR" altLang="en-US" sz="1600" dirty="0"/>
              <a:t>관련 알고리즘으로 다각형의 넓이를 구하거나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선분 교차 판정 등을 수행 할 수 있습니다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 차원 공간의 두 점</a:t>
            </a:r>
            <a:r>
              <a:rPr lang="en-US" altLang="ko-KR" sz="1600" dirty="0"/>
              <a:t>(a,</a:t>
            </a:r>
            <a:r>
              <a:rPr lang="ko-KR" altLang="en-US" sz="1600" dirty="0"/>
              <a:t> </a:t>
            </a:r>
            <a:r>
              <a:rPr lang="en-US" altLang="ko-KR" sz="1600" dirty="0"/>
              <a:t>b)</a:t>
            </a:r>
            <a:r>
              <a:rPr lang="ko-KR" altLang="en-US" sz="1600" dirty="0"/>
              <a:t>가 존재하면 두 점</a:t>
            </a:r>
            <a:r>
              <a:rPr lang="en-US" altLang="ko-KR" sz="1600" dirty="0"/>
              <a:t>(a,</a:t>
            </a:r>
            <a:r>
              <a:rPr lang="ko-KR" altLang="en-US" sz="1600" dirty="0"/>
              <a:t> </a:t>
            </a:r>
            <a:r>
              <a:rPr lang="en-US" altLang="ko-KR" sz="1600" dirty="0"/>
              <a:t>b)</a:t>
            </a:r>
            <a:r>
              <a:rPr lang="ko-KR" altLang="en-US" sz="1600" dirty="0"/>
              <a:t> 사이 선분</a:t>
            </a:r>
            <a:r>
              <a:rPr lang="en-US" altLang="ko-KR" sz="1600" dirty="0"/>
              <a:t>(ab)</a:t>
            </a:r>
            <a:r>
              <a:rPr lang="ko-KR" altLang="en-US" sz="1600" dirty="0"/>
              <a:t>을 그릴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한 점</a:t>
            </a:r>
            <a:r>
              <a:rPr lang="en-US" altLang="ko-KR" sz="1600" dirty="0"/>
              <a:t>(c)</a:t>
            </a:r>
            <a:r>
              <a:rPr lang="ko-KR" altLang="en-US" sz="1600" dirty="0"/>
              <a:t>를 추가할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이 점</a:t>
            </a:r>
            <a:r>
              <a:rPr lang="en-US" altLang="ko-KR" sz="1600" dirty="0"/>
              <a:t>(c)</a:t>
            </a:r>
            <a:r>
              <a:rPr lang="ko-KR" altLang="en-US" sz="1600" dirty="0"/>
              <a:t>는 </a:t>
            </a:r>
            <a:r>
              <a:rPr lang="en-US" altLang="ko-KR" sz="1600" dirty="0"/>
              <a:t>b</a:t>
            </a:r>
            <a:r>
              <a:rPr lang="ko-KR" altLang="en-US" sz="1600" dirty="0"/>
              <a:t>와 선분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bc</a:t>
            </a:r>
            <a:r>
              <a:rPr lang="en-US" altLang="ko-KR" sz="1600" dirty="0"/>
              <a:t>)</a:t>
            </a:r>
            <a:r>
              <a:rPr lang="ko-KR" altLang="en-US" sz="1600" dirty="0"/>
              <a:t>을 그릴 수 있을 때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선분</a:t>
            </a:r>
            <a:r>
              <a:rPr lang="en-US" altLang="ko-KR" sz="1600" dirty="0" err="1"/>
              <a:t>bc</a:t>
            </a:r>
            <a:r>
              <a:rPr lang="ko-KR" altLang="en-US" sz="1600" dirty="0"/>
              <a:t>는 반드시 세 가지 중 하나일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bc</a:t>
            </a:r>
            <a:r>
              <a:rPr lang="ko-KR" altLang="en-US" sz="1600" dirty="0"/>
              <a:t>는 직선</a:t>
            </a:r>
            <a:r>
              <a:rPr lang="en-US" altLang="ko-KR" sz="1600" dirty="0"/>
              <a:t>ab</a:t>
            </a:r>
            <a:r>
              <a:rPr lang="ko-KR" altLang="en-US" sz="1600" dirty="0"/>
              <a:t>의 좌측에 위치한다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en-US" altLang="ko-KR" sz="1600" dirty="0" err="1"/>
              <a:t>bc</a:t>
            </a:r>
            <a:r>
              <a:rPr lang="ko-KR" altLang="en-US" sz="1600" dirty="0"/>
              <a:t>는 직선</a:t>
            </a:r>
            <a:r>
              <a:rPr lang="en-US" altLang="ko-KR" sz="1600" dirty="0"/>
              <a:t>ab</a:t>
            </a:r>
            <a:r>
              <a:rPr lang="ko-KR" altLang="en-US" sz="1600" dirty="0"/>
              <a:t>에 포함된다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en-US" altLang="ko-KR" sz="1600" dirty="0" err="1"/>
              <a:t>bc</a:t>
            </a:r>
            <a:r>
              <a:rPr lang="ko-KR" altLang="en-US" sz="1600" dirty="0"/>
              <a:t>는 직선</a:t>
            </a:r>
            <a:r>
              <a:rPr lang="en-US" altLang="ko-KR" sz="1600" dirty="0"/>
              <a:t>ab</a:t>
            </a:r>
            <a:r>
              <a:rPr lang="ko-KR" altLang="en-US" sz="1600" dirty="0"/>
              <a:t>의 우측에 위치한다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66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914C-E4AA-D6A7-C30C-D225630F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FEA11-C427-F143-BE59-4CEF5010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7132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ccw</a:t>
            </a:r>
            <a:r>
              <a:rPr lang="ko-KR" altLang="en-US" sz="1600" dirty="0"/>
              <a:t>알고리즘은 세 점 </a:t>
            </a:r>
            <a:r>
              <a:rPr lang="en-US" altLang="ko-KR" sz="1600" dirty="0"/>
              <a:t>a, b, c</a:t>
            </a:r>
            <a:r>
              <a:rPr lang="ko-KR" altLang="en-US" sz="1600" dirty="0"/>
              <a:t>의 관계를 </a:t>
            </a:r>
            <a:br>
              <a:rPr lang="en-US" altLang="ko-KR" sz="1600" dirty="0"/>
            </a:br>
            <a:r>
              <a:rPr lang="ko-KR" altLang="en-US" sz="1600" dirty="0"/>
              <a:t>다음 세</a:t>
            </a:r>
            <a:r>
              <a:rPr lang="en-US" altLang="ko-KR" sz="1600" dirty="0"/>
              <a:t> </a:t>
            </a:r>
            <a:r>
              <a:rPr lang="ko-KR" altLang="en-US" sz="1600" dirty="0"/>
              <a:t>가지로 표현 가능한 것에 수를 부여하여</a:t>
            </a:r>
            <a:br>
              <a:rPr lang="en-US" altLang="ko-KR" sz="1600" dirty="0"/>
            </a:br>
            <a:r>
              <a:rPr lang="ko-KR" altLang="en-US" sz="1600" dirty="0"/>
              <a:t>구분한 알고리즘입니다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ccw</a:t>
            </a:r>
            <a:r>
              <a:rPr lang="ko-KR" altLang="en-US" sz="1600" dirty="0"/>
              <a:t>알고리즘의 구현방법은 다음과 같습니다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1). A = (ax, ay), B = (bx, by), C = (cx, cy)</a:t>
            </a:r>
            <a:r>
              <a:rPr lang="ko-KR" altLang="en-US" sz="1600" dirty="0"/>
              <a:t>을</a:t>
            </a:r>
            <a:br>
              <a:rPr lang="en-US" altLang="ko-KR" sz="1600" dirty="0"/>
            </a:br>
            <a:r>
              <a:rPr lang="ko-KR" altLang="en-US" sz="1600" dirty="0"/>
              <a:t>입력 받습니다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벡터 </a:t>
            </a:r>
            <a:r>
              <a:rPr lang="en-US" altLang="ko-KR" sz="1600" dirty="0"/>
              <a:t>CB</a:t>
            </a:r>
            <a:r>
              <a:rPr lang="ko-KR" altLang="en-US" sz="1600" dirty="0"/>
              <a:t>와 벡터 </a:t>
            </a:r>
            <a:r>
              <a:rPr lang="en-US" altLang="ko-KR" sz="1600" dirty="0"/>
              <a:t>BA</a:t>
            </a:r>
            <a:r>
              <a:rPr lang="ko-KR" altLang="en-US" sz="1600" dirty="0"/>
              <a:t>를 외적 곱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/>
              <a:t>외적 곱 결과가 양수이면</a:t>
            </a:r>
            <a:r>
              <a:rPr lang="en-US" altLang="ko-KR" sz="1600" dirty="0"/>
              <a:t>, </a:t>
            </a:r>
            <a:r>
              <a:rPr lang="ko-KR" altLang="en-US" sz="1600" dirty="0"/>
              <a:t>반시계 방향</a:t>
            </a:r>
            <a:r>
              <a:rPr lang="en-US" altLang="ko-KR" sz="1600" dirty="0"/>
              <a:t>(1)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음수이면</a:t>
            </a:r>
            <a:r>
              <a:rPr lang="en-US" altLang="ko-KR" sz="1600" dirty="0"/>
              <a:t>, </a:t>
            </a:r>
            <a:r>
              <a:rPr lang="ko-KR" altLang="en-US" sz="1600" dirty="0"/>
              <a:t>시계방향</a:t>
            </a:r>
            <a:r>
              <a:rPr lang="en-US" altLang="ko-KR" sz="1600" dirty="0"/>
              <a:t>(-1), 0</a:t>
            </a:r>
            <a:r>
              <a:rPr lang="ko-KR" altLang="en-US" sz="1600" dirty="0"/>
              <a:t>이면</a:t>
            </a:r>
            <a:r>
              <a:rPr lang="en-US" altLang="ko-KR" sz="1600" dirty="0"/>
              <a:t>, </a:t>
            </a:r>
            <a:r>
              <a:rPr lang="ko-KR" altLang="en-US" sz="1600" dirty="0"/>
              <a:t>직선</a:t>
            </a:r>
            <a:r>
              <a:rPr lang="en-US" altLang="ko-KR" sz="1600" dirty="0"/>
              <a:t>(0)</a:t>
            </a:r>
            <a:r>
              <a:rPr lang="ko-KR" altLang="en-US" sz="1600" dirty="0"/>
              <a:t>이 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외적 곱 식은 다음과 같습니다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벡터 </a:t>
            </a:r>
            <a:r>
              <a:rPr lang="en-US" altLang="ko-KR" sz="1600" dirty="0"/>
              <a:t>CB</a:t>
            </a:r>
            <a:r>
              <a:rPr lang="ko-KR" altLang="en-US" sz="1600" dirty="0"/>
              <a:t>는 </a:t>
            </a:r>
            <a:r>
              <a:rPr lang="en-US" altLang="ko-KR" sz="1600" dirty="0"/>
              <a:t>( bx – cx, by – cy ), </a:t>
            </a:r>
            <a:r>
              <a:rPr lang="ko-KR" altLang="en-US" sz="1600" dirty="0"/>
              <a:t>벡터 </a:t>
            </a:r>
            <a:r>
              <a:rPr lang="en-US" altLang="ko-KR" sz="1600" dirty="0"/>
              <a:t>BA</a:t>
            </a:r>
            <a:r>
              <a:rPr lang="ko-KR" altLang="en-US" sz="1600" dirty="0"/>
              <a:t>는 </a:t>
            </a:r>
            <a:r>
              <a:rPr lang="en-US" altLang="ko-KR" sz="1600" dirty="0"/>
              <a:t>( ax – bx, ay – by )</a:t>
            </a:r>
            <a:r>
              <a:rPr lang="ko-KR" altLang="en-US" sz="1600" dirty="0"/>
              <a:t>이라</a:t>
            </a:r>
            <a:r>
              <a:rPr lang="en-US" altLang="ko-KR" sz="1600" dirty="0"/>
              <a:t> </a:t>
            </a:r>
            <a:r>
              <a:rPr lang="ko-KR" altLang="en-US" sz="1600" dirty="0"/>
              <a:t>할 때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ko-KR" altLang="en-US" sz="1600" dirty="0"/>
              <a:t>벡터 </a:t>
            </a:r>
            <a:r>
              <a:rPr lang="en-US" altLang="ko-KR" sz="1600" dirty="0"/>
              <a:t>CB x </a:t>
            </a:r>
            <a:r>
              <a:rPr lang="ko-KR" altLang="en-US" sz="1600" dirty="0"/>
              <a:t>벡터 </a:t>
            </a:r>
            <a:r>
              <a:rPr lang="en-US" altLang="ko-KR" sz="1600" dirty="0"/>
              <a:t>BA = (bx – cx)(ay – by) – (by – cy)(ax – bx) = ccw </a:t>
            </a:r>
            <a:r>
              <a:rPr lang="ko-KR" altLang="en-US" sz="1600" dirty="0"/>
              <a:t>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ccw</a:t>
            </a:r>
            <a:r>
              <a:rPr lang="ko-KR" altLang="en-US" sz="1600" dirty="0"/>
              <a:t>는 양수</a:t>
            </a:r>
            <a:r>
              <a:rPr lang="en-US" altLang="ko-KR" sz="1600" dirty="0"/>
              <a:t>-&gt;</a:t>
            </a:r>
            <a:r>
              <a:rPr lang="ko-KR" altLang="en-US" sz="1600" dirty="0"/>
              <a:t>반시계</a:t>
            </a:r>
            <a:r>
              <a:rPr lang="en-US" altLang="ko-KR" sz="1600" dirty="0"/>
              <a:t>, </a:t>
            </a:r>
            <a:r>
              <a:rPr lang="ko-KR" altLang="en-US" sz="1600" dirty="0"/>
              <a:t>음수</a:t>
            </a:r>
            <a:r>
              <a:rPr lang="en-US" altLang="ko-KR" sz="1600" dirty="0"/>
              <a:t>-&gt;</a:t>
            </a:r>
            <a:r>
              <a:rPr lang="ko-KR" altLang="en-US" sz="1600" dirty="0"/>
              <a:t>시계</a:t>
            </a:r>
            <a:r>
              <a:rPr lang="en-US" altLang="ko-KR" sz="1600" dirty="0"/>
              <a:t>, 0 -&gt; </a:t>
            </a:r>
            <a:r>
              <a:rPr lang="ko-KR" altLang="en-US" sz="1600" dirty="0"/>
              <a:t>직선 이 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" name="그림 8" descr="라인이(가) 표시된 사진&#10;&#10;자동 생성된 설명">
            <a:extLst>
              <a:ext uri="{FF2B5EF4-FFF2-40B4-BE49-F238E27FC236}">
                <a16:creationId xmlns:a16="http://schemas.microsoft.com/office/drawing/2014/main" id="{97B2B075-804D-8BAD-F286-017E9AD70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429" y="2147291"/>
            <a:ext cx="5313251" cy="17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28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DDC57-19BD-0D16-70C1-032E65F6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A5426-9CE1-7E7E-8364-BF33893A0B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73CF0D3-6349-6A5F-7130-2FCF4FB33F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Haskell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27CFB9-9F3B-1390-6563-A80CD52B2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53979"/>
            <a:ext cx="3990186" cy="32151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3F96C9-4B14-DED4-65A2-EE8BC43F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62" y="2738549"/>
            <a:ext cx="5506218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5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46A9E-4F4C-78AE-134E-E2D527D3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선형 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44AB7-53A3-FB1A-AC30-0CF0E932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고전적인 </a:t>
            </a:r>
            <a:r>
              <a:rPr lang="ko-KR" altLang="en-US" sz="1600" dirty="0" err="1"/>
              <a:t>튜링머신부터</a:t>
            </a:r>
            <a:r>
              <a:rPr lang="ko-KR" altLang="en-US" sz="1600" dirty="0"/>
              <a:t> 테이프</a:t>
            </a:r>
            <a:r>
              <a:rPr lang="en-US" altLang="ko-KR" sz="1600" dirty="0"/>
              <a:t>, </a:t>
            </a:r>
            <a:r>
              <a:rPr lang="ko-KR" altLang="en-US" sz="1600" dirty="0"/>
              <a:t>디스크</a:t>
            </a:r>
            <a:r>
              <a:rPr lang="en-US" altLang="ko-KR" sz="1600" dirty="0"/>
              <a:t>, </a:t>
            </a:r>
            <a:r>
              <a:rPr lang="ko-KR" altLang="en-US" sz="1600" dirty="0"/>
              <a:t>메모리</a:t>
            </a:r>
            <a:r>
              <a:rPr lang="en-US" altLang="ko-KR" sz="1600" dirty="0"/>
              <a:t>, </a:t>
            </a:r>
            <a:r>
              <a:rPr lang="ko-KR" altLang="en-US" sz="1600" dirty="0"/>
              <a:t>레지스터도 결국 선형적인 연산과</a:t>
            </a:r>
            <a:br>
              <a:rPr lang="en-US" altLang="ko-KR" sz="1600" dirty="0"/>
            </a:br>
            <a:r>
              <a:rPr lang="ko-KR" altLang="en-US" sz="1600" dirty="0"/>
              <a:t>선형을 기반 한 자료구조를 사용합니다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물론 데이터를 이차 배열</a:t>
            </a:r>
            <a:r>
              <a:rPr lang="en-US" altLang="ko-KR" sz="1600" dirty="0"/>
              <a:t>, 3</a:t>
            </a:r>
            <a:r>
              <a:rPr lang="ko-KR" altLang="en-US" sz="1600" dirty="0"/>
              <a:t>차 배열 까지 사용 가능 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이는 선형자료구조에서 임의접근기능을 이용한 방법으로 선형 자료구조를 거친 자료구조가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선형 자료구조에서 임의접근기능을 추가한 자료구조를 비선형 자료구조라고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그렇다면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임의접근기능이 없는</a:t>
            </a:r>
            <a:r>
              <a:rPr lang="en-US" altLang="ko-KR" sz="1600" dirty="0"/>
              <a:t>) </a:t>
            </a:r>
            <a:r>
              <a:rPr lang="ko-KR" altLang="en-US" sz="1600" dirty="0"/>
              <a:t>선형 자료구조는 어떤 것들이 있을까요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선형 자료구조는 연결리스트 하나만을 선형 자료구조로 표현합니다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연결리스트는 단일 리스트</a:t>
            </a:r>
            <a:r>
              <a:rPr lang="en-US" altLang="ko-KR" sz="1600" dirty="0"/>
              <a:t>, </a:t>
            </a:r>
            <a:r>
              <a:rPr lang="ko-KR" altLang="en-US" sz="1600" dirty="0"/>
              <a:t>이중 리스트</a:t>
            </a:r>
            <a:r>
              <a:rPr lang="en-US" altLang="ko-KR" sz="1600" dirty="0"/>
              <a:t>, </a:t>
            </a:r>
            <a:r>
              <a:rPr lang="ko-KR" altLang="en-US" sz="1600" dirty="0"/>
              <a:t>원형 </a:t>
            </a:r>
            <a:r>
              <a:rPr lang="ko-KR" altLang="en-US" sz="1600" dirty="0" err="1"/>
              <a:t>리스트등</a:t>
            </a:r>
            <a:r>
              <a:rPr lang="ko-KR" altLang="en-US" sz="1600" dirty="0"/>
              <a:t> 다양하게 존재하지만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원소가 좌우로 붙어서 표현된다는 점은 모두 동일한</a:t>
            </a:r>
            <a:r>
              <a:rPr lang="en-US" altLang="ko-KR" sz="1600" dirty="0"/>
              <a:t>,</a:t>
            </a:r>
            <a:r>
              <a:rPr lang="ko-KR" altLang="en-US" sz="1600" dirty="0"/>
              <a:t> 선형 자료구조 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57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A5D72E-0C70-5A10-A83A-452DD90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pic>
        <p:nvPicPr>
          <p:cNvPr id="8" name="Graphic 6" descr="Head with Gears">
            <a:extLst>
              <a:ext uri="{FF2B5EF4-FFF2-40B4-BE49-F238E27FC236}">
                <a16:creationId xmlns:a16="http://schemas.microsoft.com/office/drawing/2014/main" id="{E3123F5F-546E-C1C6-2D4E-8D9F30D3B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418B-F9BC-D239-B721-DEB13AC6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/>
              <a:t>개요</a:t>
            </a:r>
            <a:endParaRPr lang="en-US" altLang="ko-KR" sz="160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en-US" altLang="ko-KR" sz="1600"/>
              <a:t>gcc, g++, ghc</a:t>
            </a:r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/>
              <a:t>알고리즘의 복잡도</a:t>
            </a:r>
            <a:endParaRPr lang="en-US" altLang="ko-KR" sz="160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/>
              <a:t>문제 해결 기법과 논리 구현</a:t>
            </a:r>
            <a:endParaRPr lang="en-US" altLang="ko-KR" sz="160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/>
              <a:t>유클리도 알고리즘</a:t>
            </a:r>
            <a:r>
              <a:rPr lang="en-US" altLang="ko-KR" sz="1600"/>
              <a:t>, RSA</a:t>
            </a:r>
            <a:r>
              <a:rPr lang="ko-KR" altLang="en-US" sz="1600"/>
              <a:t>암호</a:t>
            </a:r>
            <a:endParaRPr lang="en-US" altLang="ko-KR" sz="160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/>
              <a:t>소수 판정</a:t>
            </a:r>
            <a:r>
              <a:rPr lang="en-US" altLang="ko-KR" sz="1600"/>
              <a:t>, </a:t>
            </a:r>
            <a:r>
              <a:rPr lang="ko-KR" altLang="en-US" sz="1600"/>
              <a:t>에라토스테네스의 체</a:t>
            </a:r>
            <a:endParaRPr lang="en-US" altLang="ko-KR" sz="160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/>
              <a:t>기하</a:t>
            </a:r>
            <a:r>
              <a:rPr lang="en-US" altLang="ko-KR" sz="1600"/>
              <a:t>, CCW</a:t>
            </a:r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600"/>
              <a:t>선형자료구조</a:t>
            </a:r>
            <a:r>
              <a:rPr lang="en-US" altLang="ko-KR" sz="1600"/>
              <a:t>, </a:t>
            </a:r>
            <a:r>
              <a:rPr lang="ko-KR" altLang="en-US" sz="1600"/>
              <a:t>스택</a:t>
            </a:r>
            <a:r>
              <a:rPr lang="en-US" altLang="ko-KR" sz="1600"/>
              <a:t>, </a:t>
            </a:r>
            <a:r>
              <a:rPr lang="ko-KR" altLang="en-US" sz="1600"/>
              <a:t>큐</a:t>
            </a:r>
            <a:r>
              <a:rPr lang="en-US" altLang="ko-KR" sz="1600"/>
              <a:t>, </a:t>
            </a:r>
            <a:r>
              <a:rPr lang="ko-KR" altLang="en-US" sz="1600"/>
              <a:t>덱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527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7015-3A3E-7B1A-DE85-2BE0AF0A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선형 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D661A-40F1-CFF1-26A9-2F1891C60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</a:p>
          <a:p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5932E-7ECC-7B85-DA84-58A535CB9F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Haskell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1DF755-23DD-D54F-96F5-B74DE159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30576"/>
            <a:ext cx="2938058" cy="42651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5FF945-0B1B-E31E-75A0-063001B14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72" y="2575471"/>
            <a:ext cx="3905795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78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E2714D2-AE5C-E986-965A-55E00301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선형 구조 사용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15BAB1E-9D4B-2224-D11E-E387F7004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선형 자료구조에서 데이터를 사용하거나 데이터를 넣는 방법은</a:t>
            </a:r>
            <a:br>
              <a:rPr lang="en-US" altLang="ko-KR" sz="1600" dirty="0"/>
            </a:br>
            <a:r>
              <a:rPr lang="ko-KR" altLang="en-US" sz="1600" dirty="0"/>
              <a:t>크게 </a:t>
            </a:r>
            <a:r>
              <a:rPr lang="en-US" altLang="ko-KR" sz="1600" dirty="0"/>
              <a:t>LIFO(</a:t>
            </a:r>
            <a:r>
              <a:rPr lang="ko-KR" altLang="en-US" sz="1600" dirty="0"/>
              <a:t>선입 </a:t>
            </a:r>
            <a:r>
              <a:rPr lang="ko-KR" altLang="en-US" sz="1600" dirty="0" err="1"/>
              <a:t>후출</a:t>
            </a:r>
            <a:r>
              <a:rPr lang="en-US" altLang="ko-KR" sz="1600" dirty="0"/>
              <a:t>)</a:t>
            </a:r>
            <a:r>
              <a:rPr lang="ko-KR" altLang="en-US" sz="1600" dirty="0"/>
              <a:t>방식과 </a:t>
            </a:r>
            <a:r>
              <a:rPr lang="en-US" altLang="ko-KR" sz="1600" dirty="0"/>
              <a:t>FIFO(</a:t>
            </a:r>
            <a:r>
              <a:rPr lang="ko-KR" altLang="en-US" sz="1600" dirty="0"/>
              <a:t>선입 선출</a:t>
            </a:r>
            <a:r>
              <a:rPr lang="en-US" altLang="ko-KR" sz="1600" dirty="0"/>
              <a:t>)</a:t>
            </a:r>
            <a:r>
              <a:rPr lang="ko-KR" altLang="en-US" sz="1600" dirty="0"/>
              <a:t>방식으로 나뉘어집니다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LIFO</a:t>
            </a:r>
            <a:r>
              <a:rPr lang="ko-KR" altLang="en-US" sz="1600" dirty="0"/>
              <a:t>방식을 대표적으로 스택으로 칭하고</a:t>
            </a:r>
            <a:r>
              <a:rPr lang="en-US" altLang="ko-KR" sz="1600" dirty="0"/>
              <a:t>, FIFO</a:t>
            </a:r>
            <a:r>
              <a:rPr lang="ko-KR" altLang="en-US" sz="1600" dirty="0"/>
              <a:t>방식을 대표적으로 큐로 칭하여 사용됩니다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둘을 모두 사용가능 한 자료구조는 </a:t>
            </a:r>
            <a:r>
              <a:rPr lang="ko-KR" altLang="en-US" sz="1600" dirty="0" err="1"/>
              <a:t>덱으로</a:t>
            </a:r>
            <a:r>
              <a:rPr lang="ko-KR" altLang="en-US" sz="1600" dirty="0"/>
              <a:t> 칭하여 사용됩니다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그러기 위해서는 </a:t>
            </a:r>
            <a:r>
              <a:rPr lang="ko-KR" altLang="en-US" sz="1600" dirty="0" err="1"/>
              <a:t>덱은</a:t>
            </a:r>
            <a:r>
              <a:rPr lang="ko-KR" altLang="en-US" sz="1600" dirty="0"/>
              <a:t> 이중 연결 리스트이어야 구현 가능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우리는 자료구조 시간이 아닌 알고리즘 시간이므로 연결리스트 방식은 그만 다루고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실무에서 자주 쓰이는 배열과 리스트 컨테이너로 이들을 구현해 봅시다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배열과 리스트 컨테이너는 엄밀하게 선형 자료 구조가 아니라는 점</a:t>
            </a:r>
            <a:r>
              <a:rPr lang="en-US" altLang="ko-KR" sz="1600" dirty="0"/>
              <a:t>, </a:t>
            </a:r>
            <a:r>
              <a:rPr lang="ko-KR" altLang="en-US" sz="1600" dirty="0"/>
              <a:t>확인하고 넘어가 주시면 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361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BE92C-E71C-C439-05AA-08B21A66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531BD-FAFC-1253-185C-2C459E57F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LIFO(</a:t>
            </a:r>
            <a:r>
              <a:rPr lang="ko-KR" altLang="en-US" sz="1600" dirty="0"/>
              <a:t>선입 </a:t>
            </a:r>
            <a:r>
              <a:rPr lang="ko-KR" altLang="en-US" sz="1600" dirty="0" err="1"/>
              <a:t>후출</a:t>
            </a:r>
            <a:r>
              <a:rPr lang="en-US" altLang="ko-KR" sz="1600" dirty="0"/>
              <a:t>)</a:t>
            </a:r>
            <a:r>
              <a:rPr lang="ko-KR" altLang="en-US" sz="1600" dirty="0"/>
              <a:t>방식을 스택이라고 표현합니다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스택은 데이터 입력부분과 출력부분이 같은 선형 자료구조로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Push </a:t>
            </a:r>
            <a:r>
              <a:rPr lang="ko-KR" altLang="en-US" sz="1600" dirty="0"/>
              <a:t>명령</a:t>
            </a:r>
            <a:r>
              <a:rPr lang="en-US" altLang="ko-KR" sz="1600" dirty="0"/>
              <a:t>, Pop</a:t>
            </a:r>
            <a:r>
              <a:rPr lang="ko-KR" altLang="en-US" sz="1600" dirty="0"/>
              <a:t> 명령</a:t>
            </a:r>
            <a:r>
              <a:rPr lang="en-US" altLang="ko-KR" sz="1600" dirty="0"/>
              <a:t>, Top </a:t>
            </a:r>
            <a:r>
              <a:rPr lang="ko-KR" altLang="en-US" sz="1600" dirty="0"/>
              <a:t>명령</a:t>
            </a:r>
            <a:r>
              <a:rPr lang="en-US" altLang="ko-KR" sz="1600" dirty="0"/>
              <a:t>, </a:t>
            </a:r>
            <a:r>
              <a:rPr lang="ko-KR" altLang="en-US" sz="1600" dirty="0"/>
              <a:t>이들을 사용하여 </a:t>
            </a:r>
            <a:r>
              <a:rPr lang="en-US" altLang="ko-KR" sz="1600" dirty="0" err="1"/>
              <a:t>isEmpty</a:t>
            </a:r>
            <a:r>
              <a:rPr lang="ko-KR" altLang="en-US" sz="1600" dirty="0"/>
              <a:t>명령까지</a:t>
            </a:r>
            <a:endParaRPr lang="en-US" altLang="ko-KR" sz="1600" dirty="0"/>
          </a:p>
          <a:p>
            <a:r>
              <a:rPr lang="ko-KR" altLang="en-US" sz="1600" dirty="0"/>
              <a:t>총 </a:t>
            </a:r>
            <a:r>
              <a:rPr lang="en-US" altLang="ko-KR" sz="1600" dirty="0"/>
              <a:t>4</a:t>
            </a:r>
            <a:r>
              <a:rPr lang="ko-KR" altLang="en-US" sz="1600" dirty="0"/>
              <a:t>가지만을 가지고 스택을 구현 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각 명령의 구현 방법은 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Push</a:t>
            </a:r>
            <a:r>
              <a:rPr lang="ko-KR" altLang="en-US" sz="1600" dirty="0"/>
              <a:t>는 리스트의 </a:t>
            </a:r>
            <a:r>
              <a:rPr lang="en-US" altLang="ko-KR" sz="1600" dirty="0"/>
              <a:t>Head</a:t>
            </a:r>
            <a:r>
              <a:rPr lang="ko-KR" altLang="en-US" sz="1600" dirty="0"/>
              <a:t>에 새로운 데이터를 연결합니다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Pop</a:t>
            </a:r>
            <a:r>
              <a:rPr lang="ko-KR" altLang="en-US" sz="1600" dirty="0"/>
              <a:t>은 리스트의 </a:t>
            </a:r>
            <a:r>
              <a:rPr lang="en-US" altLang="ko-KR" sz="1600" dirty="0"/>
              <a:t>Head </a:t>
            </a:r>
            <a:r>
              <a:rPr lang="ko-KR" altLang="en-US" sz="1600" dirty="0"/>
              <a:t>데이터를 빼냅니다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Top</a:t>
            </a:r>
            <a:r>
              <a:rPr lang="ko-KR" altLang="en-US" sz="1600" dirty="0"/>
              <a:t>은 리스트의 </a:t>
            </a:r>
            <a:r>
              <a:rPr lang="en-US" altLang="ko-KR" sz="1600" dirty="0"/>
              <a:t>Head </a:t>
            </a:r>
            <a:r>
              <a:rPr lang="ko-KR" altLang="en-US" sz="1600" dirty="0"/>
              <a:t>데이터를 가져옵니다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4). Empty</a:t>
            </a:r>
            <a:r>
              <a:rPr lang="ko-KR" altLang="en-US" sz="1600" dirty="0"/>
              <a:t>는 리스트의 </a:t>
            </a:r>
            <a:r>
              <a:rPr lang="en-US" altLang="ko-KR" sz="1600" dirty="0"/>
              <a:t>Head</a:t>
            </a:r>
            <a:r>
              <a:rPr lang="ko-KR" altLang="en-US" sz="1600" dirty="0"/>
              <a:t>가 </a:t>
            </a:r>
            <a:r>
              <a:rPr lang="en-US" altLang="ko-KR" sz="1600" dirty="0"/>
              <a:t>Null</a:t>
            </a:r>
            <a:r>
              <a:rPr lang="ko-KR" altLang="en-US" sz="1600" dirty="0"/>
              <a:t>인지 확인하고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Null</a:t>
            </a:r>
            <a:r>
              <a:rPr lang="ko-KR" altLang="en-US" sz="1600" dirty="0"/>
              <a:t>이면 </a:t>
            </a:r>
            <a:r>
              <a:rPr lang="en-US" altLang="ko-KR" sz="1600" dirty="0"/>
              <a:t>True, </a:t>
            </a:r>
            <a:r>
              <a:rPr lang="ko-KR" altLang="en-US" sz="1600" dirty="0"/>
              <a:t>아니면</a:t>
            </a:r>
            <a:r>
              <a:rPr lang="en-US" altLang="ko-KR" sz="1600" dirty="0"/>
              <a:t>, False</a:t>
            </a:r>
            <a:r>
              <a:rPr lang="ko-KR" altLang="en-US" sz="1600" dirty="0"/>
              <a:t>를 출력합니다</a:t>
            </a:r>
            <a:r>
              <a:rPr lang="en-US" altLang="ko-KR" sz="1600" dirty="0"/>
              <a:t>.</a:t>
            </a:r>
          </a:p>
        </p:txBody>
      </p:sp>
      <p:pic>
        <p:nvPicPr>
          <p:cNvPr id="1026" name="Picture 2" descr="스택 (Stack)">
            <a:extLst>
              <a:ext uri="{FF2B5EF4-FFF2-40B4-BE49-F238E27FC236}">
                <a16:creationId xmlns:a16="http://schemas.microsoft.com/office/drawing/2014/main" id="{5411393D-1B84-A0C7-A993-93EC28593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20" y="2108201"/>
            <a:ext cx="4494360" cy="322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039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6A27-FA33-A734-79DA-648BAE4D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77E6D3-5FDE-3E1A-5CE1-39A106A0B9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C29EA21-8AD3-623B-F9E0-CA0A456293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 err="1"/>
              <a:t>haskell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EC541B-4076-8329-C559-2111144D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55" y="1870084"/>
            <a:ext cx="2124891" cy="44727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6CEFB4-D9E9-B4FE-AD95-3D7B829A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67" y="4303243"/>
            <a:ext cx="2408288" cy="15076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D3AF81-59B7-1C7A-5D9C-C4BAC6CF2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017" y="2478156"/>
            <a:ext cx="3072723" cy="36101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4CD9420-0235-2BAC-BD91-881B10FC8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654" y="3614057"/>
            <a:ext cx="2798363" cy="247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31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0B3D-DF5E-85B2-FF11-1337953B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635C6-5572-8F62-C78C-38FD3DAF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FIFO(</a:t>
            </a:r>
            <a:r>
              <a:rPr lang="ko-KR" altLang="en-US" sz="1600" dirty="0"/>
              <a:t>선입 선출</a:t>
            </a:r>
            <a:r>
              <a:rPr lang="en-US" altLang="ko-KR" sz="1600" dirty="0"/>
              <a:t>)</a:t>
            </a:r>
            <a:r>
              <a:rPr lang="ko-KR" altLang="en-US" sz="1600" dirty="0"/>
              <a:t>방식을 큐라고 표현합니다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큐는 데이터 입력부분과 출력부분이 다른 선형 자료구조로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enqueue </a:t>
            </a:r>
            <a:r>
              <a:rPr lang="ko-KR" altLang="en-US" sz="1600" dirty="0"/>
              <a:t>명령</a:t>
            </a:r>
            <a:r>
              <a:rPr lang="en-US" altLang="ko-KR" sz="1600" dirty="0"/>
              <a:t>, dequeue</a:t>
            </a:r>
            <a:r>
              <a:rPr lang="ko-KR" altLang="en-US" sz="1600" dirty="0"/>
              <a:t> 명령</a:t>
            </a:r>
            <a:r>
              <a:rPr lang="en-US" altLang="ko-KR" sz="1600" dirty="0"/>
              <a:t>, front </a:t>
            </a:r>
            <a:r>
              <a:rPr lang="ko-KR" altLang="en-US" sz="1600" dirty="0"/>
              <a:t>명령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이들을 사용하여 </a:t>
            </a:r>
            <a:r>
              <a:rPr lang="en-US" altLang="ko-KR" sz="1600" dirty="0" err="1"/>
              <a:t>isEmpty</a:t>
            </a:r>
            <a:r>
              <a:rPr lang="ko-KR" altLang="en-US" sz="1600" dirty="0"/>
              <a:t>명령까지</a:t>
            </a:r>
            <a:endParaRPr lang="en-US" altLang="ko-KR" sz="1600" dirty="0"/>
          </a:p>
          <a:p>
            <a:r>
              <a:rPr lang="ko-KR" altLang="en-US" sz="1600" dirty="0"/>
              <a:t>총 </a:t>
            </a:r>
            <a:r>
              <a:rPr lang="en-US" altLang="ko-KR" sz="1600" dirty="0"/>
              <a:t>4</a:t>
            </a:r>
            <a:r>
              <a:rPr lang="ko-KR" altLang="en-US" sz="1600" dirty="0"/>
              <a:t>가지만을 가지고 큐를 구현 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각 명령의 구현 방법은 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enqueue</a:t>
            </a:r>
            <a:r>
              <a:rPr lang="ko-KR" altLang="en-US" sz="1600" dirty="0"/>
              <a:t>는 리스트의 </a:t>
            </a:r>
            <a:r>
              <a:rPr lang="en-US" altLang="ko-KR" sz="1600" dirty="0"/>
              <a:t>Head</a:t>
            </a:r>
            <a:r>
              <a:rPr lang="ko-KR" altLang="en-US" sz="1600" dirty="0"/>
              <a:t>에 새로운 데이터를 연결합니다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dequeue</a:t>
            </a:r>
            <a:r>
              <a:rPr lang="ko-KR" altLang="en-US" sz="1600" dirty="0"/>
              <a:t>는 리스트의 </a:t>
            </a:r>
            <a:r>
              <a:rPr lang="en-US" altLang="ko-KR" sz="1600" dirty="0"/>
              <a:t>Tail </a:t>
            </a:r>
            <a:r>
              <a:rPr lang="ko-KR" altLang="en-US" sz="1600" dirty="0"/>
              <a:t>데이터를 빼냅니다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front</a:t>
            </a:r>
            <a:r>
              <a:rPr lang="ko-KR" altLang="en-US" sz="1600" dirty="0"/>
              <a:t>은 리스트의 </a:t>
            </a:r>
            <a:r>
              <a:rPr lang="en-US" altLang="ko-KR" sz="1600" dirty="0"/>
              <a:t>Tail </a:t>
            </a:r>
            <a:r>
              <a:rPr lang="ko-KR" altLang="en-US" sz="1600" dirty="0"/>
              <a:t>데이터를 가져옵니다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4). </a:t>
            </a:r>
            <a:r>
              <a:rPr lang="en-US" altLang="ko-KR" sz="1600" dirty="0" err="1"/>
              <a:t>isEmpty</a:t>
            </a:r>
            <a:r>
              <a:rPr lang="ko-KR" altLang="en-US" sz="1600" dirty="0"/>
              <a:t>는 리스트의 </a:t>
            </a:r>
            <a:r>
              <a:rPr lang="en-US" altLang="ko-KR" sz="1600" dirty="0"/>
              <a:t>Head</a:t>
            </a:r>
            <a:r>
              <a:rPr lang="ko-KR" altLang="en-US" sz="1600" dirty="0"/>
              <a:t>가</a:t>
            </a:r>
            <a:r>
              <a:rPr lang="en-US" altLang="ko-KR" sz="1600" dirty="0"/>
              <a:t> Head = Tail</a:t>
            </a:r>
            <a:r>
              <a:rPr lang="ko-KR" altLang="en-US" sz="1600" dirty="0"/>
              <a:t> 인지 확인하고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같으면 </a:t>
            </a:r>
            <a:r>
              <a:rPr lang="en-US" altLang="ko-KR" sz="1600" dirty="0"/>
              <a:t>True, </a:t>
            </a:r>
            <a:r>
              <a:rPr lang="ko-KR" altLang="en-US" sz="1600" dirty="0"/>
              <a:t>아니면</a:t>
            </a:r>
            <a:r>
              <a:rPr lang="en-US" altLang="ko-KR" sz="1600" dirty="0"/>
              <a:t>, False</a:t>
            </a:r>
            <a:r>
              <a:rPr lang="ko-KR" altLang="en-US" sz="1600" dirty="0"/>
              <a:t>를 출력합니다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2050" name="Picture 2" descr="큐 (자료 구조) - 위키백과, 우리 모두의 백과사전">
            <a:extLst>
              <a:ext uri="{FF2B5EF4-FFF2-40B4-BE49-F238E27FC236}">
                <a16:creationId xmlns:a16="http://schemas.microsoft.com/office/drawing/2014/main" id="{7A925D10-DF17-2340-EB68-DF60E7CDC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15" y="2057400"/>
            <a:ext cx="4440465" cy="29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31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13906-6835-A21D-BD97-E3EAAB23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987005-94BF-8951-BD0F-660BE0BA7B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E94565B-6957-8C67-D0FC-1AE33C9F05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/>
              <a:t>haskell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EFCCDF-6327-6454-481B-0FC55477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32" y="1950720"/>
            <a:ext cx="1999796" cy="43969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5CD05A-CECD-A3A0-A529-B8530C761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2" y="4018179"/>
            <a:ext cx="2621689" cy="22344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C4579F-DD59-06B9-FB4D-17F29C6B9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812" y="2252697"/>
            <a:ext cx="3192555" cy="34845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FC9E86-EDC4-D874-4571-7FF601EB6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979" y="3845858"/>
            <a:ext cx="2870348" cy="2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9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FF9ED-9D3C-4F00-69C1-F6A06C09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4854C-35E0-C766-91FB-4F103422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600" dirty="0" err="1"/>
              <a:t>덱은</a:t>
            </a:r>
            <a:r>
              <a:rPr lang="ko-KR" altLang="en-US" sz="1600" dirty="0"/>
              <a:t> 스택과 큐를 자유자재로 사용할 수 있는 자료 구조 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 err="1"/>
              <a:t>덱은</a:t>
            </a:r>
            <a:r>
              <a:rPr lang="ko-KR" altLang="en-US" sz="1600" dirty="0"/>
              <a:t> 총</a:t>
            </a:r>
            <a:r>
              <a:rPr lang="en-US" altLang="ko-KR" sz="1600" dirty="0"/>
              <a:t> 7</a:t>
            </a:r>
            <a:r>
              <a:rPr lang="ko-KR" altLang="en-US" sz="1600" dirty="0"/>
              <a:t>개의 명령으로 구성되어 각 명령은 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 err="1"/>
              <a:t>Push_front</a:t>
            </a:r>
            <a:r>
              <a:rPr lang="en-US" altLang="ko-KR" sz="1600" dirty="0"/>
              <a:t> : </a:t>
            </a:r>
            <a:r>
              <a:rPr lang="ko-KR" altLang="en-US" sz="1600" dirty="0"/>
              <a:t>리스트의 </a:t>
            </a:r>
            <a:r>
              <a:rPr lang="en-US" altLang="ko-KR" sz="1600" dirty="0"/>
              <a:t>Head</a:t>
            </a:r>
            <a:r>
              <a:rPr lang="ko-KR" altLang="en-US" sz="1600" dirty="0"/>
              <a:t>에 새로운 데이터를 연결합니다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 err="1"/>
              <a:t>Push_back</a:t>
            </a:r>
            <a:r>
              <a:rPr lang="en-US" altLang="ko-KR" sz="1600" dirty="0"/>
              <a:t> : </a:t>
            </a:r>
            <a:r>
              <a:rPr lang="ko-KR" altLang="en-US" sz="1600" dirty="0"/>
              <a:t>리스트의 </a:t>
            </a:r>
            <a:r>
              <a:rPr lang="en-US" altLang="ko-KR" sz="1600" dirty="0"/>
              <a:t>Tail </a:t>
            </a:r>
            <a:r>
              <a:rPr lang="ko-KR" altLang="en-US" sz="1600" dirty="0"/>
              <a:t>에 새로운 데이터를 연결합니다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 err="1"/>
              <a:t>Pop_front</a:t>
            </a:r>
            <a:r>
              <a:rPr lang="en-US" altLang="ko-KR" sz="1600" dirty="0"/>
              <a:t> : </a:t>
            </a:r>
            <a:r>
              <a:rPr lang="ko-KR" altLang="en-US" sz="1600" dirty="0"/>
              <a:t>리스트의 </a:t>
            </a:r>
            <a:r>
              <a:rPr lang="en-US" altLang="ko-KR" sz="1600" dirty="0"/>
              <a:t>Head</a:t>
            </a:r>
            <a:r>
              <a:rPr lang="ko-KR" altLang="en-US" sz="1600" dirty="0"/>
              <a:t>의 데이터를 빼냅니다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 err="1"/>
              <a:t>Pop_back</a:t>
            </a:r>
            <a:r>
              <a:rPr lang="en-US" altLang="ko-KR" sz="1600" dirty="0"/>
              <a:t> : </a:t>
            </a:r>
            <a:r>
              <a:rPr lang="ko-KR" altLang="en-US" sz="1600" dirty="0"/>
              <a:t>리스트의 </a:t>
            </a:r>
            <a:r>
              <a:rPr lang="en-US" altLang="ko-KR" sz="1600" dirty="0"/>
              <a:t>Tail</a:t>
            </a:r>
            <a:r>
              <a:rPr lang="ko-KR" altLang="en-US" sz="1600" dirty="0"/>
              <a:t>의 데이터를 빼냅니다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Front : </a:t>
            </a:r>
            <a:r>
              <a:rPr lang="ko-KR" altLang="en-US" sz="1600" dirty="0"/>
              <a:t>리스트의 </a:t>
            </a:r>
            <a:r>
              <a:rPr lang="en-US" altLang="ko-KR" sz="1600" dirty="0"/>
              <a:t>Head</a:t>
            </a:r>
            <a:r>
              <a:rPr lang="ko-KR" altLang="en-US" sz="1600" dirty="0"/>
              <a:t>의 데이터를 가져옵니다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Back : </a:t>
            </a:r>
            <a:r>
              <a:rPr lang="ko-KR" altLang="en-US" sz="1600" dirty="0"/>
              <a:t>리스트의 </a:t>
            </a:r>
            <a:r>
              <a:rPr lang="en-US" altLang="ko-KR" sz="1600" dirty="0"/>
              <a:t>Tail</a:t>
            </a:r>
            <a:r>
              <a:rPr lang="ko-KR" altLang="en-US" sz="1600" dirty="0"/>
              <a:t>의 데이터를 가져옵니다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 err="1"/>
              <a:t>Isempty</a:t>
            </a:r>
            <a:r>
              <a:rPr lang="en-US" altLang="ko-KR" sz="1600" dirty="0"/>
              <a:t> : </a:t>
            </a:r>
            <a:r>
              <a:rPr lang="ko-KR" altLang="en-US" sz="1600" dirty="0"/>
              <a:t>리스트의 </a:t>
            </a:r>
            <a:r>
              <a:rPr lang="en-US" altLang="ko-KR" sz="1600" dirty="0"/>
              <a:t>Head</a:t>
            </a:r>
            <a:r>
              <a:rPr lang="ko-KR" altLang="en-US" sz="1600" dirty="0"/>
              <a:t>가 </a:t>
            </a:r>
            <a:r>
              <a:rPr lang="en-US" altLang="ko-KR" sz="1600" dirty="0"/>
              <a:t>Head</a:t>
            </a:r>
            <a:r>
              <a:rPr lang="ko-KR" altLang="en-US" sz="1600" dirty="0"/>
              <a:t> </a:t>
            </a:r>
            <a:r>
              <a:rPr lang="en-US" altLang="ko-KR" sz="1600" dirty="0"/>
              <a:t>= Tail </a:t>
            </a:r>
            <a:r>
              <a:rPr lang="ko-KR" altLang="en-US" sz="1600" dirty="0"/>
              <a:t>인지 확인하고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같으면</a:t>
            </a:r>
            <a:r>
              <a:rPr lang="en-US" altLang="ko-KR" sz="1600" dirty="0"/>
              <a:t> true,</a:t>
            </a:r>
            <a:r>
              <a:rPr lang="ko-KR" altLang="en-US" sz="1600" dirty="0"/>
              <a:t> 아니면</a:t>
            </a:r>
            <a:r>
              <a:rPr lang="en-US" altLang="ko-KR" sz="1600" dirty="0"/>
              <a:t>, false</a:t>
            </a:r>
            <a:r>
              <a:rPr lang="ko-KR" altLang="en-US" sz="1600" dirty="0"/>
              <a:t>를 출력합니다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구현은 여러분이 </a:t>
            </a:r>
            <a:r>
              <a:rPr lang="ko-KR" altLang="en-US" sz="1600" dirty="0" err="1"/>
              <a:t>해보시길</a:t>
            </a:r>
            <a:r>
              <a:rPr lang="ko-KR" altLang="en-US" sz="1600" dirty="0"/>
              <a:t> 바랍니다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C++</a:t>
            </a:r>
            <a:r>
              <a:rPr lang="ko-KR" altLang="en-US" sz="1600" dirty="0"/>
              <a:t>의 </a:t>
            </a:r>
            <a:r>
              <a:rPr lang="en-US" altLang="ko-KR" sz="1600" dirty="0"/>
              <a:t>vector</a:t>
            </a:r>
            <a:r>
              <a:rPr lang="ko-KR" altLang="en-US" sz="1600" dirty="0"/>
              <a:t>컨테이너</a:t>
            </a:r>
            <a:r>
              <a:rPr lang="en-US" altLang="ko-KR" sz="1600" dirty="0"/>
              <a:t>, Java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Arraylist</a:t>
            </a:r>
            <a:r>
              <a:rPr lang="ko-KR" altLang="en-US" sz="1600" dirty="0"/>
              <a:t>같은 것들을 사용하면</a:t>
            </a:r>
            <a:r>
              <a:rPr lang="en-US" altLang="ko-KR" sz="1600" dirty="0"/>
              <a:t>, </a:t>
            </a:r>
            <a:r>
              <a:rPr lang="ko-KR" altLang="en-US" sz="1600" dirty="0"/>
              <a:t>보다 쉽게 구현 할 수 있습니다</a:t>
            </a:r>
            <a:r>
              <a:rPr lang="en-US" altLang="ko-KR" sz="1600" dirty="0"/>
              <a:t>.</a:t>
            </a:r>
          </a:p>
        </p:txBody>
      </p:sp>
      <p:pic>
        <p:nvPicPr>
          <p:cNvPr id="3074" name="Picture 2" descr="C++] How to Use &quot;deque&quot; of STL - Clay-Technology World">
            <a:extLst>
              <a:ext uri="{FF2B5EF4-FFF2-40B4-BE49-F238E27FC236}">
                <a16:creationId xmlns:a16="http://schemas.microsoft.com/office/drawing/2014/main" id="{B447FEC1-DB1C-DB67-5D81-E9A8D9EDC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52" y="3513631"/>
            <a:ext cx="6016548" cy="187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9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64FDC-E92E-94E7-8DAE-AE7E2B5A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6A2E9-AB10-EE86-D9CC-06976BA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최근에 나름 고연봉의 회사에 취직하기 위해서는 다양한 루트가 있겠지만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높은 확률로 코딩테스트를 보는 것 같습니다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네카라쿠배토</a:t>
            </a:r>
            <a:r>
              <a:rPr lang="ko-KR" altLang="en-US" dirty="0"/>
              <a:t> 급은 확실히 코딩테스트를 </a:t>
            </a:r>
            <a:r>
              <a:rPr lang="en-US" altLang="ko-KR" dirty="0"/>
              <a:t>1</a:t>
            </a:r>
            <a:r>
              <a:rPr lang="ko-KR" altLang="en-US" dirty="0"/>
              <a:t>차로 보는 것을 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기본조건에 가까운 취급이라고 봐도 무방할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코딩 테스트에서 나오는 알고리즘은 어떻게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어떤 부분을 중점적으로 보는 걸까요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7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AB018-9743-3921-F4F8-F750EAC2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F82A7-507D-C18B-F57D-E10BC6F81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01228" cy="3940431"/>
          </a:xfrm>
        </p:spPr>
        <p:txBody>
          <a:bodyPr/>
          <a:lstStyle/>
          <a:p>
            <a:r>
              <a:rPr lang="ko-KR" altLang="en-US" sz="1400" dirty="0"/>
              <a:t>네이버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프로그래머스</a:t>
            </a:r>
            <a:r>
              <a:rPr lang="ko-KR" altLang="en-US" sz="1400" dirty="0"/>
              <a:t> </a:t>
            </a:r>
            <a:r>
              <a:rPr lang="en-US" altLang="ko-KR" sz="1400" dirty="0"/>
              <a:t>1 ~ 3</a:t>
            </a:r>
            <a:r>
              <a:rPr lang="ko-KR" altLang="en-US" sz="1400" dirty="0"/>
              <a:t>단계</a:t>
            </a:r>
            <a:r>
              <a:rPr lang="en-US" altLang="ko-KR" sz="1400" dirty="0"/>
              <a:t>, </a:t>
            </a:r>
            <a:r>
              <a:rPr lang="ko-KR" altLang="en-US" sz="1400" dirty="0"/>
              <a:t>백준 실버 </a:t>
            </a:r>
            <a:r>
              <a:rPr lang="en-US" altLang="ko-KR" sz="1400" dirty="0"/>
              <a:t>5 ~ </a:t>
            </a:r>
            <a:r>
              <a:rPr lang="ko-KR" altLang="en-US" sz="1400" dirty="0"/>
              <a:t>골드 </a:t>
            </a:r>
            <a:r>
              <a:rPr lang="en-US" altLang="ko-KR" sz="1400" dirty="0"/>
              <a:t>2</a:t>
            </a:r>
            <a:r>
              <a:rPr lang="ko-KR" altLang="en-US" sz="1400" dirty="0"/>
              <a:t> 수준</a:t>
            </a:r>
            <a:br>
              <a:rPr lang="en-US" altLang="ko-KR" sz="1400" dirty="0"/>
            </a:br>
            <a:r>
              <a:rPr lang="ko-KR" altLang="en-US" sz="1400" dirty="0"/>
              <a:t>구현</a:t>
            </a:r>
            <a:r>
              <a:rPr lang="en-US" altLang="ko-KR" sz="1400" dirty="0"/>
              <a:t>, </a:t>
            </a:r>
            <a:r>
              <a:rPr lang="ko-KR" altLang="en-US" sz="1400" dirty="0"/>
              <a:t>완전탐색</a:t>
            </a:r>
            <a:r>
              <a:rPr lang="en-US" altLang="ko-KR" sz="1400" dirty="0"/>
              <a:t>, DP, </a:t>
            </a:r>
            <a:r>
              <a:rPr lang="ko-KR" altLang="en-US" sz="1400" dirty="0" err="1"/>
              <a:t>투포인터</a:t>
            </a:r>
            <a:r>
              <a:rPr lang="ko-KR" altLang="en-US" sz="1400" dirty="0"/>
              <a:t> 등</a:t>
            </a:r>
            <a:endParaRPr lang="en-US" altLang="ko-KR" sz="1400" dirty="0"/>
          </a:p>
          <a:p>
            <a:r>
              <a:rPr lang="ko-KR" altLang="en-US" sz="1400" dirty="0"/>
              <a:t>카카오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네카라쿠배토</a:t>
            </a:r>
            <a:r>
              <a:rPr lang="ko-KR" altLang="en-US" sz="1400" dirty="0"/>
              <a:t> 중 가장 어렵다고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문자열</a:t>
            </a:r>
            <a:r>
              <a:rPr lang="en-US" altLang="ko-KR" sz="1400" dirty="0"/>
              <a:t>, </a:t>
            </a:r>
            <a:r>
              <a:rPr lang="ko-KR" altLang="en-US" sz="1400" dirty="0"/>
              <a:t>분할정복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다익스트라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플로이드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워셜</a:t>
            </a:r>
            <a:r>
              <a:rPr lang="en-US" altLang="ko-KR" sz="1400" dirty="0"/>
              <a:t>, DP, </a:t>
            </a:r>
            <a:r>
              <a:rPr lang="ko-KR" altLang="en-US" sz="1400" dirty="0"/>
              <a:t>트리</a:t>
            </a:r>
            <a:r>
              <a:rPr lang="en-US" altLang="ko-KR" sz="1400" dirty="0"/>
              <a:t>, </a:t>
            </a:r>
            <a:r>
              <a:rPr lang="ko-KR" altLang="en-US" sz="1400" dirty="0"/>
              <a:t>부분 합</a:t>
            </a:r>
            <a:endParaRPr lang="en-US" altLang="ko-KR" sz="1400" dirty="0"/>
          </a:p>
          <a:p>
            <a:r>
              <a:rPr lang="ko-KR" altLang="en-US" sz="1400" dirty="0"/>
              <a:t>삼성</a:t>
            </a:r>
            <a:r>
              <a:rPr lang="en-US" altLang="ko-KR" sz="1400" dirty="0"/>
              <a:t>(SSAFY)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백준 골드 </a:t>
            </a:r>
            <a:r>
              <a:rPr lang="en-US" altLang="ko-KR" sz="1400" dirty="0"/>
              <a:t>5 ~ </a:t>
            </a:r>
            <a:r>
              <a:rPr lang="ko-KR" altLang="en-US" sz="1400" dirty="0"/>
              <a:t>골드 </a:t>
            </a:r>
            <a:r>
              <a:rPr lang="en-US" altLang="ko-KR" sz="1400" dirty="0"/>
              <a:t>1 </a:t>
            </a:r>
            <a:r>
              <a:rPr lang="ko-KR" altLang="en-US" sz="1400" dirty="0"/>
              <a:t>수준</a:t>
            </a:r>
            <a:br>
              <a:rPr lang="en-US" altLang="ko-KR" sz="1400" dirty="0"/>
            </a:br>
            <a:r>
              <a:rPr lang="en-US" altLang="ko-KR" sz="1400" dirty="0"/>
              <a:t>DFS,</a:t>
            </a:r>
            <a:r>
              <a:rPr lang="ko-KR" altLang="en-US" sz="1400" dirty="0"/>
              <a:t> </a:t>
            </a:r>
            <a:r>
              <a:rPr lang="en-US" altLang="ko-KR" sz="1400" dirty="0"/>
              <a:t>BFS,</a:t>
            </a:r>
            <a:r>
              <a:rPr lang="ko-KR" altLang="en-US" sz="1400" dirty="0"/>
              <a:t> </a:t>
            </a:r>
            <a:r>
              <a:rPr lang="en-US" altLang="ko-KR" sz="1400" dirty="0"/>
              <a:t>DP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r>
              <a:rPr lang="ko-KR" altLang="en-US" sz="1400" dirty="0"/>
              <a:t>라인 </a:t>
            </a:r>
            <a:r>
              <a:rPr lang="en-US" altLang="ko-KR" sz="1400" dirty="0"/>
              <a:t>: </a:t>
            </a:r>
            <a:r>
              <a:rPr lang="ko-KR" altLang="en-US" sz="1400" dirty="0"/>
              <a:t>백준 실버 </a:t>
            </a:r>
            <a:r>
              <a:rPr lang="en-US" altLang="ko-KR" sz="1400" dirty="0"/>
              <a:t>2 ~ </a:t>
            </a:r>
            <a:r>
              <a:rPr lang="ko-KR" altLang="en-US" sz="1400" dirty="0"/>
              <a:t>골드 </a:t>
            </a:r>
            <a:r>
              <a:rPr lang="en-US" altLang="ko-KR" sz="1400" dirty="0"/>
              <a:t>2 </a:t>
            </a:r>
            <a:r>
              <a:rPr lang="ko-KR" altLang="en-US" sz="1400" dirty="0"/>
              <a:t>수준</a:t>
            </a:r>
            <a:br>
              <a:rPr lang="en-US" altLang="ko-KR" sz="1400" dirty="0"/>
            </a:br>
            <a:r>
              <a:rPr lang="ko-KR" altLang="en-US" sz="1400" dirty="0"/>
              <a:t>문자열</a:t>
            </a:r>
            <a:r>
              <a:rPr lang="en-US" altLang="ko-KR" sz="1400" dirty="0"/>
              <a:t>, </a:t>
            </a:r>
            <a:r>
              <a:rPr lang="ko-KR" altLang="en-US" sz="1400" dirty="0"/>
              <a:t>정렬</a:t>
            </a:r>
            <a:r>
              <a:rPr lang="en-US" altLang="ko-KR" sz="1400" dirty="0"/>
              <a:t>, DP, </a:t>
            </a:r>
            <a:r>
              <a:rPr lang="ko-KR" altLang="en-US" sz="1400" dirty="0" err="1"/>
              <a:t>그리디</a:t>
            </a:r>
            <a:r>
              <a:rPr lang="en-US" altLang="ko-KR" sz="1400" dirty="0"/>
              <a:t>, </a:t>
            </a:r>
            <a:r>
              <a:rPr lang="ko-KR" altLang="en-US" sz="1400" dirty="0"/>
              <a:t>백트래킹</a:t>
            </a:r>
            <a:endParaRPr lang="en-US" altLang="ko-KR" sz="1400" dirty="0"/>
          </a:p>
          <a:p>
            <a:r>
              <a:rPr lang="ko-KR" altLang="en-US" sz="1400" dirty="0" err="1"/>
              <a:t>쿠팡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카카오와 비슷한 정도라고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구현</a:t>
            </a:r>
            <a:r>
              <a:rPr lang="en-US" altLang="ko-KR" sz="1400" dirty="0"/>
              <a:t>, </a:t>
            </a:r>
            <a:r>
              <a:rPr lang="ko-KR" altLang="en-US" sz="1400" dirty="0"/>
              <a:t>분할정복</a:t>
            </a:r>
            <a:r>
              <a:rPr lang="en-US" altLang="ko-KR" sz="1400" dirty="0"/>
              <a:t>, DPS, BFS, </a:t>
            </a:r>
            <a:r>
              <a:rPr lang="ko-KR" altLang="en-US" sz="1400" dirty="0" err="1"/>
              <a:t>플로이드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워셜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다익스트라</a:t>
            </a:r>
            <a:endParaRPr lang="en-US" altLang="ko-KR" sz="1400" dirty="0"/>
          </a:p>
          <a:p>
            <a:r>
              <a:rPr lang="ko-KR" altLang="en-US" sz="1400" dirty="0"/>
              <a:t>배민</a:t>
            </a:r>
            <a:r>
              <a:rPr lang="en-US" altLang="ko-KR" sz="1400" dirty="0"/>
              <a:t> : </a:t>
            </a:r>
            <a:r>
              <a:rPr lang="ko-KR" altLang="en-US" sz="1400" dirty="0" err="1"/>
              <a:t>프로그래머스</a:t>
            </a:r>
            <a:r>
              <a:rPr lang="ko-KR" altLang="en-US" sz="1400" dirty="0"/>
              <a:t> </a:t>
            </a:r>
            <a:r>
              <a:rPr lang="en-US" altLang="ko-KR" sz="1400" dirty="0"/>
              <a:t>1 ~ 3</a:t>
            </a:r>
            <a:r>
              <a:rPr lang="ko-KR" altLang="en-US" sz="1400" dirty="0"/>
              <a:t>단계</a:t>
            </a:r>
            <a:r>
              <a:rPr lang="en-US" altLang="ko-KR" sz="1400" dirty="0"/>
              <a:t>, </a:t>
            </a:r>
            <a:r>
              <a:rPr lang="ko-KR" altLang="en-US" sz="1400" dirty="0"/>
              <a:t>백준 실버 </a:t>
            </a:r>
            <a:r>
              <a:rPr lang="en-US" altLang="ko-KR" sz="1400" dirty="0"/>
              <a:t>5 ~ </a:t>
            </a:r>
            <a:r>
              <a:rPr lang="ko-KR" altLang="en-US" sz="1400" dirty="0"/>
              <a:t>골드 </a:t>
            </a:r>
            <a:r>
              <a:rPr lang="en-US" altLang="ko-KR" sz="1400" dirty="0"/>
              <a:t>2 </a:t>
            </a:r>
            <a:r>
              <a:rPr lang="ko-KR" altLang="en-US" sz="1400" dirty="0"/>
              <a:t>수준</a:t>
            </a:r>
            <a:br>
              <a:rPr lang="en-US" altLang="ko-KR" sz="1400" dirty="0"/>
            </a:br>
            <a:r>
              <a:rPr lang="en-US" altLang="ko-KR" sz="1400" dirty="0"/>
              <a:t>DFS, BFS, </a:t>
            </a:r>
            <a:r>
              <a:rPr lang="ko-KR" altLang="en-US" sz="1400" dirty="0"/>
              <a:t>분할정복</a:t>
            </a:r>
            <a:r>
              <a:rPr lang="en-US" altLang="ko-KR" sz="1400" dirty="0"/>
              <a:t>, </a:t>
            </a:r>
            <a:r>
              <a:rPr lang="ko-KR" altLang="en-US" sz="1400" dirty="0"/>
              <a:t>유클리드 </a:t>
            </a:r>
            <a:r>
              <a:rPr lang="ko-KR" altLang="en-US" sz="1400" dirty="0" err="1"/>
              <a:t>호제법</a:t>
            </a:r>
            <a:r>
              <a:rPr lang="en-US" altLang="ko-KR" sz="1400" dirty="0"/>
              <a:t>, </a:t>
            </a:r>
            <a:r>
              <a:rPr lang="ko-KR" altLang="en-US" sz="1400" dirty="0"/>
              <a:t>구현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FE358-6C01-B366-B7B3-FE55F07DE759}"/>
              </a:ext>
            </a:extLst>
          </p:cNvPr>
          <p:cNvSpPr txBox="1"/>
          <p:nvPr/>
        </p:nvSpPr>
        <p:spPr>
          <a:xfrm>
            <a:off x="6975389" y="4055076"/>
            <a:ext cx="39331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IT</a:t>
            </a:r>
            <a:r>
              <a:rPr lang="ko-KR" altLang="en-US" sz="1600" dirty="0"/>
              <a:t>관련 대기업들의 유형은 잘 보면</a:t>
            </a:r>
            <a:br>
              <a:rPr lang="en-US" altLang="ko-KR" sz="1600" dirty="0"/>
            </a:br>
            <a:r>
              <a:rPr lang="ko-KR" altLang="en-US" sz="1600" dirty="0"/>
              <a:t>비슷하다는 것을 알 수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 이외에 후기를 보면 테스트 케이스를</a:t>
            </a:r>
            <a:br>
              <a:rPr lang="en-US" altLang="ko-KR" sz="1600" dirty="0"/>
            </a:br>
            <a:r>
              <a:rPr lang="ko-KR" altLang="en-US" sz="1600" dirty="0"/>
              <a:t>직접 만드는 걸 해야 된다 하거나</a:t>
            </a:r>
            <a:r>
              <a:rPr lang="en-US" altLang="ko-KR" sz="1600" dirty="0"/>
              <a:t>,</a:t>
            </a:r>
          </a:p>
          <a:p>
            <a:endParaRPr lang="en-US" altLang="ko-KR" sz="1600" dirty="0"/>
          </a:p>
          <a:p>
            <a:r>
              <a:rPr lang="ko-KR" altLang="en-US" sz="1600" dirty="0"/>
              <a:t>몇몇 기업은 코드가 깨끗한지</a:t>
            </a:r>
            <a:r>
              <a:rPr lang="en-US" altLang="ko-KR" sz="1600" dirty="0"/>
              <a:t>, </a:t>
            </a:r>
            <a:r>
              <a:rPr lang="ko-KR" altLang="en-US" sz="1600" dirty="0"/>
              <a:t>직관적인지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본다고 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12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5BBC1-29F2-D4E1-96EC-58AE7208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2215C-E61F-ACE6-4D6B-818340A0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err="1"/>
              <a:t>프로그래머스와</a:t>
            </a:r>
            <a:r>
              <a:rPr lang="ko-KR" altLang="en-US" sz="1600" dirty="0"/>
              <a:t> 백준을 사용하기로 생각 </a:t>
            </a:r>
            <a:r>
              <a:rPr lang="ko-KR" altLang="en-US" sz="1600" dirty="0" err="1"/>
              <a:t>했었으나</a:t>
            </a:r>
            <a:r>
              <a:rPr lang="en-US" altLang="ko-KR" sz="1600" dirty="0"/>
              <a:t>, </a:t>
            </a:r>
            <a:r>
              <a:rPr lang="ko-KR" altLang="en-US" sz="1600" dirty="0"/>
              <a:t>아마 대부분 </a:t>
            </a:r>
            <a:r>
              <a:rPr lang="ko-KR" altLang="en-US" sz="1600" dirty="0" err="1"/>
              <a:t>백준에서</a:t>
            </a:r>
            <a:r>
              <a:rPr lang="ko-KR" altLang="en-US" sz="1600" dirty="0"/>
              <a:t> 가져오거나 몇몇 제작 문제로</a:t>
            </a:r>
            <a:endParaRPr lang="en-US" altLang="ko-KR" sz="1600" dirty="0"/>
          </a:p>
          <a:p>
            <a:r>
              <a:rPr lang="ko-KR" altLang="en-US" sz="1600" dirty="0"/>
              <a:t>설명할 예정이고</a:t>
            </a:r>
            <a:r>
              <a:rPr lang="en-US" altLang="ko-KR" sz="1600" dirty="0"/>
              <a:t>, </a:t>
            </a:r>
            <a:r>
              <a:rPr lang="ko-KR" altLang="en-US" sz="1600" dirty="0"/>
              <a:t>과제 중 </a:t>
            </a:r>
            <a:r>
              <a:rPr lang="en-US" altLang="ko-KR" sz="1600" dirty="0"/>
              <a:t>1</a:t>
            </a:r>
            <a:r>
              <a:rPr lang="ko-KR" altLang="en-US" sz="1600" dirty="0"/>
              <a:t>문제 정도라도 </a:t>
            </a:r>
            <a:r>
              <a:rPr lang="ko-KR" altLang="en-US" sz="1600" dirty="0" err="1"/>
              <a:t>프로그래머스에서</a:t>
            </a:r>
            <a:r>
              <a:rPr lang="ko-KR" altLang="en-US" sz="1600" dirty="0"/>
              <a:t> 가져와 보도록 하겠습니다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hlinkClick r:id="rId2"/>
              </a:rPr>
              <a:t>https://www.acmicpc.net/</a:t>
            </a:r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https://programmers.co.kr/</a:t>
            </a:r>
            <a:endParaRPr lang="en-US" altLang="ko-KR" sz="1600" dirty="0"/>
          </a:p>
          <a:p>
            <a:r>
              <a:rPr lang="ko-KR" altLang="en-US" sz="1600" dirty="0"/>
              <a:t>사용하는 언어는 </a:t>
            </a:r>
            <a:r>
              <a:rPr lang="en-US" altLang="ko-KR" sz="1600" dirty="0"/>
              <a:t>C++</a:t>
            </a:r>
            <a:r>
              <a:rPr lang="ko-KR" altLang="en-US" sz="1600" dirty="0"/>
              <a:t>이 기본이고</a:t>
            </a:r>
            <a:r>
              <a:rPr lang="en-US" altLang="ko-KR" sz="1600" dirty="0"/>
              <a:t>, </a:t>
            </a:r>
            <a:r>
              <a:rPr lang="ko-KR" altLang="en-US" sz="1600" dirty="0"/>
              <a:t>함수형 스타일 구현이 본질적인 학습에 더 좋을 것 같아 </a:t>
            </a:r>
            <a:r>
              <a:rPr lang="en-US" altLang="ko-KR" sz="1600" dirty="0"/>
              <a:t>Haskell</a:t>
            </a:r>
            <a:r>
              <a:rPr lang="ko-KR" altLang="en-US" sz="1600" dirty="0"/>
              <a:t>을</a:t>
            </a:r>
            <a:br>
              <a:rPr lang="en-US" altLang="ko-KR" sz="1600" dirty="0"/>
            </a:br>
            <a:r>
              <a:rPr lang="ko-KR" altLang="en-US" sz="1600" dirty="0"/>
              <a:t>본질에 대한 설명에 추가할 생각입니다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이외 과제는 코딩테스트에서 자주 쓰는 언어인 </a:t>
            </a:r>
            <a:r>
              <a:rPr lang="en-US" altLang="ko-KR" sz="1600" dirty="0"/>
              <a:t>C, JAVA, Python, Kotlin,</a:t>
            </a:r>
            <a:r>
              <a:rPr lang="ko-KR" altLang="en-US" sz="1600" dirty="0"/>
              <a:t> </a:t>
            </a:r>
            <a:r>
              <a:rPr lang="en-US" altLang="ko-KR" sz="1600" dirty="0"/>
              <a:t>JS/TS</a:t>
            </a:r>
            <a:r>
              <a:rPr lang="ko-KR" altLang="en-US" sz="1600" dirty="0"/>
              <a:t>로도 제출해도 무방합니다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IDE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vscode</a:t>
            </a:r>
            <a:r>
              <a:rPr lang="ko-KR" altLang="en-US" sz="1600" dirty="0"/>
              <a:t>를 사용할 생각이지만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언어에 맞게 </a:t>
            </a:r>
            <a:r>
              <a:rPr lang="en-US" altLang="ko-KR" sz="1600" dirty="0"/>
              <a:t>IDE</a:t>
            </a:r>
            <a:r>
              <a:rPr lang="ko-KR" altLang="en-US" sz="1600" dirty="0"/>
              <a:t>를 맞춰서 하셔도 무방합니다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644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BE9E0-B40D-E395-9D9A-BDA11FC8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gcc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g++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DC6FF-40FC-5FB0-6ADA-DC852AC5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err="1"/>
              <a:t>Vscode</a:t>
            </a:r>
            <a:r>
              <a:rPr lang="ko-KR" altLang="en-US" sz="1600" dirty="0"/>
              <a:t>의 확장중에서 </a:t>
            </a:r>
            <a:r>
              <a:rPr lang="en-US" altLang="ko-KR" sz="1600" dirty="0"/>
              <a:t>Code Runner</a:t>
            </a:r>
            <a:r>
              <a:rPr lang="ko-KR" altLang="en-US" sz="1600" dirty="0"/>
              <a:t>를 사용하고</a:t>
            </a:r>
            <a:r>
              <a:rPr lang="en-US" altLang="ko-KR" sz="1600" dirty="0"/>
              <a:t>, </a:t>
            </a:r>
            <a:r>
              <a:rPr lang="ko-KR" altLang="en-US" sz="1600" dirty="0"/>
              <a:t>컴파일러는 리눅스에서 하는 것을 원칙으로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콘솔에 다음 두 가지를 입력하여 설치를 시작합니다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apt</a:t>
            </a:r>
            <a:r>
              <a:rPr lang="ko-KR" altLang="en-US" sz="1600" dirty="0"/>
              <a:t> </a:t>
            </a:r>
            <a:r>
              <a:rPr lang="en-US" altLang="ko-KR" sz="1600" dirty="0"/>
              <a:t>install</a:t>
            </a:r>
            <a:r>
              <a:rPr lang="ko-KR" altLang="en-US" sz="1600" dirty="0"/>
              <a:t> </a:t>
            </a:r>
            <a:r>
              <a:rPr lang="en-US" altLang="ko-KR" sz="1600" dirty="0" err="1"/>
              <a:t>gcc</a:t>
            </a:r>
            <a:br>
              <a:rPr lang="en-US" altLang="ko-KR" sz="1600" dirty="0"/>
            </a:br>
            <a:r>
              <a:rPr lang="en-US" altLang="ko-KR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apt</a:t>
            </a:r>
            <a:r>
              <a:rPr lang="ko-KR" altLang="en-US" sz="1600" dirty="0"/>
              <a:t> </a:t>
            </a:r>
            <a:r>
              <a:rPr lang="en-US" altLang="ko-KR" sz="1600" dirty="0"/>
              <a:t>install</a:t>
            </a:r>
            <a:r>
              <a:rPr lang="ko-KR" altLang="en-US" sz="1600" dirty="0"/>
              <a:t> </a:t>
            </a:r>
            <a:r>
              <a:rPr lang="en-US" altLang="ko-KR" sz="1600" dirty="0"/>
              <a:t>g++</a:t>
            </a:r>
          </a:p>
          <a:p>
            <a:r>
              <a:rPr lang="ko-KR" altLang="en-US" sz="1600" dirty="0"/>
              <a:t>설치가 끝났다면</a:t>
            </a:r>
            <a:r>
              <a:rPr lang="en-US" altLang="ko-KR" sz="1600" dirty="0"/>
              <a:t>, </a:t>
            </a:r>
            <a:r>
              <a:rPr lang="ko-KR" altLang="en-US" sz="1600" dirty="0"/>
              <a:t>다음 두 가지를 입력하여 설치된 버전이 보이는지 확인합니다</a:t>
            </a:r>
            <a:br>
              <a:rPr lang="en-US" altLang="ko-KR" sz="1600" dirty="0"/>
            </a:br>
            <a:r>
              <a:rPr lang="en-US" altLang="ko-KR" sz="1600" dirty="0" err="1"/>
              <a:t>gcc</a:t>
            </a:r>
            <a:r>
              <a:rPr lang="en-US" altLang="ko-KR" sz="1600" dirty="0"/>
              <a:t> -v</a:t>
            </a:r>
            <a:br>
              <a:rPr lang="en-US" altLang="ko-KR" sz="1600" dirty="0"/>
            </a:br>
            <a:r>
              <a:rPr lang="en-US" altLang="ko-KR" sz="1600" dirty="0"/>
              <a:t>g++ -v</a:t>
            </a:r>
          </a:p>
          <a:p>
            <a:pPr marL="0" indent="0">
              <a:buNone/>
            </a:pPr>
            <a:r>
              <a:rPr lang="ko-KR" altLang="en-US" sz="1600" dirty="0"/>
              <a:t> </a:t>
            </a:r>
            <a:r>
              <a:rPr lang="en-US" altLang="ko-KR" sz="1600" dirty="0"/>
              <a:t>c</a:t>
            </a:r>
            <a:r>
              <a:rPr lang="ko-KR" altLang="en-US" sz="1600" dirty="0"/>
              <a:t>언어는 </a:t>
            </a:r>
            <a:r>
              <a:rPr lang="en-US" altLang="ko-KR" sz="1600" dirty="0"/>
              <a:t>*.c </a:t>
            </a:r>
            <a:r>
              <a:rPr lang="ko-KR" altLang="en-US" sz="1600" dirty="0"/>
              <a:t>파일을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c++</a:t>
            </a:r>
            <a:r>
              <a:rPr lang="ko-KR" altLang="en-US" sz="1600" dirty="0"/>
              <a:t>언어는 </a:t>
            </a:r>
            <a:r>
              <a:rPr lang="en-US" altLang="ko-KR" sz="1600" dirty="0"/>
              <a:t>*.</a:t>
            </a:r>
            <a:r>
              <a:rPr lang="en-US" altLang="ko-KR" sz="1600" dirty="0" err="1"/>
              <a:t>cpp</a:t>
            </a:r>
            <a:r>
              <a:rPr lang="ko-KR" altLang="en-US" sz="1600" dirty="0"/>
              <a:t> 파일을 사용하여 각 </a:t>
            </a:r>
            <a:r>
              <a:rPr lang="en-US" altLang="ko-KR" sz="1600" dirty="0" err="1"/>
              <a:t>gcc</a:t>
            </a:r>
            <a:r>
              <a:rPr lang="ko-KR" altLang="en-US" sz="1600" dirty="0"/>
              <a:t>와 </a:t>
            </a:r>
            <a:r>
              <a:rPr lang="en-US" altLang="ko-KR" sz="1600" dirty="0"/>
              <a:t>g++</a:t>
            </a:r>
            <a:r>
              <a:rPr lang="ko-KR" altLang="en-US" sz="1600" dirty="0"/>
              <a:t>로 컴파일하고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ko-KR" altLang="en-US" sz="1600" dirty="0"/>
              <a:t>윈도우는 </a:t>
            </a:r>
            <a:r>
              <a:rPr lang="en-US" altLang="ko-KR" sz="1600" dirty="0"/>
              <a:t>.exe</a:t>
            </a:r>
            <a:r>
              <a:rPr lang="ko-KR" altLang="en-US" sz="1600" dirty="0"/>
              <a:t> 실행파일이</a:t>
            </a:r>
            <a:r>
              <a:rPr lang="en-US" altLang="ko-KR" sz="1600" dirty="0"/>
              <a:t>, </a:t>
            </a:r>
            <a:r>
              <a:rPr lang="ko-KR" altLang="en-US" sz="1600" dirty="0"/>
              <a:t>리눅스는 </a:t>
            </a:r>
            <a:r>
              <a:rPr lang="en-US" altLang="ko-KR" sz="1600" dirty="0"/>
              <a:t>.out </a:t>
            </a:r>
            <a:r>
              <a:rPr lang="ko-KR" altLang="en-US" sz="1600" dirty="0"/>
              <a:t>실행파일이 나오게 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17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60AEB-06F9-C4E2-9384-0929F229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ghc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4F038-2A9B-6A93-0457-3C3B0F97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콘솔에 다음을 입력하여 설치를 시작합니다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apt</a:t>
            </a:r>
            <a:r>
              <a:rPr lang="ko-KR" altLang="en-US" sz="1600" dirty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err="1"/>
              <a:t>ghci</a:t>
            </a:r>
            <a:endParaRPr lang="en-US" altLang="ko-KR" sz="1600" dirty="0"/>
          </a:p>
          <a:p>
            <a:r>
              <a:rPr lang="ko-KR" altLang="en-US" sz="1600" dirty="0"/>
              <a:t>설치가 끝났다면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ghci</a:t>
            </a:r>
            <a:r>
              <a:rPr lang="ko-KR" altLang="en-US" sz="1600" dirty="0"/>
              <a:t> 를 입력하면</a:t>
            </a:r>
            <a:r>
              <a:rPr lang="en-US" altLang="ko-KR" sz="1600" dirty="0"/>
              <a:t>, </a:t>
            </a:r>
            <a:r>
              <a:rPr lang="ko-KR" altLang="en-US" sz="1600" dirty="0"/>
              <a:t>콘솔에서 </a:t>
            </a:r>
            <a:r>
              <a:rPr lang="ko-KR" altLang="en-US" sz="1600" dirty="0" err="1"/>
              <a:t>하스켈</a:t>
            </a:r>
            <a:r>
              <a:rPr lang="ko-KR" altLang="en-US" sz="1600" dirty="0"/>
              <a:t> 인터프리터를 즉시 열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인터프리터를 나가는 방법은 </a:t>
            </a:r>
            <a:r>
              <a:rPr lang="en-US" altLang="ko-KR" sz="1600" dirty="0"/>
              <a:t>:q </a:t>
            </a:r>
            <a:r>
              <a:rPr lang="ko-KR" altLang="en-US" sz="1600" dirty="0"/>
              <a:t>을 입력하여 나갈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하스켈은</a:t>
            </a:r>
            <a:r>
              <a:rPr lang="ko-KR" altLang="en-US" sz="1600" dirty="0"/>
              <a:t> </a:t>
            </a:r>
            <a:r>
              <a:rPr lang="en-US" altLang="ko-KR" sz="1600" dirty="0"/>
              <a:t>*.</a:t>
            </a:r>
            <a:r>
              <a:rPr lang="en-US" altLang="ko-KR" sz="1600" dirty="0" err="1"/>
              <a:t>hs</a:t>
            </a:r>
            <a:r>
              <a:rPr lang="ko-KR" altLang="en-US" sz="1600" dirty="0"/>
              <a:t>파일을 사용하여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ghc</a:t>
            </a:r>
            <a:r>
              <a:rPr lang="ko-KR" altLang="en-US" sz="1600" dirty="0"/>
              <a:t>로 컴파일 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Code</a:t>
            </a:r>
            <a:r>
              <a:rPr lang="ko-KR" altLang="en-US" sz="1600" dirty="0"/>
              <a:t> </a:t>
            </a:r>
            <a:r>
              <a:rPr lang="en-US" altLang="ko-KR" sz="1600" dirty="0"/>
              <a:t>runner</a:t>
            </a:r>
            <a:r>
              <a:rPr lang="ko-KR" altLang="en-US" sz="1600" dirty="0"/>
              <a:t>는 </a:t>
            </a:r>
            <a:r>
              <a:rPr lang="en-US" altLang="ko-KR" sz="1600" dirty="0"/>
              <a:t>C/C++, Haskell</a:t>
            </a:r>
            <a:r>
              <a:rPr lang="ko-KR" altLang="en-US" sz="1600" dirty="0"/>
              <a:t>뿐만 아니라 다양한</a:t>
            </a:r>
            <a:r>
              <a:rPr lang="en-US" altLang="ko-KR" sz="1600" dirty="0"/>
              <a:t> </a:t>
            </a:r>
            <a:r>
              <a:rPr lang="ko-KR" altLang="en-US" sz="1600" dirty="0"/>
              <a:t>언어를 컴파일 하도록 설정 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.c, .</a:t>
            </a:r>
            <a:r>
              <a:rPr lang="en-US" altLang="ko-KR" sz="1600" dirty="0" err="1"/>
              <a:t>cpp</a:t>
            </a:r>
            <a:r>
              <a:rPr lang="en-US" altLang="ko-KR" sz="1600" dirty="0"/>
              <a:t>, .</a:t>
            </a:r>
            <a:r>
              <a:rPr lang="en-US" altLang="ko-KR" sz="1600" dirty="0" err="1"/>
              <a:t>hs</a:t>
            </a:r>
            <a:r>
              <a:rPr lang="ko-KR" altLang="en-US" sz="1600" dirty="0"/>
              <a:t>파일을 만들고 </a:t>
            </a:r>
            <a:r>
              <a:rPr lang="en-US" altLang="ko-KR" sz="1600" dirty="0" err="1"/>
              <a:t>vscode</a:t>
            </a:r>
            <a:r>
              <a:rPr lang="en-US" altLang="ko-KR" sz="1600" dirty="0"/>
              <a:t> </a:t>
            </a:r>
            <a:r>
              <a:rPr lang="ko-KR" altLang="en-US" sz="1600" dirty="0"/>
              <a:t>우 상단에 </a:t>
            </a:r>
            <a:r>
              <a:rPr lang="en-US" altLang="ko-KR" sz="1600" dirty="0"/>
              <a:t>run</a:t>
            </a:r>
            <a:r>
              <a:rPr lang="ko-KR" altLang="en-US" sz="1600" dirty="0"/>
              <a:t>버튼이 뜨는지 확인 하고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run </a:t>
            </a:r>
            <a:r>
              <a:rPr lang="ko-KR" altLang="en-US" sz="1600" dirty="0"/>
              <a:t>버튼을 눌러 코드가 동작하는지 확인 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475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AB754-7BCB-31A6-6A90-963D2A7B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2AB29-91BF-5DBB-C60D-D31C4DB8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03361"/>
          </a:xfrm>
        </p:spPr>
        <p:txBody>
          <a:bodyPr/>
          <a:lstStyle/>
          <a:p>
            <a:r>
              <a:rPr lang="ko-KR" altLang="en-US" sz="1600" dirty="0"/>
              <a:t>알고리즘이란 컴퓨터가 따라 할 수 있도록 문제를 해결하는 절차나 방법을 자세히 설명하는 과정입니다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컴퓨터과학에서 모든 알고리즘은 계산 가능</a:t>
            </a:r>
            <a:r>
              <a:rPr lang="en-US" altLang="ko-KR" sz="1600" dirty="0"/>
              <a:t>(</a:t>
            </a:r>
            <a:r>
              <a:rPr lang="ko-KR" altLang="en-US" sz="1600" dirty="0"/>
              <a:t>튜링 완전</a:t>
            </a:r>
            <a:r>
              <a:rPr lang="en-US" altLang="ko-KR" sz="1600" dirty="0"/>
              <a:t>)</a:t>
            </a:r>
            <a:r>
              <a:rPr lang="ko-KR" altLang="en-US" sz="1600" dirty="0"/>
              <a:t> 해야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이는 계산이론에 배웠듯이 </a:t>
            </a:r>
            <a:r>
              <a:rPr lang="en-US" altLang="ko-KR" sz="1600" dirty="0"/>
              <a:t>DFA</a:t>
            </a:r>
            <a:r>
              <a:rPr lang="ko-KR" altLang="en-US" sz="1600" dirty="0"/>
              <a:t>로 변환 가능 해야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반드시 변환 되어야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복잡도는 알고리즘의 풀기 어려운 정도를 의미합니다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어떤 알고리즘이 풀기 어려운 정도를 확인하는 방법은 다양하게 존재하지만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시간소요와 공간소비를 주로 복잡도의 기준으로 사용하는 편입니다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시간소요를 기준으로 한 복잡도는 시간 복잡도 라고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공간소비를 기준으로 한 복잡도는 공간 복잡도 라고 하고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둘을 </a:t>
            </a:r>
            <a:r>
              <a:rPr lang="ko-KR" altLang="en-US" sz="1600" dirty="0" err="1"/>
              <a:t>빅오</a:t>
            </a:r>
            <a:r>
              <a:rPr lang="ko-KR" altLang="en-US" sz="1600" dirty="0"/>
              <a:t> 표기법으로 표현합니다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O(N), O(N^2) </a:t>
            </a:r>
            <a:r>
              <a:rPr lang="ko-KR" altLang="en-US" sz="1600" dirty="0"/>
              <a:t>와 같이 표현합니다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7649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4354</Words>
  <Application>Microsoft Office PowerPoint</Application>
  <PresentationFormat>와이드스크린</PresentationFormat>
  <Paragraphs>213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Malgun Gothic Semilight</vt:lpstr>
      <vt:lpstr>Malgun Gothic</vt:lpstr>
      <vt:lpstr>Calibri</vt:lpstr>
      <vt:lpstr>RetrospectVTI</vt:lpstr>
      <vt:lpstr>하계방학 – 알고리즘 1</vt:lpstr>
      <vt:lpstr>시작 전 전달사항</vt:lpstr>
      <vt:lpstr>목차</vt:lpstr>
      <vt:lpstr>개요</vt:lpstr>
      <vt:lpstr>개요</vt:lpstr>
      <vt:lpstr>개요</vt:lpstr>
      <vt:lpstr>gcc, g++</vt:lpstr>
      <vt:lpstr>ghc</vt:lpstr>
      <vt:lpstr>알고리즘, 복잡도</vt:lpstr>
      <vt:lpstr>시간복잡도</vt:lpstr>
      <vt:lpstr>(연습) 별 찍기</vt:lpstr>
      <vt:lpstr>(연습) 별 찍기</vt:lpstr>
      <vt:lpstr>문제 해결 기법</vt:lpstr>
      <vt:lpstr>논리 구현</vt:lpstr>
      <vt:lpstr>유클리드 호제법</vt:lpstr>
      <vt:lpstr>유클리드 호제법</vt:lpstr>
      <vt:lpstr>RSA키 생성 과정</vt:lpstr>
      <vt:lpstr>확장된 유클리드 호제법</vt:lpstr>
      <vt:lpstr>확장된 유클리드 호제법</vt:lpstr>
      <vt:lpstr>확장된 유클리드 호제법</vt:lpstr>
      <vt:lpstr>소수</vt:lpstr>
      <vt:lpstr>소수 판정</vt:lpstr>
      <vt:lpstr>더 빠른 소수 판정</vt:lpstr>
      <vt:lpstr>에라토스테네스의 체</vt:lpstr>
      <vt:lpstr>에라토스테네스의 체</vt:lpstr>
      <vt:lpstr>기하</vt:lpstr>
      <vt:lpstr>CCW</vt:lpstr>
      <vt:lpstr>CCW</vt:lpstr>
      <vt:lpstr>선형 자료구조</vt:lpstr>
      <vt:lpstr>선형 자료구조</vt:lpstr>
      <vt:lpstr>선형 구조 사용</vt:lpstr>
      <vt:lpstr>스택</vt:lpstr>
      <vt:lpstr>스택</vt:lpstr>
      <vt:lpstr>큐</vt:lpstr>
      <vt:lpstr>큐</vt:lpstr>
      <vt:lpstr>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minuHa</dc:creator>
  <cp:lastModifiedBy>Ha MinU</cp:lastModifiedBy>
  <cp:revision>91</cp:revision>
  <dcterms:created xsi:type="dcterms:W3CDTF">2023-06-22T07:39:13Z</dcterms:created>
  <dcterms:modified xsi:type="dcterms:W3CDTF">2023-06-27T12:54:30Z</dcterms:modified>
</cp:coreProperties>
</file>