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3" r:id="rId5"/>
    <p:sldId id="266" r:id="rId6"/>
    <p:sldId id="273" r:id="rId7"/>
    <p:sldId id="276" r:id="rId8"/>
    <p:sldId id="262" r:id="rId9"/>
    <p:sldId id="267" r:id="rId10"/>
    <p:sldId id="260" r:id="rId11"/>
    <p:sldId id="268" r:id="rId12"/>
    <p:sldId id="261" r:id="rId13"/>
    <p:sldId id="259" r:id="rId14"/>
    <p:sldId id="270" r:id="rId15"/>
    <p:sldId id="264" r:id="rId16"/>
    <p:sldId id="271" r:id="rId17"/>
    <p:sldId id="265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C9FCF-00A8-7DB6-4371-1757F112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우선순위 큐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82C99-B0BC-8D92-6B88-598918F8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33867" cy="4026929"/>
          </a:xfrm>
        </p:spPr>
        <p:txBody>
          <a:bodyPr/>
          <a:lstStyle/>
          <a:p>
            <a:r>
              <a:rPr lang="ko-KR" altLang="en-US" sz="1400" dirty="0"/>
              <a:t>우선순위 큐는 선형 큐와는 다르게 어떠한 우선순위를 가지고 값을 저장하는 자료구조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우선순위는 임의로 결정하지만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 우선순위를 가지고 각 원소들이 비교가능해야 한다는 조건이 반드시 성립해야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힙은</a:t>
            </a:r>
            <a:r>
              <a:rPr lang="ko-KR" altLang="en-US" sz="1400" dirty="0"/>
              <a:t> 완전 이진 트리 형태의 자료구조를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자료구조는 우선순위 큐를 구현하기에 적합하여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같이 묶어 사용하는 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배열이 반드시 </a:t>
            </a:r>
            <a:r>
              <a:rPr lang="ko-KR" altLang="en-US" sz="1400" dirty="0" err="1"/>
              <a:t>힙의</a:t>
            </a:r>
            <a:r>
              <a:rPr lang="ko-KR" altLang="en-US" sz="1400" dirty="0"/>
              <a:t> 구조라는 것을 알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우선순위 큐를 배열에 구현할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마지막 원소를 맨 뒤에 더하고</a:t>
            </a:r>
            <a:r>
              <a:rPr lang="en-US" altLang="ko-KR" sz="1400" dirty="0"/>
              <a:t>, </a:t>
            </a:r>
            <a:r>
              <a:rPr lang="ko-KR" altLang="en-US" sz="1400" dirty="0"/>
              <a:t>동작하는 방식으로 하면 우선순위 큐를 구현 할 수 있을 것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대표적으로 사용하는 우선순위 방식은 최대 값 방식인 </a:t>
            </a:r>
            <a:r>
              <a:rPr lang="en-US" altLang="ko-KR" sz="1400" dirty="0"/>
              <a:t>maxheap</a:t>
            </a:r>
            <a:r>
              <a:rPr lang="ko-KR" altLang="en-US" sz="1400" dirty="0"/>
              <a:t>과 최소 값 방식인 </a:t>
            </a:r>
            <a:r>
              <a:rPr lang="en-US" altLang="ko-KR" sz="1400" dirty="0"/>
              <a:t>minheap</a:t>
            </a:r>
            <a:r>
              <a:rPr lang="ko-KR" altLang="en-US" sz="1400" dirty="0"/>
              <a:t>을 사용하는 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힙</a:t>
            </a:r>
            <a:r>
              <a:rPr lang="ko-KR" altLang="en-US" sz="1400" dirty="0"/>
              <a:t> 자료구조는 배열을 그대로 사용하면 되고</a:t>
            </a:r>
            <a:r>
              <a:rPr lang="en-US" altLang="ko-KR" sz="1400" dirty="0"/>
              <a:t>, push</a:t>
            </a:r>
            <a:r>
              <a:rPr lang="ko-KR" altLang="en-US" sz="1400" dirty="0"/>
              <a:t>함수</a:t>
            </a:r>
            <a:r>
              <a:rPr lang="en-US" altLang="ko-KR" sz="1400" dirty="0"/>
              <a:t>, pop</a:t>
            </a:r>
            <a:r>
              <a:rPr lang="ko-KR" altLang="en-US" sz="1400" dirty="0"/>
              <a:t>함수는 다음과 같이 구할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push </a:t>
            </a:r>
            <a:r>
              <a:rPr lang="ko-KR" altLang="en-US" sz="1400" dirty="0"/>
              <a:t>함수 </a:t>
            </a:r>
            <a:r>
              <a:rPr lang="en-US" altLang="ko-KR" sz="1400" dirty="0"/>
              <a:t>: </a:t>
            </a:r>
            <a:r>
              <a:rPr lang="ko-KR" altLang="en-US" sz="1400" dirty="0"/>
              <a:t>배열을 추가하고 맨 뒤에 추가한 뒤</a:t>
            </a:r>
            <a:r>
              <a:rPr lang="en-US" altLang="ko-KR" sz="1400" dirty="0"/>
              <a:t>, </a:t>
            </a:r>
            <a:r>
              <a:rPr lang="ko-KR" altLang="en-US" sz="1400" dirty="0"/>
              <a:t>부모 노드와 자식 노드 간의 규칙을 검증하여 위치에 맞게 값을 </a:t>
            </a:r>
            <a:r>
              <a:rPr lang="en-US" altLang="ko-KR" sz="1400" dirty="0"/>
              <a:t>swap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pop</a:t>
            </a:r>
            <a:r>
              <a:rPr lang="ko-KR" altLang="en-US" sz="1400" dirty="0"/>
              <a:t> 함수 </a:t>
            </a:r>
            <a:r>
              <a:rPr lang="en-US" altLang="ko-KR" sz="1400" dirty="0"/>
              <a:t>: </a:t>
            </a:r>
            <a:r>
              <a:rPr lang="ko-KR" altLang="en-US" sz="1400" dirty="0"/>
              <a:t>맨 위의 값을 맨 뒤의 값과 교환 한 뒤</a:t>
            </a:r>
            <a:r>
              <a:rPr lang="en-US" altLang="ko-KR" sz="1400" dirty="0"/>
              <a:t>, </a:t>
            </a:r>
            <a:r>
              <a:rPr lang="ko-KR" altLang="en-US" sz="1400" dirty="0"/>
              <a:t>부모 노드와 자식 노드 간의 규칙을 검증하여 위치에 맞게 값을 </a:t>
            </a:r>
            <a:r>
              <a:rPr lang="en-US" altLang="ko-KR" sz="1400" dirty="0"/>
              <a:t>swap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힙</a:t>
            </a:r>
            <a:r>
              <a:rPr lang="ko-KR" altLang="en-US" sz="1400" dirty="0"/>
              <a:t> 정렬은 </a:t>
            </a:r>
            <a:r>
              <a:rPr lang="en-US" altLang="ko-KR" sz="1400" dirty="0"/>
              <a:t>minheap</a:t>
            </a:r>
            <a:r>
              <a:rPr lang="ko-KR" altLang="en-US" sz="1400" dirty="0"/>
              <a:t>을 사용해서 모든 원소를 다 넣고</a:t>
            </a:r>
            <a:r>
              <a:rPr lang="en-US" altLang="ko-KR" sz="1400" dirty="0"/>
              <a:t>, </a:t>
            </a:r>
            <a:r>
              <a:rPr lang="ko-KR" altLang="en-US" sz="1400" dirty="0"/>
              <a:t>다 빼서 순서대로 정렬하는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push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  <a:r>
              <a:rPr lang="ko-KR" altLang="en-US" sz="1400" dirty="0"/>
              <a:t>이고</a:t>
            </a:r>
            <a:r>
              <a:rPr lang="en-US" altLang="ko-KR" sz="1400" dirty="0"/>
              <a:t>, pop</a:t>
            </a:r>
            <a:r>
              <a:rPr lang="ko-KR" altLang="en-US" sz="1400" dirty="0"/>
              <a:t>함수도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원소에 대해 시도한다면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정렬은 </a:t>
            </a:r>
            <a:r>
              <a:rPr lang="en-US" altLang="ko-KR" sz="1400" dirty="0"/>
              <a:t>O(2NlogN)</a:t>
            </a:r>
            <a:r>
              <a:rPr lang="ko-KR" altLang="en-US" sz="1400" dirty="0"/>
              <a:t>이 될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59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218F-6429-4AC0-F0D2-6F830D18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우선순위 큐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D6D18-F46D-D15C-31F2-FDFADBFB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4276" y="2120900"/>
            <a:ext cx="729048" cy="474019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0BDEB-23F4-8A03-6A56-C616E2B3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24" y="1940985"/>
            <a:ext cx="2813131" cy="4410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EAE600-3D7B-82CE-DF3F-FE8FDB23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85"/>
          <a:stretch/>
        </p:blipFill>
        <p:spPr>
          <a:xfrm>
            <a:off x="5069277" y="3138615"/>
            <a:ext cx="3039515" cy="3212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C13509-E2AC-8A83-105B-A2EEBE613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614" y="3727402"/>
            <a:ext cx="1869297" cy="26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D64F-05BD-D3EA-3936-89E836E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27976-2BE1-FF0B-8960-B45E3FF3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139293" cy="512583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3DC6EF-D8ED-F846-C43F-71DF7828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2778" y="2120900"/>
            <a:ext cx="1248033" cy="430770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5A5FC-CF55-49C1-8D44-16EEB5BB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59" y="2551670"/>
            <a:ext cx="4352429" cy="37990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99DFBD-BD7D-3435-F54E-6B6A83AC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" y="3429000"/>
            <a:ext cx="3085451" cy="295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DF5104-9A8F-1650-D034-2720EE40E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49" y="1937596"/>
            <a:ext cx="3202523" cy="44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1B109-AB52-8B1F-D395-8349E73D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유니온 </a:t>
            </a:r>
            <a:r>
              <a:rPr lang="ko-KR" altLang="en-US" dirty="0" err="1"/>
              <a:t>파인드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ADD38-4EB7-8D6D-FC30-77D25FAE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유니온 </a:t>
            </a:r>
            <a:r>
              <a:rPr lang="ko-KR" altLang="en-US" sz="1400" dirty="0" err="1"/>
              <a:t>파인드</a:t>
            </a:r>
            <a:r>
              <a:rPr lang="ko-KR" altLang="en-US" sz="1400" dirty="0"/>
              <a:t> 알고리즘은 그래프 알고리즘으로</a:t>
            </a:r>
            <a:r>
              <a:rPr lang="en-US" altLang="ko-KR" sz="1400" dirty="0"/>
              <a:t>,</a:t>
            </a:r>
            <a:r>
              <a:rPr lang="ko-KR" altLang="en-US" sz="1400" dirty="0"/>
              <a:t> 원소들이 연결 되어 있는지 빠르게 판단할 때 사용하는 방법입니다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연결되어 있는지 확인 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트리를 사용해서 이들을 빠르게 구할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배열을 하나 더 만들어 이 배열에는 해당 원소 그룹의 원소를 표기합니다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표기한 원소가 트리의 형태를 띄게 되는데 이를 길이가 하나인 트리로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대표원소를 표기하여 </a:t>
            </a:r>
            <a:r>
              <a:rPr lang="en-US" altLang="ko-KR" sz="1400" dirty="0"/>
              <a:t>O(1) </a:t>
            </a:r>
            <a:r>
              <a:rPr lang="ko-KR" altLang="en-US" sz="1400" dirty="0"/>
              <a:t>접근이 가능하도록 하는 것이 핵심입니다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그러기 위해 </a:t>
            </a:r>
            <a:r>
              <a:rPr lang="en-US" altLang="ko-KR" sz="1400" dirty="0"/>
              <a:t>union</a:t>
            </a:r>
            <a:r>
              <a:rPr lang="ko-KR" altLang="en-US" sz="1400" dirty="0"/>
              <a:t>함수와 </a:t>
            </a:r>
            <a:r>
              <a:rPr lang="en-US" altLang="ko-KR" sz="1400" dirty="0"/>
              <a:t>find</a:t>
            </a:r>
            <a:r>
              <a:rPr lang="ko-KR" altLang="en-US" sz="1400" dirty="0"/>
              <a:t>함수를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find</a:t>
            </a:r>
            <a:r>
              <a:rPr lang="ko-KR" altLang="en-US" sz="1400" dirty="0"/>
              <a:t> 함수 </a:t>
            </a:r>
            <a:r>
              <a:rPr lang="en-US" altLang="ko-KR" sz="1400" dirty="0"/>
              <a:t>: </a:t>
            </a:r>
            <a:r>
              <a:rPr lang="ko-KR" altLang="en-US" sz="1400" dirty="0"/>
              <a:t>원소의 그룹에 속한 대표원소를 구하면서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더 빠르게 구하도록 갱신합니다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union</a:t>
            </a:r>
            <a:r>
              <a:rPr lang="ko-KR" altLang="en-US" sz="1400" dirty="0"/>
              <a:t> 함수 </a:t>
            </a:r>
            <a:r>
              <a:rPr lang="en-US" altLang="ko-KR" sz="1400" dirty="0"/>
              <a:t>: </a:t>
            </a:r>
            <a:r>
              <a:rPr lang="ko-KR" altLang="en-US" sz="1400" dirty="0"/>
              <a:t>다른 두 그룹을 하나의 그룹으로 대표원소를 맞춥니다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find</a:t>
            </a:r>
            <a:r>
              <a:rPr lang="ko-KR" altLang="en-US" sz="1400" dirty="0"/>
              <a:t>와 </a:t>
            </a:r>
            <a:r>
              <a:rPr lang="en-US" altLang="ko-KR" sz="1400" dirty="0"/>
              <a:t>union</a:t>
            </a:r>
            <a:r>
              <a:rPr lang="ko-KR" altLang="en-US" sz="1400" dirty="0"/>
              <a:t>함수의 정의에 따라 달라 지겠지만</a:t>
            </a:r>
            <a:r>
              <a:rPr lang="en-US" altLang="ko-KR" sz="1400" dirty="0"/>
              <a:t>, </a:t>
            </a:r>
            <a:r>
              <a:rPr lang="ko-KR" altLang="en-US" sz="1400" dirty="0"/>
              <a:t>위의 방식을 사용한다고 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find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 </a:t>
            </a:r>
            <a:r>
              <a:rPr lang="ko-KR" altLang="en-US" sz="1400" dirty="0"/>
              <a:t>이 되고</a:t>
            </a:r>
            <a:r>
              <a:rPr lang="en-US" altLang="ko-KR" sz="1400" dirty="0"/>
              <a:t>, union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O(2) </a:t>
            </a:r>
            <a:r>
              <a:rPr lang="ko-KR" altLang="en-US" sz="1400" dirty="0"/>
              <a:t>일 것입니다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유니온 </a:t>
            </a:r>
            <a:r>
              <a:rPr lang="ko-KR" altLang="en-US" sz="1400" dirty="0" err="1"/>
              <a:t>파인드는</a:t>
            </a:r>
            <a:r>
              <a:rPr lang="ko-KR" altLang="en-US" sz="1400" dirty="0"/>
              <a:t> 집합의 합을 구할 때나 두 집합이 서로소인지 판별해야 하는 문제에서 유용하게 쓰일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69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C977-8436-B2A1-93A6-5645F615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92552" cy="1450757"/>
          </a:xfrm>
        </p:spPr>
        <p:txBody>
          <a:bodyPr/>
          <a:lstStyle/>
          <a:p>
            <a:pPr algn="ctr"/>
            <a:r>
              <a:rPr lang="ko-KR" altLang="en-US" dirty="0"/>
              <a:t>유니온 </a:t>
            </a:r>
            <a:r>
              <a:rPr lang="ko-KR" altLang="en-US" dirty="0" err="1"/>
              <a:t>파인드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1430B-1BCC-DCF8-4DB0-6F67FEA7E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D8C4A9-1D1A-24F4-BF4F-6804AFF3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902" y="2140203"/>
            <a:ext cx="1189955" cy="517268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4CCE6F-9270-ADA7-E3FD-83F71DF6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32" y="47758"/>
            <a:ext cx="3757368" cy="3529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CEF74D-69C2-DF5B-DD9C-790DACD9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27" y="3577583"/>
            <a:ext cx="5239273" cy="2802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D30C13-10C2-2DA8-7DF5-CD79680E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3" y="3111403"/>
            <a:ext cx="2452816" cy="32684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254F0F-BF52-BD62-EC8A-40588109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659" y="1916379"/>
            <a:ext cx="3638460" cy="44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E2C4-6CBC-4A85-0375-295A0C7E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최소 공통 조상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9EBFB-FCBC-DF9D-7BEE-CCD9C1AD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7567"/>
          </a:xfrm>
        </p:spPr>
        <p:txBody>
          <a:bodyPr/>
          <a:lstStyle/>
          <a:p>
            <a:r>
              <a:rPr lang="ko-KR" altLang="en-US" sz="1600" dirty="0"/>
              <a:t>최소 공통 조상은 트리 자료구조에서 임의의 두 원소를 골라 이 원소의 공통이 되는 조상들 중에서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깊이가 가장 깊은 조상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최소인 공통 조상</a:t>
            </a:r>
            <a:r>
              <a:rPr lang="en-US" altLang="ko-KR" sz="1600" dirty="0"/>
              <a:t>)</a:t>
            </a:r>
            <a:r>
              <a:rPr lang="ko-KR" altLang="en-US" sz="1600" dirty="0"/>
              <a:t>을 찾아내는 알고리즘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원소의 </a:t>
            </a:r>
            <a:r>
              <a:rPr lang="ko-KR" altLang="en-US" sz="1600" dirty="0" err="1"/>
              <a:t>부모노드를</a:t>
            </a:r>
            <a:r>
              <a:rPr lang="ko-KR" altLang="en-US" sz="1600" dirty="0"/>
              <a:t> 기록하여 하나씩 거슬러 올라간다면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O(depth)</a:t>
            </a:r>
            <a:r>
              <a:rPr lang="ko-KR" altLang="en-US" sz="1600" dirty="0"/>
              <a:t>의 비용으로 최소 공통 조상을 찾아낼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구체적으로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두 원소의 각 부모를 따라 둘의 높이를 맞추고</a:t>
            </a:r>
            <a:r>
              <a:rPr lang="en-US" altLang="ko-KR" sz="1600" dirty="0"/>
              <a:t>, </a:t>
            </a:r>
            <a:r>
              <a:rPr lang="ko-KR" altLang="en-US" sz="1600" dirty="0"/>
              <a:t>각각 하나씩 부모를 거슬러 올라가면서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둘의 최소공통 조상이 같아지면</a:t>
            </a:r>
            <a:r>
              <a:rPr lang="en-US" altLang="ko-KR" sz="1600" dirty="0"/>
              <a:t>, </a:t>
            </a:r>
            <a:r>
              <a:rPr lang="ko-KR" altLang="en-US" sz="1600" dirty="0"/>
              <a:t>값을 반환합니다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최소 공통 조상 알고리즘은 트리 자료의 두 원소 간의 최대 공통 부분을 찾는 방식을 사용될 수도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객체의 상속 개념에서도 위와 같은 방식으로</a:t>
            </a:r>
            <a:br>
              <a:rPr lang="en-US" altLang="ko-KR" sz="1600" dirty="0"/>
            </a:br>
            <a:r>
              <a:rPr lang="ko-KR" altLang="en-US" sz="1600" dirty="0"/>
              <a:t>두 객체의 공통 상속 객체를 찾아내는 상황에서도 적용가능 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추가로 최소 공통 조상은 </a:t>
            </a:r>
            <a:r>
              <a:rPr lang="en-US" altLang="ko-KR" sz="1600" dirty="0"/>
              <a:t>O(log(depth))</a:t>
            </a:r>
            <a:r>
              <a:rPr lang="ko-KR" altLang="en-US" sz="1600" dirty="0"/>
              <a:t>로 최적화 할 수도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직속 부모 노드만 저장하는 것이 아니라</a:t>
            </a:r>
            <a:r>
              <a:rPr lang="en-US" altLang="ko-KR" sz="1600" dirty="0"/>
              <a:t>, 2^k </a:t>
            </a:r>
            <a:r>
              <a:rPr lang="ko-KR" altLang="en-US" sz="1600" dirty="0"/>
              <a:t>번째 조상을 구해서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en-US" altLang="ko-KR" sz="1600" dirty="0"/>
              <a:t>DP</a:t>
            </a:r>
            <a:r>
              <a:rPr lang="ko-KR" altLang="en-US" sz="1600" dirty="0"/>
              <a:t>에 이를 기록하여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답을 찾을 때는 </a:t>
            </a:r>
            <a:r>
              <a:rPr lang="en-US" altLang="ko-KR" sz="1600" dirty="0"/>
              <a:t>2^k</a:t>
            </a:r>
            <a:r>
              <a:rPr lang="ko-KR" altLang="en-US" sz="1600" dirty="0"/>
              <a:t>씩 조상을 거슬러 </a:t>
            </a:r>
            <a:r>
              <a:rPr lang="en-US" altLang="ko-KR" sz="1600" dirty="0"/>
              <a:t>log</a:t>
            </a:r>
            <a:r>
              <a:rPr lang="ko-KR" altLang="en-US" sz="1600" dirty="0"/>
              <a:t>에 가까운 속도로 찾을 수 있을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7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52DB8-22A2-E19E-0B57-39AAB1D3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최소 공통 조상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A2343-0776-6C27-6B52-CD44CBD6E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AFDBE3A-5814-7C4C-DFDE-573542D22C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C70D4A-98E3-D790-5129-D60E1DE9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41" y="1972227"/>
            <a:ext cx="3994753" cy="4386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B29A97-8FE6-2A5A-DB74-5B666715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38" y="2501901"/>
            <a:ext cx="4639735" cy="30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2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B84E-AD47-4B86-6C94-D3E0633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세그먼트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B21DD-45E4-3E86-AB14-0E6A79A8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세그먼트 트리는 트리의 구간 정보를 원소에 저장하여</a:t>
            </a:r>
            <a:br>
              <a:rPr lang="en-US" altLang="ko-KR" sz="1600" dirty="0"/>
            </a:br>
            <a:r>
              <a:rPr lang="ko-KR" altLang="en-US" sz="1600" dirty="0"/>
              <a:t>임의의 쿼리에 대해서</a:t>
            </a:r>
            <a:r>
              <a:rPr lang="en-US" altLang="ko-KR" sz="1600" dirty="0"/>
              <a:t> </a:t>
            </a:r>
            <a:r>
              <a:rPr lang="ko-KR" altLang="en-US" sz="1600" dirty="0"/>
              <a:t>더 빠르게 답을 구할 수 있도록 미리 값을 구하고 사용하는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트리의 원소는 어떠한 구간을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값은 해당 구간의 원하는 정보를 가지도록 하기위해</a:t>
            </a:r>
            <a:br>
              <a:rPr lang="en-US" altLang="ko-KR" sz="1600" dirty="0"/>
            </a:br>
            <a:r>
              <a:rPr lang="en-US" altLang="ko-KR" sz="1600" dirty="0" err="1"/>
              <a:t>init</a:t>
            </a:r>
            <a:r>
              <a:rPr lang="ko-KR" altLang="en-US" sz="1600" dirty="0"/>
              <a:t>함수</a:t>
            </a:r>
            <a:r>
              <a:rPr lang="en-US" altLang="ko-KR" sz="1600" dirty="0"/>
              <a:t>, update</a:t>
            </a:r>
            <a:r>
              <a:rPr lang="ko-KR" altLang="en-US" sz="1600" dirty="0"/>
              <a:t>함수</a:t>
            </a:r>
            <a:r>
              <a:rPr lang="en-US" altLang="ko-KR" sz="1600" dirty="0"/>
              <a:t>, query</a:t>
            </a:r>
            <a:r>
              <a:rPr lang="ko-KR" altLang="en-US" sz="1600" dirty="0"/>
              <a:t>함수를 정의하고 이들을 사용합니다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build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세그먼트 트리의 구간을 지정하고 초기 값을 조건에 맞게 구합니다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update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특정 값을 변경하려는 경우 포함된 모든 구간원소들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조상노드</a:t>
            </a:r>
            <a:r>
              <a:rPr lang="en-US" altLang="ko-KR" sz="1600" dirty="0"/>
              <a:t>)</a:t>
            </a:r>
            <a:r>
              <a:rPr lang="ko-KR" altLang="en-US" sz="1600" dirty="0"/>
              <a:t>을 모두 갱신합니다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query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구간 쿼리를 하려고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이미 구해 놓은 구간 값들을 보고 값을 구합니다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build</a:t>
            </a:r>
            <a:r>
              <a:rPr lang="ko-KR" altLang="en-US" sz="1600" dirty="0"/>
              <a:t>함수는 모든 원소의 개수 만큼 채우기 때문에</a:t>
            </a:r>
            <a:r>
              <a:rPr lang="en-US" altLang="ko-KR" sz="1600" dirty="0"/>
              <a:t>, O(2N) 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update</a:t>
            </a:r>
            <a:r>
              <a:rPr lang="ko-KR" altLang="en-US" sz="1600" dirty="0"/>
              <a:t>함수는 어떤 리프 노드 하나를 변경하면</a:t>
            </a:r>
            <a:r>
              <a:rPr lang="en-US" altLang="ko-KR" sz="1600" dirty="0"/>
              <a:t>, </a:t>
            </a:r>
            <a:r>
              <a:rPr lang="ko-KR" altLang="en-US" sz="1600" dirty="0"/>
              <a:t>조상의 개수만큼 변경하기 때문에</a:t>
            </a:r>
            <a:r>
              <a:rPr lang="en-US" altLang="ko-KR" sz="1600" dirty="0"/>
              <a:t>, O(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)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query</a:t>
            </a:r>
            <a:r>
              <a:rPr lang="ko-KR" altLang="en-US" sz="1600" dirty="0"/>
              <a:t>함수는 어떤 구간을 설정하면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이미 구해 놓은 구간들의 조합을 활용해서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O(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) </a:t>
            </a:r>
            <a:r>
              <a:rPr lang="ko-KR" altLang="en-US" sz="1600" dirty="0"/>
              <a:t>으로 값을 구할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19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1229B3-E767-3993-1C31-D8EAB560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" y="1681065"/>
            <a:ext cx="3577158" cy="80395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세그먼트 트리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E6774-1887-C9B1-75B8-114DE4E3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397" y="2782905"/>
            <a:ext cx="840193" cy="54546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60FFC43-B67E-40D1-B062-C44A031E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70" y="1506943"/>
            <a:ext cx="4965362" cy="4866054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29FE91E-CED2-92E2-930C-7543B778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92" y="1508468"/>
            <a:ext cx="3429492" cy="48645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60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1229B3-E767-3993-1C31-D8EAB560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87" y="1673115"/>
            <a:ext cx="3577158" cy="80395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세그먼트 트리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E6774-1887-C9B1-75B8-114DE4E3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816" y="2782905"/>
            <a:ext cx="1011774" cy="54546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E1AAB-0F03-FB24-B460-1532383B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91" y="37808"/>
            <a:ext cx="5064654" cy="415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D9026-F8DF-7E30-5E5C-D3949FBE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91" y="4209362"/>
            <a:ext cx="3607114" cy="21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14" name="Picture 4" descr="활기찬 녹색 숲">
            <a:extLst>
              <a:ext uri="{FF2B5EF4-FFF2-40B4-BE49-F238E27FC236}">
                <a16:creationId xmlns:a16="http://schemas.microsoft.com/office/drawing/2014/main" id="{56ABAA51-7034-7645-8850-CC0E3E27A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9" r="3021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/>
              <a:t>트리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BST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트리 순회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우선순위 큐</a:t>
            </a:r>
            <a:r>
              <a:rPr lang="en-US" altLang="ko-KR"/>
              <a:t>, </a:t>
            </a:r>
            <a:r>
              <a:rPr lang="ko-KR" altLang="en-US"/>
              <a:t>힙 정렬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유니온 파인드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최소공통 조상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세그먼트 트리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860C6-4D5E-3ACD-8E44-848D73C6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31822-1F02-6425-9C06-4F39DA52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704"/>
            <a:ext cx="10058400" cy="4348204"/>
          </a:xfrm>
        </p:spPr>
        <p:txBody>
          <a:bodyPr/>
          <a:lstStyle/>
          <a:p>
            <a:r>
              <a:rPr lang="ko-KR" altLang="en-US" sz="1400" dirty="0"/>
              <a:t>트리 구조는 수학에서 그래프 이론의 일종으로 그래프의 특수한 케이스로 분류합니다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그래프에서 반사관계</a:t>
            </a:r>
            <a:r>
              <a:rPr lang="en-US" altLang="ko-KR" sz="1400" dirty="0"/>
              <a:t>,</a:t>
            </a:r>
            <a:r>
              <a:rPr lang="ko-KR" altLang="en-US" sz="1400" dirty="0"/>
              <a:t> 대칭관계</a:t>
            </a:r>
            <a:r>
              <a:rPr lang="en-US" altLang="ko-KR" sz="1400" dirty="0"/>
              <a:t>, </a:t>
            </a:r>
            <a:r>
              <a:rPr lang="ko-KR" altLang="en-US" sz="1400" dirty="0"/>
              <a:t>추이관계 이 세 가지로 총 </a:t>
            </a:r>
            <a:r>
              <a:rPr lang="en-US" altLang="ko-KR" sz="1400" dirty="0"/>
              <a:t>8</a:t>
            </a:r>
            <a:r>
              <a:rPr lang="ko-KR" altLang="en-US" sz="1400" dirty="0"/>
              <a:t>가지로 유형을 분류 할 수 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트리는 추이 관계만을 성립하는 관계입니다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이를 통해 알 수 있는 점은 트리는 화살표가 일정한 방향으로 진행하는 그래프이고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역으로 거슬러 올라갈 수 없는 순서를 작성할 수 있다는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이를 보통 위에서 아래로 내려가면서 우리가 아는 흔히 트리의 모습을 구성하는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트리 자료구조는 비선형 자료구조의 가장 기본형으로도 볼 수 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구현하기 위해서는 비선형 자료구조를 사용해서 구현해야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포인터와 클래스를 이용한 방법은 한 노드에 연결을 두 갈래로 진행하면 되는 구조이기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비선형이라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배열을 이용한 방법은 자식과 부모의 관계를 인덱스의 </a:t>
            </a:r>
            <a:r>
              <a:rPr lang="en-US" altLang="ko-KR" sz="1400" dirty="0"/>
              <a:t>2</a:t>
            </a:r>
            <a:r>
              <a:rPr lang="ko-KR" altLang="en-US" sz="1400" dirty="0"/>
              <a:t>배로 하여 일렬로 나열 할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접근은 임의로 할 수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역시 동일하게 비선형이라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두 가지 방법은 각각 장단점이 존재하는데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-</a:t>
            </a:r>
            <a:r>
              <a:rPr lang="ko-KR" altLang="en-US" sz="1400" dirty="0"/>
              <a:t>포인터 방식의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트리는 어떤 모양으로 들어올지 모르기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비대칭의 형태를 띄면 해당방식이 이득을 보고</a:t>
            </a:r>
            <a:r>
              <a:rPr lang="en-US" altLang="ko-KR" sz="1400" dirty="0"/>
              <a:t>, </a:t>
            </a:r>
            <a:r>
              <a:rPr lang="ko-KR" altLang="en-US" sz="1400" dirty="0"/>
              <a:t>코드가 직관적이며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무한한 확장성을 가지지만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입력 또는 출력 등의 메소드들을 정의 할 때 보다 더 힘들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반대로 배열을 사용한 방식은 원소당 메모리 할당량이 적고</a:t>
            </a:r>
            <a:r>
              <a:rPr lang="en-US" altLang="ko-KR" sz="1400" dirty="0"/>
              <a:t>, </a:t>
            </a:r>
            <a:r>
              <a:rPr lang="ko-KR" altLang="en-US" sz="1400" dirty="0"/>
              <a:t>메소드를 정의하기 쉽지만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비대칭의 형태를 띄면 구조 효율이 나빠지는 구조입니다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83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FD849-17D7-26FD-D39D-43D1D7A4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D8178-E385-DFE2-FA0F-8FC7ED17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78648"/>
          </a:xfrm>
        </p:spPr>
        <p:txBody>
          <a:bodyPr/>
          <a:lstStyle/>
          <a:p>
            <a:r>
              <a:rPr lang="ko-KR" altLang="en-US" sz="1400" dirty="0"/>
              <a:t>이진 탐색 트리는 비교가능한 원소들을 좌우로 정렬하는데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트리 구조로 값을 추가하는 것을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이진 탐색 트리는 다소 쉬운 </a:t>
            </a:r>
            <a:r>
              <a:rPr lang="en-US" altLang="ko-KR" sz="1400" dirty="0"/>
              <a:t>insert</a:t>
            </a:r>
            <a:r>
              <a:rPr lang="ko-KR" altLang="en-US" sz="1400" dirty="0"/>
              <a:t>함수와 </a:t>
            </a:r>
            <a:r>
              <a:rPr lang="en-US" altLang="ko-KR" sz="1400" dirty="0"/>
              <a:t>search</a:t>
            </a:r>
            <a:r>
              <a:rPr lang="ko-KR" altLang="en-US" sz="1400" dirty="0"/>
              <a:t>함수를 사용할 수 있다는 장점이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delete(update)</a:t>
            </a:r>
            <a:r>
              <a:rPr lang="ko-KR" altLang="en-US" sz="1400" dirty="0"/>
              <a:t>함수 구현의 어려움과 트리의 균형이 일관적이 않다는 단점으로</a:t>
            </a:r>
            <a:r>
              <a:rPr lang="en-US" altLang="ko-KR" sz="1400" dirty="0"/>
              <a:t>, </a:t>
            </a:r>
            <a:r>
              <a:rPr lang="ko-KR" altLang="en-US" sz="1400" dirty="0"/>
              <a:t>이를 그 자체로 사용하는 경우는 드물고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보통 균형 트리</a:t>
            </a:r>
            <a:r>
              <a:rPr lang="en-US" altLang="ko-KR" sz="1400" dirty="0"/>
              <a:t>(AVL)</a:t>
            </a:r>
            <a:r>
              <a:rPr lang="ko-KR" altLang="en-US" sz="1400" dirty="0"/>
              <a:t>나 데이터 베이스 또는 파일처리에서 자주 쓰이는 </a:t>
            </a:r>
            <a:r>
              <a:rPr lang="en-US" altLang="ko-KR" sz="1400" dirty="0" err="1"/>
              <a:t>Btree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응용해서 사용합니다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BST</a:t>
            </a:r>
            <a:r>
              <a:rPr lang="ko-KR" altLang="en-US" sz="1400" dirty="0"/>
              <a:t>의 </a:t>
            </a:r>
            <a:r>
              <a:rPr lang="en-US" altLang="ko-KR" sz="1400" dirty="0"/>
              <a:t>insert</a:t>
            </a:r>
            <a:r>
              <a:rPr lang="ko-KR" altLang="en-US" sz="1400" dirty="0"/>
              <a:t>와 </a:t>
            </a:r>
            <a:r>
              <a:rPr lang="en-US" altLang="ko-KR" sz="1400" dirty="0"/>
              <a:t>search</a:t>
            </a:r>
            <a:r>
              <a:rPr lang="ko-KR" altLang="en-US" sz="1400" dirty="0"/>
              <a:t>는 이분탐색 처럼 단순히 내려가면서 마지막 노드를 붙여서 추가하면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delete </a:t>
            </a:r>
            <a:r>
              <a:rPr lang="ko-KR" altLang="en-US" sz="1400" dirty="0"/>
              <a:t>함수는 세 가지 경우의 수로 나뉘어 작업을 진행하면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마지막 노드에 추가하는 방법</a:t>
            </a:r>
            <a:r>
              <a:rPr lang="en-US" altLang="ko-KR" sz="1400" dirty="0"/>
              <a:t> : </a:t>
            </a:r>
            <a:r>
              <a:rPr lang="ko-KR" altLang="en-US" sz="1400" dirty="0"/>
              <a:t>마지막 노드이면</a:t>
            </a:r>
            <a:r>
              <a:rPr lang="en-US" altLang="ko-KR" sz="1400" dirty="0"/>
              <a:t>, </a:t>
            </a:r>
            <a:r>
              <a:rPr lang="ko-KR" altLang="en-US" sz="1400" dirty="0"/>
              <a:t>지우고 자식을 </a:t>
            </a:r>
            <a:r>
              <a:rPr lang="en-US" altLang="ko-KR" sz="1400" dirty="0"/>
              <a:t>NULL</a:t>
            </a:r>
            <a:r>
              <a:rPr lang="ko-KR" altLang="en-US" sz="1400" dirty="0"/>
              <a:t>로 처리하면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위와 아래 하나가 있는 경우</a:t>
            </a:r>
            <a:r>
              <a:rPr lang="en-US" altLang="ko-KR" sz="1400" dirty="0"/>
              <a:t> : </a:t>
            </a:r>
            <a:r>
              <a:rPr lang="ko-KR" altLang="en-US" sz="1400" dirty="0"/>
              <a:t>해당 노드를 지우고 자식을 바로 지운 노드의 부모로 연결해줍니다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위와 아래 둘이 있는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노드를 지우고 자식 중 하나를 다른 자식의 좌측 끝</a:t>
            </a:r>
            <a:r>
              <a:rPr lang="en-US" altLang="ko-KR" sz="1400" dirty="0"/>
              <a:t>(</a:t>
            </a:r>
            <a:r>
              <a:rPr lang="ko-KR" altLang="en-US" sz="1400" dirty="0"/>
              <a:t>우측 끝</a:t>
            </a:r>
            <a:r>
              <a:rPr lang="en-US" altLang="ko-KR" sz="1400" dirty="0"/>
              <a:t>) 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en-US" altLang="ko-KR" sz="1400" dirty="0"/>
              <a:t>BST</a:t>
            </a:r>
            <a:r>
              <a:rPr lang="ko-KR" altLang="en-US" sz="1400" dirty="0"/>
              <a:t>룰에 맞게 붙여주고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만들어진 노드를 지운 노드의 부모로 연결해줍니다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AVL</a:t>
            </a:r>
            <a:r>
              <a:rPr lang="ko-KR" altLang="en-US" sz="1400" dirty="0"/>
              <a:t>트리의 경우 균형이 틀어졌다는 판단이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두 가지 회전을 사용해서 균형을 맞춥니다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Btree</a:t>
            </a:r>
            <a:r>
              <a:rPr lang="ko-KR" altLang="en-US" sz="1400" dirty="0"/>
              <a:t>트리의 경우 한 노드가 여러 데이터를 가지면서 여러 곳을 가리키고 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최대 간선 수를 정하여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효율적으로 관리하고 있는 방식입니다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균형 트리 방식임이 밝혀져 많이 사용되는 방식입니다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040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EA316-17B5-B8A0-0CBF-A1F60F4B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668162"/>
            <a:ext cx="3100136" cy="80890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BST</a:t>
            </a:r>
            <a:endParaRPr lang="ko-KR" alt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D455-3CA6-0BEA-2322-49665184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341" y="2790855"/>
            <a:ext cx="759874" cy="45719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972BF29-3EBE-1D1B-EAED-F88DBE73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68" y="40928"/>
            <a:ext cx="3759635" cy="6318717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2E2E063-D902-2DCB-A367-2031DB8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77" y="41156"/>
            <a:ext cx="2906505" cy="63184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EA316-17B5-B8A0-0CBF-A1F60F4B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668162"/>
            <a:ext cx="3100136" cy="80890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BST</a:t>
            </a:r>
            <a:endParaRPr lang="ko-KR" alt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D455-3CA6-0BEA-2322-49665184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205" y="2790855"/>
            <a:ext cx="1007010" cy="45719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1A0BD-FD81-2264-897D-2BF5B5F7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18" y="138045"/>
            <a:ext cx="5434117" cy="62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EA316-17B5-B8A0-0CBF-A1F60F4B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668162"/>
            <a:ext cx="3100136" cy="80890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AVL_Tree</a:t>
            </a:r>
            <a:endParaRPr lang="ko-KR" alt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D455-3CA6-0BEA-2322-49665184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205" y="2790855"/>
            <a:ext cx="1007010" cy="45719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51C88D93-90F0-D98B-5CFA-5911CA1C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35" y="7578"/>
            <a:ext cx="3080938" cy="5188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89513-3E56-F534-DCF9-6220B160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" y="3429431"/>
            <a:ext cx="3969601" cy="2965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0487A-D5D1-94D3-028C-628056D9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46" y="1711880"/>
            <a:ext cx="4508189" cy="468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2A4A0-E61B-D1E6-E2D2-C49BCF66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514" y="5199702"/>
            <a:ext cx="2440904" cy="12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0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CC031-1734-10B4-D94F-C5C1E94F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트리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BB9BA-356A-BF60-4823-106CBCF7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1323"/>
          </a:xfrm>
        </p:spPr>
        <p:txBody>
          <a:bodyPr/>
          <a:lstStyle/>
          <a:p>
            <a:r>
              <a:rPr lang="ko-KR" altLang="en-US" sz="1400" dirty="0"/>
              <a:t>트리를 순회하는 방법은 크게 </a:t>
            </a:r>
            <a:r>
              <a:rPr lang="en-US" altLang="ko-KR" sz="1400" dirty="0"/>
              <a:t>4 </a:t>
            </a:r>
            <a:r>
              <a:rPr lang="ko-KR" altLang="en-US" sz="1400" dirty="0"/>
              <a:t>가지로 전위순회</a:t>
            </a:r>
            <a:r>
              <a:rPr lang="en-US" altLang="ko-KR" sz="1400" dirty="0"/>
              <a:t>, </a:t>
            </a:r>
            <a:r>
              <a:rPr lang="ko-KR" altLang="en-US" sz="1400" dirty="0"/>
              <a:t>중위순회</a:t>
            </a:r>
            <a:r>
              <a:rPr lang="en-US" altLang="ko-KR" sz="1400" dirty="0"/>
              <a:t>, </a:t>
            </a:r>
            <a:r>
              <a:rPr lang="ko-KR" altLang="en-US" sz="1400" dirty="0"/>
              <a:t>후위순회</a:t>
            </a:r>
            <a:r>
              <a:rPr lang="en-US" altLang="ko-KR" sz="1400" dirty="0"/>
              <a:t>, </a:t>
            </a:r>
            <a:r>
              <a:rPr lang="ko-KR" altLang="en-US" sz="1400" dirty="0"/>
              <a:t>레벨순회가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전위 순회</a:t>
            </a:r>
            <a:r>
              <a:rPr lang="en-US" altLang="ko-KR" sz="1400" dirty="0"/>
              <a:t> : </a:t>
            </a:r>
            <a:r>
              <a:rPr lang="ko-KR" altLang="en-US" sz="1400" dirty="0"/>
              <a:t>순회를 진행하면서 막힐 때까지 이동하다가 막히면 돌아서 막히지 않은 곳으로 이동하는 방법입니다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우측 아래 그림으로 설명하면</a:t>
            </a:r>
            <a:r>
              <a:rPr lang="en-US" altLang="ko-KR" sz="1400" dirty="0"/>
              <a:t>, F -&gt; B -&gt; A -&gt; D -&gt; C -&gt; E -&gt; G -&gt; I -&gt; H </a:t>
            </a:r>
            <a:r>
              <a:rPr lang="ko-KR" altLang="en-US" sz="1400" dirty="0"/>
              <a:t>순으로 순회하는 방법이라 볼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</a:t>
            </a:r>
            <a:r>
              <a:rPr lang="ko-KR" altLang="en-US" sz="1400" dirty="0"/>
              <a:t>중위 순회 </a:t>
            </a:r>
            <a:r>
              <a:rPr lang="en-US" altLang="ko-KR" sz="1400" dirty="0"/>
              <a:t>: </a:t>
            </a:r>
            <a:r>
              <a:rPr lang="ko-KR" altLang="en-US" sz="1400" dirty="0"/>
              <a:t>먼저 좌측으로 이동 한 뒤에 끝에 도달하면 방문하면서 부모 노드도 방문하고</a:t>
            </a:r>
            <a:r>
              <a:rPr lang="en-US" altLang="ko-KR" sz="1400" dirty="0"/>
              <a:t>, </a:t>
            </a:r>
            <a:r>
              <a:rPr lang="ko-KR" altLang="en-US" sz="1400" dirty="0"/>
              <a:t>우측으로 이동하면서</a:t>
            </a:r>
            <a:br>
              <a:rPr lang="en-US" altLang="ko-KR" sz="1400" dirty="0"/>
            </a:br>
            <a:r>
              <a:rPr lang="ko-KR" altLang="en-US" sz="1400" dirty="0"/>
              <a:t>위의 내용을 반복하는 방법입니다</a:t>
            </a:r>
            <a:r>
              <a:rPr lang="en-US" altLang="ko-KR" sz="1400" dirty="0"/>
              <a:t>. A -&gt; B -&gt; C -&gt; D -&gt; E -&gt; F -&gt; G -&gt; H -&gt; I </a:t>
            </a:r>
            <a:r>
              <a:rPr lang="ko-KR" altLang="en-US" sz="1400" dirty="0"/>
              <a:t>순으로 순회하는 방법이라 볼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3). </a:t>
            </a:r>
            <a:r>
              <a:rPr lang="ko-KR" altLang="en-US" sz="1400" dirty="0"/>
              <a:t>후위 순회 </a:t>
            </a:r>
            <a:r>
              <a:rPr lang="en-US" altLang="ko-KR" sz="1400" dirty="0"/>
              <a:t>: </a:t>
            </a:r>
            <a:r>
              <a:rPr lang="ko-KR" altLang="en-US" sz="1400" dirty="0"/>
              <a:t>먼저 자식 노드를 이동한 뒤에 </a:t>
            </a:r>
            <a:r>
              <a:rPr lang="ko-KR" altLang="en-US" sz="1400" dirty="0" err="1"/>
              <a:t>자식노드를</a:t>
            </a:r>
            <a:r>
              <a:rPr lang="ko-KR" altLang="en-US" sz="1400" dirty="0"/>
              <a:t> 모두 방문하면</a:t>
            </a:r>
            <a:br>
              <a:rPr lang="en-US" altLang="ko-KR" sz="1400" dirty="0"/>
            </a:br>
            <a:r>
              <a:rPr lang="ko-KR" altLang="en-US" sz="1400" dirty="0" err="1"/>
              <a:t>부모노드를</a:t>
            </a:r>
            <a:r>
              <a:rPr lang="ko-KR" altLang="en-US" sz="1400" dirty="0"/>
              <a:t> 방문 할 수 있는 방법이라 볼 수 있는 방법입니다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A -&gt; C -&gt; E -&gt; D -&gt; B -&gt; H-&gt; I -&gt; G -&gt; F </a:t>
            </a:r>
            <a:r>
              <a:rPr lang="ko-KR" altLang="en-US" sz="1400" dirty="0"/>
              <a:t>순으로 순회하는 방법이라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위 세 순회방법은 코드로 볼 때 더 확실하게 감을 잡을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4). </a:t>
            </a:r>
            <a:r>
              <a:rPr lang="ko-KR" altLang="en-US" sz="1400" dirty="0"/>
              <a:t>레벨 순회 </a:t>
            </a:r>
            <a:r>
              <a:rPr lang="en-US" altLang="ko-KR" sz="1400" dirty="0"/>
              <a:t>: </a:t>
            </a:r>
            <a:r>
              <a:rPr lang="ko-KR" altLang="en-US" sz="1400" dirty="0"/>
              <a:t>큐 자료구조를 이용하여 노드를 방문 한 뒤에 </a:t>
            </a:r>
            <a:r>
              <a:rPr lang="ko-KR" altLang="en-US" sz="1400" dirty="0" err="1"/>
              <a:t>자식노드를</a:t>
            </a:r>
            <a:r>
              <a:rPr lang="ko-KR" altLang="en-US" sz="1400" dirty="0"/>
              <a:t> 모두 방문하고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 err="1"/>
              <a:t>자식노드로</a:t>
            </a:r>
            <a:r>
              <a:rPr lang="ko-KR" altLang="en-US" sz="1400" dirty="0"/>
              <a:t> 이동한 뒤 위의 내용을 반복하는 방법입니다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 -&gt; B -&gt; G -&gt; A -&gt; D -&gt; I -&gt; C -&gt; E -&gt; H </a:t>
            </a:r>
            <a:r>
              <a:rPr lang="ko-KR" altLang="en-US" sz="1400" dirty="0"/>
              <a:t>순으로 순회하는 방법이라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정렬된 이진 트리">
            <a:extLst>
              <a:ext uri="{FF2B5EF4-FFF2-40B4-BE49-F238E27FC236}">
                <a16:creationId xmlns:a16="http://schemas.microsoft.com/office/drawing/2014/main" id="{9C171A65-116D-D979-8B51-0051E8BB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33" y="3988646"/>
            <a:ext cx="2999140" cy="23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6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6B8B-3BB5-FC6B-D8F6-C98A062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트리 순회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019A1-5F73-A55C-965B-CAEC5F886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7DCEBA-F181-7D08-F9B6-35AAFF413A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A54511-C0CB-1B58-AADB-D4844EF1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13" y="2521973"/>
            <a:ext cx="2082782" cy="38161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DF657E-183E-5811-2B2B-1E00E08C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5" y="2521973"/>
            <a:ext cx="2564869" cy="38161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695B02-1953-B96B-E68B-C9028CE8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28" y="2521973"/>
            <a:ext cx="5076168" cy="21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66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1476</Words>
  <Application>Microsoft Office PowerPoint</Application>
  <PresentationFormat>와이드스크린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 Semilight</vt:lpstr>
      <vt:lpstr>Malgun Gothic</vt:lpstr>
      <vt:lpstr>Calibri</vt:lpstr>
      <vt:lpstr>RetrospectVTI</vt:lpstr>
      <vt:lpstr>하계방학 – 알고리즘 4</vt:lpstr>
      <vt:lpstr>목차</vt:lpstr>
      <vt:lpstr>트리</vt:lpstr>
      <vt:lpstr>BST</vt:lpstr>
      <vt:lpstr>BST</vt:lpstr>
      <vt:lpstr>BST</vt:lpstr>
      <vt:lpstr>AVL_Tree</vt:lpstr>
      <vt:lpstr>트리 순회</vt:lpstr>
      <vt:lpstr>트리 순회</vt:lpstr>
      <vt:lpstr>우선순위 큐(힙)</vt:lpstr>
      <vt:lpstr>우선순위 큐(힙)</vt:lpstr>
      <vt:lpstr>Heap Sort</vt:lpstr>
      <vt:lpstr>유니온 파인드</vt:lpstr>
      <vt:lpstr>유니온 파인드</vt:lpstr>
      <vt:lpstr>최소 공통 조상</vt:lpstr>
      <vt:lpstr>최소 공통 조상</vt:lpstr>
      <vt:lpstr>세그먼트 트리</vt:lpstr>
      <vt:lpstr>세그먼트 트리</vt:lpstr>
      <vt:lpstr>세그먼트 트리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137</cp:revision>
  <dcterms:created xsi:type="dcterms:W3CDTF">2023-06-22T07:39:13Z</dcterms:created>
  <dcterms:modified xsi:type="dcterms:W3CDTF">2023-07-16T11:20:36Z</dcterms:modified>
</cp:coreProperties>
</file>