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D0C6B-8DC1-4D22-BAD8-757E40FA1774}" v="122" dt="2025-04-24T04:00:5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금복/(이금복)/현장대리인/SK" userId="640220e4-54d7-45f4-8a64-c0c97b953455" providerId="ADAL" clId="{8FED0C6B-8DC1-4D22-BAD8-757E40FA1774}"/>
    <pc:docChg chg="undo custSel addSld modSld">
      <pc:chgData name="이금복/(이금복)/현장대리인/SK" userId="640220e4-54d7-45f4-8a64-c0c97b953455" providerId="ADAL" clId="{8FED0C6B-8DC1-4D22-BAD8-757E40FA1774}" dt="2025-04-24T04:01:22.624" v="1787" actId="20577"/>
      <pc:docMkLst>
        <pc:docMk/>
      </pc:docMkLst>
      <pc:sldChg chg="modSp mod">
        <pc:chgData name="이금복/(이금복)/현장대리인/SK" userId="640220e4-54d7-45f4-8a64-c0c97b953455" providerId="ADAL" clId="{8FED0C6B-8DC1-4D22-BAD8-757E40FA1774}" dt="2025-04-24T03:51:47.942" v="302" actId="14100"/>
        <pc:sldMkLst>
          <pc:docMk/>
          <pc:sldMk cId="3642258364" sldId="256"/>
        </pc:sldMkLst>
        <pc:spChg chg="mod">
          <ac:chgData name="이금복/(이금복)/현장대리인/SK" userId="640220e4-54d7-45f4-8a64-c0c97b953455" providerId="ADAL" clId="{8FED0C6B-8DC1-4D22-BAD8-757E40FA1774}" dt="2025-04-24T03:51:47.942" v="302" actId="14100"/>
          <ac:spMkLst>
            <pc:docMk/>
            <pc:sldMk cId="3642258364" sldId="256"/>
            <ac:spMk id="6" creationId="{1FB36E0E-221D-86EF-F254-734BE133F771}"/>
          </ac:spMkLst>
        </pc:spChg>
      </pc:sldChg>
      <pc:sldChg chg="addSp modSp mod">
        <pc:chgData name="이금복/(이금복)/현장대리인/SK" userId="640220e4-54d7-45f4-8a64-c0c97b953455" providerId="ADAL" clId="{8FED0C6B-8DC1-4D22-BAD8-757E40FA1774}" dt="2025-04-24T03:49:44.422" v="196" actId="20577"/>
        <pc:sldMkLst>
          <pc:docMk/>
          <pc:sldMk cId="1212147803" sldId="259"/>
        </pc:sldMkLst>
        <pc:spChg chg="mod">
          <ac:chgData name="이금복/(이금복)/현장대리인/SK" userId="640220e4-54d7-45f4-8a64-c0c97b953455" providerId="ADAL" clId="{8FED0C6B-8DC1-4D22-BAD8-757E40FA1774}" dt="2025-04-24T03:48:36.954" v="142"/>
          <ac:spMkLst>
            <pc:docMk/>
            <pc:sldMk cId="1212147803" sldId="259"/>
            <ac:spMk id="3" creationId="{D25DF3E9-2163-432B-EBC6-1E17D1D81ACC}"/>
          </ac:spMkLst>
        </pc:spChg>
        <pc:spChg chg="add mod">
          <ac:chgData name="이금복/(이금복)/현장대리인/SK" userId="640220e4-54d7-45f4-8a64-c0c97b953455" providerId="ADAL" clId="{8FED0C6B-8DC1-4D22-BAD8-757E40FA1774}" dt="2025-04-24T03:49:44.422" v="196" actId="20577"/>
          <ac:spMkLst>
            <pc:docMk/>
            <pc:sldMk cId="1212147803" sldId="259"/>
            <ac:spMk id="5" creationId="{8E9B861E-B81A-DE1E-8868-A1361028EA34}"/>
          </ac:spMkLst>
        </pc:spChg>
        <pc:spChg chg="add mod">
          <ac:chgData name="이금복/(이금복)/현장대리인/SK" userId="640220e4-54d7-45f4-8a64-c0c97b953455" providerId="ADAL" clId="{8FED0C6B-8DC1-4D22-BAD8-757E40FA1774}" dt="2025-04-24T03:49:16.647" v="169" actId="20577"/>
          <ac:spMkLst>
            <pc:docMk/>
            <pc:sldMk cId="1212147803" sldId="259"/>
            <ac:spMk id="7" creationId="{1E6186EC-3132-EF6F-58C5-F1D1550E6187}"/>
          </ac:spMkLst>
        </pc:spChg>
      </pc:sldChg>
      <pc:sldChg chg="addSp delSp modSp add mod">
        <pc:chgData name="이금복/(이금복)/현장대리인/SK" userId="640220e4-54d7-45f4-8a64-c0c97b953455" providerId="ADAL" clId="{8FED0C6B-8DC1-4D22-BAD8-757E40FA1774}" dt="2025-04-24T03:51:03.815" v="287" actId="1076"/>
        <pc:sldMkLst>
          <pc:docMk/>
          <pc:sldMk cId="1034817772" sldId="260"/>
        </pc:sldMkLst>
        <pc:spChg chg="mod">
          <ac:chgData name="이금복/(이금복)/현장대리인/SK" userId="640220e4-54d7-45f4-8a64-c0c97b953455" providerId="ADAL" clId="{8FED0C6B-8DC1-4D22-BAD8-757E40FA1774}" dt="2025-04-24T03:50:18.157" v="203" actId="14100"/>
          <ac:spMkLst>
            <pc:docMk/>
            <pc:sldMk cId="1034817772" sldId="260"/>
            <ac:spMk id="2" creationId="{B9103FE7-5173-9699-EEE2-5FD6E85B06B1}"/>
          </ac:spMkLst>
        </pc:spChg>
        <pc:spChg chg="mod">
          <ac:chgData name="이금복/(이금복)/현장대리인/SK" userId="640220e4-54d7-45f4-8a64-c0c97b953455" providerId="ADAL" clId="{8FED0C6B-8DC1-4D22-BAD8-757E40FA1774}" dt="2025-04-24T03:50:59.394" v="285"/>
          <ac:spMkLst>
            <pc:docMk/>
            <pc:sldMk cId="1034817772" sldId="260"/>
            <ac:spMk id="3" creationId="{3A84937C-ACAF-44F0-35F1-63B0CEA75937}"/>
          </ac:spMkLst>
        </pc:spChg>
        <pc:spChg chg="add mod">
          <ac:chgData name="이금복/(이금복)/현장대리인/SK" userId="640220e4-54d7-45f4-8a64-c0c97b953455" providerId="ADAL" clId="{8FED0C6B-8DC1-4D22-BAD8-757E40FA1774}" dt="2025-04-24T03:50:03.349" v="198"/>
          <ac:spMkLst>
            <pc:docMk/>
            <pc:sldMk cId="1034817772" sldId="260"/>
            <ac:spMk id="4" creationId="{0435A0BB-5E15-4517-39C7-7A390EB05879}"/>
          </ac:spMkLst>
        </pc:spChg>
        <pc:spChg chg="mod">
          <ac:chgData name="이금복/(이금복)/현장대리인/SK" userId="640220e4-54d7-45f4-8a64-c0c97b953455" providerId="ADAL" clId="{8FED0C6B-8DC1-4D22-BAD8-757E40FA1774}" dt="2025-04-24T03:51:03.815" v="287" actId="1076"/>
          <ac:spMkLst>
            <pc:docMk/>
            <pc:sldMk cId="1034817772" sldId="260"/>
            <ac:spMk id="5" creationId="{5425C07A-5B1A-A7A3-DA2B-48FF21FD22C7}"/>
          </ac:spMkLst>
        </pc:spChg>
        <pc:spChg chg="add del mod">
          <ac:chgData name="이금복/(이금복)/현장대리인/SK" userId="640220e4-54d7-45f4-8a64-c0c97b953455" providerId="ADAL" clId="{8FED0C6B-8DC1-4D22-BAD8-757E40FA1774}" dt="2025-04-24T03:50:09.711" v="201" actId="478"/>
          <ac:spMkLst>
            <pc:docMk/>
            <pc:sldMk cId="1034817772" sldId="260"/>
            <ac:spMk id="6" creationId="{1968D9B5-FC8B-6E01-0F4A-3C061C50AA34}"/>
          </ac:spMkLst>
        </pc:spChg>
        <pc:spChg chg="del">
          <ac:chgData name="이금복/(이금복)/현장대리인/SK" userId="640220e4-54d7-45f4-8a64-c0c97b953455" providerId="ADAL" clId="{8FED0C6B-8DC1-4D22-BAD8-757E40FA1774}" dt="2025-04-24T03:51:00.153" v="286" actId="478"/>
          <ac:spMkLst>
            <pc:docMk/>
            <pc:sldMk cId="1034817772" sldId="260"/>
            <ac:spMk id="7" creationId="{0B70DE66-EABB-920A-BBF7-D0A346CBCC23}"/>
          </ac:spMkLst>
        </pc:spChg>
        <pc:spChg chg="mod">
          <ac:chgData name="이금복/(이금복)/현장대리인/SK" userId="640220e4-54d7-45f4-8a64-c0c97b953455" providerId="ADAL" clId="{8FED0C6B-8DC1-4D22-BAD8-757E40FA1774}" dt="2025-04-24T03:50:08.127" v="200"/>
          <ac:spMkLst>
            <pc:docMk/>
            <pc:sldMk cId="1034817772" sldId="260"/>
            <ac:spMk id="12" creationId="{7A3892E6-3948-C534-EBCC-2691F5D6C3E3}"/>
          </ac:spMkLst>
        </pc:spChg>
      </pc:sldChg>
      <pc:sldChg chg="delSp modSp add mod">
        <pc:chgData name="이금복/(이금복)/현장대리인/SK" userId="640220e4-54d7-45f4-8a64-c0c97b953455" providerId="ADAL" clId="{8FED0C6B-8DC1-4D22-BAD8-757E40FA1774}" dt="2025-04-24T03:56:37.695" v="952"/>
        <pc:sldMkLst>
          <pc:docMk/>
          <pc:sldMk cId="4188219621" sldId="261"/>
        </pc:sldMkLst>
        <pc:spChg chg="mod">
          <ac:chgData name="이금복/(이금복)/현장대리인/SK" userId="640220e4-54d7-45f4-8a64-c0c97b953455" providerId="ADAL" clId="{8FED0C6B-8DC1-4D22-BAD8-757E40FA1774}" dt="2025-04-24T03:51:40.198" v="300" actId="20577"/>
          <ac:spMkLst>
            <pc:docMk/>
            <pc:sldMk cId="4188219621" sldId="261"/>
            <ac:spMk id="2" creationId="{8BA54DEB-7E86-E6F9-BD38-FB89D08F9A5E}"/>
          </ac:spMkLst>
        </pc:spChg>
        <pc:spChg chg="mod">
          <ac:chgData name="이금복/(이금복)/현장대리인/SK" userId="640220e4-54d7-45f4-8a64-c0c97b953455" providerId="ADAL" clId="{8FED0C6B-8DC1-4D22-BAD8-757E40FA1774}" dt="2025-04-24T03:56:37.695" v="952"/>
          <ac:spMkLst>
            <pc:docMk/>
            <pc:sldMk cId="4188219621" sldId="261"/>
            <ac:spMk id="3" creationId="{4E5ADFE3-D0CD-5088-EDDA-9EB9B7363210}"/>
          </ac:spMkLst>
        </pc:spChg>
        <pc:spChg chg="del mod">
          <ac:chgData name="이금복/(이금복)/현장대리인/SK" userId="640220e4-54d7-45f4-8a64-c0c97b953455" providerId="ADAL" clId="{8FED0C6B-8DC1-4D22-BAD8-757E40FA1774}" dt="2025-04-24T03:52:35.078" v="304" actId="478"/>
          <ac:spMkLst>
            <pc:docMk/>
            <pc:sldMk cId="4188219621" sldId="261"/>
            <ac:spMk id="5" creationId="{C5BDDA3B-0EAD-8AFF-5771-F07B2F260706}"/>
          </ac:spMkLst>
        </pc:spChg>
      </pc:sldChg>
      <pc:sldChg chg="addSp delSp modSp add mod">
        <pc:chgData name="이금복/(이금복)/현장대리인/SK" userId="640220e4-54d7-45f4-8a64-c0c97b953455" providerId="ADAL" clId="{8FED0C6B-8DC1-4D22-BAD8-757E40FA1774}" dt="2025-04-24T04:01:22.624" v="1787" actId="20577"/>
        <pc:sldMkLst>
          <pc:docMk/>
          <pc:sldMk cId="3511755002" sldId="262"/>
        </pc:sldMkLst>
        <pc:spChg chg="del">
          <ac:chgData name="이금복/(이금복)/현장대리인/SK" userId="640220e4-54d7-45f4-8a64-c0c97b953455" providerId="ADAL" clId="{8FED0C6B-8DC1-4D22-BAD8-757E40FA1774}" dt="2025-04-24T03:57:02.721" v="968" actId="478"/>
          <ac:spMkLst>
            <pc:docMk/>
            <pc:sldMk cId="3511755002" sldId="262"/>
            <ac:spMk id="2" creationId="{3C59D7FE-A917-7321-4D9F-FF801E6F2BDB}"/>
          </ac:spMkLst>
        </pc:spChg>
        <pc:spChg chg="add mod">
          <ac:chgData name="이금복/(이금복)/현장대리인/SK" userId="640220e4-54d7-45f4-8a64-c0c97b953455" providerId="ADAL" clId="{8FED0C6B-8DC1-4D22-BAD8-757E40FA1774}" dt="2025-04-24T04:01:22.624" v="1787" actId="20577"/>
          <ac:spMkLst>
            <pc:docMk/>
            <pc:sldMk cId="3511755002" sldId="262"/>
            <ac:spMk id="3" creationId="{2466E3D7-3880-BCA5-C405-DF8C44BA3D07}"/>
          </ac:spMkLst>
        </pc:spChg>
        <pc:spChg chg="mod">
          <ac:chgData name="이금복/(이금복)/현장대리인/SK" userId="640220e4-54d7-45f4-8a64-c0c97b953455" providerId="ADAL" clId="{8FED0C6B-8DC1-4D22-BAD8-757E40FA1774}" dt="2025-04-24T03:57:12.636" v="970" actId="20577"/>
          <ac:spMkLst>
            <pc:docMk/>
            <pc:sldMk cId="3511755002" sldId="262"/>
            <ac:spMk id="8" creationId="{8DC61DC0-01F3-6951-7966-DE10CC7D3C11}"/>
          </ac:spMkLst>
        </pc:spChg>
        <pc:spChg chg="mod">
          <ac:chgData name="이금복/(이금복)/현장대리인/SK" userId="640220e4-54d7-45f4-8a64-c0c97b953455" providerId="ADAL" clId="{8FED0C6B-8DC1-4D22-BAD8-757E40FA1774}" dt="2025-04-24T03:57:01.693" v="967"/>
          <ac:spMkLst>
            <pc:docMk/>
            <pc:sldMk cId="3511755002" sldId="262"/>
            <ac:spMk id="12" creationId="{6092BED8-2FE6-3304-330E-23FB4BB1783E}"/>
          </ac:spMkLst>
        </pc:spChg>
        <pc:spChg chg="del">
          <ac:chgData name="이금복/(이금복)/현장대리인/SK" userId="640220e4-54d7-45f4-8a64-c0c97b953455" providerId="ADAL" clId="{8FED0C6B-8DC1-4D22-BAD8-757E40FA1774}" dt="2025-04-24T03:57:04.987" v="969" actId="478"/>
          <ac:spMkLst>
            <pc:docMk/>
            <pc:sldMk cId="3511755002" sldId="262"/>
            <ac:spMk id="14" creationId="{9E7DF919-5D54-D650-1F71-552B209EECB7}"/>
          </ac:spMkLst>
        </pc:spChg>
        <pc:spChg chg="mod">
          <ac:chgData name="이금복/(이금복)/현장대리인/SK" userId="640220e4-54d7-45f4-8a64-c0c97b953455" providerId="ADAL" clId="{8FED0C6B-8DC1-4D22-BAD8-757E40FA1774}" dt="2025-04-24T04:00:53.740" v="1757" actId="20577"/>
          <ac:spMkLst>
            <pc:docMk/>
            <pc:sldMk cId="3511755002" sldId="262"/>
            <ac:spMk id="17" creationId="{B729EAC9-6B55-5A1F-4192-3BDFC041172D}"/>
          </ac:spMkLst>
        </pc:spChg>
        <pc:spChg chg="del">
          <ac:chgData name="이금복/(이금복)/현장대리인/SK" userId="640220e4-54d7-45f4-8a64-c0c97b953455" providerId="ADAL" clId="{8FED0C6B-8DC1-4D22-BAD8-757E40FA1774}" dt="2025-04-24T03:57:54.857" v="1123" actId="478"/>
          <ac:spMkLst>
            <pc:docMk/>
            <pc:sldMk cId="3511755002" sldId="262"/>
            <ac:spMk id="18" creationId="{B0C5D479-B480-DD2A-ABD6-0F0C0C76BF30}"/>
          </ac:spMkLst>
        </pc:spChg>
        <pc:spChg chg="del">
          <ac:chgData name="이금복/(이금복)/현장대리인/SK" userId="640220e4-54d7-45f4-8a64-c0c97b953455" providerId="ADAL" clId="{8FED0C6B-8DC1-4D22-BAD8-757E40FA1774}" dt="2025-04-24T03:57:54.857" v="1123" actId="478"/>
          <ac:spMkLst>
            <pc:docMk/>
            <pc:sldMk cId="3511755002" sldId="262"/>
            <ac:spMk id="22" creationId="{CC67586A-5B3F-C756-A4E5-21028FBDFAFA}"/>
          </ac:spMkLst>
        </pc:spChg>
        <pc:spChg chg="del">
          <ac:chgData name="이금복/(이금복)/현장대리인/SK" userId="640220e4-54d7-45f4-8a64-c0c97b953455" providerId="ADAL" clId="{8FED0C6B-8DC1-4D22-BAD8-757E40FA1774}" dt="2025-04-24T03:57:54.857" v="1123" actId="478"/>
          <ac:spMkLst>
            <pc:docMk/>
            <pc:sldMk cId="3511755002" sldId="262"/>
            <ac:spMk id="23" creationId="{551F5DF9-AE89-4B6F-8C42-E2E9B63C70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FC7EF-EDE3-94FB-F7A0-7BE03E909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876CA8-6BA8-F77D-AC29-5D294C1B2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7E6EA-324F-EC6E-0CB7-A8A8D9AB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CFB85-34F8-11E7-B066-1E70A1A5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616F2-AFF9-232A-BA69-7FC16FE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86A-49DB-286C-85E2-8CFD610E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0F3BC-B985-0776-FEF0-1C9A63BF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46BF4-8D95-021E-CF05-A2F28CB2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919EA-BAB5-1560-6768-E4B03853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F88BD-8BFC-F779-43B0-0B529D0B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90A990-21EE-1FAA-3E08-A22DE25D3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8104A-CA92-512B-39FE-865B92EF2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37B2C-0DC5-00BB-72C7-FD6A4A7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9F610-CD4F-0BB5-AADA-1353DEE4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8317B-C66F-2482-6650-87816C2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7A15-EBD0-4FB0-85B8-9E3B3192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6AEB-0ACC-9C05-C34B-DDDE1384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C4CD-0287-4F18-C9B4-944A7FE7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19919-5A5C-72C0-366F-9EEB737C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CD71-394C-C7DE-C917-BFDA7FD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4DEC-4C77-B721-A62A-288A209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677B2-6E92-9AA4-EB95-E3446477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0DEFF-063D-273B-85EE-975D93C0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35DE1-6B9A-19C3-ABD0-05E2381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BD9FF-3864-4972-E1CB-456F9FE5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5723-93E1-A61C-31D1-17D5B0D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4FF1B-3E27-5609-D725-C1A9AF567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A0908-DCC0-D8A8-EF4C-CCB49ADEB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F7B25-F114-ADA3-095D-C74FEAF5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F7D7C-3832-4735-9A53-F194244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DD9D8-8F33-00C8-4616-88994717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3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8E1F4-081B-178A-3673-B0CB9157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6E403-24AA-62AE-939A-B34FC594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2A553-9DA0-5D44-B4DF-F5225C6A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2B77C-1955-BA12-B112-A614B2254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46CAE-D72C-EDB6-D3F3-2558127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9A1F32-9CBD-61AF-B2A9-8255133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B9E4AB-D208-C5FA-B74B-49D39160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0A5A37-29C6-08E2-3CA6-446D908F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533F1-0B27-707A-F6F0-ADE78B89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04ED9-398B-8EFD-9993-AD3A97C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6D7150-F44C-4F8A-F2DE-BF03F3DB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E1E3C-E9B9-0F72-A660-AD11C2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ADF8D-77D7-DFE5-CB5F-225ACD29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76D57-53E3-32B2-A5D2-581FCB39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2C8AE-646B-41B0-84C2-BF59996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79F0-586B-EDE4-AF5B-7B1C2D76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373DA-FCA7-BF2F-B908-1EF49DF1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0E423-E026-F186-0BA8-BDF78A9B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0CF33-6275-8B04-5FD1-11529EB2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D1879-BAD2-6BEA-1DCF-ED37EC51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4D292-C0CF-C4FF-9C0E-6755C2B8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65A87-BA2D-3388-D804-DB3E8EE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3735DB-3D0C-2452-CB13-5D4B02E39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346EC-0AC8-8BDE-A4C0-A1ADDA40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889FF-CCE4-7BE4-79C6-44A7E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48DF1-12E3-68CA-DBC5-E8431A77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64D82-97A5-60B3-E420-A222AA42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5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D3EA8-9ED9-9A65-9D65-F9AF7910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11236-429C-462C-8B56-6E19DA19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1059C-C783-5404-2262-926DDF011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B5B6F-4626-48CA-BF74-F3D49F69D10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4C9AD-EEEA-6AD6-6200-8ED060F60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B871-11F2-65D7-C4ED-14D97919B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D6967-8050-4DE7-B9B8-FA0C24938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6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D570C9-05B8-224D-E05D-B205465A0A90}"/>
              </a:ext>
            </a:extLst>
          </p:cNvPr>
          <p:cNvSpPr/>
          <p:nvPr/>
        </p:nvSpPr>
        <p:spPr>
          <a:xfrm>
            <a:off x="5693549" y="978976"/>
            <a:ext cx="5307365" cy="426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cds</a:t>
            </a:r>
            <a:r>
              <a:rPr lang="en-US" altLang="ko-KR" dirty="0"/>
              <a:t>/&lt;</a:t>
            </a:r>
            <a:r>
              <a:rPr lang="ko-KR" altLang="en-US" dirty="0"/>
              <a:t>네임스페이스</a:t>
            </a:r>
            <a:r>
              <a:rPr lang="en-US" altLang="ko-KR" dirty="0"/>
              <a:t>&gt;/if_&lt;</a:t>
            </a:r>
            <a:r>
              <a:rPr lang="ko-KR" altLang="en-US" dirty="0"/>
              <a:t>네임스페이스</a:t>
            </a:r>
            <a:r>
              <a:rPr lang="en-US" altLang="ko-KR" dirty="0"/>
              <a:t>&gt;.</a:t>
            </a:r>
            <a:r>
              <a:rPr lang="en-US" altLang="ko-KR" dirty="0" err="1"/>
              <a:t>cds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717E71-3561-8DB2-ACE2-087C27BB8D7B}"/>
              </a:ext>
            </a:extLst>
          </p:cNvPr>
          <p:cNvSpPr/>
          <p:nvPr/>
        </p:nvSpPr>
        <p:spPr>
          <a:xfrm>
            <a:off x="5693549" y="2731596"/>
            <a:ext cx="6344572" cy="426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srv</a:t>
            </a:r>
            <a:r>
              <a:rPr lang="en-US" altLang="ko-KR" dirty="0"/>
              <a:t>/handlers/&lt;</a:t>
            </a:r>
            <a:r>
              <a:rPr lang="ko-KR" altLang="en-US" dirty="0"/>
              <a:t>네임스페이스</a:t>
            </a:r>
            <a:r>
              <a:rPr lang="en-US" altLang="ko-KR" dirty="0"/>
              <a:t>&gt;/if_&lt;</a:t>
            </a:r>
            <a:r>
              <a:rPr lang="ko-KR" altLang="en-US" dirty="0"/>
              <a:t>네임스페이스</a:t>
            </a:r>
            <a:r>
              <a:rPr lang="en-US" altLang="ko-KR" dirty="0"/>
              <a:t>&gt;_handler.js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36E0E-221D-86EF-F254-734BE133F771}"/>
              </a:ext>
            </a:extLst>
          </p:cNvPr>
          <p:cNvSpPr/>
          <p:nvPr/>
        </p:nvSpPr>
        <p:spPr>
          <a:xfrm>
            <a:off x="5693549" y="3745707"/>
            <a:ext cx="5333260" cy="426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 err="1"/>
              <a:t>srv</a:t>
            </a:r>
            <a:r>
              <a:rPr lang="en-US" altLang="ko-KR" sz="1800" dirty="0"/>
              <a:t>/handlers/&lt;</a:t>
            </a:r>
            <a:r>
              <a:rPr lang="ko-KR" altLang="en-US" sz="1800" dirty="0"/>
              <a:t>네임스페이스</a:t>
            </a:r>
            <a:r>
              <a:rPr lang="en-US" altLang="ko-KR" sz="1800" dirty="0"/>
              <a:t>&gt;/if/</a:t>
            </a:r>
            <a:r>
              <a:rPr lang="en-US" altLang="ko-KR" sz="1800" dirty="0" err="1"/>
              <a:t>call_if</a:t>
            </a:r>
            <a:r>
              <a:rPr lang="en-US" altLang="ko-KR" sz="1800" dirty="0"/>
              <a:t>_&lt;</a:t>
            </a:r>
            <a:r>
              <a:rPr lang="ko-KR" altLang="en-US" sz="1800" dirty="0"/>
              <a:t>대상</a:t>
            </a:r>
            <a:r>
              <a:rPr lang="en-US" altLang="ko-KR" sz="1800" dirty="0"/>
              <a:t>&gt;.</a:t>
            </a:r>
            <a:r>
              <a:rPr lang="en-US" altLang="ko-KR" sz="1800" dirty="0" err="1"/>
              <a:t>js</a:t>
            </a:r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5B9301-9553-311C-A54B-7EEB1004FAB7}"/>
              </a:ext>
            </a:extLst>
          </p:cNvPr>
          <p:cNvSpPr/>
          <p:nvPr/>
        </p:nvSpPr>
        <p:spPr>
          <a:xfrm>
            <a:off x="272251" y="978976"/>
            <a:ext cx="2450239" cy="426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/procedure/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9D3D6-144D-C50B-8689-1F06C0D100D6}"/>
              </a:ext>
            </a:extLst>
          </p:cNvPr>
          <p:cNvSpPr txBox="1"/>
          <p:nvPr/>
        </p:nvSpPr>
        <p:spPr>
          <a:xfrm>
            <a:off x="134645" y="2709455"/>
            <a:ext cx="4552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Ex) </a:t>
            </a:r>
            <a:r>
              <a:rPr lang="ko-KR" altLang="en-US" sz="1600" dirty="0" err="1"/>
              <a:t>p_if_common_customer_rcv.hdbprocedure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CCE0-CF18-A560-D7EA-45C27CA4AA4A}"/>
              </a:ext>
            </a:extLst>
          </p:cNvPr>
          <p:cNvSpPr txBox="1"/>
          <p:nvPr/>
        </p:nvSpPr>
        <p:spPr>
          <a:xfrm>
            <a:off x="153879" y="1545141"/>
            <a:ext cx="4631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p_if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대상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ko-KR" altLang="en-US" sz="1600" dirty="0" err="1"/>
              <a:t>rcv.hdbprocedure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D2CA5-B512-8D23-44B0-AAF3DA1EB2B8}"/>
              </a:ext>
            </a:extLst>
          </p:cNvPr>
          <p:cNvSpPr txBox="1"/>
          <p:nvPr/>
        </p:nvSpPr>
        <p:spPr>
          <a:xfrm>
            <a:off x="153879" y="1947741"/>
            <a:ext cx="4631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p_if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대상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 err="1"/>
              <a:t>trsf</a:t>
            </a:r>
            <a:r>
              <a:rPr lang="ko-KR" altLang="en-US" sz="1600" dirty="0"/>
              <a:t>.</a:t>
            </a:r>
            <a:r>
              <a:rPr lang="ko-KR" altLang="en-US" sz="1600" dirty="0" err="1"/>
              <a:t>hdbprocedure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D087B-F329-0375-FB61-E3E55129ADE7}"/>
              </a:ext>
            </a:extLst>
          </p:cNvPr>
          <p:cNvSpPr txBox="1"/>
          <p:nvPr/>
        </p:nvSpPr>
        <p:spPr>
          <a:xfrm>
            <a:off x="272250" y="478485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HANA Procedure </a:t>
            </a:r>
            <a:r>
              <a:rPr lang="ko-KR" altLang="en-US" sz="2000" b="1" dirty="0"/>
              <a:t>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45E9C-CF42-F376-2CE7-9667A898CC2B}"/>
              </a:ext>
            </a:extLst>
          </p:cNvPr>
          <p:cNvSpPr txBox="1"/>
          <p:nvPr/>
        </p:nvSpPr>
        <p:spPr>
          <a:xfrm>
            <a:off x="5693550" y="478485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CAP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FF371-234B-C5BD-4B18-067FE054249E}"/>
              </a:ext>
            </a:extLst>
          </p:cNvPr>
          <p:cNvSpPr txBox="1"/>
          <p:nvPr/>
        </p:nvSpPr>
        <p:spPr>
          <a:xfrm>
            <a:off x="5693549" y="1488157"/>
            <a:ext cx="396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Ex) 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cds</a:t>
            </a:r>
            <a:r>
              <a:rPr lang="en-US" altLang="ko-KR" dirty="0"/>
              <a:t>/common/</a:t>
            </a:r>
            <a:r>
              <a:rPr lang="en-US" altLang="ko-KR" dirty="0" err="1"/>
              <a:t>if_common.cds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5842F-1E0E-0906-A265-2D825EBDB745}"/>
              </a:ext>
            </a:extLst>
          </p:cNvPr>
          <p:cNvSpPr txBox="1"/>
          <p:nvPr/>
        </p:nvSpPr>
        <p:spPr>
          <a:xfrm>
            <a:off x="5693550" y="2232169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3) CAP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핸들러</a:t>
            </a:r>
            <a:r>
              <a:rPr lang="ko-KR" altLang="en-US" sz="2000" b="1" dirty="0"/>
              <a:t>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732DD-C371-AC6D-6EA6-E6CC3A482AC7}"/>
              </a:ext>
            </a:extLst>
          </p:cNvPr>
          <p:cNvSpPr txBox="1"/>
          <p:nvPr/>
        </p:nvSpPr>
        <p:spPr>
          <a:xfrm>
            <a:off x="5577396" y="3246553"/>
            <a:ext cx="533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Ex) </a:t>
            </a:r>
            <a:r>
              <a:rPr lang="en-US" altLang="ko-KR" dirty="0" err="1"/>
              <a:t>srv</a:t>
            </a:r>
            <a:r>
              <a:rPr lang="en-US" altLang="ko-KR" dirty="0"/>
              <a:t>/handlers/common/if_common_handler.js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4EB8C-CD0F-9227-344E-BDC1BB473762}"/>
              </a:ext>
            </a:extLst>
          </p:cNvPr>
          <p:cNvSpPr txBox="1"/>
          <p:nvPr/>
        </p:nvSpPr>
        <p:spPr>
          <a:xfrm>
            <a:off x="5693547" y="4217610"/>
            <a:ext cx="448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파일 정리를 위해 </a:t>
            </a:r>
            <a:r>
              <a:rPr lang="en-US" altLang="ko-KR" dirty="0"/>
              <a:t>API </a:t>
            </a:r>
            <a:r>
              <a:rPr lang="ko-KR" altLang="en-US" dirty="0"/>
              <a:t>별 소스코드 구분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F2DB1-CACE-4690-CEDD-BA2493066FCF}"/>
              </a:ext>
            </a:extLst>
          </p:cNvPr>
          <p:cNvSpPr txBox="1"/>
          <p:nvPr/>
        </p:nvSpPr>
        <p:spPr>
          <a:xfrm>
            <a:off x="5693547" y="4846685"/>
            <a:ext cx="626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ERP</a:t>
            </a:r>
            <a:r>
              <a:rPr lang="ko-KR" altLang="en-US" dirty="0"/>
              <a:t> </a:t>
            </a:r>
            <a:r>
              <a:rPr lang="en-US" altLang="ko-KR" dirty="0" err="1"/>
              <a:t>odata</a:t>
            </a:r>
            <a:r>
              <a:rPr lang="ko-KR" altLang="en-US" dirty="0"/>
              <a:t> 호출</a:t>
            </a:r>
            <a:br>
              <a:rPr lang="en-US" altLang="ko-KR" dirty="0"/>
            </a:br>
            <a:r>
              <a:rPr lang="en-US" altLang="ko-KR" dirty="0"/>
              <a:t>(100</a:t>
            </a:r>
            <a:r>
              <a:rPr lang="ko-KR" altLang="en-US" dirty="0"/>
              <a:t>건씩 </a:t>
            </a:r>
            <a:r>
              <a:rPr lang="en-US" altLang="ko-KR" dirty="0"/>
              <a:t>paging </a:t>
            </a:r>
            <a:r>
              <a:rPr lang="ko-KR" altLang="en-US" dirty="0"/>
              <a:t>처리된 </a:t>
            </a:r>
            <a:r>
              <a:rPr lang="en-US" altLang="ko-KR" dirty="0" err="1"/>
              <a:t>odata</a:t>
            </a:r>
            <a:r>
              <a:rPr lang="ko-KR" altLang="en-US" dirty="0"/>
              <a:t> 반복하여 전체 호출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rcv</a:t>
            </a:r>
            <a:r>
              <a:rPr lang="en-US" altLang="ko-KR" dirty="0"/>
              <a:t> </a:t>
            </a:r>
            <a:r>
              <a:rPr lang="ko-KR" altLang="en-US" dirty="0"/>
              <a:t>프로시저 호출 </a:t>
            </a:r>
            <a:r>
              <a:rPr lang="en-US" altLang="ko-KR" dirty="0"/>
              <a:t>(ERP to </a:t>
            </a:r>
            <a:r>
              <a:rPr lang="ko-KR" altLang="en-US" dirty="0"/>
              <a:t>인터페이스 테이블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trsf</a:t>
            </a:r>
            <a:r>
              <a:rPr lang="en-US" altLang="ko-KR" dirty="0"/>
              <a:t> </a:t>
            </a:r>
            <a:r>
              <a:rPr lang="ko-KR" altLang="en-US" dirty="0"/>
              <a:t>프로시저 호출 </a:t>
            </a:r>
            <a:r>
              <a:rPr lang="en-US" altLang="ko-KR" dirty="0"/>
              <a:t>(</a:t>
            </a:r>
            <a:r>
              <a:rPr lang="ko-KR" altLang="en-US" dirty="0"/>
              <a:t>인터페이스 </a:t>
            </a:r>
            <a:r>
              <a:rPr lang="en-US" altLang="ko-KR" dirty="0"/>
              <a:t>to </a:t>
            </a:r>
            <a:r>
              <a:rPr lang="ko-KR" altLang="en-US" dirty="0"/>
              <a:t>본테이블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2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A7254-5E92-C7F1-7BDD-849B15E2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D1ECAF-12CA-ADE5-A419-9CC5F7651C89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HANA Procedure </a:t>
            </a:r>
            <a:r>
              <a:rPr lang="ko-KR" altLang="en-US" sz="2000" b="1" dirty="0"/>
              <a:t>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89D01-15D3-BE35-5BE5-53B595BB9C77}"/>
              </a:ext>
            </a:extLst>
          </p:cNvPr>
          <p:cNvSpPr txBox="1"/>
          <p:nvPr/>
        </p:nvSpPr>
        <p:spPr>
          <a:xfrm>
            <a:off x="3826276" y="247078"/>
            <a:ext cx="4631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p_if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대상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ko-KR" altLang="en-US" sz="1600" dirty="0" err="1"/>
              <a:t>rcv.hdbprocedure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F564D-9618-EDAA-5A1B-CC179500622C}"/>
              </a:ext>
            </a:extLst>
          </p:cNvPr>
          <p:cNvSpPr txBox="1"/>
          <p:nvPr/>
        </p:nvSpPr>
        <p:spPr>
          <a:xfrm>
            <a:off x="153879" y="666252"/>
            <a:ext cx="9905260" cy="6005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P_IF_COMMON_CUSTOMER_RCV (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CUDMX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C:INSERT, U:UPDATE, D:DELETE, M:UPDATE_INSERT, X:DELETE_INSERT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JSONDATA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CLOB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SQLSCRIPT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INVOKER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인터페이스 기본정보 변수 선언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IF_ID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SYSUUID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CREATE_DATETIME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CURRENT_TIMESTAMP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FLAG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DEFAULT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:CUDMX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COMMON_IF_CUSTOMER (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IF_ID, SEQ, CREATE_DATETIME, FLAG,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CUSTOMER, CUSTOMERNAME, REPRESENTATIVENAME, BUSINESSTYPE, DELETIONINDICATOR, RELSCO_YN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JSON_STRING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:JSONDATA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DUMMY)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:IF_ID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IF_ID, IF_COMMON_CUSTOMER_RCV_SEQ.NEXTVAL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SEQ, :CREATE_DATETIME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CREATE_DATETIME, :FLAG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FLAG,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JT.CUSTOMER, JT.CUSTOMERNAME, JT.REPRESENTATIVENAME, JT.BUSINESSTYPE, JT.DELETIONINDICATOR, JT.RELSCO_YN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--API JSON 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형태 데이터의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PROPERTY 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값과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테이블 </a:t>
            </a:r>
            <a:r>
              <a:rPr lang="ko-KR" alt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컬럼명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매핑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JSON_TABLE (JSON_STRING.INPUT,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'$.DATA[*]'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COLUMNS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(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CUSTOMER    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'$.Customer'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 코드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CUSTOMERNAME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고객사 명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REPRESENTATIVENAME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RepresentativeName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고객사 대표자 명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BUSINESSTYPE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BusinessType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업종 구분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RCID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DELETIONINDICATOR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DeletionIndicator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삭제 여부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RELSCO_YN   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IsRelatedCompany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관계사 여부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)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35A2D-DE1C-0A8A-10FB-80BA0E223B1A}"/>
              </a:ext>
            </a:extLst>
          </p:cNvPr>
          <p:cNvSpPr txBox="1"/>
          <p:nvPr/>
        </p:nvSpPr>
        <p:spPr>
          <a:xfrm>
            <a:off x="3826276" y="1026656"/>
            <a:ext cx="7723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CUDMX </a:t>
            </a:r>
            <a:r>
              <a:rPr lang="ko-KR" altLang="en-US" sz="1600" dirty="0"/>
              <a:t>코드 별 로직 </a:t>
            </a:r>
            <a:r>
              <a:rPr lang="en-US" altLang="ko-KR" sz="1600" dirty="0"/>
              <a:t>/ </a:t>
            </a:r>
            <a:r>
              <a:rPr lang="en-US" altLang="ko-KR" sz="1600" b="1" dirty="0">
                <a:solidFill>
                  <a:srgbClr val="FF0000"/>
                </a:solidFill>
              </a:rPr>
              <a:t>[C,X] </a:t>
            </a:r>
            <a:r>
              <a:rPr lang="ko-KR" altLang="en-US" sz="1600" b="1" dirty="0">
                <a:solidFill>
                  <a:srgbClr val="FF0000"/>
                </a:solidFill>
              </a:rPr>
              <a:t>만 우선 작성함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신규추가가 아닌 수정의 경우 버전관리 </a:t>
            </a:r>
            <a:r>
              <a:rPr lang="ko-KR" altLang="en-US" sz="1600" b="1" dirty="0" err="1">
                <a:solidFill>
                  <a:srgbClr val="FF0000"/>
                </a:solidFill>
              </a:rPr>
              <a:t>컨셉대로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개발해야해서</a:t>
            </a:r>
            <a:r>
              <a:rPr lang="ko-KR" altLang="en-US" sz="1600" b="1" dirty="0">
                <a:solidFill>
                  <a:srgbClr val="FF0000"/>
                </a:solidFill>
              </a:rPr>
              <a:t> 생략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+ </a:t>
            </a:r>
            <a:r>
              <a:rPr lang="ko-KR" altLang="en-US" sz="1600" b="1" dirty="0">
                <a:solidFill>
                  <a:srgbClr val="FF0000"/>
                </a:solidFill>
              </a:rPr>
              <a:t>모드 선택을 제공할 필요성이 없으면 버전관리 컨셉 하나만 정해서 </a:t>
            </a:r>
            <a:r>
              <a:rPr lang="ko-KR" altLang="en-US" sz="1600" b="1" dirty="0" err="1">
                <a:solidFill>
                  <a:srgbClr val="FF0000"/>
                </a:solidFill>
              </a:rPr>
              <a:t>개발하는건</a:t>
            </a:r>
            <a:r>
              <a:rPr lang="ko-KR" altLang="en-US" sz="1600" b="1" dirty="0">
                <a:solidFill>
                  <a:srgbClr val="FF0000"/>
                </a:solidFill>
              </a:rPr>
              <a:t> 어떨지 </a:t>
            </a:r>
            <a:r>
              <a:rPr lang="en-US" altLang="ko-KR" sz="1600" b="1" dirty="0">
                <a:solidFill>
                  <a:srgbClr val="FF0000"/>
                </a:solidFill>
              </a:rPr>
              <a:t>(CUDMX</a:t>
            </a:r>
            <a:r>
              <a:rPr lang="ko-KR" altLang="en-US" sz="1600" b="1" dirty="0">
                <a:solidFill>
                  <a:srgbClr val="FF0000"/>
                </a:solidFill>
              </a:rPr>
              <a:t> 는 </a:t>
            </a:r>
            <a:r>
              <a:rPr lang="en-US" altLang="ko-KR" sz="1600" b="1" dirty="0">
                <a:solidFill>
                  <a:srgbClr val="FF0000"/>
                </a:solidFill>
              </a:rPr>
              <a:t>finance </a:t>
            </a:r>
            <a:r>
              <a:rPr lang="ko-KR" altLang="en-US" sz="1600" b="1" dirty="0">
                <a:solidFill>
                  <a:srgbClr val="FF0000"/>
                </a:solidFill>
              </a:rPr>
              <a:t>프로시저 구조 참고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93D43-99E0-CBCE-17FD-EBFAA704DE3D}"/>
              </a:ext>
            </a:extLst>
          </p:cNvPr>
          <p:cNvSpPr txBox="1"/>
          <p:nvPr/>
        </p:nvSpPr>
        <p:spPr>
          <a:xfrm>
            <a:off x="3277339" y="2372279"/>
            <a:ext cx="5513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IF</a:t>
            </a:r>
            <a:r>
              <a:rPr lang="ko-KR" altLang="en-US" sz="1600" dirty="0"/>
              <a:t> 테이블 기본 </a:t>
            </a:r>
            <a:r>
              <a:rPr lang="en-US" altLang="ko-KR" sz="1600" dirty="0"/>
              <a:t>3</a:t>
            </a:r>
            <a:r>
              <a:rPr lang="ko-KR" altLang="en-US" sz="1600" dirty="0"/>
              <a:t>컬럼</a:t>
            </a:r>
            <a:r>
              <a:rPr lang="en-US" altLang="ko-KR" sz="1600" dirty="0"/>
              <a:t>(IF_ID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CREATE_DATETIME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FLAG)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4D540-D9CD-5A71-EB58-96ACEEDBC3EF}"/>
              </a:ext>
            </a:extLst>
          </p:cNvPr>
          <p:cNvSpPr txBox="1"/>
          <p:nvPr/>
        </p:nvSpPr>
        <p:spPr>
          <a:xfrm>
            <a:off x="5177160" y="4701022"/>
            <a:ext cx="5513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ERP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포함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원출처에서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 제공하는 </a:t>
            </a: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데이터의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속성명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 매핑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D38AB-8124-1A25-30B5-3019E834DD03}"/>
              </a:ext>
            </a:extLst>
          </p:cNvPr>
          <p:cNvSpPr txBox="1"/>
          <p:nvPr/>
        </p:nvSpPr>
        <p:spPr>
          <a:xfrm>
            <a:off x="4555724" y="6253494"/>
            <a:ext cx="2129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</a:rPr>
              <a:t>Origin API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속성명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AE5DB-CC69-D9B5-BB6E-19DBEB1CF5C5}"/>
              </a:ext>
            </a:extLst>
          </p:cNvPr>
          <p:cNvSpPr txBox="1"/>
          <p:nvPr/>
        </p:nvSpPr>
        <p:spPr>
          <a:xfrm>
            <a:off x="1626093" y="6253494"/>
            <a:ext cx="2129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</a:rPr>
              <a:t>IF_</a:t>
            </a:r>
            <a:r>
              <a:rPr lang="ko-KR" altLang="en-US" sz="1600" b="1" dirty="0">
                <a:solidFill>
                  <a:schemeClr val="accent4">
                    <a:lumMod val="75000"/>
                  </a:schemeClr>
                </a:solidFill>
              </a:rPr>
              <a:t>테이블 </a:t>
            </a:r>
            <a:r>
              <a:rPr lang="ko-KR" altLang="en-US" sz="1600" b="1" dirty="0" err="1">
                <a:solidFill>
                  <a:schemeClr val="accent4">
                    <a:lumMod val="75000"/>
                  </a:schemeClr>
                </a:solidFill>
              </a:rPr>
              <a:t>컬럼명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FB64-B0A6-831A-0F24-19ECF7B82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77D4CF-45EB-C96F-2F25-C5F44C2A7C2C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HANA Procedure </a:t>
            </a:r>
            <a:r>
              <a:rPr lang="ko-KR" altLang="en-US" sz="2000" b="1" dirty="0"/>
              <a:t>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BDAE-E1FA-93DA-E25A-5245AA8FD5FE}"/>
              </a:ext>
            </a:extLst>
          </p:cNvPr>
          <p:cNvSpPr txBox="1"/>
          <p:nvPr/>
        </p:nvSpPr>
        <p:spPr>
          <a:xfrm>
            <a:off x="3826276" y="247078"/>
            <a:ext cx="4631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p_if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/>
              <a:t>&lt;</a:t>
            </a:r>
            <a:r>
              <a:rPr lang="ko-KR" altLang="en-US" sz="1600" dirty="0"/>
              <a:t>대상</a:t>
            </a:r>
            <a:r>
              <a:rPr lang="en-US" altLang="ko-KR" sz="1600" dirty="0"/>
              <a:t>&gt;</a:t>
            </a:r>
            <a:r>
              <a:rPr lang="ko-KR" altLang="en-US" sz="1600" dirty="0"/>
              <a:t>_</a:t>
            </a:r>
            <a:r>
              <a:rPr lang="en-US" altLang="ko-KR" sz="1600" dirty="0" err="1"/>
              <a:t>trsf</a:t>
            </a:r>
            <a:r>
              <a:rPr lang="ko-KR" altLang="en-US" sz="1600" dirty="0"/>
              <a:t>.</a:t>
            </a:r>
            <a:r>
              <a:rPr lang="ko-KR" altLang="en-US" sz="1600" dirty="0" err="1"/>
              <a:t>hdbprocedure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08BD0-BAD5-3060-C231-03CF9B9C413E}"/>
              </a:ext>
            </a:extLst>
          </p:cNvPr>
          <p:cNvSpPr txBox="1"/>
          <p:nvPr/>
        </p:nvSpPr>
        <p:spPr>
          <a:xfrm>
            <a:off x="301841" y="877393"/>
            <a:ext cx="7324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인터페이스 테이블에서 이관 실행 시 데이터 전체 삭제 후 </a:t>
            </a:r>
            <a:r>
              <a:rPr lang="en-US" altLang="ko-KR" sz="1600" dirty="0"/>
              <a:t>INSERT </a:t>
            </a:r>
            <a:r>
              <a:rPr lang="ko-KR" altLang="en-US" sz="1600" dirty="0"/>
              <a:t>로 구현</a:t>
            </a:r>
            <a:endParaRPr lang="en-US" altLang="ko-KR" sz="1600" dirty="0"/>
          </a:p>
          <a:p>
            <a:r>
              <a:rPr lang="en-US" altLang="ko-KR" sz="1600" dirty="0"/>
              <a:t>(FINANCE </a:t>
            </a:r>
            <a:r>
              <a:rPr lang="ko-KR" altLang="en-US" sz="1600" dirty="0"/>
              <a:t>프로시저 참고하여 개발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33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60BE-8F4E-52C1-7433-2D77EE67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04B0C2-B422-7238-AF3B-3D146DDEB898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CAP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등록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BD3D8-ECFD-75A3-4BE9-5CE24D45E38F}"/>
              </a:ext>
            </a:extLst>
          </p:cNvPr>
          <p:cNvSpPr txBox="1"/>
          <p:nvPr/>
        </p:nvSpPr>
        <p:spPr>
          <a:xfrm>
            <a:off x="3826276" y="247078"/>
            <a:ext cx="4631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srv</a:t>
            </a:r>
            <a:r>
              <a:rPr lang="en-US" altLang="ko-KR" sz="1600" dirty="0"/>
              <a:t>/</a:t>
            </a:r>
            <a:r>
              <a:rPr lang="en-US" altLang="ko-KR" sz="1600" dirty="0" err="1"/>
              <a:t>cds</a:t>
            </a:r>
            <a:r>
              <a:rPr lang="en-US" altLang="ko-KR" sz="1600" dirty="0"/>
              <a:t>/&lt;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&gt;/if_&lt;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&gt;.</a:t>
            </a:r>
            <a:r>
              <a:rPr lang="en-US" altLang="ko-KR" sz="1600" dirty="0" err="1"/>
              <a:t>cds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DF3E9-2163-432B-EBC6-1E17D1D81ACC}"/>
              </a:ext>
            </a:extLst>
          </p:cNvPr>
          <p:cNvSpPr txBox="1"/>
          <p:nvPr/>
        </p:nvSpPr>
        <p:spPr>
          <a:xfrm>
            <a:off x="301841" y="877393"/>
            <a:ext cx="10076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CAP</a:t>
            </a:r>
            <a:r>
              <a:rPr lang="ko-KR" altLang="en-US" sz="1600" dirty="0"/>
              <a:t> </a:t>
            </a:r>
            <a:r>
              <a:rPr lang="en-US" altLang="ko-KR" sz="1600" dirty="0"/>
              <a:t>Function </a:t>
            </a:r>
            <a:r>
              <a:rPr lang="ko-KR" altLang="en-US" sz="1600" dirty="0"/>
              <a:t>형태로 제공 </a:t>
            </a:r>
            <a:r>
              <a:rPr lang="en-US" altLang="ko-KR" sz="1600" dirty="0"/>
              <a:t>(HTTP – GET </a:t>
            </a:r>
            <a:r>
              <a:rPr lang="ko-KR" altLang="en-US" sz="1600" dirty="0"/>
              <a:t>요청 </a:t>
            </a:r>
            <a:r>
              <a:rPr lang="en-US" altLang="ko-KR" sz="1600" dirty="0"/>
              <a:t>+ CUDMX </a:t>
            </a:r>
            <a:r>
              <a:rPr lang="ko-KR" altLang="en-US" sz="1600" dirty="0"/>
              <a:t>코드는</a:t>
            </a:r>
            <a:r>
              <a:rPr lang="en-US" altLang="ko-KR" sz="1600" dirty="0"/>
              <a:t> URI </a:t>
            </a:r>
            <a:r>
              <a:rPr lang="ko-KR" altLang="en-US" sz="1600" dirty="0"/>
              <a:t>파라미터로 전달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B861E-B81A-DE1E-8868-A1361028EA34}"/>
              </a:ext>
            </a:extLst>
          </p:cNvPr>
          <p:cNvSpPr txBox="1"/>
          <p:nvPr/>
        </p:nvSpPr>
        <p:spPr>
          <a:xfrm>
            <a:off x="301841" y="1753929"/>
            <a:ext cx="9212802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@impl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srv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/handlers/common/if_common_handler.js'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handler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 경로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기본값은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파일과 같은 경로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@path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odata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/v4/common-if/'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API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호출 경로</a:t>
            </a:r>
            <a:endParaRPr lang="ko-KR" alt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@requires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'any'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                    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호출 권한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[Temp!!]</a:t>
            </a: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CommonInterfaceService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action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- POST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방식 호출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 function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방식 호출</a:t>
            </a:r>
            <a:endParaRPr lang="ko-KR" alt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call_if_gl_account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 of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call_if_customer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 of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call_if_commitment_item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CUDMX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 of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ReturnTable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RESULT_MESSAGE_CODE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RESULT_MESSAGE_PARAMS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ERROR_TYPE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SQL_ERROR_CODE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String(30)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SQL_ERROR_MESSAGE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String(300)</a:t>
            </a: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186EC-3132-EF6F-58C5-F1D1550E6187}"/>
              </a:ext>
            </a:extLst>
          </p:cNvPr>
          <p:cNvSpPr txBox="1"/>
          <p:nvPr/>
        </p:nvSpPr>
        <p:spPr>
          <a:xfrm>
            <a:off x="301841" y="1245446"/>
            <a:ext cx="11112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Ex) skcc-dev-skerp1-bix-bix-portal.cfapps.ap12.hana.ondemand.com/</a:t>
            </a:r>
            <a:r>
              <a:rPr lang="en-US" altLang="ko-KR" sz="1400" dirty="0" err="1">
                <a:hlinkClick r:id="rId2"/>
              </a:rPr>
              <a:t>odata</a:t>
            </a:r>
            <a:r>
              <a:rPr lang="en-US" altLang="ko-KR" sz="1400" dirty="0">
                <a:hlinkClick r:id="rId2"/>
              </a:rPr>
              <a:t>/v4/common-if/</a:t>
            </a:r>
            <a:r>
              <a:rPr lang="en-US" altLang="ko-KR" sz="1400" dirty="0" err="1">
                <a:hlinkClick r:id="rId2"/>
              </a:rPr>
              <a:t>call_if_gl_account</a:t>
            </a:r>
            <a:r>
              <a:rPr lang="en-US" altLang="ko-KR" sz="1400" dirty="0">
                <a:hlinkClick r:id="rId2"/>
              </a:rPr>
              <a:t>(CUDMX='X')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14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90F6-63EC-72C5-78CD-6EEE7B49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3892E6-3948-C534-EBCC-2691F5D6C3E3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3) CAP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핸들러</a:t>
            </a:r>
            <a:r>
              <a:rPr lang="ko-KR" altLang="en-US" sz="2000" b="1" dirty="0"/>
              <a:t>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03FE7-5173-9699-EEE2-5FD6E85B06B1}"/>
              </a:ext>
            </a:extLst>
          </p:cNvPr>
          <p:cNvSpPr txBox="1"/>
          <p:nvPr/>
        </p:nvSpPr>
        <p:spPr>
          <a:xfrm>
            <a:off x="3826276" y="247078"/>
            <a:ext cx="6250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srv</a:t>
            </a:r>
            <a:r>
              <a:rPr lang="en-US" altLang="ko-KR" sz="1600" dirty="0"/>
              <a:t>/handlers/&lt;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&gt;/if_&lt;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&gt;_handler.js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4937C-ACAF-44F0-35F1-63B0CEA75937}"/>
              </a:ext>
            </a:extLst>
          </p:cNvPr>
          <p:cNvSpPr txBox="1"/>
          <p:nvPr/>
        </p:nvSpPr>
        <p:spPr>
          <a:xfrm>
            <a:off x="301841" y="877393"/>
            <a:ext cx="10076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가독성을 위해 </a:t>
            </a:r>
            <a:r>
              <a:rPr lang="en-US" altLang="ko-KR" sz="1600" dirty="0"/>
              <a:t>API (CAP Function) </a:t>
            </a:r>
            <a:r>
              <a:rPr lang="ko-KR" altLang="en-US" sz="1600" dirty="0"/>
              <a:t>별 파일 분리하여 등록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C07A-5B1A-A7A3-DA2B-48FF21FD22C7}"/>
              </a:ext>
            </a:extLst>
          </p:cNvPr>
          <p:cNvSpPr txBox="1"/>
          <p:nvPr/>
        </p:nvSpPr>
        <p:spPr>
          <a:xfrm>
            <a:off x="301841" y="1305873"/>
            <a:ext cx="9212802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'@sap/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cds'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'@sap/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/lib/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dbs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-deploy'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CommonInterfaceService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cds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ApplicationService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call_if_gl_account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'./if/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call_if_gl_account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call_if_gl_account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call_if_customer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'./if/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call_if_customer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call_if_customer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call_if_commitment_item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'./if/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call_if_commitment_item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call_if_commitment_item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A9FE-7D2B-C916-9415-BADF632A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90D7EA0-7E8A-A132-A1E6-8BF2B540EFB7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3) CAP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핸들러</a:t>
            </a:r>
            <a:r>
              <a:rPr lang="ko-KR" altLang="en-US" sz="2000" b="1" dirty="0"/>
              <a:t>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54DEB-7E86-E6F9-BD38-FB89D08F9A5E}"/>
              </a:ext>
            </a:extLst>
          </p:cNvPr>
          <p:cNvSpPr txBox="1"/>
          <p:nvPr/>
        </p:nvSpPr>
        <p:spPr>
          <a:xfrm>
            <a:off x="3826276" y="247078"/>
            <a:ext cx="6250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/>
              <a:t>srv</a:t>
            </a:r>
            <a:r>
              <a:rPr lang="en-US" altLang="ko-KR" sz="1600" dirty="0"/>
              <a:t>/handlers/&lt;</a:t>
            </a:r>
            <a:r>
              <a:rPr lang="ko-KR" altLang="en-US" sz="1600" dirty="0"/>
              <a:t>네임스페이스</a:t>
            </a:r>
            <a:r>
              <a:rPr lang="en-US" altLang="ko-KR" sz="1600" dirty="0"/>
              <a:t>&gt;/if/</a:t>
            </a:r>
            <a:r>
              <a:rPr lang="en-US" altLang="ko-KR" sz="1600" dirty="0" err="1"/>
              <a:t>call_if</a:t>
            </a:r>
            <a:r>
              <a:rPr lang="en-US" altLang="ko-KR" sz="1600" dirty="0"/>
              <a:t>_&lt;</a:t>
            </a:r>
            <a:r>
              <a:rPr lang="ko-KR" altLang="en-US" sz="1600" dirty="0"/>
              <a:t>대상</a:t>
            </a:r>
            <a:r>
              <a:rPr lang="en-US" altLang="ko-KR" sz="1600" dirty="0"/>
              <a:t>&gt;.</a:t>
            </a:r>
            <a:r>
              <a:rPr lang="en-US" altLang="ko-KR" sz="1600" dirty="0" err="1"/>
              <a:t>js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ADFE3-D0CD-5088-EDDA-9EB9B7363210}"/>
              </a:ext>
            </a:extLst>
          </p:cNvPr>
          <p:cNvSpPr txBox="1"/>
          <p:nvPr/>
        </p:nvSpPr>
        <p:spPr>
          <a:xfrm>
            <a:off x="301841" y="877393"/>
            <a:ext cx="100761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상세 내용은 소스코드 주석 참고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ERP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BTP Destination + Connectivity </a:t>
            </a:r>
            <a:r>
              <a:rPr lang="ko-KR" altLang="en-US" sz="1600" dirty="0"/>
              <a:t>연결을 통해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100</a:t>
            </a:r>
            <a:r>
              <a:rPr lang="ko-KR" altLang="en-US" sz="1600" dirty="0"/>
              <a:t>건 단위로 </a:t>
            </a:r>
            <a:r>
              <a:rPr lang="en-US" altLang="ko-KR" sz="1600" dirty="0"/>
              <a:t>paging</a:t>
            </a:r>
            <a:r>
              <a:rPr lang="ko-KR" altLang="en-US" sz="1600" dirty="0"/>
              <a:t>이 걸려있어서 모든 데이터를 </a:t>
            </a:r>
            <a:r>
              <a:rPr lang="en-US" altLang="ko-KR" sz="1600" dirty="0"/>
              <a:t>100</a:t>
            </a:r>
            <a:r>
              <a:rPr lang="ko-KR" altLang="en-US" sz="1600" dirty="0"/>
              <a:t>건씩 반복 호출하여 전체데이터 취합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[origin to </a:t>
            </a:r>
            <a:r>
              <a:rPr lang="ko-KR" altLang="en-US" sz="1600" dirty="0"/>
              <a:t>인터페이스 테이블</a:t>
            </a:r>
            <a:r>
              <a:rPr lang="en-US" altLang="ko-KR" sz="1600" dirty="0"/>
              <a:t>] </a:t>
            </a:r>
            <a:r>
              <a:rPr lang="en-US" altLang="ko-KR" sz="1600" dirty="0" err="1"/>
              <a:t>rcv</a:t>
            </a:r>
            <a:r>
              <a:rPr lang="en-US" altLang="ko-KR" sz="1600" dirty="0"/>
              <a:t> </a:t>
            </a:r>
            <a:r>
              <a:rPr lang="ko-KR" altLang="en-US" sz="1600" dirty="0"/>
              <a:t>프로시저 호출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[</a:t>
            </a:r>
            <a:r>
              <a:rPr lang="ko-KR" altLang="en-US" sz="1600" dirty="0"/>
              <a:t>인터페이스</a:t>
            </a:r>
            <a:r>
              <a:rPr lang="en-US" altLang="ko-KR" sz="1600" dirty="0"/>
              <a:t> to </a:t>
            </a:r>
            <a:r>
              <a:rPr lang="ko-KR" altLang="en-US" sz="1600" dirty="0"/>
              <a:t>본테이블</a:t>
            </a:r>
            <a:r>
              <a:rPr lang="en-US" altLang="ko-KR" sz="1600" dirty="0"/>
              <a:t>] </a:t>
            </a:r>
            <a:r>
              <a:rPr lang="en-US" altLang="ko-KR" sz="1600" dirty="0" err="1"/>
              <a:t>trsf</a:t>
            </a:r>
            <a:r>
              <a:rPr lang="ko-KR" altLang="en-US" sz="1600" dirty="0"/>
              <a:t> 프로시저 호출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CAP CDS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트렌젝션</a:t>
            </a:r>
            <a:r>
              <a:rPr lang="ko-KR" altLang="en-US" sz="1600" dirty="0"/>
              <a:t> 기능 사용하여 중간에 프로시저 실행 </a:t>
            </a:r>
            <a:r>
              <a:rPr lang="ko-KR" altLang="en-US" sz="1600" dirty="0" err="1"/>
              <a:t>에러시</a:t>
            </a:r>
            <a:r>
              <a:rPr lang="ko-KR" altLang="en-US" sz="1600" dirty="0"/>
              <a:t> 롤백처리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에러 </a:t>
            </a:r>
            <a:r>
              <a:rPr lang="en-US" altLang="ko-KR" sz="1600" dirty="0"/>
              <a:t>/ </a:t>
            </a:r>
            <a:r>
              <a:rPr lang="ko-KR" altLang="en-US" sz="1600" dirty="0"/>
              <a:t>완료 시 </a:t>
            </a:r>
            <a:r>
              <a:rPr lang="ko-KR" altLang="en-US" sz="1600" dirty="0" err="1"/>
              <a:t>리턴메시지</a:t>
            </a:r>
            <a:r>
              <a:rPr lang="ko-KR" altLang="en-US" sz="1600" dirty="0"/>
              <a:t> 처리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8821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31F8-DD14-8A1C-9E90-6C990D6F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92BED8-2FE6-3304-330E-23FB4BB1783E}"/>
              </a:ext>
            </a:extLst>
          </p:cNvPr>
          <p:cNvSpPr txBox="1"/>
          <p:nvPr/>
        </p:nvSpPr>
        <p:spPr>
          <a:xfrm>
            <a:off x="201229" y="185522"/>
            <a:ext cx="362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확인사항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61DC0-01F3-6951-7966-DE10CC7D3C11}"/>
              </a:ext>
            </a:extLst>
          </p:cNvPr>
          <p:cNvSpPr txBox="1"/>
          <p:nvPr/>
        </p:nvSpPr>
        <p:spPr>
          <a:xfrm>
            <a:off x="153879" y="666252"/>
            <a:ext cx="9905260" cy="2055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JSON_TABLE (JSON_STRING.INPUT,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'$.DATA[*]'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COLUMNS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(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CUSTOMER    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'$.Customer'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 코드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CUSTOMERNAME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고객사 명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REPRESENTATIVENAME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RepresentativeName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고객사 대표자 명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BUSINESSTYPE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BusinessType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    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업종 구분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RCID</a:t>
            </a:r>
            <a:endParaRPr lang="en-US" altLang="ko-KR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DELETIONINDICATOR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DeletionIndicator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삭제 여부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RELSCO_YN          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'$.</a:t>
            </a:r>
            <a:r>
              <a:rPr lang="en-US" altLang="ko-KR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IsRelatedCompany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관계사 여부</a:t>
            </a:r>
            <a:endParaRPr lang="ko-KR" altLang="en-US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) 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9EAC9-6B55-5A1F-4192-3BDFC041172D}"/>
              </a:ext>
            </a:extLst>
          </p:cNvPr>
          <p:cNvSpPr txBox="1"/>
          <p:nvPr/>
        </p:nvSpPr>
        <p:spPr>
          <a:xfrm>
            <a:off x="362501" y="2921008"/>
            <a:ext cx="8639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인터페이스 테이블의 </a:t>
            </a:r>
            <a:r>
              <a:rPr lang="ko-KR" altLang="en-US" sz="1600" dirty="0" err="1"/>
              <a:t>컬럼명</a:t>
            </a:r>
            <a:r>
              <a:rPr lang="ko-KR" altLang="en-US" sz="1600" dirty="0"/>
              <a:t> 기준을 원 출처의 </a:t>
            </a:r>
            <a:r>
              <a:rPr lang="en-US" altLang="ko-KR" sz="1600" dirty="0"/>
              <a:t>API </a:t>
            </a:r>
            <a:r>
              <a:rPr lang="ko-KR" altLang="en-US" sz="1600" dirty="0"/>
              <a:t>속성명으로 할 것인지</a:t>
            </a:r>
            <a:r>
              <a:rPr lang="en-US" altLang="ko-KR" sz="16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위처럼 </a:t>
            </a:r>
            <a:r>
              <a:rPr lang="en-US" altLang="ko-KR" sz="1600" dirty="0"/>
              <a:t>API </a:t>
            </a:r>
            <a:r>
              <a:rPr lang="ko-KR" altLang="en-US" sz="1600" dirty="0"/>
              <a:t>에서 전달받는 데이터를 이름이 같더라도 별도 매핑해주는 과정이 필수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인터페이스</a:t>
            </a:r>
            <a:r>
              <a:rPr lang="en-US" altLang="ko-KR" sz="1600" dirty="0"/>
              <a:t>, </a:t>
            </a:r>
            <a:r>
              <a:rPr lang="ko-KR" altLang="en-US" sz="1600" dirty="0"/>
              <a:t>본테이블 컬럼명이 달라지면 </a:t>
            </a:r>
            <a:r>
              <a:rPr lang="en-US" altLang="ko-KR" sz="1600" dirty="0"/>
              <a:t>TRSF </a:t>
            </a:r>
            <a:r>
              <a:rPr lang="ko-KR" altLang="en-US" sz="1600" dirty="0"/>
              <a:t>프로시저에서도 두 </a:t>
            </a:r>
            <a:r>
              <a:rPr lang="ko-KR" altLang="en-US" sz="1600" dirty="0" err="1"/>
              <a:t>테이블간의</a:t>
            </a:r>
            <a:r>
              <a:rPr lang="ko-KR" altLang="en-US" sz="1600" dirty="0"/>
              <a:t> 컬럼명을 </a:t>
            </a:r>
            <a:r>
              <a:rPr lang="en-US" altLang="ko-KR" sz="1600" dirty="0"/>
              <a:t>alias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조정해주어야함</a:t>
            </a:r>
            <a:r>
              <a:rPr lang="ko-KR" altLang="en-US" sz="1600" dirty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반대로 컬럼명이 같으면 </a:t>
            </a:r>
            <a:r>
              <a:rPr lang="en-US" altLang="ko-KR" sz="1600" dirty="0"/>
              <a:t>Alias </a:t>
            </a:r>
            <a:r>
              <a:rPr lang="ko-KR" altLang="en-US" sz="1600" dirty="0"/>
              <a:t>맞추는 과정 생략가능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6E3D7-3880-BCA5-C405-DF8C44BA3D07}"/>
              </a:ext>
            </a:extLst>
          </p:cNvPr>
          <p:cNvSpPr txBox="1"/>
          <p:nvPr/>
        </p:nvSpPr>
        <p:spPr>
          <a:xfrm>
            <a:off x="362501" y="4197676"/>
            <a:ext cx="9820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본 테이블의 </a:t>
            </a:r>
            <a:r>
              <a:rPr lang="en-US" altLang="ko-KR" sz="1600" dirty="0"/>
              <a:t>USE_YN </a:t>
            </a:r>
            <a:r>
              <a:rPr lang="ko-KR" altLang="en-US" sz="1600" dirty="0"/>
              <a:t>속성이 이름만 같고 어느 곳은 </a:t>
            </a:r>
            <a:r>
              <a:rPr lang="en-US" altLang="ko-KR" sz="1600" dirty="0"/>
              <a:t>BOOLEAN / </a:t>
            </a:r>
            <a:r>
              <a:rPr lang="ko-KR" altLang="en-US" sz="1600"/>
              <a:t>어느 곳</a:t>
            </a:r>
            <a:r>
              <a:rPr lang="en-US" altLang="ko-KR" sz="1600" dirty="0"/>
              <a:t>(Customer)</a:t>
            </a:r>
            <a:r>
              <a:rPr lang="ko-KR" altLang="en-US" sz="1600" dirty="0"/>
              <a:t>은 </a:t>
            </a:r>
            <a:r>
              <a:rPr lang="en-US" altLang="ko-KR" sz="1600" dirty="0"/>
              <a:t>String </a:t>
            </a:r>
            <a:r>
              <a:rPr lang="ko-KR" altLang="en-US" sz="1600" dirty="0"/>
              <a:t>통일 필요</a:t>
            </a:r>
          </a:p>
        </p:txBody>
      </p:sp>
    </p:spTree>
    <p:extLst>
      <p:ext uri="{BB962C8B-B14F-4D97-AF65-F5344CB8AC3E}">
        <p14:creationId xmlns:p14="http://schemas.microsoft.com/office/powerpoint/2010/main" val="35117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1354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이금복/(이금복)/현장대리인/SK</dc:creator>
  <cp:lastModifiedBy>이금복/(이금복)/현장대리인/SK</cp:lastModifiedBy>
  <cp:revision>1</cp:revision>
  <dcterms:created xsi:type="dcterms:W3CDTF">2025-04-24T03:21:00Z</dcterms:created>
  <dcterms:modified xsi:type="dcterms:W3CDTF">2025-04-24T04:01:23Z</dcterms:modified>
</cp:coreProperties>
</file>