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CC291-C009-40BE-B8B5-8479591E4B1A}" v="4" dt="2025-04-16T05:51:15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용재/(조용재)/현장대리인/SK" userId="cf5de689-5a42-4358-917e-97b33f5a48aa" providerId="ADAL" clId="{F48CC291-C009-40BE-B8B5-8479591E4B1A}"/>
    <pc:docChg chg="undo custSel modSld">
      <pc:chgData name="조용재/(조용재)/현장대리인/SK" userId="cf5de689-5a42-4358-917e-97b33f5a48aa" providerId="ADAL" clId="{F48CC291-C009-40BE-B8B5-8479591E4B1A}" dt="2025-04-16T07:05:55.550" v="8" actId="478"/>
      <pc:docMkLst>
        <pc:docMk/>
      </pc:docMkLst>
      <pc:sldChg chg="addSp modSp mod">
        <pc:chgData name="조용재/(조용재)/현장대리인/SK" userId="cf5de689-5a42-4358-917e-97b33f5a48aa" providerId="ADAL" clId="{F48CC291-C009-40BE-B8B5-8479591E4B1A}" dt="2025-04-16T05:50:38.161" v="2" actId="21"/>
        <pc:sldMkLst>
          <pc:docMk/>
          <pc:sldMk cId="921817752" sldId="256"/>
        </pc:sldMkLst>
        <pc:graphicFrameChg chg="add mod modGraphic">
          <ac:chgData name="조용재/(조용재)/현장대리인/SK" userId="cf5de689-5a42-4358-917e-97b33f5a48aa" providerId="ADAL" clId="{F48CC291-C009-40BE-B8B5-8479591E4B1A}" dt="2025-04-16T05:50:38.161" v="2" actId="21"/>
          <ac:graphicFrameMkLst>
            <pc:docMk/>
            <pc:sldMk cId="921817752" sldId="256"/>
            <ac:graphicFrameMk id="2" creationId="{69534AB9-E07F-BCA4-6690-1629504ADC93}"/>
          </ac:graphicFrameMkLst>
        </pc:graphicFrameChg>
      </pc:sldChg>
      <pc:sldChg chg="addSp delSp modSp mod">
        <pc:chgData name="조용재/(조용재)/현장대리인/SK" userId="cf5de689-5a42-4358-917e-97b33f5a48aa" providerId="ADAL" clId="{F48CC291-C009-40BE-B8B5-8479591E4B1A}" dt="2025-04-16T07:05:55.550" v="8" actId="478"/>
        <pc:sldMkLst>
          <pc:docMk/>
          <pc:sldMk cId="298196985" sldId="258"/>
        </pc:sldMkLst>
        <pc:spChg chg="add del mod">
          <ac:chgData name="조용재/(조용재)/현장대리인/SK" userId="cf5de689-5a42-4358-917e-97b33f5a48aa" providerId="ADAL" clId="{F48CC291-C009-40BE-B8B5-8479591E4B1A}" dt="2025-04-16T07:05:55.550" v="8" actId="478"/>
          <ac:spMkLst>
            <pc:docMk/>
            <pc:sldMk cId="298196985" sldId="258"/>
            <ac:spMk id="5" creationId="{26649FC4-2F5F-5876-E392-5BDD5391C4BB}"/>
          </ac:spMkLst>
        </pc:spChg>
        <pc:spChg chg="mod">
          <ac:chgData name="조용재/(조용재)/현장대리인/SK" userId="cf5de689-5a42-4358-917e-97b33f5a48aa" providerId="ADAL" clId="{F48CC291-C009-40BE-B8B5-8479591E4B1A}" dt="2025-04-16T07:05:43.494" v="5"/>
          <ac:spMkLst>
            <pc:docMk/>
            <pc:sldMk cId="298196985" sldId="258"/>
            <ac:spMk id="47" creationId="{B8CB04AB-7466-726B-4995-C1E9B64F3A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ADD62-A21D-45A2-A2A5-F3C80094F1DA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90499-EB3D-4DDD-88EC-5EECA9B6E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46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07866-C8A3-2ED1-6F5A-2F95F64C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682341-38F0-973B-B954-9FEDD31C2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EA5B79-0EF4-D620-788C-B10B276C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0425F-12E7-45DF-D2BC-077671C86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1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D42BF-9C4C-2114-CED8-B3DF7D0D2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620159-15A7-7E04-CC34-CC43F5621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7A9800-D504-766A-4FEA-DE5D54A68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742D2-D444-3995-3559-16A73A14E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90499-EB3D-4DDD-88EC-5EECA9B6E0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3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06814-9E89-93AB-9869-9A200FB83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57AEBD-AC80-0403-5875-E01BB91BF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7FEF8-35ED-98C0-9078-AAB9DC9A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600A6-F580-F54B-346B-E284EEB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C4B6-3364-1A24-C8D4-B21F30C2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6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EEC3E-0E61-5BF0-E7C2-00214ADD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111715-44BA-EBC0-8699-54344DF93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FF12A-66BE-95BA-C13A-8C711421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5B9F1-F9C6-CD16-A77A-C5150D91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CE3BF-4ACD-BF5E-D7F7-1FA1FB23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3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557CCC-E32A-D12E-C660-8F367A57A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A82D0F-F250-AAEB-7CD1-BB804542A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CB5B9-1E47-78EA-CD86-98463022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4802D-ADC2-32FA-4CE0-7D42B6EF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03C46-555B-D943-92C0-E2B226BE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7C473-63DD-FCB7-C145-1C5EA354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9DBB6-1145-AE5B-33A3-CF636D53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537AF-345C-2DB2-7623-98EE732A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5D7AE-3B88-A88F-9E64-19DD4189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F8234-4105-AE00-5C9D-8403A2A3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9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1EACB-1FC3-D10A-9795-A937AE9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30EBB-2BC6-0AD8-5A9B-61200B72C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F5CE8-6E68-4964-894B-F5524E15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D8CE3-62B9-6D49-421F-5B674DB7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A2D3B-CE2A-7A98-7E5C-6827C729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4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EDE13-2CA2-591F-4DC7-20D2B3AA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1CD47-541A-BCBE-12D2-7BEB17DA0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6C070-0B1E-25F0-1CF9-CF81781C6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48627E-A639-5113-71DE-BAF13C66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FA71-F955-EC98-FC5C-2872DE0B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E586D-A7A7-28C9-CEE3-5265C5BF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88AF-6AE0-4295-DC6A-08E9C779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02E58-1620-1465-D427-2B02996D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75D4E-3400-1D0F-4BB7-F1092767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2FE96C-48C3-6AA9-2EE9-5CBB9CB6D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117F2B-7734-B423-8107-0DAE5DE89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792A0-4EB5-E557-22C8-2667B3D4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85684E-BAFF-8D69-C208-F8A1DD41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19492F-8AC9-746D-9101-D91650F1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7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C597D-3C82-0095-F9F7-24C2B0C6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E187C-8B03-EB73-96BA-4D8A4D10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3A35AE-2D5F-5FA7-E43E-29D66A72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42A9FC-745B-443F-15BC-DE393A02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8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662421-D5E2-88C8-E5E5-187222A3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37B67D-8E10-513D-55CC-B8A8DA7F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46C44-3894-BB36-DB13-320007A5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1974C-9204-4AD5-4C34-B01810D0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2170A-D72D-2D94-2179-F7677092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4E6E7D-DF52-6F84-A6B0-835BD457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43C4B-C8BA-B309-31B7-A03124A5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F21B2-36EE-5D7A-5649-DCBB0C35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B68C33-DF55-76FF-49ED-1B8CD5E3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76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502CC-F2BE-4C85-04EE-3A8E9B23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36FBA-78E9-9D15-0A8D-0AEACCC9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E5B47-7172-83BE-8569-5CA8148D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82CF57-423A-19EC-8BF6-00FEB10A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22270-951F-811B-E1FC-312984B7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5F460-88C0-D4DF-0BE2-1C88841F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9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5EC12-93B0-3F9A-C28E-87627173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58643-AFC1-CF31-45B9-5D1CF4C2E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36266-986B-114E-E936-CA247E032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B7F38-D515-4F41-AD20-D41FA04B9E99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6DC8DC-9B4E-5D57-1596-D2D5A793A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CD02E-B4B4-1E6C-15E5-2684801E7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1CF36-FB9A-4084-949D-1242369D1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7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5776C2-517B-71A2-06FD-1FD65B49312C}"/>
              </a:ext>
            </a:extLst>
          </p:cNvPr>
          <p:cNvSpPr txBox="1"/>
          <p:nvPr/>
        </p:nvSpPr>
        <p:spPr>
          <a:xfrm>
            <a:off x="577874" y="295275"/>
            <a:ext cx="479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소스코드 </a:t>
            </a:r>
            <a:r>
              <a:rPr lang="en-US" altLang="ko-KR" dirty="0"/>
              <a:t>clone </a:t>
            </a:r>
            <a:r>
              <a:rPr lang="ko-KR" altLang="en-US" dirty="0"/>
              <a:t>후 </a:t>
            </a:r>
            <a:r>
              <a:rPr lang="en-US" altLang="ko-KR" dirty="0"/>
              <a:t>BIX-portal </a:t>
            </a:r>
            <a:r>
              <a:rPr lang="ko-KR" altLang="en-US" dirty="0"/>
              <a:t>경로로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EB7FAC-B96F-B8D3-50C5-9F273249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73" y="703716"/>
            <a:ext cx="4138539" cy="2003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87ACFA-2344-61FF-1F43-62EE4C42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3" y="2939922"/>
            <a:ext cx="5800725" cy="82867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34AB9-E07F-BCA4-6690-1629504AD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12944"/>
              </p:ext>
            </p:extLst>
          </p:nvPr>
        </p:nvGraphicFramePr>
        <p:xfrm>
          <a:off x="838200" y="3934457"/>
          <a:ext cx="10515600" cy="1479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451074253"/>
                    </a:ext>
                  </a:extLst>
                </a:gridCol>
              </a:tblGrid>
              <a:tr h="1479515">
                <a:tc>
                  <a:txBody>
                    <a:bodyPr/>
                    <a:lstStyle/>
                    <a:p>
                      <a:pPr algn="l" latinLnBrk="0">
                        <a:buNone/>
                      </a:pPr>
                      <a:r>
                        <a:rPr lang="en-US" sz="800" dirty="0">
                          <a:effectLst/>
                          <a:highlight>
                            <a:srgbClr val="000000"/>
                          </a:highlight>
                        </a:rPr>
                        <a:t>PvSq5uRmh7TYBhXsIGY7AH8kU2rKTSaTXk2voYMZy3JPGRdQyWnzsWhur3c=</a:t>
                      </a:r>
                      <a:endParaRPr lang="ko-KR" sz="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굴림" panose="020B0600000101010101" pitchFamily="50" charset="-127"/>
                      </a:endParaRPr>
                    </a:p>
                  </a:txBody>
                  <a:tcPr marL="49013" marR="49013" marT="0" marB="0" anchor="ctr"/>
                </a:tc>
                <a:extLst>
                  <a:ext uri="{0D108BD9-81ED-4DB2-BD59-A6C34878D82A}">
                    <a16:rowId xmlns:a16="http://schemas.microsoft.com/office/drawing/2014/main" val="75509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81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BBFB90D-3D7C-CEDB-89E8-9FF61476B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74" y="626169"/>
            <a:ext cx="3980990" cy="19631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AE0433-3AF8-55A7-70B1-FCF3A7B8C1B0}"/>
              </a:ext>
            </a:extLst>
          </p:cNvPr>
          <p:cNvSpPr txBox="1"/>
          <p:nvPr/>
        </p:nvSpPr>
        <p:spPr>
          <a:xfrm>
            <a:off x="577874" y="166156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로컬구동 </a:t>
            </a:r>
            <a:r>
              <a:rPr lang="en-US" altLang="ko-KR" dirty="0"/>
              <a:t>– 1) </a:t>
            </a:r>
            <a:r>
              <a:rPr lang="en-US" altLang="ko-KR" dirty="0" err="1"/>
              <a:t>npm</a:t>
            </a:r>
            <a:r>
              <a:rPr lang="ko-KR" altLang="en-US" dirty="0"/>
              <a:t> 모듈 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0B6CB-65B8-674C-17DC-850AE195307E}"/>
              </a:ext>
            </a:extLst>
          </p:cNvPr>
          <p:cNvSpPr txBox="1"/>
          <p:nvPr/>
        </p:nvSpPr>
        <p:spPr>
          <a:xfrm>
            <a:off x="577874" y="4660049"/>
            <a:ext cx="3241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루트</a:t>
            </a:r>
            <a:r>
              <a:rPr lang="en-US" altLang="ko-KR" sz="1000" b="1" dirty="0"/>
              <a:t>(BIX-portal), </a:t>
            </a:r>
            <a:r>
              <a:rPr lang="en-US" altLang="ko-KR" sz="1000" b="1" dirty="0" err="1"/>
              <a:t>approuter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두 경로 모두 </a:t>
            </a:r>
            <a:r>
              <a:rPr lang="en-US" altLang="ko-KR" sz="1000" b="1" dirty="0" err="1"/>
              <a:t>npm</a:t>
            </a:r>
            <a:r>
              <a:rPr lang="ko-KR" altLang="en-US" sz="1000" b="1" dirty="0"/>
              <a:t>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0A5279-5CA2-094D-DDAE-047FCFE0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74" y="2704868"/>
            <a:ext cx="4972050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A031BC-C8C7-AA77-E5E2-B0C2A35A2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74" y="3534821"/>
            <a:ext cx="49434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2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7FE5F-A808-9011-D877-5C33CD5E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308A86EE-D5C2-8474-389D-ECC0B0B4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736" y="1777110"/>
            <a:ext cx="1914792" cy="6382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6F0A9E2-42B1-F28E-C45B-476BE4AB9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96" y="632311"/>
            <a:ext cx="3973832" cy="10481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E6F727F-1EC8-C308-B05E-AFE577B84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591" y="626170"/>
            <a:ext cx="3194064" cy="33392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BAB34C-0E4C-63F0-287D-4875B6B78A18}"/>
              </a:ext>
            </a:extLst>
          </p:cNvPr>
          <p:cNvSpPr/>
          <p:nvPr/>
        </p:nvSpPr>
        <p:spPr>
          <a:xfrm>
            <a:off x="4562947" y="2605437"/>
            <a:ext cx="2236206" cy="201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265207-60C0-2E2D-2008-9A2AD9CC7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705" y="3095539"/>
            <a:ext cx="2899823" cy="2849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0F9555-4627-F3A4-FE29-F7A831BA4E40}"/>
              </a:ext>
            </a:extLst>
          </p:cNvPr>
          <p:cNvSpPr txBox="1"/>
          <p:nvPr/>
        </p:nvSpPr>
        <p:spPr>
          <a:xfrm>
            <a:off x="1368580" y="5940679"/>
            <a:ext cx="258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afk6q2xhw-platform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326CA-6C43-033E-CB6C-3F91CDA5D52C}"/>
              </a:ext>
            </a:extLst>
          </p:cNvPr>
          <p:cNvSpPr/>
          <p:nvPr/>
        </p:nvSpPr>
        <p:spPr>
          <a:xfrm>
            <a:off x="1541060" y="4705474"/>
            <a:ext cx="2688879" cy="798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B8976C-84C3-1308-9DB7-25EA30770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206" y="3095539"/>
            <a:ext cx="2899824" cy="1307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B2936C-CD25-A510-0FB7-E80CD9FF2FA0}"/>
              </a:ext>
            </a:extLst>
          </p:cNvPr>
          <p:cNvSpPr txBox="1"/>
          <p:nvPr/>
        </p:nvSpPr>
        <p:spPr>
          <a:xfrm>
            <a:off x="355696" y="166156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로컬구동 </a:t>
            </a:r>
            <a:r>
              <a:rPr lang="en-US" altLang="ko-KR" dirty="0"/>
              <a:t>– 2)</a:t>
            </a:r>
            <a:r>
              <a:rPr lang="en-US" altLang="ko-KR" dirty="0" err="1"/>
              <a:t>cf</a:t>
            </a:r>
            <a:r>
              <a:rPr lang="ko-KR" altLang="en-US" dirty="0"/>
              <a:t> </a:t>
            </a:r>
            <a:r>
              <a:rPr lang="en-US" altLang="ko-KR" dirty="0"/>
              <a:t>login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F33CBE-EBAB-492F-99D1-26C8454A1107}"/>
              </a:ext>
            </a:extLst>
          </p:cNvPr>
          <p:cNvCxnSpPr>
            <a:cxnSpLocks/>
            <a:stCxn id="21" idx="2"/>
            <a:endCxn id="4" idx="1"/>
          </p:cNvCxnSpPr>
          <p:nvPr/>
        </p:nvCxnSpPr>
        <p:spPr>
          <a:xfrm>
            <a:off x="3372132" y="2415374"/>
            <a:ext cx="1190815" cy="290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7F24436-D4AE-8EE3-C1EC-478977B4006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79617" y="2736852"/>
            <a:ext cx="1658063" cy="358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43EFA4A-9B02-10A0-14B3-D0EDDA1C175A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4229939" y="5104617"/>
            <a:ext cx="4452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8E6A54D-843D-4E71-20DC-066E2A7D2C2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6799152" y="3282435"/>
            <a:ext cx="1937442" cy="845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C20D86-BACC-9DD4-8270-B3D3CBE3303A}"/>
              </a:ext>
            </a:extLst>
          </p:cNvPr>
          <p:cNvSpPr/>
          <p:nvPr/>
        </p:nvSpPr>
        <p:spPr>
          <a:xfrm>
            <a:off x="4562946" y="3040376"/>
            <a:ext cx="2236206" cy="48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D26FC-694C-3CC9-3E29-E91C70A61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209" y="4291081"/>
            <a:ext cx="4072928" cy="162707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27D9394-F8CC-39DE-A17B-5918F02887A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748137" y="4264182"/>
            <a:ext cx="2360465" cy="840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8CB04AB-7466-726B-4995-C1E9B64F3A0D}"/>
              </a:ext>
            </a:extLst>
          </p:cNvPr>
          <p:cNvSpPr txBox="1"/>
          <p:nvPr/>
        </p:nvSpPr>
        <p:spPr>
          <a:xfrm>
            <a:off x="4723501" y="5940679"/>
            <a:ext cx="5416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Authenticator (</a:t>
            </a:r>
            <a:r>
              <a:rPr lang="en-US" altLang="ko-KR" dirty="0" err="1"/>
              <a:t>SK+BTP+IAS+Test</a:t>
            </a:r>
            <a:r>
              <a:rPr lang="ko-KR" altLang="en-US" dirty="0"/>
              <a:t>로 인증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9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DB67D-FD9E-7B20-EAD1-46FC89BFA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0697782-503B-9D2C-7D1E-5D4EFDE01F14}"/>
              </a:ext>
            </a:extLst>
          </p:cNvPr>
          <p:cNvSpPr txBox="1"/>
          <p:nvPr/>
        </p:nvSpPr>
        <p:spPr>
          <a:xfrm>
            <a:off x="577874" y="262163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로컬구동 </a:t>
            </a:r>
            <a:r>
              <a:rPr lang="en-US" altLang="ko-KR" dirty="0"/>
              <a:t>– 3)</a:t>
            </a:r>
            <a:r>
              <a:rPr lang="ko-KR" altLang="en-US" dirty="0"/>
              <a:t>명령어 실행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2360A9-07DE-988A-7271-7E2004A52B01}"/>
              </a:ext>
            </a:extLst>
          </p:cNvPr>
          <p:cNvSpPr txBox="1"/>
          <p:nvPr/>
        </p:nvSpPr>
        <p:spPr>
          <a:xfrm>
            <a:off x="676151" y="2527808"/>
            <a:ext cx="3687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터미널 두 창에 </a:t>
            </a:r>
            <a:r>
              <a:rPr lang="en-US" altLang="ko-KR" sz="1000" b="1" dirty="0" err="1"/>
              <a:t>noeJS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및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approuter</a:t>
            </a:r>
            <a:r>
              <a:rPr lang="ko-KR" altLang="en-US" sz="1000" b="1" dirty="0"/>
              <a:t>가 동시에 실행되어야 함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73EC6-D651-6CE0-C493-D173A872650B}"/>
              </a:ext>
            </a:extLst>
          </p:cNvPr>
          <p:cNvSpPr txBox="1"/>
          <p:nvPr/>
        </p:nvSpPr>
        <p:spPr>
          <a:xfrm>
            <a:off x="701494" y="4062956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Bas</a:t>
            </a:r>
            <a:r>
              <a:rPr lang="ko-KR" altLang="en-US" sz="1000" b="1" dirty="0"/>
              <a:t>의 </a:t>
            </a:r>
            <a:r>
              <a:rPr lang="en-US" altLang="ko-KR" sz="1000" b="1" dirty="0"/>
              <a:t>5000 </a:t>
            </a:r>
            <a:r>
              <a:rPr lang="ko-KR" altLang="en-US" sz="1000" b="1" dirty="0"/>
              <a:t>로컬포트 주소로 접속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16A40-D775-7352-7BEC-16CE2E3E2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1" y="631495"/>
            <a:ext cx="5095875" cy="828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A96DA7-0615-02EA-0478-880BA2CB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51" y="1603464"/>
            <a:ext cx="4981575" cy="7810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596D96-B6AE-B63A-517E-4A0D55E51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51" y="3147851"/>
            <a:ext cx="44005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72</Words>
  <Application>Microsoft Office PowerPoint</Application>
  <PresentationFormat>와이드스크린</PresentationFormat>
  <Paragraphs>13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이금복/(이금복)/현장대리인/SK</dc:creator>
  <cp:lastModifiedBy>조용재/(조용재)/현장대리인/SK</cp:lastModifiedBy>
  <cp:revision>4</cp:revision>
  <dcterms:created xsi:type="dcterms:W3CDTF">2025-02-25T08:03:39Z</dcterms:created>
  <dcterms:modified xsi:type="dcterms:W3CDTF">2025-04-16T07:05:59Z</dcterms:modified>
</cp:coreProperties>
</file>