
<file path=[Content_Types].xml><?xml version="1.0" encoding="utf-8"?>
<Types xmlns="http://schemas.openxmlformats.org/package/2006/content-types">
  <Default Extension="crdownload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BD2B"/>
    <a:srgbClr val="A29F98"/>
    <a:srgbClr val="AEABA2"/>
    <a:srgbClr val="9B9891"/>
    <a:srgbClr val="B4B0A7"/>
    <a:srgbClr val="B9B6AD"/>
    <a:srgbClr val="B5B2AA"/>
    <a:srgbClr val="B2AF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B9462D-95F8-46CD-95B7-65BF7851D679}" v="12" dt="2024-10-01T16:50:31.5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, Megan" userId="a3274f4e-68d1-41e6-b71a-fdce50841c8d" providerId="ADAL" clId="{98B9462D-95F8-46CD-95B7-65BF7851D679}"/>
    <pc:docChg chg="undo custSel addSld delSld modSld">
      <pc:chgData name="Lu, Megan" userId="a3274f4e-68d1-41e6-b71a-fdce50841c8d" providerId="ADAL" clId="{98B9462D-95F8-46CD-95B7-65BF7851D679}" dt="2024-10-01T16:50:31.507" v="484"/>
      <pc:docMkLst>
        <pc:docMk/>
      </pc:docMkLst>
      <pc:sldChg chg="addSp modSp mod">
        <pc:chgData name="Lu, Megan" userId="a3274f4e-68d1-41e6-b71a-fdce50841c8d" providerId="ADAL" clId="{98B9462D-95F8-46CD-95B7-65BF7851D679}" dt="2024-09-19T15:33:03.633" v="382" actId="164"/>
        <pc:sldMkLst>
          <pc:docMk/>
          <pc:sldMk cId="2545291873" sldId="256"/>
        </pc:sldMkLst>
        <pc:spChg chg="add mod">
          <ac:chgData name="Lu, Megan" userId="a3274f4e-68d1-41e6-b71a-fdce50841c8d" providerId="ADAL" clId="{98B9462D-95F8-46CD-95B7-65BF7851D679}" dt="2024-09-19T15:32:36.685" v="381" actId="164"/>
          <ac:spMkLst>
            <pc:docMk/>
            <pc:sldMk cId="2545291873" sldId="256"/>
            <ac:spMk id="2" creationId="{B3884D40-ABBB-BEC6-10E6-EDE4898E4C10}"/>
          </ac:spMkLst>
        </pc:spChg>
        <pc:spChg chg="add mod">
          <ac:chgData name="Lu, Megan" userId="a3274f4e-68d1-41e6-b71a-fdce50841c8d" providerId="ADAL" clId="{98B9462D-95F8-46CD-95B7-65BF7851D679}" dt="2024-09-19T15:32:36.685" v="381" actId="164"/>
          <ac:spMkLst>
            <pc:docMk/>
            <pc:sldMk cId="2545291873" sldId="256"/>
            <ac:spMk id="3" creationId="{DC4BBAA0-DD9D-BDC6-3917-3930687B01C9}"/>
          </ac:spMkLst>
        </pc:spChg>
        <pc:spChg chg="add mod">
          <ac:chgData name="Lu, Megan" userId="a3274f4e-68d1-41e6-b71a-fdce50841c8d" providerId="ADAL" clId="{98B9462D-95F8-46CD-95B7-65BF7851D679}" dt="2024-09-19T15:33:03.633" v="382" actId="164"/>
          <ac:spMkLst>
            <pc:docMk/>
            <pc:sldMk cId="2545291873" sldId="256"/>
            <ac:spMk id="4" creationId="{4A86BCCC-BAA2-DA82-3781-2F1385F2BAAE}"/>
          </ac:spMkLst>
        </pc:spChg>
        <pc:spChg chg="mod">
          <ac:chgData name="Lu, Megan" userId="a3274f4e-68d1-41e6-b71a-fdce50841c8d" providerId="ADAL" clId="{98B9462D-95F8-46CD-95B7-65BF7851D679}" dt="2024-09-19T15:32:36.685" v="381" actId="164"/>
          <ac:spMkLst>
            <pc:docMk/>
            <pc:sldMk cId="2545291873" sldId="256"/>
            <ac:spMk id="15" creationId="{C876F7D7-2B38-B16E-A647-1C643D1DAE1A}"/>
          </ac:spMkLst>
        </pc:spChg>
        <pc:spChg chg="mod">
          <ac:chgData name="Lu, Megan" userId="a3274f4e-68d1-41e6-b71a-fdce50841c8d" providerId="ADAL" clId="{98B9462D-95F8-46CD-95B7-65BF7851D679}" dt="2024-09-19T15:32:36.685" v="381" actId="164"/>
          <ac:spMkLst>
            <pc:docMk/>
            <pc:sldMk cId="2545291873" sldId="256"/>
            <ac:spMk id="16" creationId="{90CEC143-7A6F-4519-DDB0-046C1C8404EA}"/>
          </ac:spMkLst>
        </pc:spChg>
        <pc:spChg chg="add mod">
          <ac:chgData name="Lu, Megan" userId="a3274f4e-68d1-41e6-b71a-fdce50841c8d" providerId="ADAL" clId="{98B9462D-95F8-46CD-95B7-65BF7851D679}" dt="2024-09-19T15:33:03.633" v="382" actId="164"/>
          <ac:spMkLst>
            <pc:docMk/>
            <pc:sldMk cId="2545291873" sldId="256"/>
            <ac:spMk id="17" creationId="{FF01E890-CE62-400A-4F0E-E1ED8A3D9515}"/>
          </ac:spMkLst>
        </pc:spChg>
        <pc:spChg chg="add mod">
          <ac:chgData name="Lu, Megan" userId="a3274f4e-68d1-41e6-b71a-fdce50841c8d" providerId="ADAL" clId="{98B9462D-95F8-46CD-95B7-65BF7851D679}" dt="2024-09-19T15:32:10.732" v="302" actId="1036"/>
          <ac:spMkLst>
            <pc:docMk/>
            <pc:sldMk cId="2545291873" sldId="256"/>
            <ac:spMk id="18" creationId="{E0E694A8-2E88-DDCD-7794-60FC9CCC0CF0}"/>
          </ac:spMkLst>
        </pc:spChg>
        <pc:spChg chg="add mod">
          <ac:chgData name="Lu, Megan" userId="a3274f4e-68d1-41e6-b71a-fdce50841c8d" providerId="ADAL" clId="{98B9462D-95F8-46CD-95B7-65BF7851D679}" dt="2024-09-19T15:33:03.633" v="382" actId="164"/>
          <ac:spMkLst>
            <pc:docMk/>
            <pc:sldMk cId="2545291873" sldId="256"/>
            <ac:spMk id="19" creationId="{5AB5D0B9-47AF-DD59-5025-18F7293B537B}"/>
          </ac:spMkLst>
        </pc:spChg>
        <pc:grpChg chg="mod">
          <ac:chgData name="Lu, Megan" userId="a3274f4e-68d1-41e6-b71a-fdce50841c8d" providerId="ADAL" clId="{98B9462D-95F8-46CD-95B7-65BF7851D679}" dt="2024-09-19T15:32:36.685" v="381" actId="164"/>
          <ac:grpSpMkLst>
            <pc:docMk/>
            <pc:sldMk cId="2545291873" sldId="256"/>
            <ac:grpSpMk id="8" creationId="{8C1C97F2-843D-E26D-1E8E-DE6A0ACF7F95}"/>
          </ac:grpSpMkLst>
        </pc:grpChg>
        <pc:grpChg chg="mod">
          <ac:chgData name="Lu, Megan" userId="a3274f4e-68d1-41e6-b71a-fdce50841c8d" providerId="ADAL" clId="{98B9462D-95F8-46CD-95B7-65BF7851D679}" dt="2024-09-19T15:33:03.633" v="382" actId="164"/>
          <ac:grpSpMkLst>
            <pc:docMk/>
            <pc:sldMk cId="2545291873" sldId="256"/>
            <ac:grpSpMk id="14" creationId="{3A9890D8-F7F7-B7FA-2D0E-C0DC3455DAEC}"/>
          </ac:grpSpMkLst>
        </pc:grpChg>
        <pc:grpChg chg="add mod">
          <ac:chgData name="Lu, Megan" userId="a3274f4e-68d1-41e6-b71a-fdce50841c8d" providerId="ADAL" clId="{98B9462D-95F8-46CD-95B7-65BF7851D679}" dt="2024-09-19T15:32:36.685" v="381" actId="164"/>
          <ac:grpSpMkLst>
            <pc:docMk/>
            <pc:sldMk cId="2545291873" sldId="256"/>
            <ac:grpSpMk id="20" creationId="{5F71524C-3162-E06B-174B-C5544A31D6B1}"/>
          </ac:grpSpMkLst>
        </pc:grpChg>
        <pc:grpChg chg="add mod">
          <ac:chgData name="Lu, Megan" userId="a3274f4e-68d1-41e6-b71a-fdce50841c8d" providerId="ADAL" clId="{98B9462D-95F8-46CD-95B7-65BF7851D679}" dt="2024-09-19T15:33:03.633" v="382" actId="164"/>
          <ac:grpSpMkLst>
            <pc:docMk/>
            <pc:sldMk cId="2545291873" sldId="256"/>
            <ac:grpSpMk id="21" creationId="{1A39BB71-9AC3-F684-FD5E-85F86940ACF2}"/>
          </ac:grpSpMkLst>
        </pc:grpChg>
      </pc:sldChg>
      <pc:sldChg chg="addSp delSp modSp new del mod setBg">
        <pc:chgData name="Lu, Megan" userId="a3274f4e-68d1-41e6-b71a-fdce50841c8d" providerId="ADAL" clId="{98B9462D-95F8-46CD-95B7-65BF7851D679}" dt="2024-09-20T16:29:54.504" v="444" actId="47"/>
        <pc:sldMkLst>
          <pc:docMk/>
          <pc:sldMk cId="435163710" sldId="257"/>
        </pc:sldMkLst>
        <pc:spChg chg="del">
          <ac:chgData name="Lu, Megan" userId="a3274f4e-68d1-41e6-b71a-fdce50841c8d" providerId="ADAL" clId="{98B9462D-95F8-46CD-95B7-65BF7851D679}" dt="2024-09-20T16:25:25.087" v="384" actId="478"/>
          <ac:spMkLst>
            <pc:docMk/>
            <pc:sldMk cId="435163710" sldId="257"/>
            <ac:spMk id="2" creationId="{449AF51C-32D5-83C7-9DAD-BF9B37925061}"/>
          </ac:spMkLst>
        </pc:spChg>
        <pc:spChg chg="del">
          <ac:chgData name="Lu, Megan" userId="a3274f4e-68d1-41e6-b71a-fdce50841c8d" providerId="ADAL" clId="{98B9462D-95F8-46CD-95B7-65BF7851D679}" dt="2024-09-20T16:25:25.087" v="384" actId="478"/>
          <ac:spMkLst>
            <pc:docMk/>
            <pc:sldMk cId="435163710" sldId="257"/>
            <ac:spMk id="3" creationId="{E10CF8DA-C2C6-CB48-D591-91F4261A65DA}"/>
          </ac:spMkLst>
        </pc:spChg>
        <pc:picChg chg="add mod modCrop">
          <ac:chgData name="Lu, Megan" userId="a3274f4e-68d1-41e6-b71a-fdce50841c8d" providerId="ADAL" clId="{98B9462D-95F8-46CD-95B7-65BF7851D679}" dt="2024-09-20T16:29:08.050" v="438" actId="26606"/>
          <ac:picMkLst>
            <pc:docMk/>
            <pc:sldMk cId="435163710" sldId="257"/>
            <ac:picMk id="5" creationId="{2D5A61D2-3DDE-E47D-B43B-AD1FD8303D5D}"/>
          </ac:picMkLst>
        </pc:picChg>
        <pc:picChg chg="add mod modCrop">
          <ac:chgData name="Lu, Megan" userId="a3274f4e-68d1-41e6-b71a-fdce50841c8d" providerId="ADAL" clId="{98B9462D-95F8-46CD-95B7-65BF7851D679}" dt="2024-09-20T16:29:08.050" v="438" actId="26606"/>
          <ac:picMkLst>
            <pc:docMk/>
            <pc:sldMk cId="435163710" sldId="257"/>
            <ac:picMk id="7" creationId="{524E7FC5-7724-5970-F111-B2EF82C8248B}"/>
          </ac:picMkLst>
        </pc:picChg>
        <pc:picChg chg="add mod ord">
          <ac:chgData name="Lu, Megan" userId="a3274f4e-68d1-41e6-b71a-fdce50841c8d" providerId="ADAL" clId="{98B9462D-95F8-46CD-95B7-65BF7851D679}" dt="2024-09-20T16:29:08.050" v="438" actId="26606"/>
          <ac:picMkLst>
            <pc:docMk/>
            <pc:sldMk cId="435163710" sldId="257"/>
            <ac:picMk id="9" creationId="{3412A743-DA74-E6CC-FBB5-492EF1A8E7BD}"/>
          </ac:picMkLst>
        </pc:picChg>
        <pc:picChg chg="add mod ord modCrop">
          <ac:chgData name="Lu, Megan" userId="a3274f4e-68d1-41e6-b71a-fdce50841c8d" providerId="ADAL" clId="{98B9462D-95F8-46CD-95B7-65BF7851D679}" dt="2024-09-20T16:29:08.050" v="438" actId="26606"/>
          <ac:picMkLst>
            <pc:docMk/>
            <pc:sldMk cId="435163710" sldId="257"/>
            <ac:picMk id="11" creationId="{7FC9F8C2-1C07-EF1A-636A-D895501B8AC9}"/>
          </ac:picMkLst>
        </pc:picChg>
        <pc:picChg chg="add mod modCrop">
          <ac:chgData name="Lu, Megan" userId="a3274f4e-68d1-41e6-b71a-fdce50841c8d" providerId="ADAL" clId="{98B9462D-95F8-46CD-95B7-65BF7851D679}" dt="2024-09-20T16:29:08.050" v="438" actId="26606"/>
          <ac:picMkLst>
            <pc:docMk/>
            <pc:sldMk cId="435163710" sldId="257"/>
            <ac:picMk id="13" creationId="{64BD1023-5CF1-5441-0D1C-C20558FF3EEA}"/>
          </ac:picMkLst>
        </pc:picChg>
        <pc:cxnChg chg="add del">
          <ac:chgData name="Lu, Megan" userId="a3274f4e-68d1-41e6-b71a-fdce50841c8d" providerId="ADAL" clId="{98B9462D-95F8-46CD-95B7-65BF7851D679}" dt="2024-09-20T16:29:08.050" v="438" actId="26606"/>
          <ac:cxnSpMkLst>
            <pc:docMk/>
            <pc:sldMk cId="435163710" sldId="257"/>
            <ac:cxnSpMk id="16" creationId="{50DA1EB8-87CF-4588-A1FD-4756F9A28F6B}"/>
          </ac:cxnSpMkLst>
        </pc:cxnChg>
        <pc:cxnChg chg="add del">
          <ac:chgData name="Lu, Megan" userId="a3274f4e-68d1-41e6-b71a-fdce50841c8d" providerId="ADAL" clId="{98B9462D-95F8-46CD-95B7-65BF7851D679}" dt="2024-09-20T16:29:08.050" v="438" actId="26606"/>
          <ac:cxnSpMkLst>
            <pc:docMk/>
            <pc:sldMk cId="435163710" sldId="257"/>
            <ac:cxnSpMk id="18" creationId="{D7A4E378-EA57-47B9-B1EB-58B998F6CFFB}"/>
          </ac:cxnSpMkLst>
        </pc:cxnChg>
        <pc:cxnChg chg="add del">
          <ac:chgData name="Lu, Megan" userId="a3274f4e-68d1-41e6-b71a-fdce50841c8d" providerId="ADAL" clId="{98B9462D-95F8-46CD-95B7-65BF7851D679}" dt="2024-09-20T16:29:08.050" v="438" actId="26606"/>
          <ac:cxnSpMkLst>
            <pc:docMk/>
            <pc:sldMk cId="435163710" sldId="257"/>
            <ac:cxnSpMk id="20" creationId="{D2B31ED6-76F0-425A-9A41-C947AEF9C145}"/>
          </ac:cxnSpMkLst>
        </pc:cxnChg>
      </pc:sldChg>
      <pc:sldChg chg="add">
        <pc:chgData name="Lu, Megan" userId="a3274f4e-68d1-41e6-b71a-fdce50841c8d" providerId="ADAL" clId="{98B9462D-95F8-46CD-95B7-65BF7851D679}" dt="2024-10-01T16:50:31.507" v="484"/>
        <pc:sldMkLst>
          <pc:docMk/>
          <pc:sldMk cId="3592040585" sldId="257"/>
        </pc:sldMkLst>
      </pc:sldChg>
      <pc:sldChg chg="addSp delSp modSp new mod">
        <pc:chgData name="Lu, Megan" userId="a3274f4e-68d1-41e6-b71a-fdce50841c8d" providerId="ADAL" clId="{98B9462D-95F8-46CD-95B7-65BF7851D679}" dt="2024-09-20T16:32:34.764" v="480" actId="164"/>
        <pc:sldMkLst>
          <pc:docMk/>
          <pc:sldMk cId="41501195" sldId="258"/>
        </pc:sldMkLst>
        <pc:spChg chg="del">
          <ac:chgData name="Lu, Megan" userId="a3274f4e-68d1-41e6-b71a-fdce50841c8d" providerId="ADAL" clId="{98B9462D-95F8-46CD-95B7-65BF7851D679}" dt="2024-09-20T16:29:17.036" v="440" actId="478"/>
          <ac:spMkLst>
            <pc:docMk/>
            <pc:sldMk cId="41501195" sldId="258"/>
            <ac:spMk id="2" creationId="{32C27B48-906C-4A00-CC63-BFB7866C2C79}"/>
          </ac:spMkLst>
        </pc:spChg>
        <pc:spChg chg="del">
          <ac:chgData name="Lu, Megan" userId="a3274f4e-68d1-41e6-b71a-fdce50841c8d" providerId="ADAL" clId="{98B9462D-95F8-46CD-95B7-65BF7851D679}" dt="2024-09-20T16:29:17.036" v="440" actId="478"/>
          <ac:spMkLst>
            <pc:docMk/>
            <pc:sldMk cId="41501195" sldId="258"/>
            <ac:spMk id="3" creationId="{3B2BBD38-059A-343E-9A45-7FC4316C8D40}"/>
          </ac:spMkLst>
        </pc:spChg>
        <pc:grpChg chg="add mod">
          <ac:chgData name="Lu, Megan" userId="a3274f4e-68d1-41e6-b71a-fdce50841c8d" providerId="ADAL" clId="{98B9462D-95F8-46CD-95B7-65BF7851D679}" dt="2024-09-20T16:32:34.764" v="480" actId="164"/>
          <ac:grpSpMkLst>
            <pc:docMk/>
            <pc:sldMk cId="41501195" sldId="258"/>
            <ac:grpSpMk id="20" creationId="{542B92DC-DC9D-2A15-D7F4-6593233A2098}"/>
          </ac:grpSpMkLst>
        </pc:grpChg>
        <pc:picChg chg="add mod">
          <ac:chgData name="Lu, Megan" userId="a3274f4e-68d1-41e6-b71a-fdce50841c8d" providerId="ADAL" clId="{98B9462D-95F8-46CD-95B7-65BF7851D679}" dt="2024-09-20T16:29:23.172" v="441"/>
          <ac:picMkLst>
            <pc:docMk/>
            <pc:sldMk cId="41501195" sldId="258"/>
            <ac:picMk id="4" creationId="{087D505D-4312-B6A1-20D5-00820FD599CB}"/>
          </ac:picMkLst>
        </pc:picChg>
        <pc:picChg chg="add mod">
          <ac:chgData name="Lu, Megan" userId="a3274f4e-68d1-41e6-b71a-fdce50841c8d" providerId="ADAL" clId="{98B9462D-95F8-46CD-95B7-65BF7851D679}" dt="2024-09-20T16:29:23.172" v="441"/>
          <ac:picMkLst>
            <pc:docMk/>
            <pc:sldMk cId="41501195" sldId="258"/>
            <ac:picMk id="6" creationId="{937CC384-639F-31B9-4A19-BCF4C4DBB267}"/>
          </ac:picMkLst>
        </pc:picChg>
        <pc:picChg chg="add mod">
          <ac:chgData name="Lu, Megan" userId="a3274f4e-68d1-41e6-b71a-fdce50841c8d" providerId="ADAL" clId="{98B9462D-95F8-46CD-95B7-65BF7851D679}" dt="2024-09-20T16:29:23.172" v="441"/>
          <ac:picMkLst>
            <pc:docMk/>
            <pc:sldMk cId="41501195" sldId="258"/>
            <ac:picMk id="8" creationId="{84EFF569-13E1-5D2F-EE22-E2ACE9EB20D8}"/>
          </ac:picMkLst>
        </pc:picChg>
        <pc:picChg chg="add mod">
          <ac:chgData name="Lu, Megan" userId="a3274f4e-68d1-41e6-b71a-fdce50841c8d" providerId="ADAL" clId="{98B9462D-95F8-46CD-95B7-65BF7851D679}" dt="2024-09-20T16:29:23.172" v="441"/>
          <ac:picMkLst>
            <pc:docMk/>
            <pc:sldMk cId="41501195" sldId="258"/>
            <ac:picMk id="10" creationId="{C434297F-867B-6627-C9DA-E1FF0C13CC27}"/>
          </ac:picMkLst>
        </pc:picChg>
        <pc:picChg chg="add mod">
          <ac:chgData name="Lu, Megan" userId="a3274f4e-68d1-41e6-b71a-fdce50841c8d" providerId="ADAL" clId="{98B9462D-95F8-46CD-95B7-65BF7851D679}" dt="2024-09-20T16:29:23.172" v="441"/>
          <ac:picMkLst>
            <pc:docMk/>
            <pc:sldMk cId="41501195" sldId="258"/>
            <ac:picMk id="11" creationId="{8B2E9365-350D-5318-CAD1-F5F016255ECC}"/>
          </ac:picMkLst>
        </pc:picChg>
        <pc:picChg chg="add mod">
          <ac:chgData name="Lu, Megan" userId="a3274f4e-68d1-41e6-b71a-fdce50841c8d" providerId="ADAL" clId="{98B9462D-95F8-46CD-95B7-65BF7851D679}" dt="2024-09-20T16:32:34.764" v="480" actId="164"/>
          <ac:picMkLst>
            <pc:docMk/>
            <pc:sldMk cId="41501195" sldId="258"/>
            <ac:picMk id="12" creationId="{46C45FB6-3B7C-E808-F949-A89ED52A5287}"/>
          </ac:picMkLst>
        </pc:picChg>
        <pc:picChg chg="add mod">
          <ac:chgData name="Lu, Megan" userId="a3274f4e-68d1-41e6-b71a-fdce50841c8d" providerId="ADAL" clId="{98B9462D-95F8-46CD-95B7-65BF7851D679}" dt="2024-09-20T16:32:34.764" v="480" actId="164"/>
          <ac:picMkLst>
            <pc:docMk/>
            <pc:sldMk cId="41501195" sldId="258"/>
            <ac:picMk id="14" creationId="{F7C042F9-9D71-50EF-CAD2-E8F5716A376E}"/>
          </ac:picMkLst>
        </pc:picChg>
        <pc:picChg chg="add mod">
          <ac:chgData name="Lu, Megan" userId="a3274f4e-68d1-41e6-b71a-fdce50841c8d" providerId="ADAL" clId="{98B9462D-95F8-46CD-95B7-65BF7851D679}" dt="2024-09-20T16:32:34.764" v="480" actId="164"/>
          <ac:picMkLst>
            <pc:docMk/>
            <pc:sldMk cId="41501195" sldId="258"/>
            <ac:picMk id="16" creationId="{12C388F2-AEFC-F33A-E99D-BA5464AB3A08}"/>
          </ac:picMkLst>
        </pc:picChg>
        <pc:picChg chg="add mod modCrop">
          <ac:chgData name="Lu, Megan" userId="a3274f4e-68d1-41e6-b71a-fdce50841c8d" providerId="ADAL" clId="{98B9462D-95F8-46CD-95B7-65BF7851D679}" dt="2024-09-20T16:32:34.764" v="480" actId="164"/>
          <ac:picMkLst>
            <pc:docMk/>
            <pc:sldMk cId="41501195" sldId="258"/>
            <ac:picMk id="18" creationId="{F67AA699-AC4E-88F4-09B8-5DCC610DE2D5}"/>
          </ac:picMkLst>
        </pc:picChg>
        <pc:picChg chg="add mod">
          <ac:chgData name="Lu, Megan" userId="a3274f4e-68d1-41e6-b71a-fdce50841c8d" providerId="ADAL" clId="{98B9462D-95F8-46CD-95B7-65BF7851D679}" dt="2024-09-20T16:32:34.764" v="480" actId="164"/>
          <ac:picMkLst>
            <pc:docMk/>
            <pc:sldMk cId="41501195" sldId="258"/>
            <ac:picMk id="19" creationId="{E28774CA-FDB1-F404-941C-0A9BC1F4975D}"/>
          </ac:picMkLst>
        </pc:picChg>
        <pc:cxnChg chg="add mod">
          <ac:chgData name="Lu, Megan" userId="a3274f4e-68d1-41e6-b71a-fdce50841c8d" providerId="ADAL" clId="{98B9462D-95F8-46CD-95B7-65BF7851D679}" dt="2024-09-20T16:29:23.172" v="441"/>
          <ac:cxnSpMkLst>
            <pc:docMk/>
            <pc:sldMk cId="41501195" sldId="258"/>
            <ac:cxnSpMk id="5" creationId="{3E366F97-6754-8ED7-4DD6-D6CB586B9B9C}"/>
          </ac:cxnSpMkLst>
        </pc:cxnChg>
        <pc:cxnChg chg="add mod">
          <ac:chgData name="Lu, Megan" userId="a3274f4e-68d1-41e6-b71a-fdce50841c8d" providerId="ADAL" clId="{98B9462D-95F8-46CD-95B7-65BF7851D679}" dt="2024-09-20T16:29:23.172" v="441"/>
          <ac:cxnSpMkLst>
            <pc:docMk/>
            <pc:sldMk cId="41501195" sldId="258"/>
            <ac:cxnSpMk id="7" creationId="{14879DB7-952B-2CC9-9BFF-3980DBE22778}"/>
          </ac:cxnSpMkLst>
        </pc:cxnChg>
        <pc:cxnChg chg="add mod">
          <ac:chgData name="Lu, Megan" userId="a3274f4e-68d1-41e6-b71a-fdce50841c8d" providerId="ADAL" clId="{98B9462D-95F8-46CD-95B7-65BF7851D679}" dt="2024-09-20T16:29:23.172" v="441"/>
          <ac:cxnSpMkLst>
            <pc:docMk/>
            <pc:sldMk cId="41501195" sldId="258"/>
            <ac:cxnSpMk id="9" creationId="{95B0356E-6E54-4FF7-9666-C6228D9D11DD}"/>
          </ac:cxnSpMkLst>
        </pc:cxnChg>
        <pc:cxnChg chg="add del mod">
          <ac:chgData name="Lu, Megan" userId="a3274f4e-68d1-41e6-b71a-fdce50841c8d" providerId="ADAL" clId="{98B9462D-95F8-46CD-95B7-65BF7851D679}" dt="2024-09-20T16:29:51.461" v="443" actId="478"/>
          <ac:cxnSpMkLst>
            <pc:docMk/>
            <pc:sldMk cId="41501195" sldId="258"/>
            <ac:cxnSpMk id="13" creationId="{A04A2F57-18A9-F92D-7D54-625BDA0A573E}"/>
          </ac:cxnSpMkLst>
        </pc:cxnChg>
        <pc:cxnChg chg="add del mod">
          <ac:chgData name="Lu, Megan" userId="a3274f4e-68d1-41e6-b71a-fdce50841c8d" providerId="ADAL" clId="{98B9462D-95F8-46CD-95B7-65BF7851D679}" dt="2024-09-20T16:29:51.461" v="443" actId="478"/>
          <ac:cxnSpMkLst>
            <pc:docMk/>
            <pc:sldMk cId="41501195" sldId="258"/>
            <ac:cxnSpMk id="15" creationId="{7AEDBD4B-C22C-D12B-FEC3-21466C705BDA}"/>
          </ac:cxnSpMkLst>
        </pc:cxnChg>
        <pc:cxnChg chg="add del mod">
          <ac:chgData name="Lu, Megan" userId="a3274f4e-68d1-41e6-b71a-fdce50841c8d" providerId="ADAL" clId="{98B9462D-95F8-46CD-95B7-65BF7851D679}" dt="2024-09-20T16:29:51.461" v="443" actId="478"/>
          <ac:cxnSpMkLst>
            <pc:docMk/>
            <pc:sldMk cId="41501195" sldId="258"/>
            <ac:cxnSpMk id="17" creationId="{C6C81A59-CB36-C686-B1A6-9D3FDD977C10}"/>
          </ac:cxnSpMkLst>
        </pc:cxnChg>
      </pc:sldChg>
      <pc:sldChg chg="addSp delSp new mod">
        <pc:chgData name="Lu, Megan" userId="a3274f4e-68d1-41e6-b71a-fdce50841c8d" providerId="ADAL" clId="{98B9462D-95F8-46CD-95B7-65BF7851D679}" dt="2024-09-20T16:36:41.326" v="483" actId="22"/>
        <pc:sldMkLst>
          <pc:docMk/>
          <pc:sldMk cId="3547193516" sldId="259"/>
        </pc:sldMkLst>
        <pc:spChg chg="del">
          <ac:chgData name="Lu, Megan" userId="a3274f4e-68d1-41e6-b71a-fdce50841c8d" providerId="ADAL" clId="{98B9462D-95F8-46CD-95B7-65BF7851D679}" dt="2024-09-20T16:36:00.837" v="482" actId="478"/>
          <ac:spMkLst>
            <pc:docMk/>
            <pc:sldMk cId="3547193516" sldId="259"/>
            <ac:spMk id="2" creationId="{317A32A9-CBF6-F75D-30D3-DF74DCE647DA}"/>
          </ac:spMkLst>
        </pc:spChg>
        <pc:spChg chg="del">
          <ac:chgData name="Lu, Megan" userId="a3274f4e-68d1-41e6-b71a-fdce50841c8d" providerId="ADAL" clId="{98B9462D-95F8-46CD-95B7-65BF7851D679}" dt="2024-09-20T16:36:00.837" v="482" actId="478"/>
          <ac:spMkLst>
            <pc:docMk/>
            <pc:sldMk cId="3547193516" sldId="259"/>
            <ac:spMk id="3" creationId="{E793C10D-3C19-E444-35E7-36E09D752FA0}"/>
          </ac:spMkLst>
        </pc:spChg>
        <pc:picChg chg="add">
          <ac:chgData name="Lu, Megan" userId="a3274f4e-68d1-41e6-b71a-fdce50841c8d" providerId="ADAL" clId="{98B9462D-95F8-46CD-95B7-65BF7851D679}" dt="2024-09-20T16:36:41.326" v="483" actId="22"/>
          <ac:picMkLst>
            <pc:docMk/>
            <pc:sldMk cId="3547193516" sldId="259"/>
            <ac:picMk id="5" creationId="{7C8FC5A4-8877-E930-B79A-9D14E2CB1EF0}"/>
          </ac:picMkLst>
        </pc:picChg>
      </pc:sldChg>
      <pc:sldChg chg="add">
        <pc:chgData name="Lu, Megan" userId="a3274f4e-68d1-41e6-b71a-fdce50841c8d" providerId="ADAL" clId="{98B9462D-95F8-46CD-95B7-65BF7851D679}" dt="2024-10-01T16:50:31.507" v="484"/>
        <pc:sldMkLst>
          <pc:docMk/>
          <pc:sldMk cId="676691669" sldId="260"/>
        </pc:sldMkLst>
      </pc:sldChg>
      <pc:sldChg chg="add">
        <pc:chgData name="Lu, Megan" userId="a3274f4e-68d1-41e6-b71a-fdce50841c8d" providerId="ADAL" clId="{98B9462D-95F8-46CD-95B7-65BF7851D679}" dt="2024-10-01T16:50:31.507" v="484"/>
        <pc:sldMkLst>
          <pc:docMk/>
          <pc:sldMk cId="3153306566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AEB5F-8D0F-F234-EC49-E252FAC35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A6232-821C-0916-C332-5AC4A6E21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1BADB-8D67-7597-94DF-A0576FF65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ABB9-51CE-4D6E-B209-0C6985A086F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2F6AB-72A5-16A5-9B4B-CEA611CD5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9FDE5-1541-13E8-5DB1-4A7C40A24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00B3-721B-426F-B7C3-4704F3D78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43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94B0F-9CF3-1714-975D-17BB62B74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0A1B88-90C0-B828-EC22-071AFFCF0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70B2A-9D0D-DF9A-D82A-3C09D7514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ABB9-51CE-4D6E-B209-0C6985A086F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362B4-977A-8685-9347-1A370D915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F387F-601B-21AA-1695-225BFB4B9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00B3-721B-426F-B7C3-4704F3D78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9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65B3CE-8B66-35E9-BCED-EB0D4C5F3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549CA4-8E6C-9E14-0951-3202C702F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99728-4DF4-BE3E-1C29-0D53DED63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ABB9-51CE-4D6E-B209-0C6985A086F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A75F5-D82C-6C0C-1DF9-EA9CCEBBA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FFD2B-F68B-C1F1-04CD-1AA51FA8E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00B3-721B-426F-B7C3-4704F3D78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24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C377F-6C63-776F-5E71-58D9F9636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EE60F-FD4A-F4CF-DBF8-457393013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49A68-EF2E-FCAD-765A-C9AB9AA3D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ABB9-51CE-4D6E-B209-0C6985A086F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3FFF1-7313-EEBB-5C95-83CE24C70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36777-1A6A-AA51-A6CF-DA09174F6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00B3-721B-426F-B7C3-4704F3D78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38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E3358-8051-6AEB-5838-1F1079133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5CAFB-E325-59B6-8FA3-C3B2804F2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1229C-A24F-19A7-2214-D6AE53E03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ABB9-51CE-4D6E-B209-0C6985A086F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0B37F-4C34-9F4E-1414-B2BE3B2FA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A9F3C-6D71-6821-8635-4DB50D0B4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00B3-721B-426F-B7C3-4704F3D78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32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AA39C-E2DD-3118-8071-7DADEC566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16F0A-E0DD-6D17-A710-BD3C3B8855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B95B8-F555-2092-737A-49A3474B6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1B4CB-AE40-1AE4-E4A6-35B9EAE28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ABB9-51CE-4D6E-B209-0C6985A086F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906EC-14AD-9625-6F34-44DECC810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B4EEED-29AD-5BD1-D89F-B972AF1C5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00B3-721B-426F-B7C3-4704F3D78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12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6219C-D88F-57E7-08A3-DEF3985D7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2E221-7968-96DA-304F-FF02E1168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AAF2B-0AAD-F181-ADD5-D09BEF528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5B369E-E1F2-F7C3-A7B1-A26080DFD7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B4024B-82E8-B649-BE66-42F15AEDCF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C3899A-D11B-AA24-61D5-D0A505829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ABB9-51CE-4D6E-B209-0C6985A086F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81C865-40DC-0277-87EF-7054A23F4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550D9F-FE80-0D52-4206-EBB1C8BB6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00B3-721B-426F-B7C3-4704F3D78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61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B0305-FFD8-1B9E-D7D5-89950CDC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1E3B84-0584-B8C0-21AD-4FE239296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ABB9-51CE-4D6E-B209-0C6985A086F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2DF95-CEC9-97BE-E42E-671CD0E24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A0AF50-C99D-B9D9-AA26-D7C05A5AE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00B3-721B-426F-B7C3-4704F3D78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4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D2966-6F64-6932-AC7B-007FF2E7F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ABB9-51CE-4D6E-B209-0C6985A086F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AB9F00-4C4C-C8C9-FB98-3146CF789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8F7F9-DFFB-EA99-C2EB-3F7A6F912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00B3-721B-426F-B7C3-4704F3D78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99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7F87C-5979-A61A-6111-8D0BE72F8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D3649-1C82-6B51-58F8-944CB72A7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B523E-2F79-A2C6-7911-752AF7BB8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8DB83-AFB4-96DC-A07C-46184122C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ABB9-51CE-4D6E-B209-0C6985A086F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1DD57-DD44-45A1-1131-FDAF3B31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1E982-9757-A6EB-472A-CF6A0BE1E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00B3-721B-426F-B7C3-4704F3D78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67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E7C7D-9D11-BD70-E0F6-503FC04FD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23D63E-8002-BDDB-654F-7C3E224AC0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2FD96-2316-FA76-FEE8-2EC72FB9F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21F45-7C36-9D47-3860-895076525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ABB9-51CE-4D6E-B209-0C6985A086F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B1555-B484-9346-49E0-593D5C0CB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8D4EA-5958-90B8-07D6-8EEEA85F4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00B3-721B-426F-B7C3-4704F3D78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53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16E4B0-27E7-0DE7-C7DC-AE1FDF059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0DDFF-8C9C-BA8E-773A-508BFA2FD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656F5-5CCC-0F3A-7C5E-CA0841D3ED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8CABB9-51CE-4D6E-B209-0C6985A086F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06FCE-F611-33C3-03EA-8A758C8A65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919D5-A7BE-4EED-B180-F18044CC44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FD00B3-721B-426F-B7C3-4704F3D78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24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crdownload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F71524C-3162-E06B-174B-C5544A31D6B1}"/>
              </a:ext>
            </a:extLst>
          </p:cNvPr>
          <p:cNvGrpSpPr/>
          <p:nvPr/>
        </p:nvGrpSpPr>
        <p:grpSpPr>
          <a:xfrm>
            <a:off x="1053551" y="707502"/>
            <a:ext cx="4243997" cy="2473019"/>
            <a:chOff x="1053551" y="707502"/>
            <a:chExt cx="4243997" cy="247301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C1C97F2-843D-E26D-1E8E-DE6A0ACF7F95}"/>
                </a:ext>
              </a:extLst>
            </p:cNvPr>
            <p:cNvGrpSpPr/>
            <p:nvPr/>
          </p:nvGrpSpPr>
          <p:grpSpPr>
            <a:xfrm>
              <a:off x="1053551" y="795127"/>
              <a:ext cx="3786806" cy="2385394"/>
              <a:chOff x="1053551" y="795127"/>
              <a:chExt cx="3786806" cy="2385394"/>
            </a:xfrm>
          </p:grpSpPr>
          <p:pic>
            <p:nvPicPr>
              <p:cNvPr id="5" name="Picture 4" descr="A paper with a diagram and arrows&#10;&#10;Description automatically generated">
                <a:extLst>
                  <a:ext uri="{FF2B5EF4-FFF2-40B4-BE49-F238E27FC236}">
                    <a16:creationId xmlns:a16="http://schemas.microsoft.com/office/drawing/2014/main" id="{FA0BBAE0-A862-9905-1CEA-4D6D8C5D561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600" t="9598" r="22486" b="46713"/>
              <a:stretch/>
            </p:blipFill>
            <p:spPr>
              <a:xfrm rot="16200000">
                <a:off x="1754257" y="94421"/>
                <a:ext cx="2385394" cy="3786806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A9B6BA8-6417-80B5-EF28-431CC00D56E5}"/>
                  </a:ext>
                </a:extLst>
              </p:cNvPr>
              <p:cNvSpPr/>
              <p:nvPr/>
            </p:nvSpPr>
            <p:spPr>
              <a:xfrm>
                <a:off x="4641574" y="1172817"/>
                <a:ext cx="198783" cy="308113"/>
              </a:xfrm>
              <a:prstGeom prst="rect">
                <a:avLst/>
              </a:prstGeom>
              <a:solidFill>
                <a:srgbClr val="B2AFA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876F7D7-2B38-B16E-A647-1C643D1DAE1A}"/>
                </a:ext>
              </a:extLst>
            </p:cNvPr>
            <p:cNvSpPr txBox="1"/>
            <p:nvPr/>
          </p:nvSpPr>
          <p:spPr>
            <a:xfrm>
              <a:off x="1252326" y="1709530"/>
              <a:ext cx="15505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Incident light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0CEC143-7A6F-4519-DDB0-046C1C8404EA}"/>
                </a:ext>
              </a:extLst>
            </p:cNvPr>
            <p:cNvSpPr txBox="1"/>
            <p:nvPr/>
          </p:nvSpPr>
          <p:spPr>
            <a:xfrm>
              <a:off x="2189916" y="927654"/>
              <a:ext cx="15505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reflected light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3884D40-ABBB-BEC6-10E6-EDE4898E4C10}"/>
                </a:ext>
              </a:extLst>
            </p:cNvPr>
            <p:cNvSpPr txBox="1"/>
            <p:nvPr/>
          </p:nvSpPr>
          <p:spPr>
            <a:xfrm>
              <a:off x="3332922" y="2635533"/>
              <a:ext cx="15505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transmitted light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C4BBAA0-DD9D-BDC6-3917-3930687B01C9}"/>
                </a:ext>
              </a:extLst>
            </p:cNvPr>
            <p:cNvSpPr txBox="1"/>
            <p:nvPr/>
          </p:nvSpPr>
          <p:spPr>
            <a:xfrm>
              <a:off x="3362739" y="707502"/>
              <a:ext cx="19348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Beam splitting coating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0E694A8-2E88-DDCD-7794-60FC9CCC0CF0}"/>
              </a:ext>
            </a:extLst>
          </p:cNvPr>
          <p:cNvSpPr txBox="1"/>
          <p:nvPr/>
        </p:nvSpPr>
        <p:spPr>
          <a:xfrm>
            <a:off x="10452638" y="2131951"/>
            <a:ext cx="1550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transmitted light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A39BB71-9AC3-F684-FD5E-85F86940ACF2}"/>
              </a:ext>
            </a:extLst>
          </p:cNvPr>
          <p:cNvGrpSpPr/>
          <p:nvPr/>
        </p:nvGrpSpPr>
        <p:grpSpPr>
          <a:xfrm>
            <a:off x="6516752" y="581608"/>
            <a:ext cx="4008789" cy="2738058"/>
            <a:chOff x="6516752" y="581608"/>
            <a:chExt cx="4008789" cy="273805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A9890D8-F7F7-B7FA-2D0E-C0DC3455DAEC}"/>
                </a:ext>
              </a:extLst>
            </p:cNvPr>
            <p:cNvGrpSpPr/>
            <p:nvPr/>
          </p:nvGrpSpPr>
          <p:grpSpPr>
            <a:xfrm>
              <a:off x="6738735" y="655978"/>
              <a:ext cx="3786806" cy="2663688"/>
              <a:chOff x="6738735" y="655978"/>
              <a:chExt cx="3786806" cy="2663688"/>
            </a:xfrm>
          </p:grpSpPr>
          <p:pic>
            <p:nvPicPr>
              <p:cNvPr id="6" name="Picture 5" descr="A paper with a diagram and arrows&#10;&#10;Description automatically generated">
                <a:extLst>
                  <a:ext uri="{FF2B5EF4-FFF2-40B4-BE49-F238E27FC236}">
                    <a16:creationId xmlns:a16="http://schemas.microsoft.com/office/drawing/2014/main" id="{F67D0C2A-CAE2-6257-D437-662B0DE6D8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592" t="41094" r="20788" b="15218"/>
              <a:stretch/>
            </p:blipFill>
            <p:spPr>
              <a:xfrm rot="16200000">
                <a:off x="7300295" y="94420"/>
                <a:ext cx="2663688" cy="3786804"/>
              </a:xfrm>
              <a:prstGeom prst="rect">
                <a:avLst/>
              </a:prstGeom>
            </p:spPr>
          </p:pic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F6595A8-463A-8339-9696-B7D62D9109BA}"/>
                  </a:ext>
                </a:extLst>
              </p:cNvPr>
              <p:cNvSpPr/>
              <p:nvPr/>
            </p:nvSpPr>
            <p:spPr>
              <a:xfrm>
                <a:off x="6738738" y="1088333"/>
                <a:ext cx="450568" cy="263389"/>
              </a:xfrm>
              <a:prstGeom prst="rect">
                <a:avLst/>
              </a:prstGeom>
              <a:solidFill>
                <a:srgbClr val="B9B6A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EB6C5D3-C685-1ECB-28D1-60CDC0289BE3}"/>
                  </a:ext>
                </a:extLst>
              </p:cNvPr>
              <p:cNvSpPr/>
              <p:nvPr/>
            </p:nvSpPr>
            <p:spPr>
              <a:xfrm>
                <a:off x="6751992" y="1260611"/>
                <a:ext cx="450568" cy="263389"/>
              </a:xfrm>
              <a:prstGeom prst="rect">
                <a:avLst/>
              </a:prstGeom>
              <a:solidFill>
                <a:srgbClr val="B9B6A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9A1FC30-B1CF-108F-B1E7-CD1D6FCCA8B9}"/>
                  </a:ext>
                </a:extLst>
              </p:cNvPr>
              <p:cNvSpPr/>
              <p:nvPr/>
            </p:nvSpPr>
            <p:spPr>
              <a:xfrm>
                <a:off x="6738736" y="1351722"/>
                <a:ext cx="556590" cy="604633"/>
              </a:xfrm>
              <a:prstGeom prst="rect">
                <a:avLst/>
              </a:prstGeom>
              <a:solidFill>
                <a:srgbClr val="B4B0A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43BCAFF-3FE5-469F-2114-851EB909AED8}"/>
                  </a:ext>
                </a:extLst>
              </p:cNvPr>
              <p:cNvSpPr/>
              <p:nvPr/>
            </p:nvSpPr>
            <p:spPr>
              <a:xfrm>
                <a:off x="6738735" y="2219744"/>
                <a:ext cx="1023726" cy="263389"/>
              </a:xfrm>
              <a:prstGeom prst="rect">
                <a:avLst/>
              </a:prstGeom>
              <a:solidFill>
                <a:srgbClr val="AEABA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CE35F7D-4760-70B7-328E-A878EB2DF9E3}"/>
                  </a:ext>
                </a:extLst>
              </p:cNvPr>
              <p:cNvSpPr/>
              <p:nvPr/>
            </p:nvSpPr>
            <p:spPr>
              <a:xfrm>
                <a:off x="6781806" y="2372144"/>
                <a:ext cx="1023726" cy="263389"/>
              </a:xfrm>
              <a:prstGeom prst="rect">
                <a:avLst/>
              </a:prstGeom>
              <a:solidFill>
                <a:srgbClr val="A29F9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86BCCC-BAA2-DA82-3781-2F1385F2BAAE}"/>
                </a:ext>
              </a:extLst>
            </p:cNvPr>
            <p:cNvSpPr txBox="1"/>
            <p:nvPr/>
          </p:nvSpPr>
          <p:spPr>
            <a:xfrm>
              <a:off x="6662515" y="2080588"/>
              <a:ext cx="15505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Incident light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F01E890-CE62-400A-4F0E-E1ED8A3D9515}"/>
                </a:ext>
              </a:extLst>
            </p:cNvPr>
            <p:cNvSpPr txBox="1"/>
            <p:nvPr/>
          </p:nvSpPr>
          <p:spPr>
            <a:xfrm>
              <a:off x="8425054" y="771942"/>
              <a:ext cx="15505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reflected light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B5D0B9-47AF-DD59-5025-18F7293B537B}"/>
                </a:ext>
              </a:extLst>
            </p:cNvPr>
            <p:cNvSpPr txBox="1"/>
            <p:nvPr/>
          </p:nvSpPr>
          <p:spPr>
            <a:xfrm>
              <a:off x="6516752" y="581608"/>
              <a:ext cx="19348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Beam splitting coating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5291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2116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7465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5113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668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3747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1294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5095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3058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42B92DC-DC9D-2A15-D7F4-6593233A2098}"/>
              </a:ext>
            </a:extLst>
          </p:cNvPr>
          <p:cNvGrpSpPr/>
          <p:nvPr/>
        </p:nvGrpSpPr>
        <p:grpSpPr>
          <a:xfrm>
            <a:off x="2138203" y="22695"/>
            <a:ext cx="7551557" cy="6460436"/>
            <a:chOff x="2138203" y="22695"/>
            <a:chExt cx="7551557" cy="6460436"/>
          </a:xfrm>
        </p:grpSpPr>
        <p:pic>
          <p:nvPicPr>
            <p:cNvPr id="12" name="Picture 11" descr="A circular object with different colored lights&#10;&#10;Description automatically generated">
              <a:extLst>
                <a:ext uri="{FF2B5EF4-FFF2-40B4-BE49-F238E27FC236}">
                  <a16:creationId xmlns:a16="http://schemas.microsoft.com/office/drawing/2014/main" id="{46C45FB6-3B7C-E808-F949-A89ED52A52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39" t="17481" r="14115" b="25001"/>
            <a:stretch/>
          </p:blipFill>
          <p:spPr>
            <a:xfrm>
              <a:off x="2138203" y="97424"/>
              <a:ext cx="2802419" cy="2743200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4" name="Picture 13" descr="A circular object with different colored parts&#10;&#10;Description automatically generated">
              <a:extLst>
                <a:ext uri="{FF2B5EF4-FFF2-40B4-BE49-F238E27FC236}">
                  <a16:creationId xmlns:a16="http://schemas.microsoft.com/office/drawing/2014/main" id="{F7C042F9-9D71-50EF-CAD2-E8F5716A37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46" t="25343" r="18009" b="19339"/>
            <a:stretch/>
          </p:blipFill>
          <p:spPr>
            <a:xfrm>
              <a:off x="6667717" y="22695"/>
              <a:ext cx="2931381" cy="2892658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6" name="Picture 15" descr="A circular object with different colors on it&#10;&#10;Description automatically generated">
              <a:extLst>
                <a:ext uri="{FF2B5EF4-FFF2-40B4-BE49-F238E27FC236}">
                  <a16:creationId xmlns:a16="http://schemas.microsoft.com/office/drawing/2014/main" id="{12C388F2-AEFC-F33A-E99D-BA5464AB3A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69" t="40919" r="46599" b="735"/>
            <a:stretch/>
          </p:blipFill>
          <p:spPr>
            <a:xfrm>
              <a:off x="6577054" y="3382122"/>
              <a:ext cx="3112706" cy="2973853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8" name="Picture 17" descr="A circular object with different colors on it&#10;&#10;Description automatically generated">
              <a:extLst>
                <a:ext uri="{FF2B5EF4-FFF2-40B4-BE49-F238E27FC236}">
                  <a16:creationId xmlns:a16="http://schemas.microsoft.com/office/drawing/2014/main" id="{F67AA699-AC4E-88F4-09B8-5DCC610DE2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31" t="31181" r="28654" b="20880"/>
            <a:stretch/>
          </p:blipFill>
          <p:spPr>
            <a:xfrm>
              <a:off x="4144588" y="2010521"/>
              <a:ext cx="3279913" cy="2267167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9" name="Picture 18" descr="A circular object on a table&#10;&#10;Description automatically generated">
              <a:extLst>
                <a:ext uri="{FF2B5EF4-FFF2-40B4-BE49-F238E27FC236}">
                  <a16:creationId xmlns:a16="http://schemas.microsoft.com/office/drawing/2014/main" id="{E28774CA-FDB1-F404-941C-0A9BC1F497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464" t="26522" r="15158" b="31449"/>
            <a:stretch/>
          </p:blipFill>
          <p:spPr>
            <a:xfrm>
              <a:off x="2332783" y="3739930"/>
              <a:ext cx="2818875" cy="274320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41501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8FC5A4-8877-E930-B79A-9D14E2CB1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366" y="0"/>
            <a:ext cx="87192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193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E3636D6-53A2-C691-15EC-98E5BF1201F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3357BBF-7645-6946-8018-1DAF00389860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pic>
            <p:nvPicPr>
              <p:cNvPr id="5" name="Picture 4" descr="A white and clear circle&#10;&#10;Description automatically generated">
                <a:extLst>
                  <a:ext uri="{FF2B5EF4-FFF2-40B4-BE49-F238E27FC236}">
                    <a16:creationId xmlns:a16="http://schemas.microsoft.com/office/drawing/2014/main" id="{9F8C2CE2-CAD2-C823-5FDF-8B31233752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53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7000" y="0"/>
                <a:ext cx="6858000" cy="6858000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0AC1B81-E01B-88CD-CC61-40082DD08AD4}"/>
                  </a:ext>
                </a:extLst>
              </p:cNvPr>
              <p:cNvSpPr/>
              <p:nvPr/>
            </p:nvSpPr>
            <p:spPr>
              <a:xfrm>
                <a:off x="0" y="0"/>
                <a:ext cx="2667000" cy="6858000"/>
              </a:xfrm>
              <a:prstGeom prst="rect">
                <a:avLst/>
              </a:prstGeom>
              <a:gradFill flip="none" rotWithShape="1">
                <a:gsLst>
                  <a:gs pos="0">
                    <a:srgbClr val="ABBBCC"/>
                  </a:gs>
                  <a:gs pos="50000">
                    <a:srgbClr val="BCCEE0"/>
                  </a:gs>
                  <a:gs pos="100000">
                    <a:srgbClr val="C5D6E8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A69C9D6-0146-2D78-BC8C-F8F64263B3BC}"/>
                  </a:ext>
                </a:extLst>
              </p:cNvPr>
              <p:cNvSpPr/>
              <p:nvPr/>
            </p:nvSpPr>
            <p:spPr>
              <a:xfrm>
                <a:off x="9525000" y="0"/>
                <a:ext cx="2667000" cy="6858000"/>
              </a:xfrm>
              <a:prstGeom prst="rect">
                <a:avLst/>
              </a:prstGeom>
              <a:gradFill flip="none" rotWithShape="1">
                <a:gsLst>
                  <a:gs pos="0">
                    <a:srgbClr val="AEBACA"/>
                  </a:gs>
                  <a:gs pos="50000">
                    <a:srgbClr val="C1CDE1"/>
                  </a:gs>
                  <a:gs pos="100000">
                    <a:srgbClr val="CAD9EC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339AD1-E430-1BA6-D163-6ADC2CBB9BF0}"/>
                </a:ext>
              </a:extLst>
            </p:cNvPr>
            <p:cNvSpPr txBox="1"/>
            <p:nvPr/>
          </p:nvSpPr>
          <p:spPr>
            <a:xfrm>
              <a:off x="168967" y="87867"/>
              <a:ext cx="385638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800" dirty="0"/>
                <a:t>没有减反膜</a:t>
              </a:r>
              <a:endParaRPr lang="en-US" altLang="zh-CN" sz="2800" dirty="0"/>
            </a:p>
            <a:p>
              <a:pPr algn="r"/>
              <a:r>
                <a:rPr lang="en-US" sz="2800" dirty="0"/>
                <a:t>Without AR Coating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D1941F-AEC2-856D-8D2F-F5D1FB372D6D}"/>
                </a:ext>
              </a:extLst>
            </p:cNvPr>
            <p:cNvSpPr txBox="1"/>
            <p:nvPr/>
          </p:nvSpPr>
          <p:spPr>
            <a:xfrm>
              <a:off x="7812158" y="87866"/>
              <a:ext cx="385638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/>
                <a:t>镀了减反膜</a:t>
              </a:r>
              <a:endParaRPr lang="en-US" altLang="zh-CN" sz="2800" dirty="0"/>
            </a:p>
            <a:p>
              <a:r>
                <a:rPr lang="en-US" sz="2800" dirty="0"/>
                <a:t>With AR Coating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6691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AD4E5BB-CD28-ECAA-CF43-FEBA5ABA7643}"/>
              </a:ext>
            </a:extLst>
          </p:cNvPr>
          <p:cNvGrpSpPr/>
          <p:nvPr/>
        </p:nvGrpSpPr>
        <p:grpSpPr>
          <a:xfrm>
            <a:off x="1809750" y="1614487"/>
            <a:ext cx="8572500" cy="3629025"/>
            <a:chOff x="1809750" y="1614487"/>
            <a:chExt cx="8572500" cy="3629025"/>
          </a:xfrm>
        </p:grpSpPr>
        <p:pic>
          <p:nvPicPr>
            <p:cNvPr id="5" name="Picture 4" descr="Diagram of a diagram of a wave&#10;&#10;Description automatically generated">
              <a:extLst>
                <a:ext uri="{FF2B5EF4-FFF2-40B4-BE49-F238E27FC236}">
                  <a16:creationId xmlns:a16="http://schemas.microsoft.com/office/drawing/2014/main" id="{A1F87190-8C61-1E21-660E-EEE824EB6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9750" y="1614487"/>
              <a:ext cx="8572500" cy="362902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E58659D-7506-518F-F3B7-591DB22D9E65}"/>
                </a:ext>
              </a:extLst>
            </p:cNvPr>
            <p:cNvSpPr/>
            <p:nvPr/>
          </p:nvSpPr>
          <p:spPr>
            <a:xfrm>
              <a:off x="2582644" y="4099727"/>
              <a:ext cx="3063240" cy="813917"/>
            </a:xfrm>
            <a:prstGeom prst="rect">
              <a:avLst/>
            </a:prstGeom>
            <a:solidFill>
              <a:srgbClr val="B8E6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D5EBA37-B137-73A4-AC28-6829A344727D}"/>
                </a:ext>
              </a:extLst>
            </p:cNvPr>
            <p:cNvSpPr/>
            <p:nvPr/>
          </p:nvSpPr>
          <p:spPr>
            <a:xfrm>
              <a:off x="2582644" y="3697356"/>
              <a:ext cx="905991" cy="305201"/>
            </a:xfrm>
            <a:prstGeom prst="rect">
              <a:avLst/>
            </a:prstGeom>
            <a:solidFill>
              <a:srgbClr val="FEFA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A549C608-538A-F94F-D97B-DA7F5A7E0902}"/>
              </a:ext>
            </a:extLst>
          </p:cNvPr>
          <p:cNvSpPr/>
          <p:nvPr/>
        </p:nvSpPr>
        <p:spPr>
          <a:xfrm>
            <a:off x="2504661" y="2872409"/>
            <a:ext cx="626165" cy="268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E4EC8E-1F4C-A98F-2532-235598BAC9D0}"/>
              </a:ext>
            </a:extLst>
          </p:cNvPr>
          <p:cNvSpPr/>
          <p:nvPr/>
        </p:nvSpPr>
        <p:spPr>
          <a:xfrm>
            <a:off x="6347336" y="4325126"/>
            <a:ext cx="3959543" cy="736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3611E-298B-16F4-4AD0-7F8E400A5DC8}"/>
              </a:ext>
            </a:extLst>
          </p:cNvPr>
          <p:cNvSpPr txBox="1"/>
          <p:nvPr/>
        </p:nvSpPr>
        <p:spPr>
          <a:xfrm>
            <a:off x="2532949" y="4431930"/>
            <a:ext cx="1431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玻璃</a:t>
            </a:r>
            <a:endParaRPr lang="en-US" altLang="zh-CN" sz="1400" dirty="0"/>
          </a:p>
          <a:p>
            <a:r>
              <a:rPr lang="en-US" altLang="zh-CN" sz="1400" dirty="0"/>
              <a:t>Glass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6B236C-5158-D6B1-388D-4852AB86B86D}"/>
              </a:ext>
            </a:extLst>
          </p:cNvPr>
          <p:cNvSpPr txBox="1"/>
          <p:nvPr/>
        </p:nvSpPr>
        <p:spPr>
          <a:xfrm>
            <a:off x="2532948" y="3576507"/>
            <a:ext cx="1431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减反膜</a:t>
            </a:r>
            <a:endParaRPr lang="en-US" altLang="zh-CN" sz="1400" dirty="0"/>
          </a:p>
          <a:p>
            <a:r>
              <a:rPr lang="en-US" altLang="zh-CN" sz="1400" dirty="0"/>
              <a:t>AR Coating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4D9C8F-9849-B9CA-1E70-D16A5B7849A1}"/>
              </a:ext>
            </a:extLst>
          </p:cNvPr>
          <p:cNvSpPr txBox="1"/>
          <p:nvPr/>
        </p:nvSpPr>
        <p:spPr>
          <a:xfrm>
            <a:off x="2516384" y="2705177"/>
            <a:ext cx="1431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空气</a:t>
            </a:r>
            <a:endParaRPr lang="en-US" altLang="zh-CN" sz="1400" dirty="0"/>
          </a:p>
          <a:p>
            <a:r>
              <a:rPr lang="en-US" altLang="zh-CN" sz="1400" dirty="0"/>
              <a:t>Air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913272-5DF5-6267-8194-A7026A4AC6DC}"/>
              </a:ext>
            </a:extLst>
          </p:cNvPr>
          <p:cNvSpPr txBox="1"/>
          <p:nvPr/>
        </p:nvSpPr>
        <p:spPr>
          <a:xfrm>
            <a:off x="5978510" y="4378261"/>
            <a:ext cx="48849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上下层的反射光通过干涉被抵消</a:t>
            </a:r>
            <a:endParaRPr lang="en-US" altLang="zh-CN" sz="1400" dirty="0"/>
          </a:p>
          <a:p>
            <a:r>
              <a:rPr lang="en-US" sz="1400" dirty="0"/>
              <a:t>The reflected light from the upper and lower layers is cancelled out by interference</a:t>
            </a:r>
          </a:p>
        </p:txBody>
      </p:sp>
    </p:spTree>
    <p:extLst>
      <p:ext uri="{BB962C8B-B14F-4D97-AF65-F5344CB8AC3E}">
        <p14:creationId xmlns:p14="http://schemas.microsoft.com/office/powerpoint/2010/main" val="3592040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5A2442-CA5D-B215-B115-794012FBB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2841"/>
            <a:ext cx="12192000" cy="607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306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85A3B1-F148-72F8-F2BF-3D764F9CD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50" y="682387"/>
            <a:ext cx="10222736" cy="565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653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CD345FB-2817-FFE9-0A69-8A77C0E30EA8}"/>
              </a:ext>
            </a:extLst>
          </p:cNvPr>
          <p:cNvGrpSpPr/>
          <p:nvPr/>
        </p:nvGrpSpPr>
        <p:grpSpPr>
          <a:xfrm>
            <a:off x="1844722" y="764275"/>
            <a:ext cx="8502555" cy="4763068"/>
            <a:chOff x="1844722" y="764275"/>
            <a:chExt cx="8502555" cy="476306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E2340E7-5EF7-528F-BC37-2B00C6919806}"/>
                </a:ext>
              </a:extLst>
            </p:cNvPr>
            <p:cNvSpPr/>
            <p:nvPr/>
          </p:nvSpPr>
          <p:spPr>
            <a:xfrm>
              <a:off x="1844722" y="764275"/>
              <a:ext cx="8502555" cy="476306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7F79422-F424-F96F-D7DE-04AEE978D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572" t="5314" r="66590" b="58212"/>
            <a:stretch/>
          </p:blipFill>
          <p:spPr>
            <a:xfrm flipV="1">
              <a:off x="3714191" y="2163172"/>
              <a:ext cx="4763616" cy="301615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3C767D5-D39A-A246-12BB-A3C9AE6DD9FA}"/>
                </a:ext>
              </a:extLst>
            </p:cNvPr>
            <p:cNvSpPr txBox="1"/>
            <p:nvPr/>
          </p:nvSpPr>
          <p:spPr>
            <a:xfrm>
              <a:off x="2417925" y="1678672"/>
              <a:ext cx="31503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</a:rPr>
                <a:t>没有防水膜</a:t>
              </a:r>
              <a:endParaRPr lang="en-US" altLang="zh-CN" dirty="0">
                <a:solidFill>
                  <a:schemeClr val="bg1"/>
                </a:solidFill>
              </a:endParaRPr>
            </a:p>
            <a:p>
              <a:pPr algn="r"/>
              <a:r>
                <a:rPr lang="en-US" altLang="zh-CN" dirty="0">
                  <a:solidFill>
                    <a:schemeClr val="bg1"/>
                  </a:solidFill>
                </a:rPr>
                <a:t>Without Hydrophobic coating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B40D201-7CF7-BFE7-33D1-7CC9829D744D}"/>
                </a:ext>
              </a:extLst>
            </p:cNvPr>
            <p:cNvSpPr txBox="1"/>
            <p:nvPr/>
          </p:nvSpPr>
          <p:spPr>
            <a:xfrm>
              <a:off x="6631673" y="1678672"/>
              <a:ext cx="31503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镀了防水膜</a:t>
              </a:r>
              <a:endParaRPr lang="en-US" altLang="zh-CN" dirty="0">
                <a:solidFill>
                  <a:schemeClr val="bg1"/>
                </a:solidFill>
              </a:endParaRPr>
            </a:p>
            <a:p>
              <a:r>
                <a:rPr lang="en-US" altLang="zh-CN" dirty="0">
                  <a:solidFill>
                    <a:schemeClr val="bg1"/>
                  </a:solidFill>
                </a:rPr>
                <a:t>With Hydrophobic coating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0149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57E6C-47A1-B4AE-07A9-7D18B976D52E}"/>
              </a:ext>
            </a:extLst>
          </p:cNvPr>
          <p:cNvGrpSpPr/>
          <p:nvPr/>
        </p:nvGrpSpPr>
        <p:grpSpPr>
          <a:xfrm>
            <a:off x="81888" y="641445"/>
            <a:ext cx="9840496" cy="5170300"/>
            <a:chOff x="81888" y="641445"/>
            <a:chExt cx="9840496" cy="51703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F200020-1CA5-01F6-CE02-73CC91460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rcRect l="23419" t="78142" r="57048" b="7708"/>
            <a:stretch/>
          </p:blipFill>
          <p:spPr>
            <a:xfrm flipH="1">
              <a:off x="247929" y="641445"/>
              <a:ext cx="9674455" cy="51703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A45C63D-6EA9-23A9-F366-E5B4C3B15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rcRect l="43304" t="46000" r="-167" b="2750"/>
            <a:stretch/>
          </p:blipFill>
          <p:spPr>
            <a:xfrm flipH="1">
              <a:off x="4571999" y="2251880"/>
              <a:ext cx="4660836" cy="2797791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A9B59D3-62A5-34DA-6222-79D1A8DF0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rcRect t="10458" r="56876" b="38292"/>
            <a:stretch/>
          </p:blipFill>
          <p:spPr>
            <a:xfrm flipH="1">
              <a:off x="1037228" y="2251880"/>
              <a:ext cx="3534771" cy="279779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9559167-90A3-CBD1-6C04-8285E5367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rcRect l="23138" t="77292" r="57048" b="7708"/>
            <a:stretch/>
          </p:blipFill>
          <p:spPr>
            <a:xfrm rot="1810181" flipH="1">
              <a:off x="8202537" y="1951632"/>
              <a:ext cx="1624084" cy="81886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0167BD6-348E-28A2-7E42-E88F54B935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rcRect l="23138" t="77292" r="57048" b="7708"/>
            <a:stretch/>
          </p:blipFill>
          <p:spPr>
            <a:xfrm rot="1810181" flipH="1">
              <a:off x="343701" y="4640238"/>
              <a:ext cx="1624084" cy="818866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2A03255-2B50-6607-61B6-A3319123E35A}"/>
                </a:ext>
              </a:extLst>
            </p:cNvPr>
            <p:cNvSpPr/>
            <p:nvPr/>
          </p:nvSpPr>
          <p:spPr>
            <a:xfrm>
              <a:off x="4571999" y="2251880"/>
              <a:ext cx="4653888" cy="279779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CA01941-0F38-E007-2B15-DD32A87894C7}"/>
                </a:ext>
              </a:extLst>
            </p:cNvPr>
            <p:cNvSpPr/>
            <p:nvPr/>
          </p:nvSpPr>
          <p:spPr>
            <a:xfrm>
              <a:off x="1037228" y="2251880"/>
              <a:ext cx="3534771" cy="279779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23D92C5-B620-CB21-857D-3E7C6728946F}"/>
                </a:ext>
              </a:extLst>
            </p:cNvPr>
            <p:cNvSpPr txBox="1"/>
            <p:nvPr/>
          </p:nvSpPr>
          <p:spPr>
            <a:xfrm>
              <a:off x="81888" y="1091821"/>
              <a:ext cx="435818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3200" dirty="0"/>
                <a:t>防水膜</a:t>
              </a:r>
              <a:endParaRPr lang="en-US" altLang="zh-CN" sz="3200" dirty="0"/>
            </a:p>
            <a:p>
              <a:pPr algn="r"/>
              <a:r>
                <a:rPr lang="en-US" altLang="zh-CN" sz="3200" dirty="0"/>
                <a:t>Hydrophobic coating</a:t>
              </a:r>
              <a:endParaRPr lang="en-US" sz="32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1CA3F2F-951C-7253-CEDE-42723D016505}"/>
                </a:ext>
              </a:extLst>
            </p:cNvPr>
            <p:cNvSpPr txBox="1"/>
            <p:nvPr/>
          </p:nvSpPr>
          <p:spPr>
            <a:xfrm>
              <a:off x="4738058" y="1091821"/>
              <a:ext cx="435818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/>
                <a:t>亲水膜</a:t>
              </a:r>
              <a:endParaRPr lang="en-US" altLang="zh-CN" sz="3200" dirty="0"/>
            </a:p>
            <a:p>
              <a:r>
                <a:rPr lang="en-US" altLang="zh-CN" sz="3200" dirty="0"/>
                <a:t>Hydrophilic coating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80128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99</Words>
  <Application>Microsoft Office PowerPoint</Application>
  <PresentationFormat>Widescreen</PresentationFormat>
  <Paragraphs>28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Lu, Megan</dc:creator>
  <cp:lastModifiedBy>Lu, Megan</cp:lastModifiedBy>
  <cp:revision>4</cp:revision>
  <dcterms:created xsi:type="dcterms:W3CDTF">2024-09-18T04:49:55Z</dcterms:created>
  <dcterms:modified xsi:type="dcterms:W3CDTF">2024-10-18T17:27:49Z</dcterms:modified>
</cp:coreProperties>
</file>