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69"/>
    <a:srgbClr val="7B7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7CBC8-6725-4759-9257-306638F403E5}" v="8" dt="2024-10-03T16:57:09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, Megan" userId="a3274f4e-68d1-41e6-b71a-fdce50841c8d" providerId="ADAL" clId="{B7D584CC-6072-421D-8AB4-67E156076610}"/>
    <pc:docChg chg="custSel modSld">
      <pc:chgData name="Lu, Megan" userId="a3274f4e-68d1-41e6-b71a-fdce50841c8d" providerId="ADAL" clId="{B7D584CC-6072-421D-8AB4-67E156076610}" dt="2024-09-15T17:47:20.357" v="114" actId="207"/>
      <pc:docMkLst>
        <pc:docMk/>
      </pc:docMkLst>
      <pc:sldChg chg="delSp modSp mod">
        <pc:chgData name="Lu, Megan" userId="a3274f4e-68d1-41e6-b71a-fdce50841c8d" providerId="ADAL" clId="{B7D584CC-6072-421D-8AB4-67E156076610}" dt="2024-09-15T17:47:20.357" v="114" actId="207"/>
        <pc:sldMkLst>
          <pc:docMk/>
          <pc:sldMk cId="3996062523" sldId="256"/>
        </pc:sldMkLst>
        <pc:spChg chg="mod">
          <ac:chgData name="Lu, Megan" userId="a3274f4e-68d1-41e6-b71a-fdce50841c8d" providerId="ADAL" clId="{B7D584CC-6072-421D-8AB4-67E156076610}" dt="2024-09-15T17:47:20.357" v="114" actId="207"/>
          <ac:spMkLst>
            <pc:docMk/>
            <pc:sldMk cId="3996062523" sldId="256"/>
            <ac:spMk id="8" creationId="{52858C9C-7925-04D8-8C74-3C4712C889FF}"/>
          </ac:spMkLst>
        </pc:spChg>
        <pc:picChg chg="mod">
          <ac:chgData name="Lu, Megan" userId="a3274f4e-68d1-41e6-b71a-fdce50841c8d" providerId="ADAL" clId="{B7D584CC-6072-421D-8AB4-67E156076610}" dt="2024-09-15T17:46:00.390" v="81" actId="1036"/>
          <ac:picMkLst>
            <pc:docMk/>
            <pc:sldMk cId="3996062523" sldId="256"/>
            <ac:picMk id="5" creationId="{008599FA-1819-9FD0-CC01-931B5284FABD}"/>
          </ac:picMkLst>
        </pc:picChg>
        <pc:picChg chg="mod">
          <ac:chgData name="Lu, Megan" userId="a3274f4e-68d1-41e6-b71a-fdce50841c8d" providerId="ADAL" clId="{B7D584CC-6072-421D-8AB4-67E156076610}" dt="2024-09-15T17:46:00.390" v="81" actId="1036"/>
          <ac:picMkLst>
            <pc:docMk/>
            <pc:sldMk cId="3996062523" sldId="256"/>
            <ac:picMk id="12" creationId="{CBD5398B-4DB5-D18D-BB8A-CDE32EB130BA}"/>
          </ac:picMkLst>
        </pc:picChg>
        <pc:picChg chg="mod">
          <ac:chgData name="Lu, Megan" userId="a3274f4e-68d1-41e6-b71a-fdce50841c8d" providerId="ADAL" clId="{B7D584CC-6072-421D-8AB4-67E156076610}" dt="2024-09-15T17:46:00.390" v="81" actId="1036"/>
          <ac:picMkLst>
            <pc:docMk/>
            <pc:sldMk cId="3996062523" sldId="256"/>
            <ac:picMk id="16" creationId="{071587B8-ACE5-B371-F6F6-C95312499E64}"/>
          </ac:picMkLst>
        </pc:picChg>
        <pc:picChg chg="mod">
          <ac:chgData name="Lu, Megan" userId="a3274f4e-68d1-41e6-b71a-fdce50841c8d" providerId="ADAL" clId="{B7D584CC-6072-421D-8AB4-67E156076610}" dt="2024-09-15T17:46:00.390" v="81" actId="1036"/>
          <ac:picMkLst>
            <pc:docMk/>
            <pc:sldMk cId="3996062523" sldId="256"/>
            <ac:picMk id="18" creationId="{DB640A97-3C4D-84EF-5C23-D3B184FDBAC7}"/>
          </ac:picMkLst>
        </pc:picChg>
        <pc:picChg chg="del">
          <ac:chgData name="Lu, Megan" userId="a3274f4e-68d1-41e6-b71a-fdce50841c8d" providerId="ADAL" clId="{B7D584CC-6072-421D-8AB4-67E156076610}" dt="2024-09-15T17:42:41.921" v="0" actId="478"/>
          <ac:picMkLst>
            <pc:docMk/>
            <pc:sldMk cId="3996062523" sldId="256"/>
            <ac:picMk id="20" creationId="{571D3247-8EF2-0591-18CC-D1C8F6012E21}"/>
          </ac:picMkLst>
        </pc:picChg>
      </pc:sldChg>
    </pc:docChg>
  </pc:docChgLst>
  <pc:docChgLst>
    <pc:chgData name="Lu, Megan" userId="a3274f4e-68d1-41e6-b71a-fdce50841c8d" providerId="ADAL" clId="{D2F7CBC8-6725-4759-9257-306638F403E5}"/>
    <pc:docChg chg="custSel addSld modSld">
      <pc:chgData name="Lu, Megan" userId="a3274f4e-68d1-41e6-b71a-fdce50841c8d" providerId="ADAL" clId="{D2F7CBC8-6725-4759-9257-306638F403E5}" dt="2024-10-03T16:57:09.482" v="89" actId="164"/>
      <pc:docMkLst>
        <pc:docMk/>
      </pc:docMkLst>
      <pc:sldChg chg="addSp delSp modSp new mod delAnim modAnim">
        <pc:chgData name="Lu, Megan" userId="a3274f4e-68d1-41e6-b71a-fdce50841c8d" providerId="ADAL" clId="{D2F7CBC8-6725-4759-9257-306638F403E5}" dt="2024-10-03T16:57:09.482" v="89" actId="164"/>
        <pc:sldMkLst>
          <pc:docMk/>
          <pc:sldMk cId="2115382428" sldId="257"/>
        </pc:sldMkLst>
        <pc:spChg chg="del">
          <ac:chgData name="Lu, Megan" userId="a3274f4e-68d1-41e6-b71a-fdce50841c8d" providerId="ADAL" clId="{D2F7CBC8-6725-4759-9257-306638F403E5}" dt="2024-10-03T16:31:28.300" v="1" actId="478"/>
          <ac:spMkLst>
            <pc:docMk/>
            <pc:sldMk cId="2115382428" sldId="257"/>
            <ac:spMk id="2" creationId="{CD9DDA57-7ED1-0FA6-9995-6ED5177DFCE8}"/>
          </ac:spMkLst>
        </pc:spChg>
        <pc:spChg chg="del">
          <ac:chgData name="Lu, Megan" userId="a3274f4e-68d1-41e6-b71a-fdce50841c8d" providerId="ADAL" clId="{D2F7CBC8-6725-4759-9257-306638F403E5}" dt="2024-10-03T16:31:28.300" v="1" actId="478"/>
          <ac:spMkLst>
            <pc:docMk/>
            <pc:sldMk cId="2115382428" sldId="257"/>
            <ac:spMk id="3" creationId="{9F46E7A2-B249-82E0-4147-D1BABEEBDCB7}"/>
          </ac:spMkLst>
        </pc:spChg>
        <pc:spChg chg="add mod">
          <ac:chgData name="Lu, Megan" userId="a3274f4e-68d1-41e6-b71a-fdce50841c8d" providerId="ADAL" clId="{D2F7CBC8-6725-4759-9257-306638F403E5}" dt="2024-10-03T16:35:41.115" v="80" actId="164"/>
          <ac:spMkLst>
            <pc:docMk/>
            <pc:sldMk cId="2115382428" sldId="257"/>
            <ac:spMk id="11" creationId="{1D2B61A0-17EA-7BD7-DFA8-013F9A820905}"/>
          </ac:spMkLst>
        </pc:spChg>
        <pc:spChg chg="add mod">
          <ac:chgData name="Lu, Megan" userId="a3274f4e-68d1-41e6-b71a-fdce50841c8d" providerId="ADAL" clId="{D2F7CBC8-6725-4759-9257-306638F403E5}" dt="2024-10-03T16:35:41.115" v="80" actId="164"/>
          <ac:spMkLst>
            <pc:docMk/>
            <pc:sldMk cId="2115382428" sldId="257"/>
            <ac:spMk id="12" creationId="{922F795E-773E-2141-7D26-6DA865CF50D3}"/>
          </ac:spMkLst>
        </pc:spChg>
        <pc:spChg chg="add mod">
          <ac:chgData name="Lu, Megan" userId="a3274f4e-68d1-41e6-b71a-fdce50841c8d" providerId="ADAL" clId="{D2F7CBC8-6725-4759-9257-306638F403E5}" dt="2024-10-03T16:35:41.115" v="80" actId="164"/>
          <ac:spMkLst>
            <pc:docMk/>
            <pc:sldMk cId="2115382428" sldId="257"/>
            <ac:spMk id="13" creationId="{85C09A23-4018-2F77-4237-0577461B89B2}"/>
          </ac:spMkLst>
        </pc:spChg>
        <pc:grpChg chg="add mod">
          <ac:chgData name="Lu, Megan" userId="a3274f4e-68d1-41e6-b71a-fdce50841c8d" providerId="ADAL" clId="{D2F7CBC8-6725-4759-9257-306638F403E5}" dt="2024-10-03T16:57:09.482" v="89" actId="164"/>
          <ac:grpSpMkLst>
            <pc:docMk/>
            <pc:sldMk cId="2115382428" sldId="257"/>
            <ac:grpSpMk id="14" creationId="{AA3ECA41-1CC1-87BA-27E9-0AF7E077079C}"/>
          </ac:grpSpMkLst>
        </pc:grpChg>
        <pc:grpChg chg="add mod">
          <ac:chgData name="Lu, Megan" userId="a3274f4e-68d1-41e6-b71a-fdce50841c8d" providerId="ADAL" clId="{D2F7CBC8-6725-4759-9257-306638F403E5}" dt="2024-10-03T16:57:09.482" v="89" actId="164"/>
          <ac:grpSpMkLst>
            <pc:docMk/>
            <pc:sldMk cId="2115382428" sldId="257"/>
            <ac:grpSpMk id="17" creationId="{AEC9D183-D38B-A265-1425-1E5B4AD1B7D9}"/>
          </ac:grpSpMkLst>
        </pc:grpChg>
        <pc:picChg chg="add del mod modCrop">
          <ac:chgData name="Lu, Megan" userId="a3274f4e-68d1-41e6-b71a-fdce50841c8d" providerId="ADAL" clId="{D2F7CBC8-6725-4759-9257-306638F403E5}" dt="2024-10-03T16:32:08.274" v="6" actId="478"/>
          <ac:picMkLst>
            <pc:docMk/>
            <pc:sldMk cId="2115382428" sldId="257"/>
            <ac:picMk id="5" creationId="{581C233D-75D0-68A7-0BEF-A1271D9811FC}"/>
          </ac:picMkLst>
        </pc:picChg>
        <pc:picChg chg="add mod modCrop">
          <ac:chgData name="Lu, Megan" userId="a3274f4e-68d1-41e6-b71a-fdce50841c8d" providerId="ADAL" clId="{D2F7CBC8-6725-4759-9257-306638F403E5}" dt="2024-10-03T16:35:41.115" v="80" actId="164"/>
          <ac:picMkLst>
            <pc:docMk/>
            <pc:sldMk cId="2115382428" sldId="257"/>
            <ac:picMk id="7" creationId="{2F4B1DF9-6579-AE22-4C10-A70CF5854FBC}"/>
          </ac:picMkLst>
        </pc:picChg>
        <pc:picChg chg="add del mod modCrop">
          <ac:chgData name="Lu, Megan" userId="a3274f4e-68d1-41e6-b71a-fdce50841c8d" providerId="ADAL" clId="{D2F7CBC8-6725-4759-9257-306638F403E5}" dt="2024-10-03T16:33:53.718" v="19" actId="478"/>
          <ac:picMkLst>
            <pc:docMk/>
            <pc:sldMk cId="2115382428" sldId="257"/>
            <ac:picMk id="8" creationId="{16BA729B-F3E4-E824-E348-E37E2E0FCC6F}"/>
          </ac:picMkLst>
        </pc:picChg>
        <pc:picChg chg="add del mod">
          <ac:chgData name="Lu, Megan" userId="a3274f4e-68d1-41e6-b71a-fdce50841c8d" providerId="ADAL" clId="{D2F7CBC8-6725-4759-9257-306638F403E5}" dt="2024-10-03T16:56:54.878" v="86" actId="478"/>
          <ac:picMkLst>
            <pc:docMk/>
            <pc:sldMk cId="2115382428" sldId="257"/>
            <ac:picMk id="10" creationId="{86B595C6-E1B2-6739-AF49-657F15D75349}"/>
          </ac:picMkLst>
        </pc:picChg>
        <pc:picChg chg="add mod modCrop">
          <ac:chgData name="Lu, Megan" userId="a3274f4e-68d1-41e6-b71a-fdce50841c8d" providerId="ADAL" clId="{D2F7CBC8-6725-4759-9257-306638F403E5}" dt="2024-10-03T16:57:09.482" v="89" actId="164"/>
          <ac:picMkLst>
            <pc:docMk/>
            <pc:sldMk cId="2115382428" sldId="257"/>
            <ac:picMk id="16" creationId="{288AFA50-FC7A-5A7F-C7AC-0ADFD278EB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DD0C-2FA7-BC4C-BEC4-90600814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E4AF3-AF1A-9BFF-865A-0FEA95B7F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2A1F1-2ECB-FEAD-4581-E0126124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844E-B66B-401B-8A41-6371ADA54CE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43CB-5102-2DDD-4F17-A24E88DA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AC535-2198-7A96-6C54-7B43F99B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EB3C-C389-4D23-9322-159168A2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184D-A3B4-BBA1-5BFC-26C61B72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29451-7208-FE1A-31A0-4D1499E1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44B6-9EE8-2299-44B0-FD2101D2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844E-B66B-401B-8A41-6371ADA54CE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63F4-5F2D-E601-9DF6-B4301704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C60E4-35D1-4759-0C98-0877C08C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EB3C-C389-4D23-9322-159168A2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4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E565C-FDCB-8BDC-F75B-FFFF68FE4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0C6BA-C475-2B3B-EBF8-ABD91253E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5D87-2F18-D6CC-DFBE-474177BE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844E-B66B-401B-8A41-6371ADA54CE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E474F-788F-9789-EFC0-5EF5BBB6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29EC-9855-6761-1552-8B68812F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EB3C-C389-4D23-9322-159168A2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D9EC-029A-DDD9-68F1-DF5AAC0C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26D5-1A09-1D64-A6D2-9422AC0F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BE8CE-731F-5561-980D-A60321C3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844E-B66B-401B-8A41-6371ADA54CE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14C3-C09C-B855-E88C-498C24F0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C3E7-4FA8-10FC-919F-D5770326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EB3C-C389-4D23-9322-159168A2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B75F-E279-43E6-DF6D-74C837C2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2234-1D66-B928-08C7-F7FC672E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B6A8-B343-E4EA-81FE-AD45B9CF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844E-B66B-401B-8A41-6371ADA54CE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68CC-CE06-B5DF-7B75-30578DE2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DA052-192C-BAFF-E85C-68B51B8F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EB3C-C389-4D23-9322-159168A2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5A50-040E-E66A-6861-A515563D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149B-7DF5-CFB2-A2D4-9D22F4E7A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FAEDF-48AB-7AD1-009F-5F4273786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7DB9F-8176-CCC7-3023-A9E5BEAA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844E-B66B-401B-8A41-6371ADA54CE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13584-451C-B1B6-547B-72CB3D3B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50AF4-6762-B2F5-C1B7-37582496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EB3C-C389-4D23-9322-159168A2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529E-C023-95EB-E038-51B3FD9D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FA405-2248-85E1-E7D7-1577966C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EA50-33CB-C0FA-6951-15197E17B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3E839-B58C-EFE2-6180-D1634B5FD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1F9A7-1C5F-6844-B9CA-24F096C50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08665-9A78-2169-7BFE-C7A4279A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844E-B66B-401B-8A41-6371ADA54CE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5756F-A22F-A442-FE20-81A6F941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D84BE-FF47-94F8-13CA-752E2895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EB3C-C389-4D23-9322-159168A2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14E4-20FC-64B4-E449-75FFEC33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F8F7D-B7D3-8E23-2D61-C236402C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844E-B66B-401B-8A41-6371ADA54CE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0A8C-EC6A-15C3-FD74-6C43D7FE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C9309-1B07-7064-9568-03682212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EB3C-C389-4D23-9322-159168A2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5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A51E9-8AA9-F9BB-D397-D624F48C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844E-B66B-401B-8A41-6371ADA54CE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FB134-140C-A667-AE27-FC97CD69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DD29D-5F2E-A8E6-F02C-6C5B76EE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EB3C-C389-4D23-9322-159168A2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3340-D9D3-102B-A7AA-C15ECCC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CE83-0697-9A8F-607B-D7BFB0EA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4971B-FE7D-F970-404B-BDD1337BE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C0445-D6BD-F6F3-9B51-39AB4067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844E-B66B-401B-8A41-6371ADA54CE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40212-001C-65F6-C403-827654A1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E1394-FE76-C716-BA2F-C920AA0B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EB3C-C389-4D23-9322-159168A2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5925-590C-1618-4A90-6BF0ADCB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2832A-FF4E-7DE0-2EAB-8861217F8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0E5E2-5777-3A53-D53D-8C081EA49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E5349-5CD9-46B2-6293-18F17BE9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844E-B66B-401B-8A41-6371ADA54CE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CB3-07B1-DED3-EA5A-D0DF4603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27A48-89CC-9B4E-22FD-84723CC7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EB3C-C389-4D23-9322-159168A2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C5E2E-1DD8-3027-C52D-63DCC686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867C-CB3A-583D-6727-76088F5B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7497-FF87-6518-68DF-1CCE8AFFA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7844E-B66B-401B-8A41-6371ADA54CE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1E1D2-8F24-CF1D-2C03-14CE87509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91D0-74AD-F310-581E-EECFDD06D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8EB3C-C389-4D23-9322-159168A20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78D49AA-E4BD-E4D1-C5EA-581B917C8C33}"/>
              </a:ext>
            </a:extLst>
          </p:cNvPr>
          <p:cNvGrpSpPr/>
          <p:nvPr/>
        </p:nvGrpSpPr>
        <p:grpSpPr>
          <a:xfrm>
            <a:off x="1351722" y="248478"/>
            <a:ext cx="9427464" cy="6291072"/>
            <a:chOff x="1351722" y="248478"/>
            <a:chExt cx="9427464" cy="62910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858C9C-7925-04D8-8C74-3C4712C889FF}"/>
                </a:ext>
              </a:extLst>
            </p:cNvPr>
            <p:cNvSpPr/>
            <p:nvPr/>
          </p:nvSpPr>
          <p:spPr>
            <a:xfrm>
              <a:off x="1351722" y="248478"/>
              <a:ext cx="9427464" cy="6291072"/>
            </a:xfrm>
            <a:prstGeom prst="rect">
              <a:avLst/>
            </a:prstGeom>
            <a:gradFill flip="none" rotWithShape="1">
              <a:gsLst>
                <a:gs pos="53000">
                  <a:srgbClr val="919396">
                    <a:alpha val="96000"/>
                  </a:srgbClr>
                </a:gs>
                <a:gs pos="0">
                  <a:schemeClr val="tx1">
                    <a:lumMod val="75000"/>
                    <a:lumOff val="25000"/>
                    <a:alpha val="92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group of gems on a black plate&#10;&#10;Description automatically generated">
              <a:extLst>
                <a:ext uri="{FF2B5EF4-FFF2-40B4-BE49-F238E27FC236}">
                  <a16:creationId xmlns:a16="http://schemas.microsoft.com/office/drawing/2014/main" id="{008599FA-1819-9FD0-CC01-931B5284F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13" t="21884" r="17201" b="46957"/>
            <a:stretch/>
          </p:blipFill>
          <p:spPr>
            <a:xfrm rot="21167702">
              <a:off x="6992976" y="3437078"/>
              <a:ext cx="2625727" cy="1563799"/>
            </a:xfrm>
            <a:prstGeom prst="ellipse">
              <a:avLst/>
            </a:prstGeom>
            <a:ln w="57150">
              <a:noFill/>
            </a:ln>
            <a:effectLst>
              <a:softEdge rad="112500"/>
            </a:effectLst>
          </p:spPr>
        </p:pic>
        <p:pic>
          <p:nvPicPr>
            <p:cNvPr id="12" name="Picture 11" descr="A clear plastic object with a few steps&#10;&#10;Description automatically generated with medium confidence">
              <a:extLst>
                <a:ext uri="{FF2B5EF4-FFF2-40B4-BE49-F238E27FC236}">
                  <a16:creationId xmlns:a16="http://schemas.microsoft.com/office/drawing/2014/main" id="{CBD5398B-4DB5-D18D-BB8A-CDE32EB13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1" t="21304" r="17601" b="11304"/>
            <a:stretch/>
          </p:blipFill>
          <p:spPr>
            <a:xfrm>
              <a:off x="7648454" y="1928459"/>
              <a:ext cx="1347378" cy="157419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6" name="Picture 15" descr="A circular object on a table&#10;&#10;Description automatically generated">
              <a:extLst>
                <a:ext uri="{FF2B5EF4-FFF2-40B4-BE49-F238E27FC236}">
                  <a16:creationId xmlns:a16="http://schemas.microsoft.com/office/drawing/2014/main" id="{071587B8-ACE5-B371-F6F6-C95312499E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34" t="25362" r="15376" b="30870"/>
            <a:stretch/>
          </p:blipFill>
          <p:spPr>
            <a:xfrm>
              <a:off x="9163442" y="2745375"/>
              <a:ext cx="1481150" cy="150047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8" name="Picture 17" descr="A white plate with a hole in it&#10;&#10;Description automatically generated">
              <a:extLst>
                <a:ext uri="{FF2B5EF4-FFF2-40B4-BE49-F238E27FC236}">
                  <a16:creationId xmlns:a16="http://schemas.microsoft.com/office/drawing/2014/main" id="{DB640A97-3C4D-84EF-5C23-D3B184FDB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07" t="18116" r="30796" b="28986"/>
            <a:stretch/>
          </p:blipFill>
          <p:spPr>
            <a:xfrm>
              <a:off x="8875642" y="1966516"/>
              <a:ext cx="1033541" cy="99536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99606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C9D183-D38B-A265-1425-1E5B4AD1B7D9}"/>
              </a:ext>
            </a:extLst>
          </p:cNvPr>
          <p:cNvGrpSpPr/>
          <p:nvPr/>
        </p:nvGrpSpPr>
        <p:grpSpPr>
          <a:xfrm>
            <a:off x="1774135" y="895815"/>
            <a:ext cx="6404653" cy="2937502"/>
            <a:chOff x="1774135" y="895815"/>
            <a:chExt cx="6404653" cy="293750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3ECA41-1CC1-87BA-27E9-0AF7E077079C}"/>
                </a:ext>
              </a:extLst>
            </p:cNvPr>
            <p:cNvGrpSpPr/>
            <p:nvPr/>
          </p:nvGrpSpPr>
          <p:grpSpPr>
            <a:xfrm>
              <a:off x="1774135" y="895815"/>
              <a:ext cx="6404653" cy="2851237"/>
              <a:chOff x="1774135" y="895815"/>
              <a:chExt cx="6404653" cy="2851237"/>
            </a:xfrm>
          </p:grpSpPr>
          <p:pic>
            <p:nvPicPr>
              <p:cNvPr id="7" name="Picture 6" descr="A black object on a white sheet of paper&#10;&#10;Description automatically generated">
                <a:extLst>
                  <a:ext uri="{FF2B5EF4-FFF2-40B4-BE49-F238E27FC236}">
                    <a16:creationId xmlns:a16="http://schemas.microsoft.com/office/drawing/2014/main" id="{2F4B1DF9-6579-AE22-4C10-A70CF5854F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93" t="33478" r="25619" b="40145"/>
              <a:stretch/>
            </p:blipFill>
            <p:spPr>
              <a:xfrm>
                <a:off x="1818861" y="1542146"/>
                <a:ext cx="2435088" cy="2204906"/>
              </a:xfrm>
              <a:prstGeom prst="rect">
                <a:avLst/>
              </a:prstGeom>
            </p:spPr>
          </p:pic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1D2B61A0-17EA-7BD7-DFA8-013F9A820905}"/>
                  </a:ext>
                </a:extLst>
              </p:cNvPr>
              <p:cNvSpPr/>
              <p:nvPr/>
            </p:nvSpPr>
            <p:spPr>
              <a:xfrm>
                <a:off x="4502426" y="2435087"/>
                <a:ext cx="735496" cy="38762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2F795E-773E-2141-7D26-6DA865CF50D3}"/>
                  </a:ext>
                </a:extLst>
              </p:cNvPr>
              <p:cNvSpPr txBox="1"/>
              <p:nvPr/>
            </p:nvSpPr>
            <p:spPr>
              <a:xfrm>
                <a:off x="1774135" y="895815"/>
                <a:ext cx="2524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没有高反膜</a:t>
                </a:r>
                <a:endParaRPr lang="en-US" altLang="zh-CN" dirty="0"/>
              </a:p>
              <a:p>
                <a:pPr algn="ctr"/>
                <a:r>
                  <a:rPr lang="en-US" dirty="0"/>
                  <a:t>Without HR Coating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C09A23-4018-2F77-4237-0577461B89B2}"/>
                  </a:ext>
                </a:extLst>
              </p:cNvPr>
              <p:cNvSpPr txBox="1"/>
              <p:nvPr/>
            </p:nvSpPr>
            <p:spPr>
              <a:xfrm>
                <a:off x="5654249" y="895815"/>
                <a:ext cx="2524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镀了高反膜</a:t>
                </a:r>
                <a:endParaRPr lang="en-US" altLang="zh-CN" dirty="0"/>
              </a:p>
              <a:p>
                <a:pPr algn="ctr"/>
                <a:r>
                  <a:rPr lang="en-US" dirty="0"/>
                  <a:t>With HR Coating</a:t>
                </a:r>
              </a:p>
            </p:txBody>
          </p:sp>
        </p:grpSp>
        <p:pic>
          <p:nvPicPr>
            <p:cNvPr id="16" name="Picture 15" descr="A metal object on a black surface&#10;&#10;Description automatically generated">
              <a:extLst>
                <a:ext uri="{FF2B5EF4-FFF2-40B4-BE49-F238E27FC236}">
                  <a16:creationId xmlns:a16="http://schemas.microsoft.com/office/drawing/2014/main" id="{288AFA50-FC7A-5A7F-C7AC-0ADFD278E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79" t="28116" r="21385" b="31884"/>
            <a:stretch/>
          </p:blipFill>
          <p:spPr>
            <a:xfrm>
              <a:off x="5654249" y="1542147"/>
              <a:ext cx="2524539" cy="2291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38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Lu, Megan</dc:creator>
  <cp:lastModifiedBy>Lu, Megan</cp:lastModifiedBy>
  <cp:revision>1</cp:revision>
  <dcterms:created xsi:type="dcterms:W3CDTF">2024-09-15T17:15:55Z</dcterms:created>
  <dcterms:modified xsi:type="dcterms:W3CDTF">2024-10-03T16:57:10Z</dcterms:modified>
</cp:coreProperties>
</file>