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669BA5-5204-48DD-B892-0CD6D5412989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39B278-FCFD-4F27-B57A-8A276B31701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Art</a:t>
          </a:r>
        </a:p>
      </dgm:t>
    </dgm:pt>
    <dgm:pt modelId="{36649A0D-87A3-447E-B2FE-88AB4FAF04A9}" type="parTrans" cxnId="{C4F95C17-9FB4-4E5B-A99C-2318153B97FA}">
      <dgm:prSet/>
      <dgm:spPr/>
      <dgm:t>
        <a:bodyPr/>
        <a:lstStyle/>
        <a:p>
          <a:endParaRPr lang="en-US"/>
        </a:p>
      </dgm:t>
    </dgm:pt>
    <dgm:pt modelId="{DF950BAF-03C2-457D-BAC7-FE924746EE59}" type="sibTrans" cxnId="{C4F95C17-9FB4-4E5B-A99C-2318153B97FA}">
      <dgm:prSet/>
      <dgm:spPr/>
      <dgm:t>
        <a:bodyPr/>
        <a:lstStyle/>
        <a:p>
          <a:endParaRPr lang="en-US"/>
        </a:p>
      </dgm:t>
    </dgm:pt>
    <dgm:pt modelId="{378140B9-9AC0-41EC-BC44-A4E3C9899A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Design</a:t>
          </a:r>
        </a:p>
      </dgm:t>
    </dgm:pt>
    <dgm:pt modelId="{55AA81D8-9ABC-46C8-A7D3-0FF85D01FDA6}" type="parTrans" cxnId="{70488930-F173-480D-84EF-D037844EE0CD}">
      <dgm:prSet/>
      <dgm:spPr/>
      <dgm:t>
        <a:bodyPr/>
        <a:lstStyle/>
        <a:p>
          <a:endParaRPr lang="en-US"/>
        </a:p>
      </dgm:t>
    </dgm:pt>
    <dgm:pt modelId="{2278678E-5AE0-4F28-8958-CC8ABF7D5BD1}" type="sibTrans" cxnId="{70488930-F173-480D-84EF-D037844EE0CD}">
      <dgm:prSet/>
      <dgm:spPr/>
      <dgm:t>
        <a:bodyPr/>
        <a:lstStyle/>
        <a:p>
          <a:endParaRPr lang="en-US"/>
        </a:p>
      </dgm:t>
    </dgm:pt>
    <dgm:pt modelId="{E5835CB4-0395-44E2-92C6-4DC594BB65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Arrangement</a:t>
          </a:r>
        </a:p>
      </dgm:t>
    </dgm:pt>
    <dgm:pt modelId="{1FC2117E-F73E-4935-88C2-6413A167B318}" type="parTrans" cxnId="{A1E132AC-2048-4183-9F78-DD3539BCCA34}">
      <dgm:prSet/>
      <dgm:spPr/>
      <dgm:t>
        <a:bodyPr/>
        <a:lstStyle/>
        <a:p>
          <a:endParaRPr lang="en-US"/>
        </a:p>
      </dgm:t>
    </dgm:pt>
    <dgm:pt modelId="{BE245C6A-E9C9-4EB5-8DFC-03D297CF7765}" type="sibTrans" cxnId="{A1E132AC-2048-4183-9F78-DD3539BCCA34}">
      <dgm:prSet/>
      <dgm:spPr/>
      <dgm:t>
        <a:bodyPr/>
        <a:lstStyle/>
        <a:p>
          <a:endParaRPr lang="en-US"/>
        </a:p>
      </dgm:t>
    </dgm:pt>
    <dgm:pt modelId="{3FFCC342-2F2F-41F1-AA60-9689FC0E7F4D}" type="pres">
      <dgm:prSet presAssocID="{44669BA5-5204-48DD-B892-0CD6D5412989}" presName="root" presStyleCnt="0">
        <dgm:presLayoutVars>
          <dgm:dir/>
          <dgm:resizeHandles val="exact"/>
        </dgm:presLayoutVars>
      </dgm:prSet>
      <dgm:spPr/>
    </dgm:pt>
    <dgm:pt modelId="{A6547C04-2C47-4290-979E-C79428E380C6}" type="pres">
      <dgm:prSet presAssocID="{F339B278-FCFD-4F27-B57A-8A276B317017}" presName="compNode" presStyleCnt="0"/>
      <dgm:spPr/>
    </dgm:pt>
    <dgm:pt modelId="{32C09059-AF3B-412B-8219-38D05EC4CE3D}" type="pres">
      <dgm:prSet presAssocID="{F339B278-FCFD-4F27-B57A-8A276B31701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ffelei"/>
        </a:ext>
      </dgm:extLst>
    </dgm:pt>
    <dgm:pt modelId="{1B995C4F-5B7B-4C3D-92E8-626F462BA472}" type="pres">
      <dgm:prSet presAssocID="{F339B278-FCFD-4F27-B57A-8A276B317017}" presName="spaceRect" presStyleCnt="0"/>
      <dgm:spPr/>
    </dgm:pt>
    <dgm:pt modelId="{34AFD163-61E1-4D21-B606-42A47993B33A}" type="pres">
      <dgm:prSet presAssocID="{F339B278-FCFD-4F27-B57A-8A276B317017}" presName="textRect" presStyleLbl="revTx" presStyleIdx="0" presStyleCnt="3">
        <dgm:presLayoutVars>
          <dgm:chMax val="1"/>
          <dgm:chPref val="1"/>
        </dgm:presLayoutVars>
      </dgm:prSet>
      <dgm:spPr/>
    </dgm:pt>
    <dgm:pt modelId="{8E35CF52-2A85-414F-8356-1180F9238C4B}" type="pres">
      <dgm:prSet presAssocID="{DF950BAF-03C2-457D-BAC7-FE924746EE59}" presName="sibTrans" presStyleCnt="0"/>
      <dgm:spPr/>
    </dgm:pt>
    <dgm:pt modelId="{FEA6A84A-AFC2-4538-997B-785D3B39D23B}" type="pres">
      <dgm:prSet presAssocID="{378140B9-9AC0-41EC-BC44-A4E3C9899AE9}" presName="compNode" presStyleCnt="0"/>
      <dgm:spPr/>
    </dgm:pt>
    <dgm:pt modelId="{004AF3FF-0925-4BAF-BB5C-885924EB5E74}" type="pres">
      <dgm:prSet presAssocID="{378140B9-9AC0-41EC-BC44-A4E3C9899AE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neal"/>
        </a:ext>
      </dgm:extLst>
    </dgm:pt>
    <dgm:pt modelId="{B12CA957-6812-4578-AFFE-163FA9B51032}" type="pres">
      <dgm:prSet presAssocID="{378140B9-9AC0-41EC-BC44-A4E3C9899AE9}" presName="spaceRect" presStyleCnt="0"/>
      <dgm:spPr/>
    </dgm:pt>
    <dgm:pt modelId="{9AC6B7F3-B96B-49CC-8C9C-CBA547828491}" type="pres">
      <dgm:prSet presAssocID="{378140B9-9AC0-41EC-BC44-A4E3C9899AE9}" presName="textRect" presStyleLbl="revTx" presStyleIdx="1" presStyleCnt="3">
        <dgm:presLayoutVars>
          <dgm:chMax val="1"/>
          <dgm:chPref val="1"/>
        </dgm:presLayoutVars>
      </dgm:prSet>
      <dgm:spPr/>
    </dgm:pt>
    <dgm:pt modelId="{8B19F661-F872-4568-B1B9-D77399A672E6}" type="pres">
      <dgm:prSet presAssocID="{2278678E-5AE0-4F28-8958-CC8ABF7D5BD1}" presName="sibTrans" presStyleCnt="0"/>
      <dgm:spPr/>
    </dgm:pt>
    <dgm:pt modelId="{7F15A468-8486-4106-ACA9-267932AEF57F}" type="pres">
      <dgm:prSet presAssocID="{E5835CB4-0395-44E2-92C6-4DC594BB65FD}" presName="compNode" presStyleCnt="0"/>
      <dgm:spPr/>
    </dgm:pt>
    <dgm:pt modelId="{958E44C4-7E8C-4322-A907-2E116EE9BF90}" type="pres">
      <dgm:prSet presAssocID="{E5835CB4-0395-44E2-92C6-4DC594BB65F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rcles with Lines"/>
        </a:ext>
      </dgm:extLst>
    </dgm:pt>
    <dgm:pt modelId="{2A4E357C-7465-404D-BCDF-C4596BCDDF80}" type="pres">
      <dgm:prSet presAssocID="{E5835CB4-0395-44E2-92C6-4DC594BB65FD}" presName="spaceRect" presStyleCnt="0"/>
      <dgm:spPr/>
    </dgm:pt>
    <dgm:pt modelId="{CA927531-D28E-4EA8-8AA7-8C4F5D4E7794}" type="pres">
      <dgm:prSet presAssocID="{E5835CB4-0395-44E2-92C6-4DC594BB65F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4F95C17-9FB4-4E5B-A99C-2318153B97FA}" srcId="{44669BA5-5204-48DD-B892-0CD6D5412989}" destId="{F339B278-FCFD-4F27-B57A-8A276B317017}" srcOrd="0" destOrd="0" parTransId="{36649A0D-87A3-447E-B2FE-88AB4FAF04A9}" sibTransId="{DF950BAF-03C2-457D-BAC7-FE924746EE59}"/>
    <dgm:cxn modelId="{70488930-F173-480D-84EF-D037844EE0CD}" srcId="{44669BA5-5204-48DD-B892-0CD6D5412989}" destId="{378140B9-9AC0-41EC-BC44-A4E3C9899AE9}" srcOrd="1" destOrd="0" parTransId="{55AA81D8-9ABC-46C8-A7D3-0FF85D01FDA6}" sibTransId="{2278678E-5AE0-4F28-8958-CC8ABF7D5BD1}"/>
    <dgm:cxn modelId="{279A4538-0BEA-4050-A206-9AB23EFE92AE}" type="presOf" srcId="{378140B9-9AC0-41EC-BC44-A4E3C9899AE9}" destId="{9AC6B7F3-B96B-49CC-8C9C-CBA547828491}" srcOrd="0" destOrd="0" presId="urn:microsoft.com/office/officeart/2018/2/layout/IconLabelList"/>
    <dgm:cxn modelId="{0F530860-4BAB-4CFB-8C5E-61A4111BF7A9}" type="presOf" srcId="{E5835CB4-0395-44E2-92C6-4DC594BB65FD}" destId="{CA927531-D28E-4EA8-8AA7-8C4F5D4E7794}" srcOrd="0" destOrd="0" presId="urn:microsoft.com/office/officeart/2018/2/layout/IconLabelList"/>
    <dgm:cxn modelId="{09573160-9BFF-4250-B267-961FD4EFAE23}" type="presOf" srcId="{F339B278-FCFD-4F27-B57A-8A276B317017}" destId="{34AFD163-61E1-4D21-B606-42A47993B33A}" srcOrd="0" destOrd="0" presId="urn:microsoft.com/office/officeart/2018/2/layout/IconLabelList"/>
    <dgm:cxn modelId="{A1E132AC-2048-4183-9F78-DD3539BCCA34}" srcId="{44669BA5-5204-48DD-B892-0CD6D5412989}" destId="{E5835CB4-0395-44E2-92C6-4DC594BB65FD}" srcOrd="2" destOrd="0" parTransId="{1FC2117E-F73E-4935-88C2-6413A167B318}" sibTransId="{BE245C6A-E9C9-4EB5-8DFC-03D297CF7765}"/>
    <dgm:cxn modelId="{B5356EFF-4750-4F4B-B95F-5DAC60AAED5F}" type="presOf" srcId="{44669BA5-5204-48DD-B892-0CD6D5412989}" destId="{3FFCC342-2F2F-41F1-AA60-9689FC0E7F4D}" srcOrd="0" destOrd="0" presId="urn:microsoft.com/office/officeart/2018/2/layout/IconLabelList"/>
    <dgm:cxn modelId="{3BDB7390-8716-46B6-B65C-A0CE3D66A134}" type="presParOf" srcId="{3FFCC342-2F2F-41F1-AA60-9689FC0E7F4D}" destId="{A6547C04-2C47-4290-979E-C79428E380C6}" srcOrd="0" destOrd="0" presId="urn:microsoft.com/office/officeart/2018/2/layout/IconLabelList"/>
    <dgm:cxn modelId="{3B58CE1D-BFB8-4FEA-A13D-B8F3C6DF40AF}" type="presParOf" srcId="{A6547C04-2C47-4290-979E-C79428E380C6}" destId="{32C09059-AF3B-412B-8219-38D05EC4CE3D}" srcOrd="0" destOrd="0" presId="urn:microsoft.com/office/officeart/2018/2/layout/IconLabelList"/>
    <dgm:cxn modelId="{18939CDF-5536-4D3F-96B1-89FF975A863A}" type="presParOf" srcId="{A6547C04-2C47-4290-979E-C79428E380C6}" destId="{1B995C4F-5B7B-4C3D-92E8-626F462BA472}" srcOrd="1" destOrd="0" presId="urn:microsoft.com/office/officeart/2018/2/layout/IconLabelList"/>
    <dgm:cxn modelId="{064A0AB5-063E-4AF5-B379-823ED8844E2B}" type="presParOf" srcId="{A6547C04-2C47-4290-979E-C79428E380C6}" destId="{34AFD163-61E1-4D21-B606-42A47993B33A}" srcOrd="2" destOrd="0" presId="urn:microsoft.com/office/officeart/2018/2/layout/IconLabelList"/>
    <dgm:cxn modelId="{52402EB5-D7BC-49C1-9082-98ACBCD50EE7}" type="presParOf" srcId="{3FFCC342-2F2F-41F1-AA60-9689FC0E7F4D}" destId="{8E35CF52-2A85-414F-8356-1180F9238C4B}" srcOrd="1" destOrd="0" presId="urn:microsoft.com/office/officeart/2018/2/layout/IconLabelList"/>
    <dgm:cxn modelId="{246C49DB-E3CB-4A41-A83B-1B5D29F36622}" type="presParOf" srcId="{3FFCC342-2F2F-41F1-AA60-9689FC0E7F4D}" destId="{FEA6A84A-AFC2-4538-997B-785D3B39D23B}" srcOrd="2" destOrd="0" presId="urn:microsoft.com/office/officeart/2018/2/layout/IconLabelList"/>
    <dgm:cxn modelId="{743103E1-3A1B-4E04-80E5-454A008C4E18}" type="presParOf" srcId="{FEA6A84A-AFC2-4538-997B-785D3B39D23B}" destId="{004AF3FF-0925-4BAF-BB5C-885924EB5E74}" srcOrd="0" destOrd="0" presId="urn:microsoft.com/office/officeart/2018/2/layout/IconLabelList"/>
    <dgm:cxn modelId="{5B1D7636-1A05-4856-8FB1-AC192CBD81B8}" type="presParOf" srcId="{FEA6A84A-AFC2-4538-997B-785D3B39D23B}" destId="{B12CA957-6812-4578-AFFE-163FA9B51032}" srcOrd="1" destOrd="0" presId="urn:microsoft.com/office/officeart/2018/2/layout/IconLabelList"/>
    <dgm:cxn modelId="{D1056E2A-A607-4492-BA71-5841A52E019B}" type="presParOf" srcId="{FEA6A84A-AFC2-4538-997B-785D3B39D23B}" destId="{9AC6B7F3-B96B-49CC-8C9C-CBA547828491}" srcOrd="2" destOrd="0" presId="urn:microsoft.com/office/officeart/2018/2/layout/IconLabelList"/>
    <dgm:cxn modelId="{73279657-82F9-42EA-AA48-37E55CC0425B}" type="presParOf" srcId="{3FFCC342-2F2F-41F1-AA60-9689FC0E7F4D}" destId="{8B19F661-F872-4568-B1B9-D77399A672E6}" srcOrd="3" destOrd="0" presId="urn:microsoft.com/office/officeart/2018/2/layout/IconLabelList"/>
    <dgm:cxn modelId="{CCC25B23-AC66-464A-B484-CEDC4C3C925D}" type="presParOf" srcId="{3FFCC342-2F2F-41F1-AA60-9689FC0E7F4D}" destId="{7F15A468-8486-4106-ACA9-267932AEF57F}" srcOrd="4" destOrd="0" presId="urn:microsoft.com/office/officeart/2018/2/layout/IconLabelList"/>
    <dgm:cxn modelId="{D8299720-5EFF-4AE7-A635-1F98F558052B}" type="presParOf" srcId="{7F15A468-8486-4106-ACA9-267932AEF57F}" destId="{958E44C4-7E8C-4322-A907-2E116EE9BF90}" srcOrd="0" destOrd="0" presId="urn:microsoft.com/office/officeart/2018/2/layout/IconLabelList"/>
    <dgm:cxn modelId="{13C9B51B-24EB-4DE8-B521-341D4F2BAC74}" type="presParOf" srcId="{7F15A468-8486-4106-ACA9-267932AEF57F}" destId="{2A4E357C-7465-404D-BCDF-C4596BCDDF80}" srcOrd="1" destOrd="0" presId="urn:microsoft.com/office/officeart/2018/2/layout/IconLabelList"/>
    <dgm:cxn modelId="{B6200B21-3EFD-4DF3-9519-A79F7E51CCED}" type="presParOf" srcId="{7F15A468-8486-4106-ACA9-267932AEF57F}" destId="{CA927531-D28E-4EA8-8AA7-8C4F5D4E779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C09059-AF3B-412B-8219-38D05EC4CE3D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AFD163-61E1-4D21-B606-42A47993B33A}">
      <dsp:nvSpPr>
        <dsp:cNvPr id="0" name=""/>
        <dsp:cNvSpPr/>
      </dsp:nvSpPr>
      <dsp:spPr>
        <a:xfrm>
          <a:off x="417971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Art</a:t>
          </a:r>
        </a:p>
      </dsp:txBody>
      <dsp:txXfrm>
        <a:off x="417971" y="2644140"/>
        <a:ext cx="2889450" cy="720000"/>
      </dsp:txXfrm>
    </dsp:sp>
    <dsp:sp modelId="{004AF3FF-0925-4BAF-BB5C-885924EB5E74}">
      <dsp:nvSpPr>
        <dsp:cNvPr id="0" name=""/>
        <dsp:cNvSpPr/>
      </dsp:nvSpPr>
      <dsp:spPr>
        <a:xfrm>
          <a:off x="4607673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C6B7F3-B96B-49CC-8C9C-CBA547828491}">
      <dsp:nvSpPr>
        <dsp:cNvPr id="0" name=""/>
        <dsp:cNvSpPr/>
      </dsp:nvSpPr>
      <dsp:spPr>
        <a:xfrm>
          <a:off x="3813075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Design</a:t>
          </a:r>
        </a:p>
      </dsp:txBody>
      <dsp:txXfrm>
        <a:off x="3813075" y="2644140"/>
        <a:ext cx="2889450" cy="720000"/>
      </dsp:txXfrm>
    </dsp:sp>
    <dsp:sp modelId="{958E44C4-7E8C-4322-A907-2E116EE9BF90}">
      <dsp:nvSpPr>
        <dsp:cNvPr id="0" name=""/>
        <dsp:cNvSpPr/>
      </dsp:nvSpPr>
      <dsp:spPr>
        <a:xfrm>
          <a:off x="8002777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927531-D28E-4EA8-8AA7-8C4F5D4E7794}">
      <dsp:nvSpPr>
        <dsp:cNvPr id="0" name=""/>
        <dsp:cNvSpPr/>
      </dsp:nvSpPr>
      <dsp:spPr>
        <a:xfrm>
          <a:off x="7208178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Arrangement</a:t>
          </a:r>
        </a:p>
      </dsp:txBody>
      <dsp:txXfrm>
        <a:off x="7208178" y="2644140"/>
        <a:ext cx="28894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6EAB5245-0845-4F48-0DC4-681E9ED6849B}"/>
              </a:ext>
            </a:extLst>
          </p:cNvPr>
          <p:cNvSpPr/>
          <p:nvPr userDrawn="1"/>
        </p:nvSpPr>
        <p:spPr>
          <a:xfrm>
            <a:off x="-101599" y="-101600"/>
            <a:ext cx="12404436" cy="7075055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80000">
                <a:schemeClr val="accent1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bg2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40D193-E683-F9E6-1BFC-583C97C3D7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3095ECC-926E-A946-ABA4-6300170D03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49551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1084C0DF-9D3B-3880-C32E-6F1FA766BA54}"/>
              </a:ext>
            </a:extLst>
          </p:cNvPr>
          <p:cNvSpPr/>
          <p:nvPr userDrawn="1"/>
        </p:nvSpPr>
        <p:spPr>
          <a:xfrm>
            <a:off x="-101600" y="-83127"/>
            <a:ext cx="822038" cy="70104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80000">
                <a:schemeClr val="accent1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bg2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B82D2EC-F2FB-BDBF-9102-920686C69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94B92B-7DFB-C82E-E3EA-0EF6F264A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053F28-1B1C-F551-8F0D-8FC4BCABC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EC53-7303-4EC0-BECF-9E6883B1B3B1}" type="datetimeFigureOut">
              <a:rPr lang="de-AT" smtClean="0"/>
              <a:t>30.01.2024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A98112-FFC7-6542-7FD8-4A99C8709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D54666-8743-2F34-84F6-7B23E0CF4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3C77-D2E5-4828-9C97-923E0ADE9C6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94127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D0C5DD-C76A-7884-78DA-28412F8A8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80A770-6052-B7E2-C5D1-FAE6CA9CD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0D9816-0D56-5CD8-3883-760D17519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EC53-7303-4EC0-BECF-9E6883B1B3B1}" type="datetimeFigureOut">
              <a:rPr lang="de-AT" smtClean="0"/>
              <a:t>30.01.2024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DB6B79-118E-E371-06A7-CA2975378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77218B-1295-3AAF-D719-B34A6FA0F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3C77-D2E5-4828-9C97-923E0ADE9C6D}" type="slidenum">
              <a:rPr lang="de-AT" smtClean="0"/>
              <a:t>‹Nr.›</a:t>
            </a:fld>
            <a:endParaRPr lang="de-AT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89E9B4F-6085-DCB7-57F3-676F73123298}"/>
              </a:ext>
            </a:extLst>
          </p:cNvPr>
          <p:cNvSpPr/>
          <p:nvPr userDrawn="1"/>
        </p:nvSpPr>
        <p:spPr>
          <a:xfrm>
            <a:off x="-101600" y="-83127"/>
            <a:ext cx="822038" cy="70104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80000">
                <a:schemeClr val="accent1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807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8A1197-8956-BEA0-C451-6DCFE61C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B4EC15-282D-134B-DFAB-DFC9063D76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93336E1-7CE6-06D5-7700-E29F9122A9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1CFB3C9-B2AD-E8DD-3C3F-DCE8C3A1F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EC53-7303-4EC0-BECF-9E6883B1B3B1}" type="datetimeFigureOut">
              <a:rPr lang="de-AT" smtClean="0"/>
              <a:t>30.01.2024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C3E1BF-D089-82FE-8BEC-D5F609624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50D777-A4F6-3ED3-BEE0-ACD481F55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3C77-D2E5-4828-9C97-923E0ADE9C6D}" type="slidenum">
              <a:rPr lang="de-AT" smtClean="0"/>
              <a:t>‹Nr.›</a:t>
            </a:fld>
            <a:endParaRPr lang="de-AT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C0F7172-8A7B-EAD6-6727-E19AC08985B0}"/>
              </a:ext>
            </a:extLst>
          </p:cNvPr>
          <p:cNvSpPr/>
          <p:nvPr userDrawn="1"/>
        </p:nvSpPr>
        <p:spPr>
          <a:xfrm>
            <a:off x="-101600" y="-83127"/>
            <a:ext cx="822038" cy="70104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80000">
                <a:schemeClr val="accent1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435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293CBB-0916-B49B-45AA-A4813DB77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06BF4A5-B9FA-EA2B-5BA2-FA1F36BC2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517B058-4039-6BA2-2465-EA6F1B55A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6E41927-50E0-3BDF-FBC2-28DB30BF6D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3FD888A-F15D-E8ED-67CC-36A5C2B985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E12F16B-F0B8-E509-78D1-BF32F4D3C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EC53-7303-4EC0-BECF-9E6883B1B3B1}" type="datetimeFigureOut">
              <a:rPr lang="de-AT" smtClean="0"/>
              <a:t>30.01.2024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266EEDA-F6E6-BF15-B809-BBFBDF154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701B980-D57D-4AA2-3B18-EA4D7EBB6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3C77-D2E5-4828-9C97-923E0ADE9C6D}" type="slidenum">
              <a:rPr lang="de-AT" smtClean="0"/>
              <a:t>‹Nr.›</a:t>
            </a:fld>
            <a:endParaRPr lang="de-AT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F84E497-786F-7641-6124-4E5B7BC161CE}"/>
              </a:ext>
            </a:extLst>
          </p:cNvPr>
          <p:cNvSpPr/>
          <p:nvPr userDrawn="1"/>
        </p:nvSpPr>
        <p:spPr>
          <a:xfrm>
            <a:off x="-101600" y="-83127"/>
            <a:ext cx="822038" cy="70104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80000">
                <a:schemeClr val="accent1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1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BE9A0CE-ABF3-159C-4DD4-45D0FA35F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1548432-1512-F661-86CF-49F61ED24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97E379-2721-0704-23DA-858F5733F6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DEC53-7303-4EC0-BECF-9E6883B1B3B1}" type="datetimeFigureOut">
              <a:rPr lang="de-AT" smtClean="0"/>
              <a:t>30.01.2024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463536-E50B-3CC1-0022-D4E19166DA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0CD6C3-2B50-5A08-5E9D-AA879502AD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B3C77-D2E5-4828-9C97-923E0ADE9C6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91437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sul" panose="020000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Work Sans" panose="020F05020202040302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Work Sans" panose="020F05020202040302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Work Sans" panose="020F05020202040302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ork Sans" panose="020F05020202040302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ork Sans" panose="020F05020202040302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5819F165-6735-127F-A6EA-F11FFBDAEB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80000">
                <a:schemeClr val="accent1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bg2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D4392E2-E3A9-63A7-9EB9-3553D9EC19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Typography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4F05E7A-82D7-6E37-0FB3-9C48259E7F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By </a:t>
            </a:r>
            <a:r>
              <a:rPr lang="en-US" dirty="0" err="1"/>
              <a:t>Rexhepi</a:t>
            </a:r>
            <a:r>
              <a:rPr lang="de-DE" dirty="0"/>
              <a:t>, Nachbar und Mayr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357919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03C1CC-0343-A577-8623-5B6BBFABE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Typography? What’s that?		</a:t>
            </a:r>
          </a:p>
        </p:txBody>
      </p:sp>
      <p:graphicFrame>
        <p:nvGraphicFramePr>
          <p:cNvPr id="6" name="Inhaltsplatzhalter 2">
            <a:extLst>
              <a:ext uri="{FF2B5EF4-FFF2-40B4-BE49-F238E27FC236}">
                <a16:creationId xmlns:a16="http://schemas.microsoft.com/office/drawing/2014/main" id="{5BB20D33-D3B1-46BC-A679-B0FE56DA17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5694051"/>
              </p:ext>
            </p:extLst>
          </p:nvPr>
        </p:nvGraphicFramePr>
        <p:xfrm>
          <a:off x="838200" y="61658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hteck 3">
            <a:extLst>
              <a:ext uri="{FF2B5EF4-FFF2-40B4-BE49-F238E27FC236}">
                <a16:creationId xmlns:a16="http://schemas.microsoft.com/office/drawing/2014/main" id="{7A46DB42-8FB5-DA67-BAF5-DCDEADA3F460}"/>
              </a:ext>
            </a:extLst>
          </p:cNvPr>
          <p:cNvSpPr/>
          <p:nvPr/>
        </p:nvSpPr>
        <p:spPr>
          <a:xfrm>
            <a:off x="-85725" y="0"/>
            <a:ext cx="80616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80000">
                <a:schemeClr val="accent1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bg2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C353DEB-538C-B882-856E-7D2A58AB3AE0}"/>
              </a:ext>
            </a:extLst>
          </p:cNvPr>
          <p:cNvSpPr txBox="1"/>
          <p:nvPr/>
        </p:nvSpPr>
        <p:spPr>
          <a:xfrm>
            <a:off x="5726098" y="5639085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Text</a:t>
            </a:r>
            <a:endParaRPr lang="de-AT" dirty="0"/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26545A4C-22A7-4FE3-0DAC-1DA3DB15878D}"/>
              </a:ext>
            </a:extLst>
          </p:cNvPr>
          <p:cNvCxnSpPr>
            <a:cxnSpLocks/>
          </p:cNvCxnSpPr>
          <p:nvPr/>
        </p:nvCxnSpPr>
        <p:spPr>
          <a:xfrm>
            <a:off x="6027938" y="3922143"/>
            <a:ext cx="0" cy="1045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A9ABDB03-D6C0-97DB-3EFE-9A286F3E6A1F}"/>
              </a:ext>
            </a:extLst>
          </p:cNvPr>
          <p:cNvCxnSpPr>
            <a:cxnSpLocks/>
          </p:cNvCxnSpPr>
          <p:nvPr/>
        </p:nvCxnSpPr>
        <p:spPr>
          <a:xfrm flipH="1">
            <a:off x="7098436" y="4030462"/>
            <a:ext cx="1273207" cy="1083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6F4A56C1-9729-D55F-4A13-0EB8F0AABB09}"/>
              </a:ext>
            </a:extLst>
          </p:cNvPr>
          <p:cNvCxnSpPr>
            <a:cxnSpLocks/>
          </p:cNvCxnSpPr>
          <p:nvPr/>
        </p:nvCxnSpPr>
        <p:spPr>
          <a:xfrm>
            <a:off x="3080551" y="3781887"/>
            <a:ext cx="1524372" cy="1331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CA5A0532-CF1F-9FDB-F84D-2C4F6DD04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480" y="4562079"/>
            <a:ext cx="1401003" cy="1310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02881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DE5152-5ABA-E8B7-5A94-D748BCE1F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Pairing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E48CCA-EAF0-09EA-4A0C-089F8F5EC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505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D8CCDE-0993-8ABE-3E9E-8580B9195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Responsivnes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600713-D4E7-9046-7275-1C5EF0F66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99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ECB9B3-EC63-1825-038A-09A2F44A8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Feeling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6585E8-3FD6-B704-671D-FD7D50C52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38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0A5D44-7AA0-6E29-4AA8-16F4A2442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Variable Fonts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772D03-4A0A-FC8E-0ABA-415C1200A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090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5F5A73-702C-50CC-70D7-6C44CA13C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61089B-4A3B-9046-05D1-B53788167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690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8D3AA0-8529-9CD7-ACC2-C15C2802B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B7D152-D95B-C8CD-A216-8DEAFA55F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198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Benutzerdefiniert 4">
      <a:dk1>
        <a:sysClr val="windowText" lastClr="000000"/>
      </a:dk1>
      <a:lt1>
        <a:sysClr val="window" lastClr="FFFFFF"/>
      </a:lt1>
      <a:dk2>
        <a:srgbClr val="000000"/>
      </a:dk2>
      <a:lt2>
        <a:srgbClr val="F0F6F3"/>
      </a:lt2>
      <a:accent1>
        <a:srgbClr val="407836"/>
      </a:accent1>
      <a:accent2>
        <a:srgbClr val="9BBD64"/>
      </a:accent2>
      <a:accent3>
        <a:srgbClr val="D27B77"/>
      </a:accent3>
      <a:accent4>
        <a:srgbClr val="C6C6C6"/>
      </a:accent4>
      <a:accent5>
        <a:srgbClr val="9BBD64"/>
      </a:accent5>
      <a:accent6>
        <a:srgbClr val="9BBD64"/>
      </a:accent6>
      <a:hlink>
        <a:srgbClr val="00B050"/>
      </a:hlink>
      <a:folHlink>
        <a:srgbClr val="D27B7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Breitbild</PresentationFormat>
  <Paragraphs>12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Asul</vt:lpstr>
      <vt:lpstr>Calibri</vt:lpstr>
      <vt:lpstr>Work Sans</vt:lpstr>
      <vt:lpstr>Office</vt:lpstr>
      <vt:lpstr>Web Typography</vt:lpstr>
      <vt:lpstr>Web Typography? What’s that?  </vt:lpstr>
      <vt:lpstr>Pairing</vt:lpstr>
      <vt:lpstr>Responsivnes</vt:lpstr>
      <vt:lpstr>Feeling</vt:lpstr>
      <vt:lpstr>Variable Fonts</vt:lpstr>
      <vt:lpstr>PowerPoint-Präsentation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Emma Mayr</dc:creator>
  <cp:lastModifiedBy>Rexhepi Artan - s2110307088</cp:lastModifiedBy>
  <cp:revision>7</cp:revision>
  <dcterms:created xsi:type="dcterms:W3CDTF">2023-12-19T11:56:03Z</dcterms:created>
  <dcterms:modified xsi:type="dcterms:W3CDTF">2024-01-30T14:28:20Z</dcterms:modified>
</cp:coreProperties>
</file>