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EAB5245-0845-4F48-0DC4-681E9ED6849B}"/>
              </a:ext>
            </a:extLst>
          </p:cNvPr>
          <p:cNvSpPr/>
          <p:nvPr userDrawn="1"/>
        </p:nvSpPr>
        <p:spPr>
          <a:xfrm>
            <a:off x="-101599" y="-101600"/>
            <a:ext cx="12404436" cy="70750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0D193-E683-F9E6-1BFC-583C97C3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095ECC-926E-A946-ABA4-6300170D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95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084C0DF-9D3B-3880-C32E-6F1FA766BA54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82D2EC-F2FB-BDBF-9102-920686C6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4B92B-7DFB-C82E-E3EA-0EF6F26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53F28-1B1C-F551-8F0D-8FC4BCA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8112-FFC7-6542-7FD8-4A99C870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54666-8743-2F34-84F6-7B23E0C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1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0C5DD-C76A-7884-78DA-28412F8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0A770-6052-B7E2-C5D1-FAE6CA9C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D9816-0D56-5CD8-3883-760D1751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B6B79-118E-E371-06A7-CA29753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218B-1295-3AAF-D719-B34A6FA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9E9B4F-6085-DCB7-57F3-676F73123298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1197-8956-BEA0-C451-6DCFE61C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4EC15-282D-134B-DFAB-DFC9063D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3336E1-7CE6-06D5-7700-E29F9122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CFB3C9-B2AD-E8DD-3C3F-DCE8C3A1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C3E1BF-D089-82FE-8BEC-D5F60962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0D777-A4F6-3ED3-BEE0-ACD481F5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0F7172-8A7B-EAD6-6727-E19AC08985B0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3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93CBB-0916-B49B-45AA-A4813DB7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BF4A5-B9FA-EA2B-5BA2-FA1F36BC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7B058-4039-6BA2-2465-EA6F1B55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E41927-50E0-3BDF-FBC2-28DB30BF6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D888A-F15D-E8ED-67CC-36A5C2B98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2F16B-F0B8-E509-78D1-BF32F4D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66EEDA-F6E6-BF15-B809-BBFBDF1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01B980-D57D-4AA2-3B18-EA4D7EBB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F84E497-786F-7641-6124-4E5B7BC161CE}"/>
              </a:ext>
            </a:extLst>
          </p:cNvPr>
          <p:cNvSpPr/>
          <p:nvPr userDrawn="1"/>
        </p:nvSpPr>
        <p:spPr>
          <a:xfrm>
            <a:off x="-101600" y="-83127"/>
            <a:ext cx="822038" cy="7010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E9A0CE-ABF3-159C-4DD4-45D0FA35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48432-1512-F661-86CF-49F61ED2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7E379-2721-0704-23DA-858F5733F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EC53-7303-4EC0-BECF-9E6883B1B3B1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63536-E50B-3CC1-0022-D4E19166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CD6C3-2B50-5A08-5E9D-AA879502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3C77-D2E5-4828-9C97-923E0ADE9C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sul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" panose="020F05020202040302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19F165-6735-127F-A6EA-F11FFBDAEB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4392E2-E3A9-63A7-9EB9-3553D9EC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Typography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F05E7A-82D7-6E37-0FB3-9C48259E7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</a:t>
            </a:r>
            <a:r>
              <a:rPr lang="en-US" dirty="0" err="1"/>
              <a:t>Rexhepi</a:t>
            </a:r>
            <a:r>
              <a:rPr lang="de-DE" dirty="0"/>
              <a:t>, Nachbar und Mayr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79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3C1CC-0343-A577-8623-5B6BBFA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EF63-84D2-70CC-20EC-D9231528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46DB42-8FB5-DA67-BAF5-DCDEADA3F460}"/>
              </a:ext>
            </a:extLst>
          </p:cNvPr>
          <p:cNvSpPr/>
          <p:nvPr/>
        </p:nvSpPr>
        <p:spPr>
          <a:xfrm>
            <a:off x="-85725" y="0"/>
            <a:ext cx="80616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8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E5152-5ABA-E8B7-5A94-D748BCE1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48CCA-EAF0-09EA-4A0C-089F8F5E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8CCDE-0993-8ABE-3E9E-8580B91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Responsivnes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00713-D4E7-9046-7275-1C5EF0F6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CB9B3-EC63-1825-038A-09A2F44A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585E8-3FD6-B704-671D-FD7D50C5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5D44-7AA0-6E29-4AA8-16F4A244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Fonts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72D03-4A0A-FC8E-0ABA-415C1200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F5A73-702C-50CC-70D7-6C44CA13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1089B-4A3B-9046-05D1-B5378816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D3AA0-8529-9CD7-ACC2-C15C280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7D152-D95B-C8CD-A216-8DEAFA55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4">
      <a:dk1>
        <a:sysClr val="windowText" lastClr="000000"/>
      </a:dk1>
      <a:lt1>
        <a:sysClr val="window" lastClr="FFFFFF"/>
      </a:lt1>
      <a:dk2>
        <a:srgbClr val="000000"/>
      </a:dk2>
      <a:lt2>
        <a:srgbClr val="F0F6F3"/>
      </a:lt2>
      <a:accent1>
        <a:srgbClr val="407836"/>
      </a:accent1>
      <a:accent2>
        <a:srgbClr val="9BBD64"/>
      </a:accent2>
      <a:accent3>
        <a:srgbClr val="D27B77"/>
      </a:accent3>
      <a:accent4>
        <a:srgbClr val="C6C6C6"/>
      </a:accent4>
      <a:accent5>
        <a:srgbClr val="9BBD64"/>
      </a:accent5>
      <a:accent6>
        <a:srgbClr val="9BBD64"/>
      </a:accent6>
      <a:hlink>
        <a:srgbClr val="00B050"/>
      </a:hlink>
      <a:folHlink>
        <a:srgbClr val="D27B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Asul</vt:lpstr>
      <vt:lpstr>Calibri</vt:lpstr>
      <vt:lpstr>Work Sans</vt:lpstr>
      <vt:lpstr>Office</vt:lpstr>
      <vt:lpstr>Web Typography</vt:lpstr>
      <vt:lpstr>PowerPoint-Präsentation</vt:lpstr>
      <vt:lpstr>Pairing</vt:lpstr>
      <vt:lpstr>Responsivnes</vt:lpstr>
      <vt:lpstr>Feeling</vt:lpstr>
      <vt:lpstr>Variable Fonts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Emma Mayr</dc:creator>
  <cp:lastModifiedBy>Emma Mayr</cp:lastModifiedBy>
  <cp:revision>6</cp:revision>
  <dcterms:created xsi:type="dcterms:W3CDTF">2023-12-19T11:56:03Z</dcterms:created>
  <dcterms:modified xsi:type="dcterms:W3CDTF">2024-01-30T13:45:06Z</dcterms:modified>
</cp:coreProperties>
</file>