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EAB5245-0845-4F48-0DC4-681E9ED684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1"/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40D193-E683-F9E6-1BFC-583C97C3D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095ECC-926E-A946-ABA4-6300170D0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4955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1084C0DF-9D3B-3880-C32E-6F1FA766BA54}"/>
              </a:ext>
            </a:extLst>
          </p:cNvPr>
          <p:cNvSpPr/>
          <p:nvPr userDrawn="1"/>
        </p:nvSpPr>
        <p:spPr>
          <a:xfrm>
            <a:off x="-5458690" y="0"/>
            <a:ext cx="617912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1"/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82D2EC-F2FB-BDBF-9102-920686C6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94B92B-7DFB-C82E-E3EA-0EF6F264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053F28-1B1C-F551-8F0D-8FC4BCAB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EC53-7303-4EC0-BECF-9E6883B1B3B1}" type="datetimeFigureOut">
              <a:rPr lang="de-AT" smtClean="0"/>
              <a:t>19.12.2023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98112-FFC7-6542-7FD8-4A99C870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D54666-8743-2F34-84F6-7B23E0CF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3C77-D2E5-4828-9C97-923E0ADE9C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412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0C5DD-C76A-7884-78DA-28412F8A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80A770-6052-B7E2-C5D1-FAE6CA9CD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0D9816-0D56-5CD8-3883-760D1751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EC53-7303-4EC0-BECF-9E6883B1B3B1}" type="datetimeFigureOut">
              <a:rPr lang="de-AT" smtClean="0"/>
              <a:t>19.12.2023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B6B79-118E-E371-06A7-CA297537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7218B-1295-3AAF-D719-B34A6FA0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3C77-D2E5-4828-9C97-923E0ADE9C6D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634660D-03CE-631F-7D24-96901E95FE76}"/>
              </a:ext>
            </a:extLst>
          </p:cNvPr>
          <p:cNvSpPr/>
          <p:nvPr userDrawn="1"/>
        </p:nvSpPr>
        <p:spPr>
          <a:xfrm>
            <a:off x="-5458690" y="0"/>
            <a:ext cx="617912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1"/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0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A1197-8956-BEA0-C451-6DCFE61C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B4EC15-282D-134B-DFAB-DFC9063D7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3336E1-7CE6-06D5-7700-E29F9122A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CFB3C9-B2AD-E8DD-3C3F-DCE8C3A1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EC53-7303-4EC0-BECF-9E6883B1B3B1}" type="datetimeFigureOut">
              <a:rPr lang="de-AT" smtClean="0"/>
              <a:t>19.12.2023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C3E1BF-D089-82FE-8BEC-D5F60962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50D777-A4F6-3ED3-BEE0-ACD481F5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3C77-D2E5-4828-9C97-923E0ADE9C6D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ADD59C2-3866-E8B1-3D16-2AFE8D58B76B}"/>
              </a:ext>
            </a:extLst>
          </p:cNvPr>
          <p:cNvSpPr/>
          <p:nvPr userDrawn="1"/>
        </p:nvSpPr>
        <p:spPr>
          <a:xfrm>
            <a:off x="-5458690" y="0"/>
            <a:ext cx="617912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1"/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3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93CBB-0916-B49B-45AA-A4813DB7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6BF4A5-B9FA-EA2B-5BA2-FA1F36BC2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17B058-4039-6BA2-2465-EA6F1B55A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E41927-50E0-3BDF-FBC2-28DB30BF6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FD888A-F15D-E8ED-67CC-36A5C2B98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12F16B-F0B8-E509-78D1-BF32F4D3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EC53-7303-4EC0-BECF-9E6883B1B3B1}" type="datetimeFigureOut">
              <a:rPr lang="de-AT" smtClean="0"/>
              <a:t>19.12.2023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66EEDA-F6E6-BF15-B809-BBFBDF15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01B980-D57D-4AA2-3B18-EA4D7EBB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3C77-D2E5-4828-9C97-923E0ADE9C6D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DF37C9C-265E-0C43-8BE8-B1BE68FFB5A7}"/>
              </a:ext>
            </a:extLst>
          </p:cNvPr>
          <p:cNvSpPr/>
          <p:nvPr userDrawn="1"/>
        </p:nvSpPr>
        <p:spPr>
          <a:xfrm>
            <a:off x="-5458690" y="0"/>
            <a:ext cx="617912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1"/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E9A0CE-ABF3-159C-4DD4-45D0FA35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548432-1512-F661-86CF-49F61ED24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97E379-2721-0704-23DA-858F5733F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EC53-7303-4EC0-BECF-9E6883B1B3B1}" type="datetimeFigureOut">
              <a:rPr lang="de-AT" smtClean="0"/>
              <a:t>19.12.2023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463536-E50B-3CC1-0022-D4E19166D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0CD6C3-2B50-5A08-5E9D-AA879502A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3C77-D2E5-4828-9C97-923E0ADE9C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14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sul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omine" panose="0204050304040306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omine" panose="0204050304040306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omine" panose="0204050304040306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omine" panose="0204050304040306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omine" panose="0204050304040306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819F165-6735-127F-A6EA-F11FFBDAEB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1"/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4392E2-E3A9-63A7-9EB9-3553D9EC1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Typography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F05E7A-82D7-6E37-0FB3-9C48259E7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Rexhepi, Nachbar und Mayr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5791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3C1CC-0343-A577-8623-5B6BBFAB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5EF63-84D2-70CC-20EC-D9231528A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A46DB42-8FB5-DA67-BAF5-DCDEADA3F460}"/>
              </a:ext>
            </a:extLst>
          </p:cNvPr>
          <p:cNvSpPr/>
          <p:nvPr/>
        </p:nvSpPr>
        <p:spPr>
          <a:xfrm>
            <a:off x="-5458690" y="0"/>
            <a:ext cx="617912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1"/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28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E5152-5ABA-E8B7-5A94-D748BCE1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48CCA-EAF0-09EA-4A0C-089F8F5EC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150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8CCDE-0993-8ABE-3E9E-8580B919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600713-D4E7-9046-7275-1C5EF0F6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69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4">
      <a:dk1>
        <a:sysClr val="windowText" lastClr="000000"/>
      </a:dk1>
      <a:lt1>
        <a:sysClr val="window" lastClr="FFFFFF"/>
      </a:lt1>
      <a:dk2>
        <a:srgbClr val="000000"/>
      </a:dk2>
      <a:lt2>
        <a:srgbClr val="F0F6F3"/>
      </a:lt2>
      <a:accent1>
        <a:srgbClr val="407836"/>
      </a:accent1>
      <a:accent2>
        <a:srgbClr val="9BBD64"/>
      </a:accent2>
      <a:accent3>
        <a:srgbClr val="D27B77"/>
      </a:accent3>
      <a:accent4>
        <a:srgbClr val="C6C6C6"/>
      </a:accent4>
      <a:accent5>
        <a:srgbClr val="9BBD64"/>
      </a:accent5>
      <a:accent6>
        <a:srgbClr val="9BBD64"/>
      </a:accent6>
      <a:hlink>
        <a:srgbClr val="00B050"/>
      </a:hlink>
      <a:folHlink>
        <a:srgbClr val="D27B7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Asul</vt:lpstr>
      <vt:lpstr>Calibri</vt:lpstr>
      <vt:lpstr>Domine</vt:lpstr>
      <vt:lpstr>Office</vt:lpstr>
      <vt:lpstr>Web Typography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Emma Mayr</dc:creator>
  <cp:lastModifiedBy>Emma Mayr</cp:lastModifiedBy>
  <cp:revision>3</cp:revision>
  <dcterms:created xsi:type="dcterms:W3CDTF">2023-12-19T11:56:03Z</dcterms:created>
  <dcterms:modified xsi:type="dcterms:W3CDTF">2023-12-19T12:20:49Z</dcterms:modified>
</cp:coreProperties>
</file>