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660"/>
  </p:normalViewPr>
  <p:slideViewPr>
    <p:cSldViewPr snapToGrid="0">
      <p:cViewPr>
        <p:scale>
          <a:sx n="36" d="100"/>
          <a:sy n="36" d="100"/>
        </p:scale>
        <p:origin x="-48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8082-EE39-8C27-153B-7A0B52E7D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E977A-5541-5C75-C77A-8A1F2364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8128D-C5D3-0451-D215-415ECE54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835-828D-4D9E-B8C8-12169A0A1D3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5AA5-D41B-39C7-087F-5C7F6163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7306F-BE4C-3FB6-B5EF-3A227C9C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4857-B6F9-4DF6-876F-469B8DD6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77A3-7986-E0B0-B882-A8A04CCF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49734-0C31-7E7F-E4AC-8E7E6A081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9F059-E70A-C579-DFB8-6F885138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835-828D-4D9E-B8C8-12169A0A1D3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3A07-0D02-04F6-5BC7-DEDB62A7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4F72A-DFF4-3673-9F03-9FB1EDBE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4857-B6F9-4DF6-876F-469B8DD6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FBC62-D91B-DB35-21BA-BAFB30576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39811-D172-9010-32B4-DBBA2F15E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A111-9A76-8EDA-C5FB-BC5B8551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835-828D-4D9E-B8C8-12169A0A1D3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5EB2-9801-1E5A-A608-828C45E0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E96B-BCB1-3B5A-AA1B-D958FBAE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4857-B6F9-4DF6-876F-469B8DD6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AE03-D2AA-12C6-4F16-9066508C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1E5D-9FD7-80B5-B42C-62872EFB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C698C-62C7-FFB6-8134-C80003C4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835-828D-4D9E-B8C8-12169A0A1D3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BCC4-D131-A460-0081-CB1DF23F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8525-A75E-C6A4-C532-08B07AEC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4857-B6F9-4DF6-876F-469B8DD6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7477-1E8E-7153-1AAB-CB456CC1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3AC9-5467-FDDF-21C9-97522778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D890-8C0F-FE6F-0017-1B06B528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835-828D-4D9E-B8C8-12169A0A1D3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EA7A-515C-9694-D40E-F24E4539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55F9-E838-37E1-63C5-39DE74CF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4857-B6F9-4DF6-876F-469B8DD6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9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B536-5C00-3C75-6F3B-AAB70CF1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3695-F60A-DA53-0FF4-D14684D9B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1E259-8B38-24E4-7BEA-D041FF3C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426FA-617C-B997-A35F-CB4A3A81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835-828D-4D9E-B8C8-12169A0A1D3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2993A-3A81-65D1-8FF8-81D8B1F3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BA5E0-C3AD-BFF1-B51D-AFD227A2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4857-B6F9-4DF6-876F-469B8DD6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C8A2-6604-B2D6-531A-805CB43B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97F73-2267-4F80-E24B-C2F6EB99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52951-065F-978C-F102-DAEF99145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2F100-E7CD-FA98-6012-E985AFF4F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3F22A-27B6-7EFA-E0BD-B5E559455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6B76B-6288-2EF5-6272-39A286DD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835-828D-4D9E-B8C8-12169A0A1D3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BBFC6-3DDF-01B5-1049-6EE3934C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5C949-98C5-04F2-C29A-A3BDEA0B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4857-B6F9-4DF6-876F-469B8DD6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2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4638-D43E-B732-D5D3-FC33691A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88B04-F40D-1097-9316-62C0B574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835-828D-4D9E-B8C8-12169A0A1D3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598EB-3FFB-221F-912E-91A65888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6D2AE-23CA-D35B-81E0-C89CE99F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4857-B6F9-4DF6-876F-469B8DD6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8F3E8-D596-5A2D-F156-C3F19358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835-828D-4D9E-B8C8-12169A0A1D3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B5084-6C96-5773-F74E-208AAA4F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B39C3-F60C-B801-B2C3-C703D368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4857-B6F9-4DF6-876F-469B8DD6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B3F1-B3C7-AAD7-3275-D67701BB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9E3F-07CE-CE89-FC66-137EF61A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A3940-7DB8-F445-18A8-04E904CA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A2DA9-DC46-3CC2-225E-B91D94D2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835-828D-4D9E-B8C8-12169A0A1D3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B4B38-7347-47A3-79A0-9E1D89DB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15ACA-2659-6879-C26B-07A2970C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4857-B6F9-4DF6-876F-469B8DD6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1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1018-A8D7-EF9A-3113-F38C0A94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31EF6-9828-22D4-BB2A-9846F1A6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A8F6B-9D4F-0E29-439B-CB8359823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82D2B-73A6-0ED4-72BD-1EA249B4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4835-828D-4D9E-B8C8-12169A0A1D3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8EFAC-8750-C2BD-BD37-0FB7B79D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90A8C-34B6-E944-9ED0-491EAB9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4857-B6F9-4DF6-876F-469B8DD6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3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B2FB5-0B8B-6695-7E3F-27B1D84E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DA63F-8514-071C-CD9B-6092F677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0E3EA-3E7F-9428-BD9F-62D900241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B4835-828D-4D9E-B8C8-12169A0A1D3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BC54-9C8D-CCC9-BA20-447AAEF89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F0BC6-0547-EA54-6E83-72D591043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14857-B6F9-4DF6-876F-469B8DD68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0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6E6DD7-7EFE-096B-E1B7-D7C984B0D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268" y="1936857"/>
            <a:ext cx="1981888" cy="1636461"/>
          </a:xfrm>
          <a:prstGeom prst="rect">
            <a:avLst/>
          </a:prstGeom>
        </p:spPr>
      </p:pic>
      <p:pic>
        <p:nvPicPr>
          <p:cNvPr id="5" name="Picture 4" descr="A diagram of a protein molecule&#10;&#10;Description automatically generated">
            <a:extLst>
              <a:ext uri="{FF2B5EF4-FFF2-40B4-BE49-F238E27FC236}">
                <a16:creationId xmlns:a16="http://schemas.microsoft.com/office/drawing/2014/main" id="{A3692044-E67D-3F17-7E82-0FB049B46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03" y="3526793"/>
            <a:ext cx="1981888" cy="1826783"/>
          </a:xfrm>
          <a:prstGeom prst="rect">
            <a:avLst/>
          </a:prstGeom>
        </p:spPr>
      </p:pic>
      <p:pic>
        <p:nvPicPr>
          <p:cNvPr id="6" name="Picture 5" descr="A diagram of a cell division&#10;&#10;Description automatically generated">
            <a:extLst>
              <a:ext uri="{FF2B5EF4-FFF2-40B4-BE49-F238E27FC236}">
                <a16:creationId xmlns:a16="http://schemas.microsoft.com/office/drawing/2014/main" id="{55E3A682-E537-0BB0-0C3C-6BFF46E69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991" y="3541715"/>
            <a:ext cx="1488867" cy="1929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8B413-6428-658B-CCAE-4A737F945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02" y="5374009"/>
            <a:ext cx="1788848" cy="1477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55D08-4D00-98E6-E2D9-7AC68F60C2B9}"/>
              </a:ext>
            </a:extLst>
          </p:cNvPr>
          <p:cNvSpPr txBox="1"/>
          <p:nvPr/>
        </p:nvSpPr>
        <p:spPr>
          <a:xfrm>
            <a:off x="5554402" y="-20954"/>
            <a:ext cx="91082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40" dirty="0">
                <a:latin typeface="Arial" panose="020B0604020202020204" pitchFamily="34" charset="0"/>
                <a:cs typeface="Arial" panose="020B0604020202020204" pitchFamily="34" charset="0"/>
              </a:rPr>
              <a:t>Figure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0165E-7206-9456-6FCF-972E1D8AC6FD}"/>
              </a:ext>
            </a:extLst>
          </p:cNvPr>
          <p:cNvSpPr txBox="1"/>
          <p:nvPr/>
        </p:nvSpPr>
        <p:spPr>
          <a:xfrm>
            <a:off x="3669778" y="281542"/>
            <a:ext cx="271228" cy="21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70" dirty="0"/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32DA5-8C2B-C6BF-1DA2-F18A1A5F7596}"/>
              </a:ext>
            </a:extLst>
          </p:cNvPr>
          <p:cNvSpPr txBox="1"/>
          <p:nvPr/>
        </p:nvSpPr>
        <p:spPr>
          <a:xfrm>
            <a:off x="6106826" y="269700"/>
            <a:ext cx="272832" cy="21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70" dirty="0"/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8A9EC-3BA0-27E2-3FAD-3292F90B4D7C}"/>
              </a:ext>
            </a:extLst>
          </p:cNvPr>
          <p:cNvSpPr txBox="1"/>
          <p:nvPr/>
        </p:nvSpPr>
        <p:spPr>
          <a:xfrm>
            <a:off x="3683124" y="1906756"/>
            <a:ext cx="282450" cy="21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70" dirty="0"/>
              <a:t>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62E3E-B97D-271A-8151-B511517E6141}"/>
              </a:ext>
            </a:extLst>
          </p:cNvPr>
          <p:cNvSpPr txBox="1"/>
          <p:nvPr/>
        </p:nvSpPr>
        <p:spPr>
          <a:xfrm>
            <a:off x="3683124" y="3613934"/>
            <a:ext cx="280846" cy="21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70" dirty="0"/>
              <a:t>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148F2-2229-1BE1-443E-54662AF792F4}"/>
              </a:ext>
            </a:extLst>
          </p:cNvPr>
          <p:cNvSpPr txBox="1"/>
          <p:nvPr/>
        </p:nvSpPr>
        <p:spPr>
          <a:xfrm>
            <a:off x="5660398" y="3603063"/>
            <a:ext cx="268022" cy="21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70" dirty="0"/>
              <a:t>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8919E-3DD5-3A0A-0CD0-E72A8F46E355}"/>
              </a:ext>
            </a:extLst>
          </p:cNvPr>
          <p:cNvSpPr txBox="1"/>
          <p:nvPr/>
        </p:nvSpPr>
        <p:spPr>
          <a:xfrm>
            <a:off x="3676747" y="5388060"/>
            <a:ext cx="264816" cy="21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70" dirty="0"/>
              <a:t>F)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1E17B0-0C7C-339A-2846-0D467BC08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3763" y="290179"/>
            <a:ext cx="1924809" cy="15834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826B1A-2588-0ABB-C10D-C6FC8EA1D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726" y="260732"/>
            <a:ext cx="1981888" cy="16379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060E33-39C5-A613-25D8-3ACE4BA588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3344" y="5462042"/>
            <a:ext cx="1837557" cy="13781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F6CFFF-74A5-AFDC-98BD-FB06716132EE}"/>
              </a:ext>
            </a:extLst>
          </p:cNvPr>
          <p:cNvSpPr txBox="1"/>
          <p:nvPr/>
        </p:nvSpPr>
        <p:spPr>
          <a:xfrm>
            <a:off x="6431291" y="5455194"/>
            <a:ext cx="284052" cy="21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70" dirty="0"/>
              <a:t>G)</a:t>
            </a:r>
          </a:p>
        </p:txBody>
      </p:sp>
    </p:spTree>
    <p:extLst>
      <p:ext uri="{BB962C8B-B14F-4D97-AF65-F5344CB8AC3E}">
        <p14:creationId xmlns:p14="http://schemas.microsoft.com/office/powerpoint/2010/main" val="8084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lumin zhang</dc:creator>
  <cp:lastModifiedBy>lumin zhang</cp:lastModifiedBy>
  <cp:revision>1</cp:revision>
  <dcterms:created xsi:type="dcterms:W3CDTF">2025-08-10T21:46:03Z</dcterms:created>
  <dcterms:modified xsi:type="dcterms:W3CDTF">2025-08-10T21:47:36Z</dcterms:modified>
</cp:coreProperties>
</file>