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8" r:id="rId6"/>
    <p:sldId id="259" r:id="rId7"/>
    <p:sldId id="260" r:id="rId8"/>
    <p:sldId id="269" r:id="rId9"/>
    <p:sldId id="270" r:id="rId10"/>
    <p:sldId id="261" r:id="rId11"/>
    <p:sldId id="262" r:id="rId12"/>
    <p:sldId id="273" r:id="rId13"/>
    <p:sldId id="271" r:id="rId14"/>
    <p:sldId id="272" r:id="rId15"/>
    <p:sldId id="263" r:id="rId16"/>
    <p:sldId id="264" r:id="rId17"/>
    <p:sldId id="265" r:id="rId18"/>
    <p:sldId id="266" r:id="rId19"/>
    <p:sldId id="267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ReactNative</a:t>
            </a:r>
            <a:r>
              <a:rPr lang="zh-CN" altLang="en-US"/>
              <a:t>开发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生成</a:t>
            </a:r>
            <a:r>
              <a:rPr lang="en-US" altLang="zh-CN"/>
              <a:t>APK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zh-CN" altLang="en-US"/>
              <a:t>创建</a:t>
            </a:r>
            <a:r>
              <a:rPr lang="en-US" altLang="zh-CN"/>
              <a:t>keystore</a:t>
            </a:r>
            <a:r>
              <a:rPr lang="zh-CN" altLang="en-US"/>
              <a:t>文件</a:t>
            </a:r>
            <a:endParaRPr lang="zh-CN" altLang="en-US"/>
          </a:p>
          <a:p>
            <a:pPr lvl="1"/>
            <a:r>
              <a:rPr lang="en-US" altLang="zh-CN"/>
              <a:t>cd </a:t>
            </a:r>
            <a:r>
              <a:rPr lang="zh-CN" altLang="en-US"/>
              <a:t>android/keystores</a:t>
            </a:r>
            <a:endParaRPr lang="zh-CN" altLang="en-US"/>
          </a:p>
          <a:p>
            <a:pPr lvl="1"/>
            <a:r>
              <a:rPr lang="zh-CN" altLang="en-US"/>
              <a:t>keytool -genkey -alias linkgap.key -keyalg RSA -keystore </a:t>
            </a:r>
            <a:r>
              <a:rPr lang="en-US" altLang="zh-CN"/>
              <a:t>.</a:t>
            </a:r>
            <a:r>
              <a:rPr lang="zh-CN" altLang="en-US"/>
              <a:t>/release.keystore</a:t>
            </a:r>
            <a:endParaRPr lang="zh-CN" altLang="en-US"/>
          </a:p>
          <a:p>
            <a:r>
              <a:rPr lang="zh-CN" altLang="en-US"/>
              <a:t>配置签名</a:t>
            </a:r>
            <a:r>
              <a:rPr lang="en-US" altLang="zh-CN"/>
              <a:t>( </a:t>
            </a:r>
            <a:r>
              <a:rPr lang="zh-CN" altLang="en-US">
                <a:sym typeface="+mn-ea"/>
              </a:rPr>
              <a:t>android/app/build.gradle </a:t>
            </a:r>
            <a:r>
              <a:rPr lang="en-US" altLang="zh-CN"/>
              <a:t>)</a:t>
            </a:r>
            <a:endParaRPr lang="zh-CN" altLang="en-US"/>
          </a:p>
          <a:p>
            <a:pPr lvl="1"/>
            <a:r>
              <a:rPr lang="zh-CN" altLang="en-US"/>
              <a:t>增加 signingConfigs</a:t>
            </a:r>
            <a:endParaRPr lang="zh-CN" altLang="en-US"/>
          </a:p>
          <a:p>
            <a:pPr lvl="0"/>
            <a:r>
              <a:rPr lang="zh-CN" altLang="en-US"/>
              <a:t>版本号必须</a:t>
            </a:r>
            <a:r>
              <a:rPr lang="en-US" altLang="zh-CN"/>
              <a:t>3</a:t>
            </a:r>
            <a:r>
              <a:rPr lang="zh-CN" altLang="en-US"/>
              <a:t>段</a:t>
            </a:r>
            <a:endParaRPr lang="zh-CN" altLang="en-US"/>
          </a:p>
          <a:p>
            <a:pPr lvl="1"/>
            <a:r>
              <a:t>versionName "1.0.0"</a:t>
            </a:r>
          </a:p>
          <a:p>
            <a:pPr lvl="0"/>
            <a:r>
              <a:rPr lang="zh-CN"/>
              <a:t>使用</a:t>
            </a:r>
            <a:r>
              <a:rPr lang="en-US" altLang="zh-CN"/>
              <a:t>Android Studio</a:t>
            </a:r>
            <a:r>
              <a:rPr lang="zh-CN" altLang="en-US"/>
              <a:t>打开</a:t>
            </a:r>
            <a:r>
              <a:rPr lang="en-US" altLang="zh-CN"/>
              <a:t>android</a:t>
            </a:r>
            <a:r>
              <a:rPr lang="zh-CN" altLang="en-US"/>
              <a:t>目录</a:t>
            </a:r>
          </a:p>
          <a:p>
            <a:pPr lvl="0"/>
            <a:r>
              <a:rPr lang="zh-CN" altLang="en-US"/>
              <a:t>生成</a:t>
            </a:r>
            <a:r>
              <a:rPr lang="en-US" altLang="zh-CN"/>
              <a:t>APK</a:t>
            </a:r>
            <a:endParaRPr lang="zh-CN" altLang="en-US"/>
          </a:p>
          <a:p>
            <a:pPr lvl="1"/>
            <a:r>
              <a:rPr lang="en-US" altLang="zh-CN"/>
              <a:t>cd android &amp;&amp; ./gradlew assembleRelease</a:t>
            </a:r>
            <a:endParaRPr lang="en-US" altLang="zh-CN"/>
          </a:p>
          <a:p>
            <a:pPr lvl="1"/>
            <a:r>
              <a:rPr lang="en-US" altLang="zh-CN"/>
              <a:t>apk</a:t>
            </a:r>
            <a:r>
              <a:rPr lang="zh-CN" altLang="en-US"/>
              <a:t>在android/app/release/app-release.apk</a:t>
            </a:r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生成</a:t>
            </a:r>
            <a:r>
              <a:rPr lang="en-US" altLang="zh-CN"/>
              <a:t>IPA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Font typeface="+mj-lt"/>
              <a:buAutoNum type="arabicPeriod"/>
            </a:pPr>
            <a:r>
              <a:rPr lang="en-US" altLang="zh-CN">
                <a:sym typeface="+mn-ea"/>
              </a:rPr>
              <a:t>Generic iOS Device</a:t>
            </a:r>
            <a:endParaRPr lang="en-US" altLang="zh-CN">
              <a:sym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>
                <a:sym typeface="+mn-ea"/>
              </a:rPr>
              <a:t>Product =&gt; Archive =&gt; Distribute App =&gt; Development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下载</a:t>
            </a:r>
            <a:r>
              <a:rPr lang="en-US" altLang="zh-CN"/>
              <a:t>APP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75485" y="2259965"/>
            <a:ext cx="2667000" cy="2667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44015" y="5208905"/>
            <a:ext cx="14700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下载</a:t>
            </a:r>
            <a:r>
              <a:rPr lang="en-US" altLang="zh-CN"/>
              <a:t>iOS</a:t>
            </a:r>
            <a:r>
              <a:rPr lang="zh-CN" altLang="en-US"/>
              <a:t>版本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960" y="2259965"/>
            <a:ext cx="2667000" cy="2667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644130" y="5208905"/>
            <a:ext cx="19011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下载</a:t>
            </a:r>
            <a:r>
              <a:rPr lang="en-US" altLang="zh-CN"/>
              <a:t>Android</a:t>
            </a:r>
            <a:r>
              <a:rPr lang="zh-CN" altLang="en-US"/>
              <a:t>版本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测试热更新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1"/>
            <a:r>
              <a:rPr lang="zh-CN" altLang="en-US" sz="2800">
                <a:sym typeface="+mn-ea"/>
              </a:rPr>
              <a:t>code-push release-react 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linkgap-ios</a:t>
            </a:r>
            <a:r>
              <a:rPr lang="en-US" altLang="zh-CN" sz="2800">
                <a:sym typeface="+mn-ea"/>
              </a:rPr>
              <a:t> ios --t 1.0 --m true --d Production</a:t>
            </a:r>
            <a:endParaRPr lang="en-US" altLang="zh-CN" sz="2800">
              <a:sym typeface="+mn-ea"/>
            </a:endParaRPr>
          </a:p>
          <a:p>
            <a:pPr marL="0" lvl="1"/>
            <a:endParaRPr lang="en-US" altLang="zh-CN" sz="2800">
              <a:sym typeface="+mn-ea"/>
            </a:endParaRPr>
          </a:p>
          <a:p>
            <a:pPr marL="0" lvl="1"/>
            <a:r>
              <a:rPr lang="zh-CN" altLang="en-US" sz="2800">
                <a:sym typeface="+mn-ea"/>
              </a:rPr>
              <a:t>code-push release-react 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linkgap-android</a:t>
            </a:r>
            <a:r>
              <a:rPr lang="en-US" altLang="zh-CN" sz="2800">
                <a:sym typeface="+mn-ea"/>
              </a:rPr>
              <a:t> android --t 1.0 --m true --d Production</a:t>
            </a:r>
            <a:endParaRPr lang="en-US" altLang="zh-CN" sz="2800">
              <a:sym typeface="+mn-ea"/>
            </a:endParaRPr>
          </a:p>
          <a:p>
            <a:pPr marL="0" lvl="1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路由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添加依赖</a:t>
            </a:r>
            <a:endParaRPr lang="zh-CN" altLang="en-US"/>
          </a:p>
          <a:p>
            <a:pPr lvl="1"/>
            <a:r>
              <a:rPr lang="en-US" altLang="zh-CN"/>
              <a:t>yarn add react-navigation</a:t>
            </a:r>
            <a:endParaRPr lang="en-US" altLang="zh-CN"/>
          </a:p>
          <a:p>
            <a:pPr lvl="0"/>
            <a:endParaRPr lang="en-US" altLang="zh-CN"/>
          </a:p>
          <a:p>
            <a:pPr lvl="0"/>
            <a:r>
              <a:rPr lang="zh-CN" altLang="en-US"/>
              <a:t>常用导航</a:t>
            </a:r>
            <a:endParaRPr lang="zh-CN" altLang="en-US"/>
          </a:p>
          <a:p>
            <a:pPr lvl="1"/>
            <a:r>
              <a:rPr lang="en-US" altLang="zh-CN"/>
              <a:t>createStackNavigator</a:t>
            </a:r>
            <a:endParaRPr lang="en-US" altLang="zh-CN"/>
          </a:p>
          <a:p>
            <a:pPr lvl="1"/>
            <a:r>
              <a:rPr lang="en-US" altLang="zh-CN"/>
              <a:t>createBottomTabNavigator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网络请求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添加依赖</a:t>
            </a:r>
            <a:endParaRPr lang="zh-CN" altLang="en-US"/>
          </a:p>
          <a:p>
            <a:pPr lvl="1"/>
            <a:r>
              <a:rPr lang="en-US" altLang="zh-CN"/>
              <a:t>yarn add axios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全局变量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添加依赖</a:t>
            </a:r>
            <a:endParaRPr lang="zh-CN" altLang="en-US"/>
          </a:p>
          <a:p>
            <a:pPr lvl="1"/>
            <a:r>
              <a:rPr lang="en-US" altLang="zh-CN"/>
              <a:t>yarn add redux react-redux redux-actions redux-thunk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Java与原生UI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Objective-C与原生UI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React Native 是Facebook在2015年4月开源的跨平台移动应用开发框架，是 React 在原生移动应用平台的衍生产物，目前支持iOS和安卓两大平台。使用Javascript语言，和类似HTML的JSX、CSS来开发移动应用，因此对</a:t>
            </a:r>
            <a:r>
              <a:rPr lang="zh-CN" altLang="en-US">
                <a:sym typeface="+mn-ea"/>
              </a:rPr>
              <a:t>熟悉Web前端开发的技术人员只需很少的学习就可以进入移动应用开发。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开发环境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Font typeface="+mj-lt"/>
              <a:buAutoNum type="arabicPeriod"/>
            </a:pPr>
            <a:r>
              <a:rPr lang="en-US" altLang="zh-CN"/>
              <a:t>Node 8 +</a:t>
            </a:r>
            <a:endParaRPr lang="zh-CN" altLang="en-US"/>
          </a:p>
          <a:p>
            <a:pPr marL="514350" indent="-514350">
              <a:buFont typeface="+mj-lt"/>
              <a:buAutoNum type="arabicPeriod"/>
            </a:pPr>
            <a:r>
              <a:rPr lang="en-US" altLang="zh-CN"/>
              <a:t>Xcode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en-US" altLang="zh-CN"/>
              <a:t>Android Studio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https://github.com/lumin824/hello-react-native.git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创建项目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安装脚手架</a:t>
            </a:r>
            <a:endParaRPr lang="zh-CN" altLang="en-US"/>
          </a:p>
          <a:p>
            <a:pPr lvl="1"/>
            <a:r>
              <a:rPr lang="zh-CN" altLang="en-US"/>
              <a:t>npm install -g react-native-cli</a:t>
            </a:r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zh-CN" altLang="en-US"/>
              <a:t>创建项目</a:t>
            </a:r>
            <a:endParaRPr lang="zh-CN" altLang="en-US"/>
          </a:p>
          <a:p>
            <a:pPr lvl="1"/>
            <a:r>
              <a:rPr lang="zh-CN" altLang="en-US"/>
              <a:t>react-native init </a:t>
            </a:r>
            <a:r>
              <a:rPr lang="en-US" altLang="zh-CN">
                <a:solidFill>
                  <a:srgbClr val="FF0000"/>
                </a:solidFill>
              </a:rPr>
              <a:t>linkgap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热更新（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5500" y="1825625"/>
            <a:ext cx="10515600" cy="4351338"/>
          </a:xfrm>
        </p:spPr>
        <p:txBody>
          <a:bodyPr>
            <a:normAutofit fontScale="80000"/>
          </a:bodyPr>
          <a:p>
            <a:r>
              <a:rPr lang="zh-CN" altLang="en-US"/>
              <a:t>安装脚手架</a:t>
            </a:r>
            <a:endParaRPr lang="zh-CN" altLang="en-US"/>
          </a:p>
          <a:p>
            <a:pPr lvl="1"/>
            <a:r>
              <a:rPr lang="zh-CN" altLang="en-US"/>
              <a:t>npm install -g code-push-cli</a:t>
            </a:r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zh-CN" altLang="en-US"/>
              <a:t>创建应用</a:t>
            </a:r>
            <a:endParaRPr lang="zh-CN" altLang="en-US"/>
          </a:p>
          <a:p>
            <a:pPr lvl="1"/>
            <a:r>
              <a:rPr lang="zh-CN" altLang="en-US"/>
              <a:t>code-push app add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linkgap</a:t>
            </a:r>
            <a:r>
              <a:rPr lang="en-US" altLang="zh-CN">
                <a:solidFill>
                  <a:srgbClr val="FF0000"/>
                </a:solidFill>
              </a:rPr>
              <a:t>-android</a:t>
            </a:r>
            <a:r>
              <a:rPr lang="zh-CN" altLang="en-US"/>
              <a:t> </a:t>
            </a:r>
            <a:r>
              <a:rPr lang="en-US" altLang="zh-CN"/>
              <a:t>android</a:t>
            </a:r>
            <a:r>
              <a:rPr lang="zh-CN" altLang="en-US"/>
              <a:t> react-native</a:t>
            </a:r>
            <a:endParaRPr lang="zh-CN" altLang="en-US"/>
          </a:p>
          <a:p>
            <a:pPr lvl="1"/>
            <a:r>
              <a:rPr lang="en-US" altLang="zh-CN"/>
              <a:t>code-push app add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linkgap</a:t>
            </a:r>
            <a:r>
              <a:rPr lang="en-US" altLang="zh-CN">
                <a:solidFill>
                  <a:srgbClr val="FF0000"/>
                </a:solidFill>
              </a:rPr>
              <a:t>-ios</a:t>
            </a:r>
            <a:r>
              <a:rPr lang="en-US" altLang="zh-CN"/>
              <a:t> ios react-native</a:t>
            </a:r>
            <a:endParaRPr lang="en-US" altLang="zh-CN"/>
          </a:p>
          <a:p>
            <a:pPr lvl="1"/>
            <a:endParaRPr lang="en-US" altLang="zh-CN"/>
          </a:p>
          <a:p>
            <a:pPr lvl="0"/>
            <a:r>
              <a:rPr lang="zh-CN" altLang="en-US"/>
              <a:t>添加依赖</a:t>
            </a:r>
            <a:endParaRPr lang="zh-CN" altLang="en-US"/>
          </a:p>
          <a:p>
            <a:pPr lvl="1"/>
            <a:r>
              <a:rPr lang="en-US" altLang="zh-CN" sz="2400"/>
              <a:t>yarn add react-native-code-push</a:t>
            </a:r>
            <a:endParaRPr lang="en-US" altLang="zh-CN" sz="2400"/>
          </a:p>
          <a:p>
            <a:pPr lvl="1"/>
            <a:endParaRPr lang="en-US" altLang="zh-CN"/>
          </a:p>
          <a:p>
            <a:pPr lvl="0"/>
            <a:r>
              <a:rPr lang="zh-CN" altLang="en-US"/>
              <a:t>链接到</a:t>
            </a:r>
            <a:r>
              <a:rPr lang="zh-CN" altLang="en-US"/>
              <a:t>项目</a:t>
            </a:r>
            <a:endParaRPr lang="zh-CN" altLang="en-US"/>
          </a:p>
          <a:p>
            <a:pPr lvl="1"/>
            <a:r>
              <a:rPr lang="en-US" altLang="zh-CN"/>
              <a:t>react-native link react-native-code-push</a:t>
            </a:r>
            <a:endParaRPr lang="en-US" altLang="zh-CN"/>
          </a:p>
          <a:p>
            <a:pPr lvl="0"/>
            <a:endParaRPr lang="en-US" altLang="zh-CN" sz="2800"/>
          </a:p>
          <a:p>
            <a:pPr lvl="0"/>
            <a:endParaRPr lang="en-US" altLang="zh-CN"/>
          </a:p>
          <a:p>
            <a:pPr marL="457200" lvl="1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热更新（</a:t>
            </a:r>
            <a:r>
              <a:rPr lang="en-US" altLang="zh-CN"/>
              <a:t>2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sz="2800">
                <a:sym typeface="+mn-ea"/>
              </a:rPr>
              <a:t>在应用回到</a:t>
            </a:r>
            <a:r>
              <a:rPr lang="zh-CN" altLang="en-US" sz="2800">
                <a:sym typeface="+mn-ea"/>
              </a:rPr>
              <a:t>到前台时进行热更新检查，如果有更新就立即更新</a:t>
            </a:r>
            <a:endParaRPr lang="zh-CN" altLang="en-US" sz="2800"/>
          </a:p>
          <a:p>
            <a:pPr lvl="1"/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1091565" y="2630805"/>
          <a:ext cx="9727565" cy="2287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7565"/>
              </a:tblGrid>
              <a:tr h="228727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2200">
                          <a:solidFill>
                            <a:schemeClr val="tx1"/>
                          </a:solidFill>
                          <a:sym typeface="+mn-ea"/>
                        </a:rPr>
                        <a:t>const withCodePush = CodePush({ </a:t>
                      </a:r>
                      <a:endParaRPr lang="en-US" altLang="zh-CN" sz="22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0" lvl="1">
                        <a:buNone/>
                      </a:pPr>
                      <a:r>
                        <a:rPr lang="en-US" altLang="zh-CN" sz="2200">
                          <a:solidFill>
                            <a:schemeClr val="tx1"/>
                          </a:solidFill>
                          <a:sym typeface="+mn-ea"/>
                        </a:rPr>
                        <a:t>        checkFrequency: CodePush.CheckFrequency.ON_APP_RESUME,</a:t>
                      </a:r>
                      <a:endParaRPr lang="en-US" altLang="zh-CN" sz="22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0" lvl="1">
                        <a:buNone/>
                      </a:pPr>
                      <a:r>
                        <a:rPr lang="en-US" altLang="zh-CN" sz="2200">
                          <a:solidFill>
                            <a:schemeClr val="tx1"/>
                          </a:solidFill>
                          <a:sym typeface="+mn-ea"/>
                        </a:rPr>
                        <a:t>        installMode: CodePush.InstallMode.IMMEDIATE</a:t>
                      </a:r>
                      <a:endParaRPr lang="en-US" altLang="zh-CN" sz="22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0" lvl="1">
                        <a:buNone/>
                      </a:pPr>
                      <a:r>
                        <a:rPr lang="en-US" altLang="zh-CN" sz="2200">
                          <a:solidFill>
                            <a:schemeClr val="tx1"/>
                          </a:solidFill>
                          <a:sym typeface="+mn-ea"/>
                        </a:rPr>
                        <a:t>});</a:t>
                      </a: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哪些情况不能</a:t>
            </a:r>
            <a:r>
              <a:rPr lang="zh-CN" altLang="en-US"/>
              <a:t>使用热更新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修改</a:t>
            </a:r>
            <a:r>
              <a:rPr lang="en-US" altLang="zh-CN"/>
              <a:t>App</a:t>
            </a:r>
            <a:r>
              <a:rPr lang="zh-CN" altLang="en-US"/>
              <a:t>图标、名称、启动图片、版本号</a:t>
            </a:r>
            <a:endParaRPr lang="zh-CN" altLang="en-US"/>
          </a:p>
          <a:p>
            <a:r>
              <a:rPr lang="zh-CN" altLang="en-US"/>
              <a:t>增加了需要</a:t>
            </a:r>
            <a:r>
              <a:rPr lang="en-US" altLang="zh-CN"/>
              <a:t>react-native link</a:t>
            </a:r>
            <a:r>
              <a:rPr lang="zh-CN" altLang="en-US"/>
              <a:t>的依赖</a:t>
            </a:r>
            <a:endParaRPr lang="zh-CN" altLang="en-US"/>
          </a:p>
          <a:p>
            <a:r>
              <a:rPr lang="zh-CN" altLang="en-US"/>
              <a:t>等涉及</a:t>
            </a:r>
            <a:r>
              <a:rPr lang="zh-CN" altLang="en-US">
                <a:solidFill>
                  <a:srgbClr val="FF0000"/>
                </a:solidFill>
              </a:rPr>
              <a:t>修改原生代码</a:t>
            </a:r>
            <a:r>
              <a:rPr lang="zh-CN" altLang="en-US"/>
              <a:t>的更新都不能通过热更新进行代码升级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CodePush</a:t>
            </a:r>
            <a:r>
              <a:rPr lang="zh-CN" altLang="en-US"/>
              <a:t>常用命令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创建应用</a:t>
            </a:r>
            <a:endParaRPr lang="zh-CN" altLang="en-US"/>
          </a:p>
          <a:p>
            <a:pPr lvl="1"/>
            <a:r>
              <a:rPr lang="zh-CN" altLang="en-US"/>
              <a:t>code-push app add </a:t>
            </a:r>
            <a:r>
              <a:rPr lang="en-US" altLang="zh-CN"/>
              <a:t>[</a:t>
            </a:r>
            <a:r>
              <a:rPr lang="zh-CN" altLang="en-US"/>
              <a:t>应用</a:t>
            </a:r>
            <a:r>
              <a:rPr lang="zh-CN" altLang="en-US"/>
              <a:t>名称</a:t>
            </a:r>
            <a:r>
              <a:rPr lang="en-US" altLang="zh-CN"/>
              <a:t>] [android/ios] react-native</a:t>
            </a:r>
            <a:endParaRPr lang="en-US" altLang="zh-CN"/>
          </a:p>
          <a:p>
            <a:pPr lvl="0"/>
            <a:r>
              <a:rPr lang="zh-CN" altLang="en-US"/>
              <a:t>查看所有应用</a:t>
            </a:r>
            <a:endParaRPr lang="zh-CN" altLang="en-US"/>
          </a:p>
          <a:p>
            <a:pPr lvl="1"/>
            <a:r>
              <a:rPr lang="zh-CN" altLang="en-US"/>
              <a:t>code-push app list</a:t>
            </a:r>
            <a:endParaRPr lang="zh-CN" altLang="en-US"/>
          </a:p>
          <a:p>
            <a:pPr lvl="0"/>
            <a:r>
              <a:rPr lang="zh-CN" altLang="en-US"/>
              <a:t>列出应用的</a:t>
            </a:r>
            <a:r>
              <a:rPr lang="en-US" altLang="zh-CN"/>
              <a:t>Key</a:t>
            </a:r>
            <a:endParaRPr lang="en-US" altLang="zh-CN"/>
          </a:p>
          <a:p>
            <a:pPr lvl="1"/>
            <a:r>
              <a:rPr lang="zh-CN" altLang="en-US"/>
              <a:t>code-push deployment ls </a:t>
            </a:r>
            <a:r>
              <a:rPr lang="en-US" altLang="zh-CN"/>
              <a:t>[</a:t>
            </a:r>
            <a:r>
              <a:rPr lang="zh-CN" altLang="en-US"/>
              <a:t>应用名称</a:t>
            </a:r>
            <a:r>
              <a:rPr lang="en-US" altLang="zh-CN"/>
              <a:t>]</a:t>
            </a:r>
            <a:r>
              <a:rPr lang="zh-CN" altLang="en-US"/>
              <a:t> -k</a:t>
            </a:r>
            <a:endParaRPr lang="zh-CN" altLang="en-US"/>
          </a:p>
          <a:p>
            <a:pPr lvl="0"/>
            <a:r>
              <a:rPr lang="zh-CN" altLang="en-US"/>
              <a:t>发布</a:t>
            </a:r>
            <a:r>
              <a:rPr lang="zh-CN" altLang="en-US"/>
              <a:t>更新</a:t>
            </a:r>
            <a:endParaRPr lang="zh-CN" altLang="en-US"/>
          </a:p>
          <a:p>
            <a:pPr lvl="1"/>
            <a:r>
              <a:rPr lang="zh-CN" altLang="en-US"/>
              <a:t>code-push release-react</a:t>
            </a:r>
            <a:r>
              <a:rPr lang="zh-CN" altLang="en-US" sz="2400"/>
              <a:t> </a:t>
            </a:r>
            <a:r>
              <a:rPr lang="en-US" altLang="zh-CN" sz="2400"/>
              <a:t>[</a:t>
            </a:r>
            <a:r>
              <a:rPr lang="zh-CN" altLang="en-US" sz="2400"/>
              <a:t>应用名称</a:t>
            </a:r>
            <a:r>
              <a:rPr lang="en-US" altLang="zh-CN" sz="2400"/>
              <a:t>] [android/ios] --t [</a:t>
            </a:r>
            <a:r>
              <a:rPr lang="zh-CN" altLang="en-US" sz="2400"/>
              <a:t>包版本号</a:t>
            </a:r>
            <a:r>
              <a:rPr lang="en-US" altLang="zh-CN" sz="2400"/>
              <a:t>] --m true --d [</a:t>
            </a:r>
            <a:r>
              <a:rPr lang="en-US" altLang="zh-CN">
                <a:sym typeface="+mn-ea"/>
              </a:rPr>
              <a:t>Production/Staging</a:t>
            </a:r>
            <a:r>
              <a:rPr lang="en-US" altLang="zh-CN" sz="2400"/>
              <a:t>]</a:t>
            </a:r>
            <a:endParaRPr lang="en-US" altLang="zh-CN" sz="2400"/>
          </a:p>
          <a:p>
            <a:pPr lvl="0"/>
            <a:r>
              <a:rPr lang="zh-CN" altLang="en-US" sz="2800"/>
              <a:t>测试版推送到</a:t>
            </a:r>
            <a:r>
              <a:rPr lang="zh-CN" altLang="en-US">
                <a:sym typeface="+mn-ea"/>
              </a:rPr>
              <a:t>正式版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400"/>
              <a:t>code-push promote </a:t>
            </a:r>
            <a:r>
              <a:rPr lang="en-US" altLang="zh-CN">
                <a:sym typeface="+mn-ea"/>
              </a:rPr>
              <a:t>[</a:t>
            </a:r>
            <a:r>
              <a:rPr lang="zh-CN" altLang="en-US">
                <a:sym typeface="+mn-ea"/>
              </a:rPr>
              <a:t>应用名称</a:t>
            </a:r>
            <a:r>
              <a:rPr lang="en-US" altLang="zh-CN">
                <a:sym typeface="+mn-ea"/>
              </a:rPr>
              <a:t>]</a:t>
            </a:r>
            <a:r>
              <a:rPr lang="en-US" altLang="zh-CN" sz="2400"/>
              <a:t> Staging Production </a:t>
            </a:r>
            <a:r>
              <a:rPr lang="en-US" altLang="zh-CN">
                <a:sym typeface="+mn-ea"/>
              </a:rPr>
              <a:t>--t [</a:t>
            </a:r>
            <a:r>
              <a:rPr lang="zh-CN" altLang="en-US">
                <a:sym typeface="+mn-ea"/>
              </a:rPr>
              <a:t>包版本号</a:t>
            </a:r>
            <a:r>
              <a:rPr lang="en-US" altLang="zh-CN">
                <a:sym typeface="+mn-ea"/>
              </a:rPr>
              <a:t>]</a:t>
            </a:r>
            <a:endParaRPr lang="en-US" altLang="zh-CN" sz="2400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1834</Words>
  <Application>WPS 文字</Application>
  <PresentationFormat>宽屏</PresentationFormat>
  <Paragraphs>130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HYShuSongErKW</vt:lpstr>
      <vt:lpstr>Calibri</vt:lpstr>
      <vt:lpstr>微软雅黑</vt:lpstr>
      <vt:lpstr>冬青黑体简体中文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lumin</dc:creator>
  <cp:lastModifiedBy>lumin</cp:lastModifiedBy>
  <cp:revision>4</cp:revision>
  <dcterms:created xsi:type="dcterms:W3CDTF">2019-04-08T12:36:43Z</dcterms:created>
  <dcterms:modified xsi:type="dcterms:W3CDTF">2019-04-08T12:36:43Z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2052-2.4.1.841</vt:lpwstr>
  </property>
</Properties>
</file>