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57" r:id="rId5"/>
    <p:sldId id="258" r:id="rId6"/>
    <p:sldId id="268" r:id="rId7"/>
    <p:sldId id="259" r:id="rId8"/>
    <p:sldId id="260" r:id="rId9"/>
    <p:sldId id="269" r:id="rId10"/>
    <p:sldId id="270" r:id="rId11"/>
    <p:sldId id="261" r:id="rId12"/>
    <p:sldId id="262" r:id="rId13"/>
    <p:sldId id="273" r:id="rId14"/>
    <p:sldId id="271" r:id="rId15"/>
    <p:sldId id="272" r:id="rId16"/>
    <p:sldId id="263" r:id="rId17"/>
    <p:sldId id="264" r:id="rId18"/>
    <p:sldId id="265" r:id="rId19"/>
    <p:sldId id="266" r:id="rId20"/>
    <p:sldId id="26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2389BDA-CB19-408D-87C9-523E8B292D6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299DC12-85E7-4662-9733-FA0D798FE176}" type="slidenum">
              <a:rPr lang="zh-CN" altLang="en-US"/>
            </a:fld>
            <a:endParaRPr lang="zh-CN" altLang="en-US"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4830" y="2195830"/>
            <a:ext cx="8046085" cy="1515745"/>
          </a:xfrm>
        </p:spPr>
        <p:txBody>
          <a:bodyPr>
            <a:normAutofit fontScale="90000"/>
          </a:bodyPr>
          <a:p>
            <a:r>
              <a:rPr lang="en-US" altLang="zh-CN"/>
              <a:t>ReactNative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CodePush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/>
              <a:t>[</a:t>
            </a:r>
            <a:r>
              <a:rPr lang="zh-CN" altLang="en-US" sz="2000"/>
              <a:t>应用名称</a:t>
            </a:r>
            <a:r>
              <a:rPr lang="en-US" altLang="zh-CN" sz="2000"/>
              <a:t>] [android/ios] react-native</a:t>
            </a:r>
            <a:endParaRPr lang="en-US" altLang="zh-CN"/>
          </a:p>
          <a:p>
            <a:pPr lvl="0"/>
            <a:r>
              <a:rPr lang="zh-CN" altLang="en-US" sz="2400"/>
              <a:t>查看所有应用</a:t>
            </a:r>
            <a:endParaRPr lang="zh-CN" altLang="en-US" sz="2400"/>
          </a:p>
          <a:p>
            <a:pPr lvl="1"/>
            <a:r>
              <a:rPr lang="zh-CN" altLang="en-US" sz="2000"/>
              <a:t>code-push app list</a:t>
            </a:r>
            <a:endParaRPr lang="zh-CN" altLang="en-US"/>
          </a:p>
          <a:p>
            <a:pPr lvl="0"/>
            <a:r>
              <a:rPr lang="zh-CN" altLang="en-US" sz="2400"/>
              <a:t>列出应用的Key</a:t>
            </a:r>
            <a:endParaRPr lang="zh-CN" altLang="en-US" sz="2400"/>
          </a:p>
          <a:p>
            <a:pPr lvl="1"/>
            <a:r>
              <a:rPr lang="zh-CN" altLang="en-US" sz="2000"/>
              <a:t>code-push deployment ls [应用名称] -k</a:t>
            </a:r>
            <a:endParaRPr lang="zh-CN" altLang="en-US" sz="2000"/>
          </a:p>
          <a:p>
            <a:pPr lvl="0"/>
            <a:r>
              <a:rPr lang="zh-CN" altLang="en-US" sz="2400"/>
              <a:t>发布更新</a:t>
            </a:r>
            <a:endParaRPr lang="zh-CN" altLang="en-US" sz="2400"/>
          </a:p>
          <a:p>
            <a:pPr lvl="1"/>
            <a:r>
              <a:rPr lang="zh-CN" altLang="en-US" sz="2000"/>
              <a:t>code-push release-react [应用名称] [android/ios] --t [包版本号] --m true --d [</a:t>
            </a:r>
            <a:r>
              <a:rPr lang="zh-CN" altLang="en-US" sz="2000">
                <a:sym typeface="+mn-ea"/>
              </a:rPr>
              <a:t>Production/Staging</a:t>
            </a:r>
            <a:r>
              <a:rPr lang="zh-CN" altLang="en-US" sz="2000"/>
              <a:t>]</a:t>
            </a:r>
            <a:endParaRPr lang="en-US" altLang="zh-CN" sz="2400"/>
          </a:p>
          <a:p>
            <a:pPr lvl="0"/>
            <a:r>
              <a:rPr lang="zh-CN" altLang="en-US" sz="2400"/>
              <a:t>测试版推送到</a:t>
            </a:r>
            <a:r>
              <a:rPr lang="zh-CN" altLang="en-US" sz="2400">
                <a:sym typeface="+mn-ea"/>
              </a:rPr>
              <a:t>正式版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000"/>
              <a:t>code-push promote </a:t>
            </a:r>
            <a:r>
              <a:rPr lang="zh-CN" altLang="en-US" sz="2000">
                <a:sym typeface="+mn-ea"/>
              </a:rPr>
              <a:t>[应用名称]</a:t>
            </a:r>
            <a:r>
              <a:rPr lang="zh-CN" altLang="en-US" sz="2000"/>
              <a:t> Staging Production </a:t>
            </a:r>
            <a:r>
              <a:rPr lang="zh-CN" altLang="en-US" sz="2000">
                <a:sym typeface="+mn-ea"/>
              </a:rPr>
              <a:t>--t [包版本号]</a:t>
            </a:r>
            <a:endParaRPr lang="en-US" altLang="zh-CN" sz="2400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APK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</a:t>
            </a:r>
            <a:r>
              <a:rPr lang="en-US" altLang="zh-CN" sz="2400"/>
              <a:t>keystore</a:t>
            </a:r>
            <a:r>
              <a:rPr lang="zh-CN" altLang="en-US" sz="2400"/>
              <a:t>文件</a:t>
            </a:r>
            <a:endParaRPr lang="zh-CN" altLang="en-US"/>
          </a:p>
          <a:p>
            <a:pPr lvl="1"/>
            <a:r>
              <a:rPr lang="en-US" altLang="zh-CN" sz="2000"/>
              <a:t>cd </a:t>
            </a:r>
            <a:r>
              <a:rPr lang="zh-CN" altLang="en-US" sz="2000"/>
              <a:t>android/keystores</a:t>
            </a:r>
            <a:endParaRPr lang="zh-CN" altLang="en-US"/>
          </a:p>
          <a:p>
            <a:pPr lvl="1"/>
            <a:r>
              <a:rPr lang="en-US" altLang="zh-CN" sz="2000"/>
              <a:t>keytool -genkey -alias linkgap.key -keyalg RSA -keystore ./release.keystore</a:t>
            </a:r>
            <a:endParaRPr lang="zh-CN" altLang="en-US"/>
          </a:p>
          <a:p>
            <a:r>
              <a:rPr lang="zh-CN" altLang="en-US" sz="2400"/>
              <a:t>配置签名( </a:t>
            </a:r>
            <a:r>
              <a:rPr lang="zh-CN" altLang="en-US" sz="2400">
                <a:sym typeface="+mn-ea"/>
              </a:rPr>
              <a:t>android/app/build.gradle </a:t>
            </a:r>
            <a:r>
              <a:rPr lang="zh-CN" altLang="en-US" sz="2400"/>
              <a:t>)</a:t>
            </a:r>
            <a:endParaRPr lang="zh-CN" altLang="en-US"/>
          </a:p>
          <a:p>
            <a:pPr lvl="1"/>
            <a:r>
              <a:rPr lang="en-US" altLang="zh-CN" sz="2000"/>
              <a:t>增加 signingConfigs</a:t>
            </a:r>
            <a:endParaRPr lang="en-US" altLang="zh-CN" sz="2000"/>
          </a:p>
          <a:p>
            <a:pPr lvl="0"/>
            <a:r>
              <a:rPr lang="zh-CN" altLang="en-US" sz="2400"/>
              <a:t>版本号必须3段</a:t>
            </a:r>
            <a:endParaRPr lang="zh-CN" altLang="en-US"/>
          </a:p>
          <a:p>
            <a:pPr lvl="1"/>
            <a:r>
              <a:rPr lang="en-US" altLang="zh-CN" sz="2000"/>
              <a:t>versionName "1.0.0"</a:t>
            </a:r>
            <a:endParaRPr lang="en-US" altLang="zh-CN" sz="2000"/>
          </a:p>
          <a:p>
            <a:pPr lvl="0"/>
            <a:r>
              <a:rPr lang="zh-CN" altLang="en-US" sz="2400"/>
              <a:t>使用Android Studio打开android目录</a:t>
            </a:r>
            <a:endParaRPr lang="zh-CN" altLang="en-US" sz="2400"/>
          </a:p>
          <a:p>
            <a:pPr lvl="0"/>
            <a:r>
              <a:rPr lang="zh-CN" altLang="en-US" sz="2400"/>
              <a:t>生成APK</a:t>
            </a:r>
            <a:endParaRPr lang="zh-CN" altLang="en-US"/>
          </a:p>
          <a:p>
            <a:pPr lvl="1"/>
            <a:r>
              <a:rPr lang="en-US" altLang="zh-CN" sz="2000"/>
              <a:t>cd android &amp;&amp; ./gradlew assembleRelease</a:t>
            </a:r>
            <a:endParaRPr lang="en-US" altLang="zh-CN" sz="2000"/>
          </a:p>
          <a:p>
            <a:pPr lvl="1"/>
            <a:r>
              <a:rPr lang="en-US" altLang="zh-CN" sz="2000"/>
              <a:t>apk在android/app/release/app-release.apk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Generic iOS Device</a:t>
            </a:r>
            <a:endParaRPr lang="en-US" altLang="zh-CN" sz="24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Product =&gt; Archive =&gt; Distribute App =&gt; Development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APP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5485" y="2259965"/>
            <a:ext cx="2667000" cy="266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4290" y="5208905"/>
            <a:ext cx="147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iOS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0" y="2259965"/>
            <a:ext cx="2667000" cy="2667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8865" y="5208905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Android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linkgap-ios</a:t>
            </a:r>
            <a:r>
              <a:rPr lang="en-US" altLang="zh-CN" sz="2400">
                <a:sym typeface="+mn-ea"/>
              </a:rPr>
              <a:t> ios --t 1.0 --m true --d Production</a:t>
            </a:r>
            <a:endParaRPr lang="en-US" altLang="zh-CN" sz="2400">
              <a:sym typeface="+mn-ea"/>
            </a:endParaRPr>
          </a:p>
          <a:p>
            <a:pPr marL="0" lvl="1"/>
            <a:endParaRPr lang="en-US" altLang="zh-CN" sz="2400">
              <a:sym typeface="+mn-ea"/>
            </a:endParaRPr>
          </a:p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linkgap-android</a:t>
            </a:r>
            <a:r>
              <a:rPr lang="en-US" altLang="zh-CN" sz="2400">
                <a:sym typeface="+mn-ea"/>
              </a:rPr>
              <a:t> android --t 1.0 --m true --d Production</a:t>
            </a:r>
            <a:endParaRPr lang="en-US" altLang="zh-CN" sz="2800">
              <a:sym typeface="+mn-ea"/>
            </a:endParaRPr>
          </a:p>
          <a:p>
            <a:pPr marL="0" lvl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react-navigation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常用导航</a:t>
            </a:r>
            <a:endParaRPr lang="zh-CN" altLang="en-US"/>
          </a:p>
          <a:p>
            <a:pPr lvl="1"/>
            <a:r>
              <a:rPr lang="en-US" altLang="zh-CN"/>
              <a:t>createStackNavigator</a:t>
            </a:r>
            <a:endParaRPr lang="en-US" altLang="zh-CN"/>
          </a:p>
          <a:p>
            <a:pPr lvl="1"/>
            <a:r>
              <a:rPr lang="en-US" altLang="zh-CN"/>
              <a:t>createBottomTabNavigator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axios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redux react-redux redux-actions redux-thunk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Objective-C与原生UI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同类</a:t>
            </a:r>
            <a:r>
              <a:rPr lang="en-US" altLang="zh-CN"/>
              <a:t>APP</a:t>
            </a:r>
            <a:r>
              <a:rPr lang="zh-CN" altLang="en-US"/>
              <a:t>开发框架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4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56"/>
                <a:gridCol w="2736057"/>
                <a:gridCol w="2736056"/>
                <a:gridCol w="27360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维护团队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Stars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React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76.1k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facebook/react-native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Google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60.0k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flutter/flutter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Weex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阿里巴巴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12.2k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apache/incubator-weex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NativeScript/NativeScript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ionic-team/ionic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uni-app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5.6k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dcloudio/uni-app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React Native 是Facebook在2015年4月开源的跨平台移动应用开发框架，是 React 在原生移动应用平台的衍生产物，目前支持iOS和安卓两大平台。使用Javascript语言，和类似HTML的JSX、CSS来开发移动应用，因此对熟悉Web前端开发的技术人员只需很少的学习就可以进入移动应用开发。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Node 8 +</a:t>
            </a:r>
            <a:endParaRPr lang="zh-CN" altLang="en-US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Xcode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Android Studio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https://github.com/lumin824/hello-react-native.git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安装脚手架</a:t>
            </a:r>
            <a:endParaRPr lang="zh-CN" altLang="en-US" sz="2400"/>
          </a:p>
          <a:p>
            <a:pPr lvl="1"/>
            <a:r>
              <a:rPr lang="zh-CN" altLang="en-US" sz="2000"/>
              <a:t>npm install -g react-native-cli</a:t>
            </a:r>
            <a:endParaRPr lang="zh-CN" altLang="en-US" sz="2400"/>
          </a:p>
          <a:p>
            <a:pPr lvl="1"/>
            <a:endParaRPr lang="zh-CN" altLang="en-US" sz="2400"/>
          </a:p>
          <a:p>
            <a:pPr lvl="0"/>
            <a:r>
              <a:rPr lang="zh-CN" altLang="en-US" sz="2400"/>
              <a:t>创建项目</a:t>
            </a:r>
            <a:endParaRPr lang="zh-CN" altLang="en-US" sz="2400"/>
          </a:p>
          <a:p>
            <a:pPr lvl="1"/>
            <a:r>
              <a:rPr lang="zh-CN" altLang="en-US" sz="2000"/>
              <a:t>react-native init </a:t>
            </a:r>
            <a:r>
              <a:rPr lang="en-US" altLang="zh-CN" sz="2000">
                <a:solidFill>
                  <a:srgbClr val="FF0000"/>
                </a:solidFill>
              </a:rPr>
              <a:t>linkgap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82562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 sz="2400"/>
              <a:t>安装脚手架</a:t>
            </a:r>
            <a:endParaRPr lang="zh-CN" altLang="en-US"/>
          </a:p>
          <a:p>
            <a:pPr lvl="1"/>
            <a:r>
              <a:rPr lang="zh-CN" altLang="en-US" sz="2000"/>
              <a:t>npm install -g code-push-cli</a:t>
            </a:r>
            <a:endParaRPr lang="zh-CN" altLang="en-US"/>
          </a:p>
          <a:p>
            <a:pPr lvl="0"/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-android</a:t>
            </a:r>
            <a:r>
              <a:rPr lang="zh-CN" altLang="en-US" sz="2000"/>
              <a:t> </a:t>
            </a:r>
            <a:r>
              <a:rPr lang="en-US" altLang="zh-CN" sz="2000"/>
              <a:t>android</a:t>
            </a:r>
            <a:r>
              <a:rPr lang="zh-CN" altLang="en-US" sz="2000"/>
              <a:t> react-native</a:t>
            </a:r>
            <a:endParaRPr lang="zh-CN" altLang="en-US" sz="2000"/>
          </a:p>
          <a:p>
            <a:pPr lvl="1"/>
            <a:r>
              <a:rPr lang="en-US" altLang="zh-CN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-ios</a:t>
            </a:r>
            <a:r>
              <a:rPr lang="en-US" altLang="zh-CN" sz="2000"/>
              <a:t> ios react-native</a:t>
            </a:r>
            <a:endParaRPr lang="en-US" altLang="zh-CN"/>
          </a:p>
          <a:p>
            <a:pPr lvl="0"/>
            <a:r>
              <a:rPr lang="zh-CN" altLang="en-US" sz="2400"/>
              <a:t>添加依赖</a:t>
            </a:r>
            <a:endParaRPr lang="zh-CN" altLang="en-US"/>
          </a:p>
          <a:p>
            <a:pPr lvl="1"/>
            <a:r>
              <a:rPr lang="en-US" altLang="zh-CN" sz="2000"/>
              <a:t>yarn add react-native-code-push</a:t>
            </a:r>
            <a:endParaRPr lang="en-US" altLang="zh-CN"/>
          </a:p>
          <a:p>
            <a:pPr lvl="0"/>
            <a:r>
              <a:rPr lang="zh-CN" altLang="en-US" sz="2400"/>
              <a:t>链接到项目</a:t>
            </a:r>
            <a:endParaRPr lang="zh-CN" altLang="en-US"/>
          </a:p>
          <a:p>
            <a:pPr lvl="1"/>
            <a:r>
              <a:rPr lang="en-US" altLang="zh-CN" sz="2000"/>
              <a:t>react-native link react-native-code-push</a:t>
            </a:r>
            <a:endParaRPr lang="en-US" altLang="zh-CN"/>
          </a:p>
          <a:p>
            <a:pPr lvl="0"/>
            <a:endParaRPr lang="en-US" altLang="zh-CN" sz="2800"/>
          </a:p>
          <a:p>
            <a:pPr lvl="0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在应用回到到前台时进行热更新检查，如果有更新就立即更新</a:t>
            </a:r>
            <a:endParaRPr lang="zh-CN" altLang="en-US" sz="280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91565" y="2630805"/>
          <a:ext cx="9727565" cy="22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565"/>
              </a:tblGrid>
              <a:tr h="228727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const withCodePush = CodePush({ 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checkFrequency: CodePush.CheckFrequency.ON_APP_RESUME,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installMode: CodePush.InstallMode.IMMEDIATE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});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哪些情况不能使用热更新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修改</a:t>
            </a:r>
            <a:r>
              <a:rPr lang="en-US" altLang="zh-CN" sz="2400"/>
              <a:t>App</a:t>
            </a:r>
            <a:r>
              <a:rPr lang="zh-CN" altLang="en-US" sz="2400"/>
              <a:t>图标、名称、启动图片、版本号</a:t>
            </a:r>
            <a:endParaRPr lang="zh-CN" altLang="en-US" sz="2400"/>
          </a:p>
          <a:p>
            <a:r>
              <a:rPr lang="zh-CN" altLang="en-US" sz="2400"/>
              <a:t>增加了需要</a:t>
            </a:r>
            <a:r>
              <a:rPr lang="en-US" altLang="zh-CN" sz="2400"/>
              <a:t>react-native link</a:t>
            </a:r>
            <a:r>
              <a:rPr lang="zh-CN" altLang="en-US" sz="2400"/>
              <a:t>的依赖</a:t>
            </a:r>
            <a:endParaRPr lang="zh-CN" altLang="en-US" sz="2400"/>
          </a:p>
          <a:p>
            <a:r>
              <a:rPr lang="zh-CN" altLang="en-US" sz="2400"/>
              <a:t>涉及</a:t>
            </a:r>
            <a:r>
              <a:rPr lang="zh-CN" altLang="en-US" sz="2400">
                <a:solidFill>
                  <a:srgbClr val="FF0000"/>
                </a:solidFill>
              </a:rPr>
              <a:t>修改原生代码</a:t>
            </a:r>
            <a:r>
              <a:rPr lang="zh-CN" altLang="en-US" sz="2400"/>
              <a:t>的更新都不能使用热更新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文字</Application>
  <PresentationFormat>宽屏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宋体</vt:lpstr>
      <vt:lpstr>Arial Unicode MS</vt:lpstr>
      <vt:lpstr>黑体</vt:lpstr>
      <vt:lpstr>Calibri</vt:lpstr>
      <vt:lpstr>Helvetica Neue</vt:lpstr>
      <vt:lpstr>HYShuSongErKW</vt:lpstr>
      <vt:lpstr>冬青黑体简体中文</vt:lpstr>
      <vt:lpstr>Office 主题​​</vt:lpstr>
      <vt:lpstr>ReactNative开发</vt:lpstr>
      <vt:lpstr>PowerPoint 演示文稿</vt:lpstr>
      <vt:lpstr>简介</vt:lpstr>
      <vt:lpstr>开发环境</vt:lpstr>
      <vt:lpstr>项目代码</vt:lpstr>
      <vt:lpstr>创建项目</vt:lpstr>
      <vt:lpstr>热更新（1）</vt:lpstr>
      <vt:lpstr>热更新（2）</vt:lpstr>
      <vt:lpstr>哪些情况不能使用热更新</vt:lpstr>
      <vt:lpstr>CodePush常用命令</vt:lpstr>
      <vt:lpstr>生成APK</vt:lpstr>
      <vt:lpstr>生成IPA</vt:lpstr>
      <vt:lpstr>下载APP</vt:lpstr>
      <vt:lpstr>测试热更新</vt:lpstr>
      <vt:lpstr>路由</vt:lpstr>
      <vt:lpstr>网络请求</vt:lpstr>
      <vt:lpstr>全局变量</vt:lpstr>
      <vt:lpstr>Java与原生UI</vt:lpstr>
      <vt:lpstr>Objective-C与原生UI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11</cp:revision>
  <dcterms:created xsi:type="dcterms:W3CDTF">2019-04-15T07:33:28Z</dcterms:created>
  <dcterms:modified xsi:type="dcterms:W3CDTF">2019-04-15T07:33:28Z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