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16" r:id="rId4"/>
    <p:sldId id="317" r:id="rId5"/>
    <p:sldId id="318" r:id="rId6"/>
    <p:sldId id="319" r:id="rId7"/>
    <p:sldId id="321" r:id="rId8"/>
    <p:sldId id="283" r:id="rId9"/>
    <p:sldId id="303" r:id="rId10"/>
    <p:sldId id="304" r:id="rId11"/>
    <p:sldId id="258" r:id="rId12"/>
    <p:sldId id="312" r:id="rId13"/>
    <p:sldId id="259" r:id="rId14"/>
    <p:sldId id="322" r:id="rId15"/>
    <p:sldId id="323" r:id="rId16"/>
    <p:sldId id="309" r:id="rId17"/>
    <p:sldId id="310" r:id="rId18"/>
    <p:sldId id="313" r:id="rId19"/>
    <p:sldId id="314" r:id="rId20"/>
    <p:sldId id="308" r:id="rId21"/>
    <p:sldId id="260" r:id="rId22"/>
    <p:sldId id="269" r:id="rId23"/>
    <p:sldId id="301" r:id="rId24"/>
    <p:sldId id="270" r:id="rId25"/>
    <p:sldId id="261" r:id="rId26"/>
    <p:sldId id="262" r:id="rId27"/>
    <p:sldId id="273" r:id="rId28"/>
    <p:sldId id="271" r:id="rId29"/>
    <p:sldId id="272" r:id="rId30"/>
    <p:sldId id="306" r:id="rId31"/>
    <p:sldId id="307" r:id="rId32"/>
    <p:sldId id="315" r:id="rId33"/>
    <p:sldId id="263" r:id="rId34"/>
    <p:sldId id="264" r:id="rId35"/>
    <p:sldId id="265" r:id="rId36"/>
    <p:sldId id="266" r:id="rId37"/>
    <p:sldId id="267" r:id="rId3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4" Type="http://schemas.openxmlformats.org/officeDocument/2006/relationships/tags" Target="../tags/tag93.xml"/><Relationship Id="rId93" Type="http://schemas.openxmlformats.org/officeDocument/2006/relationships/tags" Target="../tags/tag92.xml"/><Relationship Id="rId92" Type="http://schemas.openxmlformats.org/officeDocument/2006/relationships/tags" Target="../tags/tag91.xml"/><Relationship Id="rId91" Type="http://schemas.openxmlformats.org/officeDocument/2006/relationships/tags" Target="../tags/tag90.xml"/><Relationship Id="rId90" Type="http://schemas.openxmlformats.org/officeDocument/2006/relationships/tags" Target="../tags/tag89.xml"/><Relationship Id="rId9" Type="http://schemas.openxmlformats.org/officeDocument/2006/relationships/tags" Target="../tags/tag8.xml"/><Relationship Id="rId89" Type="http://schemas.openxmlformats.org/officeDocument/2006/relationships/tags" Target="../tags/tag88.xml"/><Relationship Id="rId88" Type="http://schemas.openxmlformats.org/officeDocument/2006/relationships/tags" Target="../tags/tag87.xml"/><Relationship Id="rId87" Type="http://schemas.openxmlformats.org/officeDocument/2006/relationships/tags" Target="../tags/tag86.xml"/><Relationship Id="rId86" Type="http://schemas.openxmlformats.org/officeDocument/2006/relationships/tags" Target="../tags/tag85.xml"/><Relationship Id="rId85" Type="http://schemas.openxmlformats.org/officeDocument/2006/relationships/tags" Target="../tags/tag84.xml"/><Relationship Id="rId84" Type="http://schemas.openxmlformats.org/officeDocument/2006/relationships/tags" Target="../tags/tag83.xml"/><Relationship Id="rId83" Type="http://schemas.openxmlformats.org/officeDocument/2006/relationships/tags" Target="../tags/tag82.xml"/><Relationship Id="rId82" Type="http://schemas.openxmlformats.org/officeDocument/2006/relationships/tags" Target="../tags/tag81.xml"/><Relationship Id="rId81" Type="http://schemas.openxmlformats.org/officeDocument/2006/relationships/tags" Target="../tags/tag80.xml"/><Relationship Id="rId80" Type="http://schemas.openxmlformats.org/officeDocument/2006/relationships/tags" Target="../tags/tag79.xml"/><Relationship Id="rId8" Type="http://schemas.openxmlformats.org/officeDocument/2006/relationships/tags" Target="../tags/tag7.xml"/><Relationship Id="rId79" Type="http://schemas.openxmlformats.org/officeDocument/2006/relationships/tags" Target="../tags/tag78.xml"/><Relationship Id="rId78" Type="http://schemas.openxmlformats.org/officeDocument/2006/relationships/tags" Target="../tags/tag77.xml"/><Relationship Id="rId77" Type="http://schemas.openxmlformats.org/officeDocument/2006/relationships/tags" Target="../tags/tag76.xml"/><Relationship Id="rId76" Type="http://schemas.openxmlformats.org/officeDocument/2006/relationships/tags" Target="../tags/tag75.xml"/><Relationship Id="rId75" Type="http://schemas.openxmlformats.org/officeDocument/2006/relationships/tags" Target="../tags/tag74.xml"/><Relationship Id="rId74" Type="http://schemas.openxmlformats.org/officeDocument/2006/relationships/tags" Target="../tags/tag73.xml"/><Relationship Id="rId73" Type="http://schemas.openxmlformats.org/officeDocument/2006/relationships/tags" Target="../tags/tag72.xml"/><Relationship Id="rId72" Type="http://schemas.openxmlformats.org/officeDocument/2006/relationships/tags" Target="../tags/tag71.xml"/><Relationship Id="rId71" Type="http://schemas.openxmlformats.org/officeDocument/2006/relationships/tags" Target="../tags/tag70.xml"/><Relationship Id="rId70" Type="http://schemas.openxmlformats.org/officeDocument/2006/relationships/tags" Target="../tags/tag69.xml"/><Relationship Id="rId7" Type="http://schemas.openxmlformats.org/officeDocument/2006/relationships/tags" Target="../tags/tag6.xml"/><Relationship Id="rId69" Type="http://schemas.openxmlformats.org/officeDocument/2006/relationships/tags" Target="../tags/tag68.xml"/><Relationship Id="rId68" Type="http://schemas.openxmlformats.org/officeDocument/2006/relationships/tags" Target="../tags/tag67.xml"/><Relationship Id="rId67" Type="http://schemas.openxmlformats.org/officeDocument/2006/relationships/tags" Target="../tags/tag66.xml"/><Relationship Id="rId66" Type="http://schemas.openxmlformats.org/officeDocument/2006/relationships/tags" Target="../tags/tag65.xml"/><Relationship Id="rId65" Type="http://schemas.openxmlformats.org/officeDocument/2006/relationships/tags" Target="../tags/tag64.xml"/><Relationship Id="rId64" Type="http://schemas.openxmlformats.org/officeDocument/2006/relationships/tags" Target="../tags/tag63.xml"/><Relationship Id="rId63" Type="http://schemas.openxmlformats.org/officeDocument/2006/relationships/tags" Target="../tags/tag62.xml"/><Relationship Id="rId62" Type="http://schemas.openxmlformats.org/officeDocument/2006/relationships/tags" Target="../tags/tag61.xml"/><Relationship Id="rId61" Type="http://schemas.openxmlformats.org/officeDocument/2006/relationships/tags" Target="../tags/tag60.xml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263.xml"/><Relationship Id="rId84" Type="http://schemas.openxmlformats.org/officeDocument/2006/relationships/tags" Target="../tags/tag338.xml"/><Relationship Id="rId83" Type="http://schemas.openxmlformats.org/officeDocument/2006/relationships/tags" Target="../tags/tag337.xml"/><Relationship Id="rId82" Type="http://schemas.openxmlformats.org/officeDocument/2006/relationships/tags" Target="../tags/tag336.xml"/><Relationship Id="rId81" Type="http://schemas.openxmlformats.org/officeDocument/2006/relationships/tags" Target="../tags/tag335.xml"/><Relationship Id="rId80" Type="http://schemas.openxmlformats.org/officeDocument/2006/relationships/tags" Target="../tags/tag334.xml"/><Relationship Id="rId8" Type="http://schemas.openxmlformats.org/officeDocument/2006/relationships/tags" Target="../tags/tag262.xml"/><Relationship Id="rId79" Type="http://schemas.openxmlformats.org/officeDocument/2006/relationships/tags" Target="../tags/tag333.xml"/><Relationship Id="rId78" Type="http://schemas.openxmlformats.org/officeDocument/2006/relationships/tags" Target="../tags/tag332.xml"/><Relationship Id="rId77" Type="http://schemas.openxmlformats.org/officeDocument/2006/relationships/tags" Target="../tags/tag331.xml"/><Relationship Id="rId76" Type="http://schemas.openxmlformats.org/officeDocument/2006/relationships/tags" Target="../tags/tag330.xml"/><Relationship Id="rId75" Type="http://schemas.openxmlformats.org/officeDocument/2006/relationships/tags" Target="../tags/tag329.xml"/><Relationship Id="rId74" Type="http://schemas.openxmlformats.org/officeDocument/2006/relationships/tags" Target="../tags/tag328.xml"/><Relationship Id="rId73" Type="http://schemas.openxmlformats.org/officeDocument/2006/relationships/tags" Target="../tags/tag327.xml"/><Relationship Id="rId72" Type="http://schemas.openxmlformats.org/officeDocument/2006/relationships/tags" Target="../tags/tag326.xml"/><Relationship Id="rId71" Type="http://schemas.openxmlformats.org/officeDocument/2006/relationships/tags" Target="../tags/tag325.xml"/><Relationship Id="rId70" Type="http://schemas.openxmlformats.org/officeDocument/2006/relationships/tags" Target="../tags/tag324.xml"/><Relationship Id="rId7" Type="http://schemas.openxmlformats.org/officeDocument/2006/relationships/tags" Target="../tags/tag261.xml"/><Relationship Id="rId69" Type="http://schemas.openxmlformats.org/officeDocument/2006/relationships/tags" Target="../tags/tag323.xml"/><Relationship Id="rId68" Type="http://schemas.openxmlformats.org/officeDocument/2006/relationships/tags" Target="../tags/tag322.xml"/><Relationship Id="rId67" Type="http://schemas.openxmlformats.org/officeDocument/2006/relationships/tags" Target="../tags/tag321.xml"/><Relationship Id="rId66" Type="http://schemas.openxmlformats.org/officeDocument/2006/relationships/tags" Target="../tags/tag320.xml"/><Relationship Id="rId65" Type="http://schemas.openxmlformats.org/officeDocument/2006/relationships/tags" Target="../tags/tag319.xml"/><Relationship Id="rId64" Type="http://schemas.openxmlformats.org/officeDocument/2006/relationships/tags" Target="../tags/tag318.xml"/><Relationship Id="rId63" Type="http://schemas.openxmlformats.org/officeDocument/2006/relationships/tags" Target="../tags/tag317.xml"/><Relationship Id="rId62" Type="http://schemas.openxmlformats.org/officeDocument/2006/relationships/tags" Target="../tags/tag316.xml"/><Relationship Id="rId61" Type="http://schemas.openxmlformats.org/officeDocument/2006/relationships/tags" Target="../tags/tag315.xml"/><Relationship Id="rId60" Type="http://schemas.openxmlformats.org/officeDocument/2006/relationships/tags" Target="../tags/tag314.xml"/><Relationship Id="rId6" Type="http://schemas.openxmlformats.org/officeDocument/2006/relationships/tags" Target="../tags/tag260.xml"/><Relationship Id="rId59" Type="http://schemas.openxmlformats.org/officeDocument/2006/relationships/tags" Target="../tags/tag313.xml"/><Relationship Id="rId58" Type="http://schemas.openxmlformats.org/officeDocument/2006/relationships/tags" Target="../tags/tag312.xml"/><Relationship Id="rId57" Type="http://schemas.openxmlformats.org/officeDocument/2006/relationships/tags" Target="../tags/tag311.xml"/><Relationship Id="rId56" Type="http://schemas.openxmlformats.org/officeDocument/2006/relationships/tags" Target="../tags/tag310.xml"/><Relationship Id="rId55" Type="http://schemas.openxmlformats.org/officeDocument/2006/relationships/tags" Target="../tags/tag309.xml"/><Relationship Id="rId54" Type="http://schemas.openxmlformats.org/officeDocument/2006/relationships/tags" Target="../tags/tag308.xml"/><Relationship Id="rId53" Type="http://schemas.openxmlformats.org/officeDocument/2006/relationships/tags" Target="../tags/tag307.xml"/><Relationship Id="rId52" Type="http://schemas.openxmlformats.org/officeDocument/2006/relationships/tags" Target="../tags/tag306.xml"/><Relationship Id="rId51" Type="http://schemas.openxmlformats.org/officeDocument/2006/relationships/tags" Target="../tags/tag305.xml"/><Relationship Id="rId50" Type="http://schemas.openxmlformats.org/officeDocument/2006/relationships/tags" Target="../tags/tag304.xml"/><Relationship Id="rId5" Type="http://schemas.openxmlformats.org/officeDocument/2006/relationships/tags" Target="../tags/tag259.xml"/><Relationship Id="rId49" Type="http://schemas.openxmlformats.org/officeDocument/2006/relationships/tags" Target="../tags/tag303.xml"/><Relationship Id="rId48" Type="http://schemas.openxmlformats.org/officeDocument/2006/relationships/tags" Target="../tags/tag302.xml"/><Relationship Id="rId47" Type="http://schemas.openxmlformats.org/officeDocument/2006/relationships/tags" Target="../tags/tag301.xml"/><Relationship Id="rId46" Type="http://schemas.openxmlformats.org/officeDocument/2006/relationships/tags" Target="../tags/tag300.xml"/><Relationship Id="rId45" Type="http://schemas.openxmlformats.org/officeDocument/2006/relationships/tags" Target="../tags/tag299.xml"/><Relationship Id="rId44" Type="http://schemas.openxmlformats.org/officeDocument/2006/relationships/tags" Target="../tags/tag298.xml"/><Relationship Id="rId43" Type="http://schemas.openxmlformats.org/officeDocument/2006/relationships/tags" Target="../tags/tag297.xml"/><Relationship Id="rId42" Type="http://schemas.openxmlformats.org/officeDocument/2006/relationships/tags" Target="../tags/tag296.xml"/><Relationship Id="rId41" Type="http://schemas.openxmlformats.org/officeDocument/2006/relationships/tags" Target="../tags/tag295.xml"/><Relationship Id="rId40" Type="http://schemas.openxmlformats.org/officeDocument/2006/relationships/tags" Target="../tags/tag294.xml"/><Relationship Id="rId4" Type="http://schemas.openxmlformats.org/officeDocument/2006/relationships/tags" Target="../tags/tag258.xml"/><Relationship Id="rId39" Type="http://schemas.openxmlformats.org/officeDocument/2006/relationships/tags" Target="../tags/tag293.xml"/><Relationship Id="rId38" Type="http://schemas.openxmlformats.org/officeDocument/2006/relationships/tags" Target="../tags/tag292.xml"/><Relationship Id="rId37" Type="http://schemas.openxmlformats.org/officeDocument/2006/relationships/tags" Target="../tags/tag291.xml"/><Relationship Id="rId36" Type="http://schemas.openxmlformats.org/officeDocument/2006/relationships/tags" Target="../tags/tag290.xml"/><Relationship Id="rId35" Type="http://schemas.openxmlformats.org/officeDocument/2006/relationships/tags" Target="../tags/tag289.xml"/><Relationship Id="rId34" Type="http://schemas.openxmlformats.org/officeDocument/2006/relationships/tags" Target="../tags/tag288.xml"/><Relationship Id="rId33" Type="http://schemas.openxmlformats.org/officeDocument/2006/relationships/tags" Target="../tags/tag287.xml"/><Relationship Id="rId32" Type="http://schemas.openxmlformats.org/officeDocument/2006/relationships/tags" Target="../tags/tag286.xml"/><Relationship Id="rId31" Type="http://schemas.openxmlformats.org/officeDocument/2006/relationships/tags" Target="../tags/tag285.xml"/><Relationship Id="rId30" Type="http://schemas.openxmlformats.org/officeDocument/2006/relationships/tags" Target="../tags/tag284.xml"/><Relationship Id="rId3" Type="http://schemas.openxmlformats.org/officeDocument/2006/relationships/tags" Target="../tags/tag257.xml"/><Relationship Id="rId29" Type="http://schemas.openxmlformats.org/officeDocument/2006/relationships/tags" Target="../tags/tag283.xml"/><Relationship Id="rId28" Type="http://schemas.openxmlformats.org/officeDocument/2006/relationships/tags" Target="../tags/tag282.xml"/><Relationship Id="rId27" Type="http://schemas.openxmlformats.org/officeDocument/2006/relationships/tags" Target="../tags/tag281.xml"/><Relationship Id="rId26" Type="http://schemas.openxmlformats.org/officeDocument/2006/relationships/tags" Target="../tags/tag280.xml"/><Relationship Id="rId25" Type="http://schemas.openxmlformats.org/officeDocument/2006/relationships/tags" Target="../tags/tag279.xml"/><Relationship Id="rId24" Type="http://schemas.openxmlformats.org/officeDocument/2006/relationships/tags" Target="../tags/tag278.xml"/><Relationship Id="rId23" Type="http://schemas.openxmlformats.org/officeDocument/2006/relationships/tags" Target="../tags/tag277.xml"/><Relationship Id="rId22" Type="http://schemas.openxmlformats.org/officeDocument/2006/relationships/tags" Target="../tags/tag276.xml"/><Relationship Id="rId21" Type="http://schemas.openxmlformats.org/officeDocument/2006/relationships/tags" Target="../tags/tag275.xml"/><Relationship Id="rId20" Type="http://schemas.openxmlformats.org/officeDocument/2006/relationships/tags" Target="../tags/tag274.xml"/><Relationship Id="rId2" Type="http://schemas.openxmlformats.org/officeDocument/2006/relationships/tags" Target="../tags/tag256.xml"/><Relationship Id="rId19" Type="http://schemas.openxmlformats.org/officeDocument/2006/relationships/tags" Target="../tags/tag273.xml"/><Relationship Id="rId18" Type="http://schemas.openxmlformats.org/officeDocument/2006/relationships/tags" Target="../tags/tag272.xml"/><Relationship Id="rId17" Type="http://schemas.openxmlformats.org/officeDocument/2006/relationships/tags" Target="../tags/tag271.xml"/><Relationship Id="rId16" Type="http://schemas.openxmlformats.org/officeDocument/2006/relationships/tags" Target="../tags/tag270.xml"/><Relationship Id="rId15" Type="http://schemas.openxmlformats.org/officeDocument/2006/relationships/tags" Target="../tags/tag269.xml"/><Relationship Id="rId14" Type="http://schemas.openxmlformats.org/officeDocument/2006/relationships/tags" Target="../tags/tag268.xml"/><Relationship Id="rId13" Type="http://schemas.openxmlformats.org/officeDocument/2006/relationships/tags" Target="../tags/tag267.xml"/><Relationship Id="rId12" Type="http://schemas.openxmlformats.org/officeDocument/2006/relationships/tags" Target="../tags/tag266.xml"/><Relationship Id="rId11" Type="http://schemas.openxmlformats.org/officeDocument/2006/relationships/tags" Target="../tags/tag265.xml"/><Relationship Id="rId10" Type="http://schemas.openxmlformats.org/officeDocument/2006/relationships/tags" Target="../tags/tag26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5" Type="http://schemas.openxmlformats.org/officeDocument/2006/relationships/tags" Target="../tags/tag127.xml"/><Relationship Id="rId34" Type="http://schemas.openxmlformats.org/officeDocument/2006/relationships/tags" Target="../tags/tag126.xml"/><Relationship Id="rId33" Type="http://schemas.openxmlformats.org/officeDocument/2006/relationships/tags" Target="../tags/tag125.xml"/><Relationship Id="rId32" Type="http://schemas.openxmlformats.org/officeDocument/2006/relationships/tags" Target="../tags/tag124.xml"/><Relationship Id="rId31" Type="http://schemas.openxmlformats.org/officeDocument/2006/relationships/tags" Target="../tags/tag123.xml"/><Relationship Id="rId30" Type="http://schemas.openxmlformats.org/officeDocument/2006/relationships/tags" Target="../tags/tag122.xml"/><Relationship Id="rId3" Type="http://schemas.openxmlformats.org/officeDocument/2006/relationships/tags" Target="../tags/tag95.xml"/><Relationship Id="rId29" Type="http://schemas.openxmlformats.org/officeDocument/2006/relationships/tags" Target="../tags/tag121.xml"/><Relationship Id="rId28" Type="http://schemas.openxmlformats.org/officeDocument/2006/relationships/tags" Target="../tags/tag120.xml"/><Relationship Id="rId27" Type="http://schemas.openxmlformats.org/officeDocument/2006/relationships/tags" Target="../tags/tag119.xml"/><Relationship Id="rId26" Type="http://schemas.openxmlformats.org/officeDocument/2006/relationships/tags" Target="../tags/tag118.xml"/><Relationship Id="rId25" Type="http://schemas.openxmlformats.org/officeDocument/2006/relationships/tags" Target="../tags/tag117.xml"/><Relationship Id="rId24" Type="http://schemas.openxmlformats.org/officeDocument/2006/relationships/tags" Target="../tags/tag116.xml"/><Relationship Id="rId23" Type="http://schemas.openxmlformats.org/officeDocument/2006/relationships/tags" Target="../tags/tag115.xml"/><Relationship Id="rId22" Type="http://schemas.openxmlformats.org/officeDocument/2006/relationships/tags" Target="../tags/tag114.xml"/><Relationship Id="rId21" Type="http://schemas.openxmlformats.org/officeDocument/2006/relationships/tags" Target="../tags/tag113.xml"/><Relationship Id="rId20" Type="http://schemas.openxmlformats.org/officeDocument/2006/relationships/tags" Target="../tags/tag112.xml"/><Relationship Id="rId2" Type="http://schemas.openxmlformats.org/officeDocument/2006/relationships/tags" Target="../tags/tag94.xml"/><Relationship Id="rId19" Type="http://schemas.openxmlformats.org/officeDocument/2006/relationships/tags" Target="../tags/tag111.xml"/><Relationship Id="rId18" Type="http://schemas.openxmlformats.org/officeDocument/2006/relationships/tags" Target="../tags/tag110.xml"/><Relationship Id="rId17" Type="http://schemas.openxmlformats.org/officeDocument/2006/relationships/tags" Target="../tags/tag109.xml"/><Relationship Id="rId16" Type="http://schemas.openxmlformats.org/officeDocument/2006/relationships/tags" Target="../tags/tag108.xml"/><Relationship Id="rId15" Type="http://schemas.openxmlformats.org/officeDocument/2006/relationships/tags" Target="../tags/tag107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3" Type="http://schemas.openxmlformats.org/officeDocument/2006/relationships/tags" Target="../tags/tag219.xml"/><Relationship Id="rId92" Type="http://schemas.openxmlformats.org/officeDocument/2006/relationships/tags" Target="../tags/tag218.xml"/><Relationship Id="rId91" Type="http://schemas.openxmlformats.org/officeDocument/2006/relationships/tags" Target="../tags/tag217.xml"/><Relationship Id="rId90" Type="http://schemas.openxmlformats.org/officeDocument/2006/relationships/tags" Target="../tags/tag216.xml"/><Relationship Id="rId9" Type="http://schemas.openxmlformats.org/officeDocument/2006/relationships/tags" Target="../tags/tag135.xml"/><Relationship Id="rId89" Type="http://schemas.openxmlformats.org/officeDocument/2006/relationships/tags" Target="../tags/tag215.xml"/><Relationship Id="rId88" Type="http://schemas.openxmlformats.org/officeDocument/2006/relationships/tags" Target="../tags/tag214.xml"/><Relationship Id="rId87" Type="http://schemas.openxmlformats.org/officeDocument/2006/relationships/tags" Target="../tags/tag213.xml"/><Relationship Id="rId86" Type="http://schemas.openxmlformats.org/officeDocument/2006/relationships/tags" Target="../tags/tag212.xml"/><Relationship Id="rId85" Type="http://schemas.openxmlformats.org/officeDocument/2006/relationships/tags" Target="../tags/tag211.xml"/><Relationship Id="rId84" Type="http://schemas.openxmlformats.org/officeDocument/2006/relationships/tags" Target="../tags/tag210.xml"/><Relationship Id="rId83" Type="http://schemas.openxmlformats.org/officeDocument/2006/relationships/tags" Target="../tags/tag209.xml"/><Relationship Id="rId82" Type="http://schemas.openxmlformats.org/officeDocument/2006/relationships/tags" Target="../tags/tag208.xml"/><Relationship Id="rId81" Type="http://schemas.openxmlformats.org/officeDocument/2006/relationships/tags" Target="../tags/tag207.xml"/><Relationship Id="rId80" Type="http://schemas.openxmlformats.org/officeDocument/2006/relationships/tags" Target="../tags/tag206.xml"/><Relationship Id="rId8" Type="http://schemas.openxmlformats.org/officeDocument/2006/relationships/tags" Target="../tags/tag134.xml"/><Relationship Id="rId79" Type="http://schemas.openxmlformats.org/officeDocument/2006/relationships/tags" Target="../tags/tag205.xml"/><Relationship Id="rId78" Type="http://schemas.openxmlformats.org/officeDocument/2006/relationships/tags" Target="../tags/tag204.xml"/><Relationship Id="rId77" Type="http://schemas.openxmlformats.org/officeDocument/2006/relationships/tags" Target="../tags/tag203.xml"/><Relationship Id="rId76" Type="http://schemas.openxmlformats.org/officeDocument/2006/relationships/tags" Target="../tags/tag202.xml"/><Relationship Id="rId75" Type="http://schemas.openxmlformats.org/officeDocument/2006/relationships/tags" Target="../tags/tag201.xml"/><Relationship Id="rId74" Type="http://schemas.openxmlformats.org/officeDocument/2006/relationships/tags" Target="../tags/tag200.xml"/><Relationship Id="rId73" Type="http://schemas.openxmlformats.org/officeDocument/2006/relationships/tags" Target="../tags/tag199.xml"/><Relationship Id="rId72" Type="http://schemas.openxmlformats.org/officeDocument/2006/relationships/tags" Target="../tags/tag198.xml"/><Relationship Id="rId71" Type="http://schemas.openxmlformats.org/officeDocument/2006/relationships/tags" Target="../tags/tag197.xml"/><Relationship Id="rId70" Type="http://schemas.openxmlformats.org/officeDocument/2006/relationships/tags" Target="../tags/tag196.xml"/><Relationship Id="rId7" Type="http://schemas.openxmlformats.org/officeDocument/2006/relationships/tags" Target="../tags/tag133.xml"/><Relationship Id="rId69" Type="http://schemas.openxmlformats.org/officeDocument/2006/relationships/tags" Target="../tags/tag195.xml"/><Relationship Id="rId68" Type="http://schemas.openxmlformats.org/officeDocument/2006/relationships/tags" Target="../tags/tag194.xml"/><Relationship Id="rId67" Type="http://schemas.openxmlformats.org/officeDocument/2006/relationships/tags" Target="../tags/tag193.xml"/><Relationship Id="rId66" Type="http://schemas.openxmlformats.org/officeDocument/2006/relationships/tags" Target="../tags/tag192.xml"/><Relationship Id="rId65" Type="http://schemas.openxmlformats.org/officeDocument/2006/relationships/tags" Target="../tags/tag191.xml"/><Relationship Id="rId64" Type="http://schemas.openxmlformats.org/officeDocument/2006/relationships/tags" Target="../tags/tag190.xml"/><Relationship Id="rId63" Type="http://schemas.openxmlformats.org/officeDocument/2006/relationships/tags" Target="../tags/tag189.xml"/><Relationship Id="rId62" Type="http://schemas.openxmlformats.org/officeDocument/2006/relationships/tags" Target="../tags/tag188.xml"/><Relationship Id="rId61" Type="http://schemas.openxmlformats.org/officeDocument/2006/relationships/tags" Target="../tags/tag187.xml"/><Relationship Id="rId60" Type="http://schemas.openxmlformats.org/officeDocument/2006/relationships/tags" Target="../tags/tag186.xml"/><Relationship Id="rId6" Type="http://schemas.openxmlformats.org/officeDocument/2006/relationships/tags" Target="../tags/tag132.xml"/><Relationship Id="rId59" Type="http://schemas.openxmlformats.org/officeDocument/2006/relationships/tags" Target="../tags/tag185.xml"/><Relationship Id="rId58" Type="http://schemas.openxmlformats.org/officeDocument/2006/relationships/tags" Target="../tags/tag184.xml"/><Relationship Id="rId57" Type="http://schemas.openxmlformats.org/officeDocument/2006/relationships/tags" Target="../tags/tag183.xml"/><Relationship Id="rId56" Type="http://schemas.openxmlformats.org/officeDocument/2006/relationships/tags" Target="../tags/tag182.xml"/><Relationship Id="rId55" Type="http://schemas.openxmlformats.org/officeDocument/2006/relationships/tags" Target="../tags/tag181.xml"/><Relationship Id="rId54" Type="http://schemas.openxmlformats.org/officeDocument/2006/relationships/tags" Target="../tags/tag180.xml"/><Relationship Id="rId53" Type="http://schemas.openxmlformats.org/officeDocument/2006/relationships/tags" Target="../tags/tag179.xml"/><Relationship Id="rId52" Type="http://schemas.openxmlformats.org/officeDocument/2006/relationships/tags" Target="../tags/tag178.xml"/><Relationship Id="rId51" Type="http://schemas.openxmlformats.org/officeDocument/2006/relationships/tags" Target="../tags/tag177.xml"/><Relationship Id="rId50" Type="http://schemas.openxmlformats.org/officeDocument/2006/relationships/tags" Target="../tags/tag176.xml"/><Relationship Id="rId5" Type="http://schemas.openxmlformats.org/officeDocument/2006/relationships/tags" Target="../tags/tag131.xml"/><Relationship Id="rId49" Type="http://schemas.openxmlformats.org/officeDocument/2006/relationships/tags" Target="../tags/tag175.xml"/><Relationship Id="rId48" Type="http://schemas.openxmlformats.org/officeDocument/2006/relationships/tags" Target="../tags/tag174.xml"/><Relationship Id="rId47" Type="http://schemas.openxmlformats.org/officeDocument/2006/relationships/tags" Target="../tags/tag173.xml"/><Relationship Id="rId46" Type="http://schemas.openxmlformats.org/officeDocument/2006/relationships/tags" Target="../tags/tag172.xml"/><Relationship Id="rId45" Type="http://schemas.openxmlformats.org/officeDocument/2006/relationships/tags" Target="../tags/tag171.xml"/><Relationship Id="rId44" Type="http://schemas.openxmlformats.org/officeDocument/2006/relationships/tags" Target="../tags/tag170.xml"/><Relationship Id="rId43" Type="http://schemas.openxmlformats.org/officeDocument/2006/relationships/tags" Target="../tags/tag169.xml"/><Relationship Id="rId42" Type="http://schemas.openxmlformats.org/officeDocument/2006/relationships/tags" Target="../tags/tag168.xml"/><Relationship Id="rId41" Type="http://schemas.openxmlformats.org/officeDocument/2006/relationships/tags" Target="../tags/tag167.xml"/><Relationship Id="rId40" Type="http://schemas.openxmlformats.org/officeDocument/2006/relationships/tags" Target="../tags/tag166.xml"/><Relationship Id="rId4" Type="http://schemas.openxmlformats.org/officeDocument/2006/relationships/tags" Target="../tags/tag130.xml"/><Relationship Id="rId39" Type="http://schemas.openxmlformats.org/officeDocument/2006/relationships/tags" Target="../tags/tag165.xml"/><Relationship Id="rId38" Type="http://schemas.openxmlformats.org/officeDocument/2006/relationships/tags" Target="../tags/tag164.xml"/><Relationship Id="rId37" Type="http://schemas.openxmlformats.org/officeDocument/2006/relationships/tags" Target="../tags/tag163.xml"/><Relationship Id="rId36" Type="http://schemas.openxmlformats.org/officeDocument/2006/relationships/tags" Target="../tags/tag162.xml"/><Relationship Id="rId35" Type="http://schemas.openxmlformats.org/officeDocument/2006/relationships/tags" Target="../tags/tag161.xml"/><Relationship Id="rId34" Type="http://schemas.openxmlformats.org/officeDocument/2006/relationships/tags" Target="../tags/tag160.xml"/><Relationship Id="rId33" Type="http://schemas.openxmlformats.org/officeDocument/2006/relationships/tags" Target="../tags/tag159.xml"/><Relationship Id="rId32" Type="http://schemas.openxmlformats.org/officeDocument/2006/relationships/tags" Target="../tags/tag158.xml"/><Relationship Id="rId31" Type="http://schemas.openxmlformats.org/officeDocument/2006/relationships/tags" Target="../tags/tag157.xml"/><Relationship Id="rId30" Type="http://schemas.openxmlformats.org/officeDocument/2006/relationships/tags" Target="../tags/tag156.xml"/><Relationship Id="rId3" Type="http://schemas.openxmlformats.org/officeDocument/2006/relationships/tags" Target="../tags/tag129.xml"/><Relationship Id="rId29" Type="http://schemas.openxmlformats.org/officeDocument/2006/relationships/tags" Target="../tags/tag155.xml"/><Relationship Id="rId28" Type="http://schemas.openxmlformats.org/officeDocument/2006/relationships/tags" Target="../tags/tag154.xml"/><Relationship Id="rId27" Type="http://schemas.openxmlformats.org/officeDocument/2006/relationships/tags" Target="../tags/tag153.xml"/><Relationship Id="rId26" Type="http://schemas.openxmlformats.org/officeDocument/2006/relationships/tags" Target="../tags/tag152.xml"/><Relationship Id="rId25" Type="http://schemas.openxmlformats.org/officeDocument/2006/relationships/tags" Target="../tags/tag151.xml"/><Relationship Id="rId24" Type="http://schemas.openxmlformats.org/officeDocument/2006/relationships/tags" Target="../tags/tag150.xml"/><Relationship Id="rId23" Type="http://schemas.openxmlformats.org/officeDocument/2006/relationships/tags" Target="../tags/tag149.xml"/><Relationship Id="rId22" Type="http://schemas.openxmlformats.org/officeDocument/2006/relationships/tags" Target="../tags/tag148.xml"/><Relationship Id="rId21" Type="http://schemas.openxmlformats.org/officeDocument/2006/relationships/tags" Target="../tags/tag147.xml"/><Relationship Id="rId20" Type="http://schemas.openxmlformats.org/officeDocument/2006/relationships/tags" Target="../tags/tag146.xml"/><Relationship Id="rId2" Type="http://schemas.openxmlformats.org/officeDocument/2006/relationships/tags" Target="../tags/tag128.xml"/><Relationship Id="rId19" Type="http://schemas.openxmlformats.org/officeDocument/2006/relationships/tags" Target="../tags/tag145.xml"/><Relationship Id="rId18" Type="http://schemas.openxmlformats.org/officeDocument/2006/relationships/tags" Target="../tags/tag144.xml"/><Relationship Id="rId17" Type="http://schemas.openxmlformats.org/officeDocument/2006/relationships/tags" Target="../tags/tag143.xml"/><Relationship Id="rId16" Type="http://schemas.openxmlformats.org/officeDocument/2006/relationships/tags" Target="../tags/tag142.xml"/><Relationship Id="rId15" Type="http://schemas.openxmlformats.org/officeDocument/2006/relationships/tags" Target="../tags/tag141.xml"/><Relationship Id="rId14" Type="http://schemas.openxmlformats.org/officeDocument/2006/relationships/tags" Target="../tags/tag140.xml"/><Relationship Id="rId13" Type="http://schemas.openxmlformats.org/officeDocument/2006/relationships/tags" Target="../tags/tag139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33.xml"/><Relationship Id="rId8" Type="http://schemas.openxmlformats.org/officeDocument/2006/relationships/tags" Target="../tags/tag232.xml"/><Relationship Id="rId7" Type="http://schemas.openxmlformats.org/officeDocument/2006/relationships/tags" Target="../tags/tag231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237.xml"/><Relationship Id="rId4" Type="http://schemas.openxmlformats.org/officeDocument/2006/relationships/tags" Target="../tags/tag236.xml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246.xml"/><Relationship Id="rId6" Type="http://schemas.openxmlformats.org/officeDocument/2006/relationships/tags" Target="../tags/tag245.xml"/><Relationship Id="rId5" Type="http://schemas.openxmlformats.org/officeDocument/2006/relationships/tags" Target="../tags/tag244.xml"/><Relationship Id="rId4" Type="http://schemas.openxmlformats.org/officeDocument/2006/relationships/tags" Target="../tags/tag243.xml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251.xml"/><Relationship Id="rId5" Type="http://schemas.openxmlformats.org/officeDocument/2006/relationships/tags" Target="../tags/tag250.xml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/>
          <p:cNvSpPr/>
          <p:nvPr>
            <p:custDataLst>
              <p:tags r:id="rId2"/>
            </p:custDataLst>
          </p:nvPr>
        </p:nvSpPr>
        <p:spPr bwMode="auto">
          <a:xfrm>
            <a:off x="8909050" y="2859087"/>
            <a:ext cx="3282950" cy="3998913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441450" cy="1277938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6"/>
          <p:cNvSpPr/>
          <p:nvPr>
            <p:custDataLst>
              <p:tags r:id="rId4"/>
            </p:custDataLst>
          </p:nvPr>
        </p:nvSpPr>
        <p:spPr bwMode="auto">
          <a:xfrm>
            <a:off x="0" y="3995737"/>
            <a:ext cx="2433638" cy="2862263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7"/>
          <p:cNvSpPr/>
          <p:nvPr>
            <p:custDataLst>
              <p:tags r:id="rId5"/>
            </p:custDataLst>
          </p:nvPr>
        </p:nvSpPr>
        <p:spPr bwMode="auto">
          <a:xfrm>
            <a:off x="479502" y="5089664"/>
            <a:ext cx="4076997" cy="1768336"/>
          </a:xfrm>
          <a:custGeom>
            <a:avLst/>
            <a:gdLst>
              <a:gd name="T0" fmla="*/ 0 w 1624"/>
              <a:gd name="T1" fmla="*/ 704 h 704"/>
              <a:gd name="T2" fmla="*/ 1204 w 1624"/>
              <a:gd name="T3" fmla="*/ 28 h 704"/>
              <a:gd name="T4" fmla="*/ 1452 w 1624"/>
              <a:gd name="T5" fmla="*/ 304 h 704"/>
              <a:gd name="T6" fmla="*/ 1376 w 1624"/>
              <a:gd name="T7" fmla="*/ 704 h 704"/>
              <a:gd name="T8" fmla="*/ 0 w 1624"/>
              <a:gd name="T9" fmla="*/ 70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4" h="704">
                <a:moveTo>
                  <a:pt x="0" y="704"/>
                </a:moveTo>
                <a:cubicBezTo>
                  <a:pt x="0" y="704"/>
                  <a:pt x="540" y="48"/>
                  <a:pt x="1204" y="28"/>
                </a:cubicBezTo>
                <a:cubicBezTo>
                  <a:pt x="1204" y="28"/>
                  <a:pt x="1624" y="0"/>
                  <a:pt x="1452" y="304"/>
                </a:cubicBezTo>
                <a:cubicBezTo>
                  <a:pt x="1452" y="304"/>
                  <a:pt x="1252" y="616"/>
                  <a:pt x="1376" y="704"/>
                </a:cubicBezTo>
                <a:lnTo>
                  <a:pt x="0" y="70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8"/>
          <p:cNvSpPr/>
          <p:nvPr>
            <p:custDataLst>
              <p:tags r:id="rId6"/>
            </p:custDataLst>
          </p:nvPr>
        </p:nvSpPr>
        <p:spPr bwMode="auto">
          <a:xfrm>
            <a:off x="4865858" y="5074503"/>
            <a:ext cx="6305380" cy="1783497"/>
          </a:xfrm>
          <a:custGeom>
            <a:avLst/>
            <a:gdLst>
              <a:gd name="T0" fmla="*/ 0 w 2532"/>
              <a:gd name="T1" fmla="*/ 716 h 716"/>
              <a:gd name="T2" fmla="*/ 836 w 2532"/>
              <a:gd name="T3" fmla="*/ 488 h 716"/>
              <a:gd name="T4" fmla="*/ 1488 w 2532"/>
              <a:gd name="T5" fmla="*/ 328 h 716"/>
              <a:gd name="T6" fmla="*/ 2212 w 2532"/>
              <a:gd name="T7" fmla="*/ 308 h 716"/>
              <a:gd name="T8" fmla="*/ 2496 w 2532"/>
              <a:gd name="T9" fmla="*/ 716 h 716"/>
              <a:gd name="T10" fmla="*/ 0 w 2532"/>
              <a:gd name="T11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2" h="716">
                <a:moveTo>
                  <a:pt x="0" y="716"/>
                </a:moveTo>
                <a:cubicBezTo>
                  <a:pt x="0" y="716"/>
                  <a:pt x="340" y="348"/>
                  <a:pt x="836" y="488"/>
                </a:cubicBezTo>
                <a:cubicBezTo>
                  <a:pt x="836" y="488"/>
                  <a:pt x="1212" y="656"/>
                  <a:pt x="1488" y="328"/>
                </a:cubicBezTo>
                <a:cubicBezTo>
                  <a:pt x="1764" y="0"/>
                  <a:pt x="1976" y="152"/>
                  <a:pt x="2212" y="308"/>
                </a:cubicBezTo>
                <a:cubicBezTo>
                  <a:pt x="2212" y="308"/>
                  <a:pt x="2532" y="572"/>
                  <a:pt x="2496" y="716"/>
                </a:cubicBezTo>
                <a:lnTo>
                  <a:pt x="0" y="7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9"/>
          <p:cNvSpPr/>
          <p:nvPr>
            <p:custDataLst>
              <p:tags r:id="rId7"/>
            </p:custDataLst>
          </p:nvPr>
        </p:nvSpPr>
        <p:spPr bwMode="auto">
          <a:xfrm>
            <a:off x="10150475" y="4402137"/>
            <a:ext cx="2041525" cy="2455863"/>
          </a:xfrm>
          <a:custGeom>
            <a:avLst/>
            <a:gdLst>
              <a:gd name="T0" fmla="*/ 1144 w 1144"/>
              <a:gd name="T1" fmla="*/ 0 h 1376"/>
              <a:gd name="T2" fmla="*/ 716 w 1144"/>
              <a:gd name="T3" fmla="*/ 684 h 1376"/>
              <a:gd name="T4" fmla="*/ 416 w 1144"/>
              <a:gd name="T5" fmla="*/ 1212 h 1376"/>
              <a:gd name="T6" fmla="*/ 0 w 1144"/>
              <a:gd name="T7" fmla="*/ 1376 h 1376"/>
              <a:gd name="T8" fmla="*/ 1144 w 1144"/>
              <a:gd name="T9" fmla="*/ 1376 h 1376"/>
              <a:gd name="T10" fmla="*/ 1144 w 1144"/>
              <a:gd name="T11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1376">
                <a:moveTo>
                  <a:pt x="1144" y="0"/>
                </a:moveTo>
                <a:cubicBezTo>
                  <a:pt x="1144" y="0"/>
                  <a:pt x="648" y="112"/>
                  <a:pt x="716" y="684"/>
                </a:cubicBezTo>
                <a:cubicBezTo>
                  <a:pt x="716" y="684"/>
                  <a:pt x="828" y="1080"/>
                  <a:pt x="416" y="1212"/>
                </a:cubicBezTo>
                <a:cubicBezTo>
                  <a:pt x="4" y="1344"/>
                  <a:pt x="0" y="1376"/>
                  <a:pt x="0" y="1376"/>
                </a:cubicBezTo>
                <a:cubicBezTo>
                  <a:pt x="1144" y="1376"/>
                  <a:pt x="1144" y="1376"/>
                  <a:pt x="1144" y="1376"/>
                </a:cubicBezTo>
                <a:lnTo>
                  <a:pt x="1144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>
            <p:custDataLst>
              <p:tags r:id="rId8"/>
            </p:custDataLst>
          </p:nvPr>
        </p:nvSpPr>
        <p:spPr bwMode="auto">
          <a:xfrm>
            <a:off x="10493375" y="0"/>
            <a:ext cx="1698625" cy="1543050"/>
          </a:xfrm>
          <a:custGeom>
            <a:avLst/>
            <a:gdLst>
              <a:gd name="T0" fmla="*/ 324 w 952"/>
              <a:gd name="T1" fmla="*/ 0 h 864"/>
              <a:gd name="T2" fmla="*/ 296 w 952"/>
              <a:gd name="T3" fmla="*/ 376 h 864"/>
              <a:gd name="T4" fmla="*/ 536 w 952"/>
              <a:gd name="T5" fmla="*/ 700 h 864"/>
              <a:gd name="T6" fmla="*/ 952 w 952"/>
              <a:gd name="T7" fmla="*/ 768 h 864"/>
              <a:gd name="T8" fmla="*/ 952 w 952"/>
              <a:gd name="T9" fmla="*/ 0 h 864"/>
              <a:gd name="T10" fmla="*/ 324 w 952"/>
              <a:gd name="T11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2" h="864">
                <a:moveTo>
                  <a:pt x="324" y="0"/>
                </a:moveTo>
                <a:cubicBezTo>
                  <a:pt x="324" y="0"/>
                  <a:pt x="488" y="152"/>
                  <a:pt x="296" y="376"/>
                </a:cubicBezTo>
                <a:cubicBezTo>
                  <a:pt x="296" y="376"/>
                  <a:pt x="0" y="864"/>
                  <a:pt x="536" y="700"/>
                </a:cubicBezTo>
                <a:cubicBezTo>
                  <a:pt x="536" y="700"/>
                  <a:pt x="796" y="616"/>
                  <a:pt x="952" y="768"/>
                </a:cubicBezTo>
                <a:cubicBezTo>
                  <a:pt x="952" y="0"/>
                  <a:pt x="952" y="0"/>
                  <a:pt x="952" y="0"/>
                </a:cubicBezTo>
                <a:lnTo>
                  <a:pt x="3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组合 4"/>
          <p:cNvGrpSpPr/>
          <p:nvPr>
            <p:custDataLst>
              <p:tags r:id="rId9"/>
            </p:custDataLst>
          </p:nvPr>
        </p:nvGrpSpPr>
        <p:grpSpPr>
          <a:xfrm>
            <a:off x="853588" y="-15913"/>
            <a:ext cx="1778716" cy="1425979"/>
            <a:chOff x="853588" y="-15913"/>
            <a:chExt cx="1778716" cy="1425979"/>
          </a:xfrm>
        </p:grpSpPr>
        <p:sp>
          <p:nvSpPr>
            <p:cNvPr id="15" name="任意多边形 122"/>
            <p:cNvSpPr/>
            <p:nvPr>
              <p:custDataLst>
                <p:tags r:id="rId10"/>
              </p:custDataLst>
            </p:nvPr>
          </p:nvSpPr>
          <p:spPr>
            <a:xfrm>
              <a:off x="853588" y="-15912"/>
              <a:ext cx="276388" cy="478719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 121"/>
            <p:cNvSpPr/>
            <p:nvPr>
              <p:custDataLst>
                <p:tags r:id="rId11"/>
              </p:custDataLst>
            </p:nvPr>
          </p:nvSpPr>
          <p:spPr>
            <a:xfrm>
              <a:off x="863589" y="-15912"/>
              <a:ext cx="390168" cy="675791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 120"/>
            <p:cNvSpPr/>
            <p:nvPr>
              <p:custDataLst>
                <p:tags r:id="rId12"/>
              </p:custDataLst>
            </p:nvPr>
          </p:nvSpPr>
          <p:spPr>
            <a:xfrm>
              <a:off x="900607" y="-15912"/>
              <a:ext cx="475056" cy="822820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 119"/>
            <p:cNvSpPr/>
            <p:nvPr>
              <p:custDataLst>
                <p:tags r:id="rId13"/>
              </p:custDataLst>
            </p:nvPr>
          </p:nvSpPr>
          <p:spPr>
            <a:xfrm>
              <a:off x="948457" y="-15912"/>
              <a:ext cx="550987" cy="945343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 118"/>
            <p:cNvSpPr/>
            <p:nvPr>
              <p:custDataLst>
                <p:tags r:id="rId14"/>
              </p:custDataLst>
            </p:nvPr>
          </p:nvSpPr>
          <p:spPr>
            <a:xfrm>
              <a:off x="1005021" y="-15912"/>
              <a:ext cx="618203" cy="1048172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 117"/>
            <p:cNvSpPr/>
            <p:nvPr>
              <p:custDataLst>
                <p:tags r:id="rId15"/>
              </p:custDataLst>
            </p:nvPr>
          </p:nvSpPr>
          <p:spPr>
            <a:xfrm>
              <a:off x="1072076" y="-15912"/>
              <a:ext cx="674930" cy="1135530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 116"/>
            <p:cNvSpPr/>
            <p:nvPr>
              <p:custDataLst>
                <p:tags r:id="rId16"/>
              </p:custDataLst>
            </p:nvPr>
          </p:nvSpPr>
          <p:spPr>
            <a:xfrm>
              <a:off x="1148012" y="-15912"/>
              <a:ext cx="722776" cy="1210228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 115"/>
            <p:cNvSpPr/>
            <p:nvPr>
              <p:custDataLst>
                <p:tags r:id="rId17"/>
              </p:custDataLst>
            </p:nvPr>
          </p:nvSpPr>
          <p:spPr>
            <a:xfrm>
              <a:off x="1229051" y="-15913"/>
              <a:ext cx="763644" cy="1272862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任意多边形 114"/>
            <p:cNvSpPr/>
            <p:nvPr>
              <p:custDataLst>
                <p:tags r:id="rId18"/>
              </p:custDataLst>
            </p:nvPr>
          </p:nvSpPr>
          <p:spPr>
            <a:xfrm>
              <a:off x="1318746" y="-15912"/>
              <a:ext cx="797730" cy="1323741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 113"/>
            <p:cNvSpPr/>
            <p:nvPr>
              <p:custDataLst>
                <p:tags r:id="rId19"/>
              </p:custDataLst>
            </p:nvPr>
          </p:nvSpPr>
          <p:spPr>
            <a:xfrm>
              <a:off x="1414829" y="-15912"/>
              <a:ext cx="825427" cy="136355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任意多边形 112"/>
            <p:cNvSpPr/>
            <p:nvPr>
              <p:custDataLst>
                <p:tags r:id="rId20"/>
              </p:custDataLst>
            </p:nvPr>
          </p:nvSpPr>
          <p:spPr>
            <a:xfrm>
              <a:off x="1516599" y="-15912"/>
              <a:ext cx="847439" cy="1394408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任意多边形 111"/>
            <p:cNvSpPr/>
            <p:nvPr>
              <p:custDataLst>
                <p:tags r:id="rId21"/>
              </p:custDataLst>
            </p:nvPr>
          </p:nvSpPr>
          <p:spPr>
            <a:xfrm>
              <a:off x="1627300" y="-7128"/>
              <a:ext cx="828336" cy="1408012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任意多边形 110"/>
            <p:cNvSpPr/>
            <p:nvPr>
              <p:custDataLst>
                <p:tags r:id="rId22"/>
              </p:custDataLst>
            </p:nvPr>
          </p:nvSpPr>
          <p:spPr>
            <a:xfrm>
              <a:off x="1743904" y="89263"/>
              <a:ext cx="770928" cy="1320803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任意多边形 109"/>
            <p:cNvSpPr/>
            <p:nvPr>
              <p:custDataLst>
                <p:tags r:id="rId23"/>
              </p:custDataLst>
            </p:nvPr>
          </p:nvSpPr>
          <p:spPr>
            <a:xfrm>
              <a:off x="1871661" y="203345"/>
              <a:ext cx="693966" cy="1199834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任意多边形 108"/>
            <p:cNvSpPr/>
            <p:nvPr>
              <p:custDataLst>
                <p:tags r:id="rId24"/>
              </p:custDataLst>
            </p:nvPr>
          </p:nvSpPr>
          <p:spPr>
            <a:xfrm>
              <a:off x="2012411" y="339934"/>
              <a:ext cx="596897" cy="1033856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任意多边形 107"/>
            <p:cNvSpPr/>
            <p:nvPr>
              <p:custDataLst>
                <p:tags r:id="rId25"/>
              </p:custDataLst>
            </p:nvPr>
          </p:nvSpPr>
          <p:spPr>
            <a:xfrm>
              <a:off x="2175089" y="514502"/>
              <a:ext cx="457215" cy="791919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任意多边形 106"/>
            <p:cNvSpPr/>
            <p:nvPr>
              <p:custDataLst>
                <p:tags r:id="rId26"/>
              </p:custDataLst>
            </p:nvPr>
          </p:nvSpPr>
          <p:spPr>
            <a:xfrm>
              <a:off x="2398080" y="795159"/>
              <a:ext cx="194093" cy="336179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5" name="组合 54"/>
          <p:cNvGrpSpPr/>
          <p:nvPr>
            <p:custDataLst>
              <p:tags r:id="rId27"/>
            </p:custDataLst>
          </p:nvPr>
        </p:nvGrpSpPr>
        <p:grpSpPr>
          <a:xfrm>
            <a:off x="2753955" y="5356596"/>
            <a:ext cx="1853474" cy="1512821"/>
            <a:chOff x="2753955" y="5356596"/>
            <a:chExt cx="1853474" cy="1512821"/>
          </a:xfrm>
        </p:grpSpPr>
        <p:sp>
          <p:nvSpPr>
            <p:cNvPr id="36" name="任意多边形 152"/>
            <p:cNvSpPr/>
            <p:nvPr>
              <p:custDataLst>
                <p:tags r:id="rId28"/>
              </p:custDataLst>
            </p:nvPr>
          </p:nvSpPr>
          <p:spPr>
            <a:xfrm>
              <a:off x="2852811" y="5356596"/>
              <a:ext cx="778025" cy="1338207"/>
            </a:xfrm>
            <a:custGeom>
              <a:avLst/>
              <a:gdLst>
                <a:gd name="connsiteX0" fmla="*/ 778025 w 778025"/>
                <a:gd name="connsiteY0" fmla="*/ 0 h 1338207"/>
                <a:gd name="connsiteX1" fmla="*/ 5411 w 778025"/>
                <a:gd name="connsiteY1" fmla="*/ 1338207 h 1338207"/>
                <a:gd name="connsiteX2" fmla="*/ 0 w 778025"/>
                <a:gd name="connsiteY2" fmla="*/ 1270818 h 1338207"/>
                <a:gd name="connsiteX3" fmla="*/ 716960 w 778025"/>
                <a:gd name="connsiteY3" fmla="*/ 29008 h 1338207"/>
                <a:gd name="connsiteX4" fmla="*/ 778025 w 778025"/>
                <a:gd name="connsiteY4" fmla="*/ 0 h 133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025" h="1338207">
                  <a:moveTo>
                    <a:pt x="778025" y="0"/>
                  </a:moveTo>
                  <a:cubicBezTo>
                    <a:pt x="778025" y="0"/>
                    <a:pt x="778025" y="0"/>
                    <a:pt x="5411" y="1338207"/>
                  </a:cubicBezTo>
                  <a:cubicBezTo>
                    <a:pt x="1824" y="1317234"/>
                    <a:pt x="566" y="1293826"/>
                    <a:pt x="0" y="1270818"/>
                  </a:cubicBezTo>
                  <a:cubicBezTo>
                    <a:pt x="0" y="1270818"/>
                    <a:pt x="0" y="1270818"/>
                    <a:pt x="716960" y="29008"/>
                  </a:cubicBezTo>
                  <a:cubicBezTo>
                    <a:pt x="737168" y="17994"/>
                    <a:pt x="758069" y="7379"/>
                    <a:pt x="77802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任意多边形 151"/>
            <p:cNvSpPr/>
            <p:nvPr>
              <p:custDataLst>
                <p:tags r:id="rId29"/>
              </p:custDataLst>
            </p:nvPr>
          </p:nvSpPr>
          <p:spPr>
            <a:xfrm>
              <a:off x="2911753" y="5361148"/>
              <a:ext cx="845438" cy="1440807"/>
            </a:xfrm>
            <a:custGeom>
              <a:avLst/>
              <a:gdLst>
                <a:gd name="connsiteX0" fmla="*/ 845438 w 845438"/>
                <a:gd name="connsiteY0" fmla="*/ 0 h 1440807"/>
                <a:gd name="connsiteX1" fmla="*/ 13588 w 845438"/>
                <a:gd name="connsiteY1" fmla="*/ 1440807 h 1440807"/>
                <a:gd name="connsiteX2" fmla="*/ 0 w 845438"/>
                <a:gd name="connsiteY2" fmla="*/ 1387583 h 1440807"/>
                <a:gd name="connsiteX3" fmla="*/ 792550 w 845438"/>
                <a:gd name="connsiteY3" fmla="*/ 14845 h 1440807"/>
                <a:gd name="connsiteX4" fmla="*/ 845438 w 845438"/>
                <a:gd name="connsiteY4" fmla="*/ 0 h 144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438" h="1440807">
                  <a:moveTo>
                    <a:pt x="845438" y="0"/>
                  </a:moveTo>
                  <a:cubicBezTo>
                    <a:pt x="845438" y="0"/>
                    <a:pt x="845438" y="0"/>
                    <a:pt x="13588" y="1440807"/>
                  </a:cubicBezTo>
                  <a:cubicBezTo>
                    <a:pt x="8240" y="1424484"/>
                    <a:pt x="3710" y="1406742"/>
                    <a:pt x="0" y="1387583"/>
                  </a:cubicBezTo>
                  <a:cubicBezTo>
                    <a:pt x="0" y="1387583"/>
                    <a:pt x="0" y="1387583"/>
                    <a:pt x="792550" y="14845"/>
                  </a:cubicBezTo>
                  <a:cubicBezTo>
                    <a:pt x="810998" y="8479"/>
                    <a:pt x="828628" y="3530"/>
                    <a:pt x="845438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任意多边形 150"/>
            <p:cNvSpPr/>
            <p:nvPr>
              <p:custDataLst>
                <p:tags r:id="rId30"/>
              </p:custDataLst>
            </p:nvPr>
          </p:nvSpPr>
          <p:spPr>
            <a:xfrm>
              <a:off x="2802949" y="5372565"/>
              <a:ext cx="689682" cy="1194565"/>
            </a:xfrm>
            <a:custGeom>
              <a:avLst/>
              <a:gdLst>
                <a:gd name="connsiteX0" fmla="*/ 689682 w 689682"/>
                <a:gd name="connsiteY0" fmla="*/ 0 h 1194565"/>
                <a:gd name="connsiteX1" fmla="*/ 0 w 689682"/>
                <a:gd name="connsiteY1" fmla="*/ 1194565 h 1194565"/>
                <a:gd name="connsiteX2" fmla="*/ 4351 w 689682"/>
                <a:gd name="connsiteY2" fmla="*/ 1110269 h 1194565"/>
                <a:gd name="connsiteX3" fmla="*/ 618855 w 689682"/>
                <a:gd name="connsiteY3" fmla="*/ 45917 h 1194565"/>
                <a:gd name="connsiteX4" fmla="*/ 689682 w 689682"/>
                <a:gd name="connsiteY4" fmla="*/ 0 h 119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682" h="1194565">
                  <a:moveTo>
                    <a:pt x="689682" y="0"/>
                  </a:moveTo>
                  <a:cubicBezTo>
                    <a:pt x="689682" y="0"/>
                    <a:pt x="689682" y="0"/>
                    <a:pt x="0" y="1194565"/>
                  </a:cubicBezTo>
                  <a:cubicBezTo>
                    <a:pt x="485" y="1166538"/>
                    <a:pt x="1663" y="1138911"/>
                    <a:pt x="4351" y="1110269"/>
                  </a:cubicBezTo>
                  <a:cubicBezTo>
                    <a:pt x="4351" y="1110269"/>
                    <a:pt x="4351" y="1110269"/>
                    <a:pt x="618855" y="45917"/>
                  </a:cubicBezTo>
                  <a:cubicBezTo>
                    <a:pt x="642316" y="29268"/>
                    <a:pt x="665653" y="14434"/>
                    <a:pt x="68968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任意多边形 149"/>
            <p:cNvSpPr/>
            <p:nvPr>
              <p:custDataLst>
                <p:tags r:id="rId31"/>
              </p:custDataLst>
            </p:nvPr>
          </p:nvSpPr>
          <p:spPr>
            <a:xfrm>
              <a:off x="2981626" y="5381822"/>
              <a:ext cx="892612" cy="1487595"/>
            </a:xfrm>
            <a:custGeom>
              <a:avLst/>
              <a:gdLst>
                <a:gd name="connsiteX0" fmla="*/ 892612 w 892612"/>
                <a:gd name="connsiteY0" fmla="*/ 0 h 1487595"/>
                <a:gd name="connsiteX1" fmla="*/ 99407 w 892612"/>
                <a:gd name="connsiteY1" fmla="*/ 1373872 h 1487595"/>
                <a:gd name="connsiteX2" fmla="*/ 33749 w 892612"/>
                <a:gd name="connsiteY2" fmla="*/ 1487595 h 1487595"/>
                <a:gd name="connsiteX3" fmla="*/ 8806 w 892612"/>
                <a:gd name="connsiteY3" fmla="*/ 1487595 h 1487595"/>
                <a:gd name="connsiteX4" fmla="*/ 0 w 892612"/>
                <a:gd name="connsiteY4" fmla="*/ 1469290 h 1487595"/>
                <a:gd name="connsiteX5" fmla="*/ 846279 w 892612"/>
                <a:gd name="connsiteY5" fmla="*/ 3492 h 1487595"/>
                <a:gd name="connsiteX6" fmla="*/ 892612 w 892612"/>
                <a:gd name="connsiteY6" fmla="*/ 0 h 148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2612" h="1487595">
                  <a:moveTo>
                    <a:pt x="892612" y="0"/>
                  </a:moveTo>
                  <a:cubicBezTo>
                    <a:pt x="892612" y="0"/>
                    <a:pt x="892612" y="0"/>
                    <a:pt x="99407" y="1373872"/>
                  </a:cubicBezTo>
                  <a:lnTo>
                    <a:pt x="33749" y="1487595"/>
                  </a:lnTo>
                  <a:lnTo>
                    <a:pt x="8806" y="1487595"/>
                  </a:lnTo>
                  <a:lnTo>
                    <a:pt x="0" y="1469290"/>
                  </a:lnTo>
                  <a:cubicBezTo>
                    <a:pt x="0" y="1469290"/>
                    <a:pt x="0" y="1469290"/>
                    <a:pt x="846279" y="3492"/>
                  </a:cubicBezTo>
                  <a:cubicBezTo>
                    <a:pt x="862269" y="1383"/>
                    <a:pt x="877440" y="691"/>
                    <a:pt x="89261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任意多边形 148"/>
            <p:cNvSpPr/>
            <p:nvPr>
              <p:custDataLst>
                <p:tags r:id="rId32"/>
              </p:custDataLst>
            </p:nvPr>
          </p:nvSpPr>
          <p:spPr>
            <a:xfrm>
              <a:off x="3100041" y="5410660"/>
              <a:ext cx="883628" cy="1458756"/>
            </a:xfrm>
            <a:custGeom>
              <a:avLst/>
              <a:gdLst>
                <a:gd name="connsiteX0" fmla="*/ 842213 w 883628"/>
                <a:gd name="connsiteY0" fmla="*/ 0 h 1458756"/>
                <a:gd name="connsiteX1" fmla="*/ 883628 w 883628"/>
                <a:gd name="connsiteY1" fmla="*/ 5026 h 1458756"/>
                <a:gd name="connsiteX2" fmla="*/ 67343 w 883628"/>
                <a:gd name="connsiteY2" fmla="*/ 1418874 h 1458756"/>
                <a:gd name="connsiteX3" fmla="*/ 44317 w 883628"/>
                <a:gd name="connsiteY3" fmla="*/ 1458756 h 1458756"/>
                <a:gd name="connsiteX4" fmla="*/ 0 w 883628"/>
                <a:gd name="connsiteY4" fmla="*/ 1458756 h 1458756"/>
                <a:gd name="connsiteX5" fmla="*/ 7196 w 883628"/>
                <a:gd name="connsiteY5" fmla="*/ 1446291 h 1458756"/>
                <a:gd name="connsiteX6" fmla="*/ 842213 w 883628"/>
                <a:gd name="connsiteY6" fmla="*/ 0 h 145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628" h="1458756">
                  <a:moveTo>
                    <a:pt x="842213" y="0"/>
                  </a:moveTo>
                  <a:cubicBezTo>
                    <a:pt x="856563" y="731"/>
                    <a:pt x="870096" y="2879"/>
                    <a:pt x="883628" y="5026"/>
                  </a:cubicBezTo>
                  <a:cubicBezTo>
                    <a:pt x="883628" y="5026"/>
                    <a:pt x="883628" y="5026"/>
                    <a:pt x="67343" y="1418874"/>
                  </a:cubicBezTo>
                  <a:lnTo>
                    <a:pt x="44317" y="1458756"/>
                  </a:lnTo>
                  <a:lnTo>
                    <a:pt x="0" y="1458756"/>
                  </a:lnTo>
                  <a:lnTo>
                    <a:pt x="7196" y="1446291"/>
                  </a:lnTo>
                  <a:cubicBezTo>
                    <a:pt x="84672" y="1312099"/>
                    <a:pt x="291274" y="954254"/>
                    <a:pt x="842213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任意多边形 147"/>
            <p:cNvSpPr/>
            <p:nvPr>
              <p:custDataLst>
                <p:tags r:id="rId33"/>
              </p:custDataLst>
            </p:nvPr>
          </p:nvSpPr>
          <p:spPr>
            <a:xfrm>
              <a:off x="2764377" y="5415763"/>
              <a:ext cx="576287" cy="998158"/>
            </a:xfrm>
            <a:custGeom>
              <a:avLst/>
              <a:gdLst>
                <a:gd name="connsiteX0" fmla="*/ 576287 w 576287"/>
                <a:gd name="connsiteY0" fmla="*/ 0 h 998158"/>
                <a:gd name="connsiteX1" fmla="*/ 0 w 576287"/>
                <a:gd name="connsiteY1" fmla="*/ 998158 h 998158"/>
                <a:gd name="connsiteX2" fmla="*/ 22426 w 576287"/>
                <a:gd name="connsiteY2" fmla="*/ 882555 h 998158"/>
                <a:gd name="connsiteX3" fmla="*/ 487385 w 576287"/>
                <a:gd name="connsiteY3" fmla="*/ 77223 h 998158"/>
                <a:gd name="connsiteX4" fmla="*/ 576287 w 576287"/>
                <a:gd name="connsiteY4" fmla="*/ 0 h 99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87" h="998158">
                  <a:moveTo>
                    <a:pt x="576287" y="0"/>
                  </a:moveTo>
                  <a:cubicBezTo>
                    <a:pt x="576287" y="0"/>
                    <a:pt x="576287" y="0"/>
                    <a:pt x="0" y="998158"/>
                  </a:cubicBezTo>
                  <a:cubicBezTo>
                    <a:pt x="4726" y="961188"/>
                    <a:pt x="12474" y="922181"/>
                    <a:pt x="22426" y="882555"/>
                  </a:cubicBezTo>
                  <a:cubicBezTo>
                    <a:pt x="22426" y="882555"/>
                    <a:pt x="22426" y="882555"/>
                    <a:pt x="487385" y="77223"/>
                  </a:cubicBezTo>
                  <a:cubicBezTo>
                    <a:pt x="516725" y="48792"/>
                    <a:pt x="546632" y="22578"/>
                    <a:pt x="576287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任意多边形 146"/>
            <p:cNvSpPr/>
            <p:nvPr>
              <p:custDataLst>
                <p:tags r:id="rId34"/>
              </p:custDataLst>
            </p:nvPr>
          </p:nvSpPr>
          <p:spPr>
            <a:xfrm>
              <a:off x="3227072" y="5446910"/>
              <a:ext cx="857794" cy="1422506"/>
            </a:xfrm>
            <a:custGeom>
              <a:avLst/>
              <a:gdLst>
                <a:gd name="connsiteX0" fmla="*/ 821284 w 857794"/>
                <a:gd name="connsiteY0" fmla="*/ 0 h 1422506"/>
                <a:gd name="connsiteX1" fmla="*/ 857794 w 857794"/>
                <a:gd name="connsiteY1" fmla="*/ 13522 h 1422506"/>
                <a:gd name="connsiteX2" fmla="*/ 108221 w 857794"/>
                <a:gd name="connsiteY2" fmla="*/ 1311821 h 1422506"/>
                <a:gd name="connsiteX3" fmla="*/ 44317 w 857794"/>
                <a:gd name="connsiteY3" fmla="*/ 1422506 h 1422506"/>
                <a:gd name="connsiteX4" fmla="*/ 0 w 857794"/>
                <a:gd name="connsiteY4" fmla="*/ 1422506 h 1422506"/>
                <a:gd name="connsiteX5" fmla="*/ 31019 w 857794"/>
                <a:gd name="connsiteY5" fmla="*/ 1368778 h 1422506"/>
                <a:gd name="connsiteX6" fmla="*/ 821284 w 857794"/>
                <a:gd name="connsiteY6" fmla="*/ 0 h 142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794" h="1422506">
                  <a:moveTo>
                    <a:pt x="821284" y="0"/>
                  </a:moveTo>
                  <a:cubicBezTo>
                    <a:pt x="833999" y="3563"/>
                    <a:pt x="845897" y="8543"/>
                    <a:pt x="857794" y="13522"/>
                  </a:cubicBezTo>
                  <a:cubicBezTo>
                    <a:pt x="857794" y="13522"/>
                    <a:pt x="857794" y="13522"/>
                    <a:pt x="108221" y="1311821"/>
                  </a:cubicBezTo>
                  <a:lnTo>
                    <a:pt x="44317" y="1422506"/>
                  </a:lnTo>
                  <a:lnTo>
                    <a:pt x="0" y="1422506"/>
                  </a:lnTo>
                  <a:lnTo>
                    <a:pt x="31019" y="1368778"/>
                  </a:lnTo>
                  <a:cubicBezTo>
                    <a:pt x="143914" y="1173238"/>
                    <a:pt x="369704" y="782159"/>
                    <a:pt x="82128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任意多边形 145"/>
            <p:cNvSpPr/>
            <p:nvPr>
              <p:custDataLst>
                <p:tags r:id="rId35"/>
              </p:custDataLst>
            </p:nvPr>
          </p:nvSpPr>
          <p:spPr>
            <a:xfrm>
              <a:off x="3356055" y="5497094"/>
              <a:ext cx="823913" cy="1372323"/>
            </a:xfrm>
            <a:custGeom>
              <a:avLst/>
              <a:gdLst>
                <a:gd name="connsiteX0" fmla="*/ 792311 w 823913"/>
                <a:gd name="connsiteY0" fmla="*/ 0 h 1372323"/>
                <a:gd name="connsiteX1" fmla="*/ 793696 w 823913"/>
                <a:gd name="connsiteY1" fmla="*/ 800 h 1372323"/>
                <a:gd name="connsiteX2" fmla="*/ 823913 w 823913"/>
                <a:gd name="connsiteY2" fmla="*/ 22024 h 1372323"/>
                <a:gd name="connsiteX3" fmla="*/ 77036 w 823913"/>
                <a:gd name="connsiteY3" fmla="*/ 1315653 h 1372323"/>
                <a:gd name="connsiteX4" fmla="*/ 44317 w 823913"/>
                <a:gd name="connsiteY4" fmla="*/ 1372323 h 1372323"/>
                <a:gd name="connsiteX5" fmla="*/ 0 w 823913"/>
                <a:gd name="connsiteY5" fmla="*/ 1372323 h 1372323"/>
                <a:gd name="connsiteX6" fmla="*/ 44515 w 823913"/>
                <a:gd name="connsiteY6" fmla="*/ 1295221 h 1372323"/>
                <a:gd name="connsiteX7" fmla="*/ 792311 w 823913"/>
                <a:gd name="connsiteY7" fmla="*/ 0 h 137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913" h="1372323">
                  <a:moveTo>
                    <a:pt x="792311" y="0"/>
                  </a:moveTo>
                  <a:cubicBezTo>
                    <a:pt x="793004" y="400"/>
                    <a:pt x="793004" y="400"/>
                    <a:pt x="793696" y="800"/>
                  </a:cubicBezTo>
                  <a:cubicBezTo>
                    <a:pt x="804083" y="6797"/>
                    <a:pt x="814344" y="14611"/>
                    <a:pt x="823913" y="22024"/>
                  </a:cubicBezTo>
                  <a:cubicBezTo>
                    <a:pt x="823913" y="22024"/>
                    <a:pt x="823913" y="22024"/>
                    <a:pt x="77036" y="1315653"/>
                  </a:cubicBezTo>
                  <a:lnTo>
                    <a:pt x="44317" y="1372323"/>
                  </a:lnTo>
                  <a:lnTo>
                    <a:pt x="0" y="1372323"/>
                  </a:lnTo>
                  <a:lnTo>
                    <a:pt x="44515" y="1295221"/>
                  </a:lnTo>
                  <a:cubicBezTo>
                    <a:pt x="170443" y="1077107"/>
                    <a:pt x="394316" y="689348"/>
                    <a:pt x="79231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任意多边形 144"/>
            <p:cNvSpPr/>
            <p:nvPr>
              <p:custDataLst>
                <p:tags r:id="rId36"/>
              </p:custDataLst>
            </p:nvPr>
          </p:nvSpPr>
          <p:spPr>
            <a:xfrm>
              <a:off x="2753955" y="5509416"/>
              <a:ext cx="403655" cy="699151"/>
            </a:xfrm>
            <a:custGeom>
              <a:avLst/>
              <a:gdLst>
                <a:gd name="connsiteX0" fmla="*/ 403655 w 403655"/>
                <a:gd name="connsiteY0" fmla="*/ 0 h 699151"/>
                <a:gd name="connsiteX1" fmla="*/ 0 w 403655"/>
                <a:gd name="connsiteY1" fmla="*/ 699151 h 699151"/>
                <a:gd name="connsiteX2" fmla="*/ 82792 w 403655"/>
                <a:gd name="connsiteY2" fmla="*/ 478990 h 699151"/>
                <a:gd name="connsiteX3" fmla="*/ 254386 w 403655"/>
                <a:gd name="connsiteY3" fmla="*/ 181780 h 699151"/>
                <a:gd name="connsiteX4" fmla="*/ 403655 w 403655"/>
                <a:gd name="connsiteY4" fmla="*/ 0 h 69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655" h="699151">
                  <a:moveTo>
                    <a:pt x="403655" y="0"/>
                  </a:moveTo>
                  <a:cubicBezTo>
                    <a:pt x="403655" y="0"/>
                    <a:pt x="403655" y="0"/>
                    <a:pt x="0" y="699151"/>
                  </a:cubicBezTo>
                  <a:cubicBezTo>
                    <a:pt x="20719" y="628083"/>
                    <a:pt x="48861" y="553752"/>
                    <a:pt x="82792" y="478990"/>
                  </a:cubicBezTo>
                  <a:cubicBezTo>
                    <a:pt x="82792" y="478990"/>
                    <a:pt x="82792" y="478990"/>
                    <a:pt x="254386" y="181780"/>
                  </a:cubicBezTo>
                  <a:cubicBezTo>
                    <a:pt x="302167" y="115014"/>
                    <a:pt x="352467" y="53477"/>
                    <a:pt x="40365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任意多边形 143"/>
            <p:cNvSpPr/>
            <p:nvPr>
              <p:custDataLst>
                <p:tags r:id="rId37"/>
              </p:custDataLst>
            </p:nvPr>
          </p:nvSpPr>
          <p:spPr>
            <a:xfrm>
              <a:off x="3485039" y="5558808"/>
              <a:ext cx="783375" cy="1310608"/>
            </a:xfrm>
            <a:custGeom>
              <a:avLst/>
              <a:gdLst>
                <a:gd name="connsiteX0" fmla="*/ 756680 w 783375"/>
                <a:gd name="connsiteY0" fmla="*/ 0 h 1310608"/>
                <a:gd name="connsiteX1" fmla="*/ 783375 w 783375"/>
                <a:gd name="connsiteY1" fmla="*/ 30523 h 1310608"/>
                <a:gd name="connsiteX2" fmla="*/ 50163 w 783375"/>
                <a:gd name="connsiteY2" fmla="*/ 1300484 h 1310608"/>
                <a:gd name="connsiteX3" fmla="*/ 44318 w 783375"/>
                <a:gd name="connsiteY3" fmla="*/ 1310608 h 1310608"/>
                <a:gd name="connsiteX4" fmla="*/ 0 w 783375"/>
                <a:gd name="connsiteY4" fmla="*/ 1310608 h 1310608"/>
                <a:gd name="connsiteX5" fmla="*/ 14449 w 783375"/>
                <a:gd name="connsiteY5" fmla="*/ 1285582 h 1310608"/>
                <a:gd name="connsiteX6" fmla="*/ 756680 w 783375"/>
                <a:gd name="connsiteY6" fmla="*/ 0 h 13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375" h="1310608">
                  <a:moveTo>
                    <a:pt x="756680" y="0"/>
                  </a:moveTo>
                  <a:cubicBezTo>
                    <a:pt x="766124" y="9230"/>
                    <a:pt x="775567" y="18460"/>
                    <a:pt x="783375" y="30523"/>
                  </a:cubicBezTo>
                  <a:cubicBezTo>
                    <a:pt x="783375" y="30523"/>
                    <a:pt x="783375" y="30523"/>
                    <a:pt x="50163" y="1300484"/>
                  </a:cubicBezTo>
                  <a:lnTo>
                    <a:pt x="44318" y="1310608"/>
                  </a:lnTo>
                  <a:lnTo>
                    <a:pt x="0" y="1310608"/>
                  </a:lnTo>
                  <a:lnTo>
                    <a:pt x="14449" y="1285582"/>
                  </a:lnTo>
                  <a:cubicBezTo>
                    <a:pt x="139440" y="1069091"/>
                    <a:pt x="361647" y="684218"/>
                    <a:pt x="756680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任意多边形 142"/>
            <p:cNvSpPr/>
            <p:nvPr>
              <p:custDataLst>
                <p:tags r:id="rId38"/>
              </p:custDataLst>
            </p:nvPr>
          </p:nvSpPr>
          <p:spPr>
            <a:xfrm>
              <a:off x="3614023" y="5630782"/>
              <a:ext cx="736081" cy="1238634"/>
            </a:xfrm>
            <a:custGeom>
              <a:avLst/>
              <a:gdLst>
                <a:gd name="connsiteX0" fmla="*/ 715126 w 736081"/>
                <a:gd name="connsiteY0" fmla="*/ 0 h 1238634"/>
                <a:gd name="connsiteX1" fmla="*/ 736081 w 736081"/>
                <a:gd name="connsiteY1" fmla="*/ 40464 h 1238634"/>
                <a:gd name="connsiteX2" fmla="*/ 96173 w 736081"/>
                <a:gd name="connsiteY2" fmla="*/ 1148817 h 1238634"/>
                <a:gd name="connsiteX3" fmla="*/ 44317 w 736081"/>
                <a:gd name="connsiteY3" fmla="*/ 1238634 h 1238634"/>
                <a:gd name="connsiteX4" fmla="*/ 0 w 736081"/>
                <a:gd name="connsiteY4" fmla="*/ 1238634 h 1238634"/>
                <a:gd name="connsiteX5" fmla="*/ 46707 w 736081"/>
                <a:gd name="connsiteY5" fmla="*/ 1157736 h 1238634"/>
                <a:gd name="connsiteX6" fmla="*/ 715126 w 736081"/>
                <a:gd name="connsiteY6" fmla="*/ 0 h 123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081" h="1238634">
                  <a:moveTo>
                    <a:pt x="715126" y="0"/>
                  </a:moveTo>
                  <a:cubicBezTo>
                    <a:pt x="722930" y="12070"/>
                    <a:pt x="729915" y="25558"/>
                    <a:pt x="736081" y="40464"/>
                  </a:cubicBezTo>
                  <a:cubicBezTo>
                    <a:pt x="736081" y="40464"/>
                    <a:pt x="736081" y="40464"/>
                    <a:pt x="96173" y="1148817"/>
                  </a:cubicBezTo>
                  <a:lnTo>
                    <a:pt x="44317" y="1238634"/>
                  </a:lnTo>
                  <a:lnTo>
                    <a:pt x="0" y="1238634"/>
                  </a:lnTo>
                  <a:lnTo>
                    <a:pt x="46707" y="1157736"/>
                  </a:lnTo>
                  <a:cubicBezTo>
                    <a:pt x="176245" y="933368"/>
                    <a:pt x="383507" y="574381"/>
                    <a:pt x="715126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任意多边形 141"/>
            <p:cNvSpPr/>
            <p:nvPr>
              <p:custDataLst>
                <p:tags r:id="rId39"/>
              </p:custDataLst>
            </p:nvPr>
          </p:nvSpPr>
          <p:spPr>
            <a:xfrm>
              <a:off x="3743006" y="5718881"/>
              <a:ext cx="680330" cy="1150536"/>
            </a:xfrm>
            <a:custGeom>
              <a:avLst/>
              <a:gdLst>
                <a:gd name="connsiteX0" fmla="*/ 664262 w 680330"/>
                <a:gd name="connsiteY0" fmla="*/ 0 h 1150536"/>
                <a:gd name="connsiteX1" fmla="*/ 680330 w 680330"/>
                <a:gd name="connsiteY1" fmla="*/ 48930 h 1150536"/>
                <a:gd name="connsiteX2" fmla="*/ 75412 w 680330"/>
                <a:gd name="connsiteY2" fmla="*/ 1096678 h 1150536"/>
                <a:gd name="connsiteX3" fmla="*/ 44317 w 680330"/>
                <a:gd name="connsiteY3" fmla="*/ 1150536 h 1150536"/>
                <a:gd name="connsiteX4" fmla="*/ 0 w 680330"/>
                <a:gd name="connsiteY4" fmla="*/ 1150536 h 1150536"/>
                <a:gd name="connsiteX5" fmla="*/ 23987 w 680330"/>
                <a:gd name="connsiteY5" fmla="*/ 1108989 h 1150536"/>
                <a:gd name="connsiteX6" fmla="*/ 664262 w 680330"/>
                <a:gd name="connsiteY6" fmla="*/ 0 h 115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330" h="1150536">
                  <a:moveTo>
                    <a:pt x="664262" y="0"/>
                  </a:moveTo>
                  <a:cubicBezTo>
                    <a:pt x="670436" y="14894"/>
                    <a:pt x="675792" y="31204"/>
                    <a:pt x="680330" y="48930"/>
                  </a:cubicBezTo>
                  <a:cubicBezTo>
                    <a:pt x="680330" y="48930"/>
                    <a:pt x="680330" y="48930"/>
                    <a:pt x="75412" y="1096678"/>
                  </a:cubicBezTo>
                  <a:lnTo>
                    <a:pt x="44317" y="1150536"/>
                  </a:lnTo>
                  <a:lnTo>
                    <a:pt x="0" y="1150536"/>
                  </a:lnTo>
                  <a:lnTo>
                    <a:pt x="23987" y="1108989"/>
                  </a:lnTo>
                  <a:cubicBezTo>
                    <a:pt x="148072" y="894069"/>
                    <a:pt x="346606" y="550196"/>
                    <a:pt x="66426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任意多边形 140"/>
            <p:cNvSpPr/>
            <p:nvPr>
              <p:custDataLst>
                <p:tags r:id="rId40"/>
              </p:custDataLst>
            </p:nvPr>
          </p:nvSpPr>
          <p:spPr>
            <a:xfrm>
              <a:off x="3870035" y="5819324"/>
              <a:ext cx="614984" cy="1050093"/>
            </a:xfrm>
            <a:custGeom>
              <a:avLst/>
              <a:gdLst>
                <a:gd name="connsiteX0" fmla="*/ 606271 w 614984"/>
                <a:gd name="connsiteY0" fmla="*/ 0 h 1050093"/>
                <a:gd name="connsiteX1" fmla="*/ 614984 w 614984"/>
                <a:gd name="connsiteY1" fmla="*/ 61668 h 1050093"/>
                <a:gd name="connsiteX2" fmla="*/ 115513 w 614984"/>
                <a:gd name="connsiteY2" fmla="*/ 926777 h 1050093"/>
                <a:gd name="connsiteX3" fmla="*/ 44317 w 614984"/>
                <a:gd name="connsiteY3" fmla="*/ 1050093 h 1050093"/>
                <a:gd name="connsiteX4" fmla="*/ 0 w 614984"/>
                <a:gd name="connsiteY4" fmla="*/ 1050093 h 1050093"/>
                <a:gd name="connsiteX5" fmla="*/ 5653 w 614984"/>
                <a:gd name="connsiteY5" fmla="*/ 1040301 h 1050093"/>
                <a:gd name="connsiteX6" fmla="*/ 606271 w 614984"/>
                <a:gd name="connsiteY6" fmla="*/ 0 h 10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4984" h="1050093">
                  <a:moveTo>
                    <a:pt x="606271" y="0"/>
                  </a:moveTo>
                  <a:cubicBezTo>
                    <a:pt x="610685" y="19540"/>
                    <a:pt x="613590" y="40096"/>
                    <a:pt x="614984" y="61668"/>
                  </a:cubicBezTo>
                  <a:cubicBezTo>
                    <a:pt x="614984" y="61668"/>
                    <a:pt x="614984" y="61668"/>
                    <a:pt x="115513" y="926777"/>
                  </a:cubicBezTo>
                  <a:lnTo>
                    <a:pt x="44317" y="1050093"/>
                  </a:lnTo>
                  <a:lnTo>
                    <a:pt x="0" y="1050093"/>
                  </a:lnTo>
                  <a:lnTo>
                    <a:pt x="5653" y="1040301"/>
                  </a:lnTo>
                  <a:cubicBezTo>
                    <a:pt x="122052" y="838692"/>
                    <a:pt x="308290" y="516118"/>
                    <a:pt x="60627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任意多边形 139"/>
            <p:cNvSpPr/>
            <p:nvPr>
              <p:custDataLst>
                <p:tags r:id="rId41"/>
              </p:custDataLst>
            </p:nvPr>
          </p:nvSpPr>
          <p:spPr>
            <a:xfrm>
              <a:off x="3999017" y="5938200"/>
              <a:ext cx="538932" cy="931217"/>
            </a:xfrm>
            <a:custGeom>
              <a:avLst/>
              <a:gdLst>
                <a:gd name="connsiteX0" fmla="*/ 537639 w 538932"/>
                <a:gd name="connsiteY0" fmla="*/ 0 h 931217"/>
                <a:gd name="connsiteX1" fmla="*/ 537322 w 538932"/>
                <a:gd name="connsiteY1" fmla="*/ 77309 h 931217"/>
                <a:gd name="connsiteX2" fmla="*/ 98704 w 538932"/>
                <a:gd name="connsiteY2" fmla="*/ 837017 h 931217"/>
                <a:gd name="connsiteX3" fmla="*/ 44318 w 538932"/>
                <a:gd name="connsiteY3" fmla="*/ 931217 h 931217"/>
                <a:gd name="connsiteX4" fmla="*/ 0 w 538932"/>
                <a:gd name="connsiteY4" fmla="*/ 931217 h 931217"/>
                <a:gd name="connsiteX5" fmla="*/ 50362 w 538932"/>
                <a:gd name="connsiteY5" fmla="*/ 843989 h 931217"/>
                <a:gd name="connsiteX6" fmla="*/ 537639 w 538932"/>
                <a:gd name="connsiteY6" fmla="*/ 0 h 9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32" h="931217">
                  <a:moveTo>
                    <a:pt x="537639" y="0"/>
                  </a:moveTo>
                  <a:cubicBezTo>
                    <a:pt x="539590" y="23807"/>
                    <a:pt x="539211" y="50049"/>
                    <a:pt x="537322" y="77309"/>
                  </a:cubicBezTo>
                  <a:cubicBezTo>
                    <a:pt x="537322" y="77309"/>
                    <a:pt x="537322" y="77309"/>
                    <a:pt x="98704" y="837017"/>
                  </a:cubicBezTo>
                  <a:lnTo>
                    <a:pt x="44318" y="931217"/>
                  </a:lnTo>
                  <a:lnTo>
                    <a:pt x="0" y="931217"/>
                  </a:lnTo>
                  <a:lnTo>
                    <a:pt x="50362" y="843989"/>
                  </a:lnTo>
                  <a:cubicBezTo>
                    <a:pt x="156981" y="659318"/>
                    <a:pt x="312064" y="390707"/>
                    <a:pt x="537639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任意多边形 138"/>
            <p:cNvSpPr/>
            <p:nvPr>
              <p:custDataLst>
                <p:tags r:id="rId42"/>
              </p:custDataLst>
            </p:nvPr>
          </p:nvSpPr>
          <p:spPr>
            <a:xfrm>
              <a:off x="4128002" y="6080530"/>
              <a:ext cx="455464" cy="788887"/>
            </a:xfrm>
            <a:custGeom>
              <a:avLst/>
              <a:gdLst>
                <a:gd name="connsiteX0" fmla="*/ 455464 w 455464"/>
                <a:gd name="connsiteY0" fmla="*/ 0 h 788887"/>
                <a:gd name="connsiteX1" fmla="*/ 440416 w 455464"/>
                <a:gd name="connsiteY1" fmla="*/ 102823 h 788887"/>
                <a:gd name="connsiteX2" fmla="*/ 88431 w 455464"/>
                <a:gd name="connsiteY2" fmla="*/ 712479 h 788887"/>
                <a:gd name="connsiteX3" fmla="*/ 44317 w 455464"/>
                <a:gd name="connsiteY3" fmla="*/ 788887 h 788887"/>
                <a:gd name="connsiteX4" fmla="*/ 0 w 455464"/>
                <a:gd name="connsiteY4" fmla="*/ 788887 h 788887"/>
                <a:gd name="connsiteX5" fmla="*/ 35594 w 455464"/>
                <a:gd name="connsiteY5" fmla="*/ 727235 h 788887"/>
                <a:gd name="connsiteX6" fmla="*/ 455464 w 455464"/>
                <a:gd name="connsiteY6" fmla="*/ 0 h 78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464" h="788887">
                  <a:moveTo>
                    <a:pt x="455464" y="0"/>
                  </a:moveTo>
                  <a:cubicBezTo>
                    <a:pt x="451686" y="33729"/>
                    <a:pt x="447216" y="67059"/>
                    <a:pt x="440416" y="102823"/>
                  </a:cubicBezTo>
                  <a:cubicBezTo>
                    <a:pt x="440416" y="102823"/>
                    <a:pt x="440416" y="102823"/>
                    <a:pt x="88431" y="712479"/>
                  </a:cubicBezTo>
                  <a:lnTo>
                    <a:pt x="44317" y="788887"/>
                  </a:lnTo>
                  <a:lnTo>
                    <a:pt x="0" y="788887"/>
                  </a:lnTo>
                  <a:lnTo>
                    <a:pt x="35594" y="727235"/>
                  </a:lnTo>
                  <a:cubicBezTo>
                    <a:pt x="127465" y="568111"/>
                    <a:pt x="261094" y="336658"/>
                    <a:pt x="45546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任意多边形 137"/>
            <p:cNvSpPr/>
            <p:nvPr>
              <p:custDataLst>
                <p:tags r:id="rId43"/>
              </p:custDataLst>
            </p:nvPr>
          </p:nvSpPr>
          <p:spPr>
            <a:xfrm>
              <a:off x="4256988" y="6262435"/>
              <a:ext cx="350441" cy="606982"/>
            </a:xfrm>
            <a:custGeom>
              <a:avLst/>
              <a:gdLst>
                <a:gd name="connsiteX0" fmla="*/ 350441 w 350441"/>
                <a:gd name="connsiteY0" fmla="*/ 0 h 606982"/>
                <a:gd name="connsiteX1" fmla="*/ 302636 w 350441"/>
                <a:gd name="connsiteY1" fmla="*/ 159559 h 606982"/>
                <a:gd name="connsiteX2" fmla="*/ 92049 w 350441"/>
                <a:gd name="connsiteY2" fmla="*/ 524307 h 606982"/>
                <a:gd name="connsiteX3" fmla="*/ 44317 w 350441"/>
                <a:gd name="connsiteY3" fmla="*/ 606982 h 606982"/>
                <a:gd name="connsiteX4" fmla="*/ 0 w 350441"/>
                <a:gd name="connsiteY4" fmla="*/ 606982 h 606982"/>
                <a:gd name="connsiteX5" fmla="*/ 28827 w 350441"/>
                <a:gd name="connsiteY5" fmla="*/ 557052 h 606982"/>
                <a:gd name="connsiteX6" fmla="*/ 350441 w 350441"/>
                <a:gd name="connsiteY6" fmla="*/ 0 h 6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441" h="606982">
                  <a:moveTo>
                    <a:pt x="350441" y="0"/>
                  </a:moveTo>
                  <a:cubicBezTo>
                    <a:pt x="338221" y="51550"/>
                    <a:pt x="322286" y="104737"/>
                    <a:pt x="302636" y="159559"/>
                  </a:cubicBezTo>
                  <a:cubicBezTo>
                    <a:pt x="302636" y="159559"/>
                    <a:pt x="302636" y="159559"/>
                    <a:pt x="92049" y="524307"/>
                  </a:cubicBezTo>
                  <a:lnTo>
                    <a:pt x="44317" y="606982"/>
                  </a:lnTo>
                  <a:lnTo>
                    <a:pt x="0" y="606982"/>
                  </a:lnTo>
                  <a:lnTo>
                    <a:pt x="28827" y="557052"/>
                  </a:lnTo>
                  <a:cubicBezTo>
                    <a:pt x="99198" y="435165"/>
                    <a:pt x="201556" y="257876"/>
                    <a:pt x="35044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任意多边形 136"/>
            <p:cNvSpPr/>
            <p:nvPr>
              <p:custDataLst>
                <p:tags r:id="rId44"/>
              </p:custDataLst>
            </p:nvPr>
          </p:nvSpPr>
          <p:spPr>
            <a:xfrm>
              <a:off x="4384017" y="6554888"/>
              <a:ext cx="181594" cy="314529"/>
            </a:xfrm>
            <a:custGeom>
              <a:avLst/>
              <a:gdLst>
                <a:gd name="connsiteX0" fmla="*/ 181594 w 181594"/>
                <a:gd name="connsiteY0" fmla="*/ 0 h 314529"/>
                <a:gd name="connsiteX1" fmla="*/ 100989 w 181594"/>
                <a:gd name="connsiteY1" fmla="*/ 187001 h 314529"/>
                <a:gd name="connsiteX2" fmla="*/ 44195 w 181594"/>
                <a:gd name="connsiteY2" fmla="*/ 273100 h 314529"/>
                <a:gd name="connsiteX3" fmla="*/ 9396 w 181594"/>
                <a:gd name="connsiteY3" fmla="*/ 314529 h 314529"/>
                <a:gd name="connsiteX4" fmla="*/ 0 w 181594"/>
                <a:gd name="connsiteY4" fmla="*/ 314529 h 314529"/>
                <a:gd name="connsiteX5" fmla="*/ 181594 w 181594"/>
                <a:gd name="connsiteY5" fmla="*/ 0 h 31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594" h="314529">
                  <a:moveTo>
                    <a:pt x="181594" y="0"/>
                  </a:moveTo>
                  <a:cubicBezTo>
                    <a:pt x="162164" y="64117"/>
                    <a:pt x="136056" y="126263"/>
                    <a:pt x="100989" y="187001"/>
                  </a:cubicBezTo>
                  <a:cubicBezTo>
                    <a:pt x="83455" y="217370"/>
                    <a:pt x="64497" y="245976"/>
                    <a:pt x="44195" y="273100"/>
                  </a:cubicBezTo>
                  <a:lnTo>
                    <a:pt x="9396" y="314529"/>
                  </a:lnTo>
                  <a:lnTo>
                    <a:pt x="0" y="314529"/>
                  </a:lnTo>
                  <a:lnTo>
                    <a:pt x="181594" y="0"/>
                  </a:ln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0" name="矩形 59"/>
          <p:cNvSpPr/>
          <p:nvPr>
            <p:custDataLst>
              <p:tags r:id="rId45"/>
            </p:custDataLst>
          </p:nvPr>
        </p:nvSpPr>
        <p:spPr>
          <a:xfrm>
            <a:off x="3691255" y="3792855"/>
            <a:ext cx="4671695" cy="510540"/>
          </a:xfrm>
          <a:prstGeom prst="rect">
            <a:avLst/>
          </a:prstGeom>
          <a:noFill/>
          <a:ln w="6350"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4" name="组合 53"/>
          <p:cNvGrpSpPr/>
          <p:nvPr>
            <p:custDataLst>
              <p:tags r:id="rId46"/>
            </p:custDataLst>
          </p:nvPr>
        </p:nvGrpSpPr>
        <p:grpSpPr>
          <a:xfrm>
            <a:off x="9044119" y="-15877"/>
            <a:ext cx="2624337" cy="2103905"/>
            <a:chOff x="9044119" y="-15877"/>
            <a:chExt cx="2624337" cy="2103905"/>
          </a:xfrm>
        </p:grpSpPr>
        <p:sp>
          <p:nvSpPr>
            <p:cNvPr id="63" name="任意多边形 122"/>
            <p:cNvSpPr/>
            <p:nvPr>
              <p:custDataLst>
                <p:tags r:id="rId47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任意多边形 121"/>
            <p:cNvSpPr/>
            <p:nvPr>
              <p:custDataLst>
                <p:tags r:id="rId48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任意多边形 120"/>
            <p:cNvSpPr/>
            <p:nvPr>
              <p:custDataLst>
                <p:tags r:id="rId49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任意多边形 119"/>
            <p:cNvSpPr/>
            <p:nvPr>
              <p:custDataLst>
                <p:tags r:id="rId50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任意多边形 118"/>
            <p:cNvSpPr/>
            <p:nvPr>
              <p:custDataLst>
                <p:tags r:id="rId51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任意多边形 117"/>
            <p:cNvSpPr/>
            <p:nvPr>
              <p:custDataLst>
                <p:tags r:id="rId52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任意多边形 116"/>
            <p:cNvSpPr/>
            <p:nvPr>
              <p:custDataLst>
                <p:tags r:id="rId53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任意多边形 115"/>
            <p:cNvSpPr/>
            <p:nvPr>
              <p:custDataLst>
                <p:tags r:id="rId54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任意多边形 114"/>
            <p:cNvSpPr/>
            <p:nvPr>
              <p:custDataLst>
                <p:tags r:id="rId55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任意多边形 113"/>
            <p:cNvSpPr/>
            <p:nvPr>
              <p:custDataLst>
                <p:tags r:id="rId56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任意多边形 112"/>
            <p:cNvSpPr/>
            <p:nvPr>
              <p:custDataLst>
                <p:tags r:id="rId57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任意多边形 111"/>
            <p:cNvSpPr/>
            <p:nvPr>
              <p:custDataLst>
                <p:tags r:id="rId58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任意多边形 110"/>
            <p:cNvSpPr/>
            <p:nvPr>
              <p:custDataLst>
                <p:tags r:id="rId59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任意多边形 109"/>
            <p:cNvSpPr/>
            <p:nvPr>
              <p:custDataLst>
                <p:tags r:id="rId60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任意多边形 108"/>
            <p:cNvSpPr/>
            <p:nvPr>
              <p:custDataLst>
                <p:tags r:id="rId61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任意多边形 107"/>
            <p:cNvSpPr/>
            <p:nvPr>
              <p:custDataLst>
                <p:tags r:id="rId62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任意多边形 106"/>
            <p:cNvSpPr/>
            <p:nvPr>
              <p:custDataLst>
                <p:tags r:id="rId63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3" name="组合 52"/>
          <p:cNvGrpSpPr/>
          <p:nvPr>
            <p:custDataLst>
              <p:tags r:id="rId64"/>
            </p:custDataLst>
          </p:nvPr>
        </p:nvGrpSpPr>
        <p:grpSpPr>
          <a:xfrm>
            <a:off x="3948556" y="-15912"/>
            <a:ext cx="842959" cy="675792"/>
            <a:chOff x="3948556" y="-15912"/>
            <a:chExt cx="842959" cy="675792"/>
          </a:xfrm>
        </p:grpSpPr>
        <p:sp>
          <p:nvSpPr>
            <p:cNvPr id="81" name="任意多边形 122"/>
            <p:cNvSpPr/>
            <p:nvPr>
              <p:custDataLst>
                <p:tags r:id="rId65"/>
              </p:custDataLst>
            </p:nvPr>
          </p:nvSpPr>
          <p:spPr>
            <a:xfrm>
              <a:off x="3948556" y="-15912"/>
              <a:ext cx="130984" cy="226872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任意多边形 121"/>
            <p:cNvSpPr/>
            <p:nvPr>
              <p:custDataLst>
                <p:tags r:id="rId66"/>
              </p:custDataLst>
            </p:nvPr>
          </p:nvSpPr>
          <p:spPr>
            <a:xfrm>
              <a:off x="3953295" y="-15912"/>
              <a:ext cx="184906" cy="320267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任意多边形 120"/>
            <p:cNvSpPr/>
            <p:nvPr>
              <p:custDataLst>
                <p:tags r:id="rId67"/>
              </p:custDataLst>
            </p:nvPr>
          </p:nvSpPr>
          <p:spPr>
            <a:xfrm>
              <a:off x="3970839" y="-15912"/>
              <a:ext cx="225136" cy="389946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任意多边形 119"/>
            <p:cNvSpPr/>
            <p:nvPr>
              <p:custDataLst>
                <p:tags r:id="rId68"/>
              </p:custDataLst>
            </p:nvPr>
          </p:nvSpPr>
          <p:spPr>
            <a:xfrm>
              <a:off x="3993516" y="-15912"/>
              <a:ext cx="261121" cy="448012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任意多边形 118"/>
            <p:cNvSpPr/>
            <p:nvPr>
              <p:custDataLst>
                <p:tags r:id="rId69"/>
              </p:custDataLst>
            </p:nvPr>
          </p:nvSpPr>
          <p:spPr>
            <a:xfrm>
              <a:off x="4020322" y="-15912"/>
              <a:ext cx="292975" cy="49674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任意多边形 117"/>
            <p:cNvSpPr/>
            <p:nvPr>
              <p:custDataLst>
                <p:tags r:id="rId70"/>
              </p:custDataLst>
            </p:nvPr>
          </p:nvSpPr>
          <p:spPr>
            <a:xfrm>
              <a:off x="4052100" y="-15912"/>
              <a:ext cx="319859" cy="53814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任意多边形 116"/>
            <p:cNvSpPr/>
            <p:nvPr>
              <p:custDataLst>
                <p:tags r:id="rId71"/>
              </p:custDataLst>
            </p:nvPr>
          </p:nvSpPr>
          <p:spPr>
            <a:xfrm>
              <a:off x="4088088" y="-15912"/>
              <a:ext cx="342534" cy="573545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任意多边形 115"/>
            <p:cNvSpPr/>
            <p:nvPr>
              <p:custDataLst>
                <p:tags r:id="rId72"/>
              </p:custDataLst>
            </p:nvPr>
          </p:nvSpPr>
          <p:spPr>
            <a:xfrm>
              <a:off x="4126493" y="-15912"/>
              <a:ext cx="361902" cy="603227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" name="任意多边形 114"/>
            <p:cNvSpPr/>
            <p:nvPr>
              <p:custDataLst>
                <p:tags r:id="rId73"/>
              </p:custDataLst>
            </p:nvPr>
          </p:nvSpPr>
          <p:spPr>
            <a:xfrm>
              <a:off x="4169001" y="-15912"/>
              <a:ext cx="378056" cy="627340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任意多边形 113"/>
            <p:cNvSpPr/>
            <p:nvPr>
              <p:custDataLst>
                <p:tags r:id="rId74"/>
              </p:custDataLst>
            </p:nvPr>
          </p:nvSpPr>
          <p:spPr>
            <a:xfrm>
              <a:off x="4214536" y="-15912"/>
              <a:ext cx="391182" cy="646209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任意多边形 112"/>
            <p:cNvSpPr/>
            <p:nvPr>
              <p:custDataLst>
                <p:tags r:id="rId75"/>
              </p:custDataLst>
            </p:nvPr>
          </p:nvSpPr>
          <p:spPr>
            <a:xfrm>
              <a:off x="4262766" y="-15912"/>
              <a:ext cx="401613" cy="660830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任意多边形 111"/>
            <p:cNvSpPr/>
            <p:nvPr>
              <p:custDataLst>
                <p:tags r:id="rId76"/>
              </p:custDataLst>
            </p:nvPr>
          </p:nvSpPr>
          <p:spPr>
            <a:xfrm>
              <a:off x="4315229" y="-11749"/>
              <a:ext cx="392560" cy="667277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任意多边形 110"/>
            <p:cNvSpPr/>
            <p:nvPr>
              <p:custDataLst>
                <p:tags r:id="rId77"/>
              </p:custDataLst>
            </p:nvPr>
          </p:nvSpPr>
          <p:spPr>
            <a:xfrm>
              <a:off x="4370490" y="33932"/>
              <a:ext cx="365354" cy="625948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" name="任意多边形 109"/>
            <p:cNvSpPr/>
            <p:nvPr>
              <p:custDataLst>
                <p:tags r:id="rId78"/>
              </p:custDataLst>
            </p:nvPr>
          </p:nvSpPr>
          <p:spPr>
            <a:xfrm>
              <a:off x="4431035" y="87998"/>
              <a:ext cx="328880" cy="568619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5" name="任意多边形 108"/>
            <p:cNvSpPr/>
            <p:nvPr>
              <p:custDataLst>
                <p:tags r:id="rId79"/>
              </p:custDataLst>
            </p:nvPr>
          </p:nvSpPr>
          <p:spPr>
            <a:xfrm>
              <a:off x="4497739" y="152729"/>
              <a:ext cx="282878" cy="489959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6" name="任意多边形 107"/>
            <p:cNvSpPr/>
            <p:nvPr>
              <p:custDataLst>
                <p:tags r:id="rId80"/>
              </p:custDataLst>
            </p:nvPr>
          </p:nvSpPr>
          <p:spPr>
            <a:xfrm>
              <a:off x="4574834" y="235459"/>
              <a:ext cx="216681" cy="375302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7" name="任意多边形 106"/>
            <p:cNvSpPr/>
            <p:nvPr>
              <p:custDataLst>
                <p:tags r:id="rId81"/>
              </p:custDataLst>
            </p:nvPr>
          </p:nvSpPr>
          <p:spPr>
            <a:xfrm>
              <a:off x="4680513" y="368466"/>
              <a:ext cx="91984" cy="159320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8" name="组合 97"/>
          <p:cNvGrpSpPr/>
          <p:nvPr>
            <p:custDataLst>
              <p:tags r:id="rId82"/>
            </p:custDataLst>
          </p:nvPr>
        </p:nvGrpSpPr>
        <p:grpSpPr>
          <a:xfrm flipV="1">
            <a:off x="4846073" y="1206906"/>
            <a:ext cx="2499854" cy="423321"/>
            <a:chOff x="4846073" y="4928576"/>
            <a:chExt cx="2499854" cy="423321"/>
          </a:xfrm>
          <a:solidFill>
            <a:srgbClr val="B8CD32"/>
          </a:solidFill>
        </p:grpSpPr>
        <p:cxnSp>
          <p:nvCxnSpPr>
            <p:cNvPr id="99" name="直接连接符 98"/>
            <p:cNvCxnSpPr/>
            <p:nvPr>
              <p:custDataLst>
                <p:tags r:id="rId83"/>
              </p:custDataLst>
            </p:nvPr>
          </p:nvCxnSpPr>
          <p:spPr>
            <a:xfrm flipV="1">
              <a:off x="7345927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>
              <p:custDataLst>
                <p:tags r:id="rId84"/>
              </p:custDataLst>
            </p:nvPr>
          </p:nvCxnSpPr>
          <p:spPr>
            <a:xfrm rot="10800000">
              <a:off x="4846074" y="5258793"/>
              <a:ext cx="2499853" cy="0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>
              <p:custDataLst>
                <p:tags r:id="rId85"/>
              </p:custDataLst>
            </p:nvPr>
          </p:nvCxnSpPr>
          <p:spPr>
            <a:xfrm flipV="1">
              <a:off x="4846073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>
            <p:custDataLst>
              <p:tags r:id="rId86"/>
            </p:custDataLst>
          </p:nvPr>
        </p:nvGrpSpPr>
        <p:grpSpPr>
          <a:xfrm>
            <a:off x="4846073" y="5229700"/>
            <a:ext cx="2499854" cy="644021"/>
            <a:chOff x="4846073" y="4936838"/>
            <a:chExt cx="2499854" cy="644021"/>
          </a:xfrm>
        </p:grpSpPr>
        <p:cxnSp>
          <p:nvCxnSpPr>
            <p:cNvPr id="102" name="直接连接符 101"/>
            <p:cNvCxnSpPr/>
            <p:nvPr>
              <p:custDataLst>
                <p:tags r:id="rId87"/>
              </p:custDataLst>
            </p:nvPr>
          </p:nvCxnSpPr>
          <p:spPr>
            <a:xfrm flipV="1">
              <a:off x="7345927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>
              <p:custDataLst>
                <p:tags r:id="rId88"/>
              </p:custDataLst>
            </p:nvPr>
          </p:nvCxnSpPr>
          <p:spPr>
            <a:xfrm rot="10800000">
              <a:off x="4846074" y="5487382"/>
              <a:ext cx="2499853" cy="0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>
              <p:custDataLst>
                <p:tags r:id="rId89"/>
              </p:custDataLst>
            </p:nvPr>
          </p:nvCxnSpPr>
          <p:spPr>
            <a:xfrm flipV="1">
              <a:off x="4846073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0"/>
            </p:custDataLst>
          </p:nvPr>
        </p:nvSpPr>
        <p:spPr>
          <a:xfrm>
            <a:off x="2331537" y="2195875"/>
            <a:ext cx="7528927" cy="1515717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7200" spc="6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91"/>
            </p:custDataLst>
          </p:nvPr>
        </p:nvSpPr>
        <p:spPr>
          <a:xfrm>
            <a:off x="3691255" y="3806825"/>
            <a:ext cx="4671695" cy="482600"/>
          </a:xfrm>
        </p:spPr>
        <p:txBody>
          <a:bodyPr lIns="90000" tIns="46800" rIns="90000" bIns="46800" anchor="ctr">
            <a:normAutofit/>
          </a:bodyPr>
          <a:lstStyle>
            <a:lvl1pPr marL="0" indent="0" algn="dist">
              <a:buNone/>
              <a:defRPr sz="2000" spc="0" baseline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4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4FC38A87-77AC-48C7-9F0B-A360E0E070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23888" y="980082"/>
            <a:ext cx="10944225" cy="48978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0"/>
          <p:cNvSpPr/>
          <p:nvPr>
            <p:custDataLst>
              <p:tags r:id="rId2"/>
            </p:custDataLst>
          </p:nvPr>
        </p:nvSpPr>
        <p:spPr bwMode="auto">
          <a:xfrm flipH="1">
            <a:off x="0" y="2859087"/>
            <a:ext cx="3282950" cy="3998913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441450" cy="1277938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6"/>
          <p:cNvSpPr/>
          <p:nvPr>
            <p:custDataLst>
              <p:tags r:id="rId4"/>
            </p:custDataLst>
          </p:nvPr>
        </p:nvSpPr>
        <p:spPr bwMode="auto">
          <a:xfrm flipH="1">
            <a:off x="9758362" y="3995737"/>
            <a:ext cx="2433638" cy="2862263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7"/>
          <p:cNvSpPr/>
          <p:nvPr>
            <p:custDataLst>
              <p:tags r:id="rId5"/>
            </p:custDataLst>
          </p:nvPr>
        </p:nvSpPr>
        <p:spPr bwMode="auto">
          <a:xfrm>
            <a:off x="0" y="5089664"/>
            <a:ext cx="4076997" cy="1768336"/>
          </a:xfrm>
          <a:custGeom>
            <a:avLst/>
            <a:gdLst>
              <a:gd name="T0" fmla="*/ 0 w 1624"/>
              <a:gd name="T1" fmla="*/ 704 h 704"/>
              <a:gd name="T2" fmla="*/ 1204 w 1624"/>
              <a:gd name="T3" fmla="*/ 28 h 704"/>
              <a:gd name="T4" fmla="*/ 1452 w 1624"/>
              <a:gd name="T5" fmla="*/ 304 h 704"/>
              <a:gd name="T6" fmla="*/ 1376 w 1624"/>
              <a:gd name="T7" fmla="*/ 704 h 704"/>
              <a:gd name="T8" fmla="*/ 0 w 1624"/>
              <a:gd name="T9" fmla="*/ 70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4" h="704">
                <a:moveTo>
                  <a:pt x="0" y="704"/>
                </a:moveTo>
                <a:cubicBezTo>
                  <a:pt x="0" y="704"/>
                  <a:pt x="540" y="48"/>
                  <a:pt x="1204" y="28"/>
                </a:cubicBezTo>
                <a:cubicBezTo>
                  <a:pt x="1204" y="28"/>
                  <a:pt x="1624" y="0"/>
                  <a:pt x="1452" y="304"/>
                </a:cubicBezTo>
                <a:cubicBezTo>
                  <a:pt x="1452" y="304"/>
                  <a:pt x="1252" y="616"/>
                  <a:pt x="1376" y="704"/>
                </a:cubicBezTo>
                <a:lnTo>
                  <a:pt x="0" y="70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8"/>
          <p:cNvSpPr/>
          <p:nvPr>
            <p:custDataLst>
              <p:tags r:id="rId6"/>
            </p:custDataLst>
          </p:nvPr>
        </p:nvSpPr>
        <p:spPr bwMode="auto">
          <a:xfrm>
            <a:off x="4865858" y="5074503"/>
            <a:ext cx="6305380" cy="1783497"/>
          </a:xfrm>
          <a:custGeom>
            <a:avLst/>
            <a:gdLst>
              <a:gd name="T0" fmla="*/ 0 w 2532"/>
              <a:gd name="T1" fmla="*/ 716 h 716"/>
              <a:gd name="T2" fmla="*/ 836 w 2532"/>
              <a:gd name="T3" fmla="*/ 488 h 716"/>
              <a:gd name="T4" fmla="*/ 1488 w 2532"/>
              <a:gd name="T5" fmla="*/ 328 h 716"/>
              <a:gd name="T6" fmla="*/ 2212 w 2532"/>
              <a:gd name="T7" fmla="*/ 308 h 716"/>
              <a:gd name="T8" fmla="*/ 2496 w 2532"/>
              <a:gd name="T9" fmla="*/ 716 h 716"/>
              <a:gd name="T10" fmla="*/ 0 w 2532"/>
              <a:gd name="T11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2" h="716">
                <a:moveTo>
                  <a:pt x="0" y="716"/>
                </a:moveTo>
                <a:cubicBezTo>
                  <a:pt x="0" y="716"/>
                  <a:pt x="340" y="348"/>
                  <a:pt x="836" y="488"/>
                </a:cubicBezTo>
                <a:cubicBezTo>
                  <a:pt x="836" y="488"/>
                  <a:pt x="1212" y="656"/>
                  <a:pt x="1488" y="328"/>
                </a:cubicBezTo>
                <a:cubicBezTo>
                  <a:pt x="1764" y="0"/>
                  <a:pt x="1976" y="152"/>
                  <a:pt x="2212" y="308"/>
                </a:cubicBezTo>
                <a:cubicBezTo>
                  <a:pt x="2212" y="308"/>
                  <a:pt x="2532" y="572"/>
                  <a:pt x="2496" y="716"/>
                </a:cubicBezTo>
                <a:lnTo>
                  <a:pt x="0" y="7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9"/>
          <p:cNvSpPr/>
          <p:nvPr>
            <p:custDataLst>
              <p:tags r:id="rId7"/>
            </p:custDataLst>
          </p:nvPr>
        </p:nvSpPr>
        <p:spPr bwMode="auto">
          <a:xfrm>
            <a:off x="10150475" y="4402137"/>
            <a:ext cx="2041525" cy="2455863"/>
          </a:xfrm>
          <a:custGeom>
            <a:avLst/>
            <a:gdLst>
              <a:gd name="T0" fmla="*/ 1144 w 1144"/>
              <a:gd name="T1" fmla="*/ 0 h 1376"/>
              <a:gd name="T2" fmla="*/ 716 w 1144"/>
              <a:gd name="T3" fmla="*/ 684 h 1376"/>
              <a:gd name="T4" fmla="*/ 416 w 1144"/>
              <a:gd name="T5" fmla="*/ 1212 h 1376"/>
              <a:gd name="T6" fmla="*/ 0 w 1144"/>
              <a:gd name="T7" fmla="*/ 1376 h 1376"/>
              <a:gd name="T8" fmla="*/ 1144 w 1144"/>
              <a:gd name="T9" fmla="*/ 1376 h 1376"/>
              <a:gd name="T10" fmla="*/ 1144 w 1144"/>
              <a:gd name="T11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1376">
                <a:moveTo>
                  <a:pt x="1144" y="0"/>
                </a:moveTo>
                <a:cubicBezTo>
                  <a:pt x="1144" y="0"/>
                  <a:pt x="648" y="112"/>
                  <a:pt x="716" y="684"/>
                </a:cubicBezTo>
                <a:cubicBezTo>
                  <a:pt x="716" y="684"/>
                  <a:pt x="828" y="1080"/>
                  <a:pt x="416" y="1212"/>
                </a:cubicBezTo>
                <a:cubicBezTo>
                  <a:pt x="4" y="1344"/>
                  <a:pt x="0" y="1376"/>
                  <a:pt x="0" y="1376"/>
                </a:cubicBezTo>
                <a:cubicBezTo>
                  <a:pt x="1144" y="1376"/>
                  <a:pt x="1144" y="1376"/>
                  <a:pt x="1144" y="1376"/>
                </a:cubicBezTo>
                <a:lnTo>
                  <a:pt x="1144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1"/>
          <p:cNvSpPr/>
          <p:nvPr>
            <p:custDataLst>
              <p:tags r:id="rId8"/>
            </p:custDataLst>
          </p:nvPr>
        </p:nvSpPr>
        <p:spPr bwMode="auto">
          <a:xfrm>
            <a:off x="10493375" y="0"/>
            <a:ext cx="1698625" cy="1543050"/>
          </a:xfrm>
          <a:custGeom>
            <a:avLst/>
            <a:gdLst>
              <a:gd name="T0" fmla="*/ 324 w 952"/>
              <a:gd name="T1" fmla="*/ 0 h 864"/>
              <a:gd name="T2" fmla="*/ 296 w 952"/>
              <a:gd name="T3" fmla="*/ 376 h 864"/>
              <a:gd name="T4" fmla="*/ 536 w 952"/>
              <a:gd name="T5" fmla="*/ 700 h 864"/>
              <a:gd name="T6" fmla="*/ 952 w 952"/>
              <a:gd name="T7" fmla="*/ 768 h 864"/>
              <a:gd name="T8" fmla="*/ 952 w 952"/>
              <a:gd name="T9" fmla="*/ 0 h 864"/>
              <a:gd name="T10" fmla="*/ 324 w 952"/>
              <a:gd name="T11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2" h="864">
                <a:moveTo>
                  <a:pt x="324" y="0"/>
                </a:moveTo>
                <a:cubicBezTo>
                  <a:pt x="324" y="0"/>
                  <a:pt x="488" y="152"/>
                  <a:pt x="296" y="376"/>
                </a:cubicBezTo>
                <a:cubicBezTo>
                  <a:pt x="296" y="376"/>
                  <a:pt x="0" y="864"/>
                  <a:pt x="536" y="700"/>
                </a:cubicBezTo>
                <a:cubicBezTo>
                  <a:pt x="536" y="700"/>
                  <a:pt x="796" y="616"/>
                  <a:pt x="952" y="768"/>
                </a:cubicBezTo>
                <a:cubicBezTo>
                  <a:pt x="952" y="0"/>
                  <a:pt x="952" y="0"/>
                  <a:pt x="952" y="0"/>
                </a:cubicBezTo>
                <a:lnTo>
                  <a:pt x="324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3" name="组合 12"/>
          <p:cNvGrpSpPr/>
          <p:nvPr>
            <p:custDataLst>
              <p:tags r:id="rId9"/>
            </p:custDataLst>
          </p:nvPr>
        </p:nvGrpSpPr>
        <p:grpSpPr>
          <a:xfrm>
            <a:off x="853588" y="-15913"/>
            <a:ext cx="1778716" cy="1425979"/>
            <a:chOff x="853588" y="-15913"/>
            <a:chExt cx="1778716" cy="1425979"/>
          </a:xfrm>
          <a:solidFill>
            <a:schemeClr val="accent4"/>
          </a:solidFill>
        </p:grpSpPr>
        <p:sp>
          <p:nvSpPr>
            <p:cNvPr id="14" name="任意多边形 122"/>
            <p:cNvSpPr/>
            <p:nvPr>
              <p:custDataLst>
                <p:tags r:id="rId10"/>
              </p:custDataLst>
            </p:nvPr>
          </p:nvSpPr>
          <p:spPr>
            <a:xfrm>
              <a:off x="853588" y="-15912"/>
              <a:ext cx="276388" cy="478719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 121"/>
            <p:cNvSpPr/>
            <p:nvPr>
              <p:custDataLst>
                <p:tags r:id="rId11"/>
              </p:custDataLst>
            </p:nvPr>
          </p:nvSpPr>
          <p:spPr>
            <a:xfrm>
              <a:off x="863589" y="-15912"/>
              <a:ext cx="390168" cy="675791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 120"/>
            <p:cNvSpPr/>
            <p:nvPr>
              <p:custDataLst>
                <p:tags r:id="rId12"/>
              </p:custDataLst>
            </p:nvPr>
          </p:nvSpPr>
          <p:spPr>
            <a:xfrm>
              <a:off x="900607" y="-15912"/>
              <a:ext cx="475056" cy="822820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任意多边形 119"/>
            <p:cNvSpPr/>
            <p:nvPr>
              <p:custDataLst>
                <p:tags r:id="rId13"/>
              </p:custDataLst>
            </p:nvPr>
          </p:nvSpPr>
          <p:spPr>
            <a:xfrm>
              <a:off x="948457" y="-15912"/>
              <a:ext cx="550987" cy="945343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任意多边形 118"/>
            <p:cNvSpPr/>
            <p:nvPr>
              <p:custDataLst>
                <p:tags r:id="rId14"/>
              </p:custDataLst>
            </p:nvPr>
          </p:nvSpPr>
          <p:spPr>
            <a:xfrm>
              <a:off x="1005021" y="-15912"/>
              <a:ext cx="618203" cy="1048172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 117"/>
            <p:cNvSpPr/>
            <p:nvPr>
              <p:custDataLst>
                <p:tags r:id="rId15"/>
              </p:custDataLst>
            </p:nvPr>
          </p:nvSpPr>
          <p:spPr>
            <a:xfrm>
              <a:off x="1072076" y="-15912"/>
              <a:ext cx="674930" cy="1135530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 116"/>
            <p:cNvSpPr/>
            <p:nvPr>
              <p:custDataLst>
                <p:tags r:id="rId16"/>
              </p:custDataLst>
            </p:nvPr>
          </p:nvSpPr>
          <p:spPr>
            <a:xfrm>
              <a:off x="1148012" y="-15912"/>
              <a:ext cx="722776" cy="1210228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 115"/>
            <p:cNvSpPr/>
            <p:nvPr>
              <p:custDataLst>
                <p:tags r:id="rId17"/>
              </p:custDataLst>
            </p:nvPr>
          </p:nvSpPr>
          <p:spPr>
            <a:xfrm>
              <a:off x="1229051" y="-15913"/>
              <a:ext cx="763644" cy="1272862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 114"/>
            <p:cNvSpPr/>
            <p:nvPr>
              <p:custDataLst>
                <p:tags r:id="rId18"/>
              </p:custDataLst>
            </p:nvPr>
          </p:nvSpPr>
          <p:spPr>
            <a:xfrm>
              <a:off x="1318746" y="-15912"/>
              <a:ext cx="797730" cy="1323741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 113"/>
            <p:cNvSpPr/>
            <p:nvPr>
              <p:custDataLst>
                <p:tags r:id="rId19"/>
              </p:custDataLst>
            </p:nvPr>
          </p:nvSpPr>
          <p:spPr>
            <a:xfrm>
              <a:off x="1414829" y="-15912"/>
              <a:ext cx="825427" cy="136355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 112"/>
            <p:cNvSpPr/>
            <p:nvPr>
              <p:custDataLst>
                <p:tags r:id="rId20"/>
              </p:custDataLst>
            </p:nvPr>
          </p:nvSpPr>
          <p:spPr>
            <a:xfrm>
              <a:off x="1516599" y="-15912"/>
              <a:ext cx="847439" cy="1394408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 111"/>
            <p:cNvSpPr/>
            <p:nvPr>
              <p:custDataLst>
                <p:tags r:id="rId21"/>
              </p:custDataLst>
            </p:nvPr>
          </p:nvSpPr>
          <p:spPr>
            <a:xfrm>
              <a:off x="1627300" y="-7128"/>
              <a:ext cx="828336" cy="1408012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任意多边形 110"/>
            <p:cNvSpPr/>
            <p:nvPr>
              <p:custDataLst>
                <p:tags r:id="rId22"/>
              </p:custDataLst>
            </p:nvPr>
          </p:nvSpPr>
          <p:spPr>
            <a:xfrm>
              <a:off x="1743904" y="89263"/>
              <a:ext cx="770928" cy="1320803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 109"/>
            <p:cNvSpPr/>
            <p:nvPr>
              <p:custDataLst>
                <p:tags r:id="rId23"/>
              </p:custDataLst>
            </p:nvPr>
          </p:nvSpPr>
          <p:spPr>
            <a:xfrm>
              <a:off x="1871661" y="203345"/>
              <a:ext cx="693966" cy="1199834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任意多边形 108"/>
            <p:cNvSpPr/>
            <p:nvPr>
              <p:custDataLst>
                <p:tags r:id="rId24"/>
              </p:custDataLst>
            </p:nvPr>
          </p:nvSpPr>
          <p:spPr>
            <a:xfrm>
              <a:off x="2012411" y="339934"/>
              <a:ext cx="596897" cy="1033856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任意多边形 107"/>
            <p:cNvSpPr/>
            <p:nvPr>
              <p:custDataLst>
                <p:tags r:id="rId25"/>
              </p:custDataLst>
            </p:nvPr>
          </p:nvSpPr>
          <p:spPr>
            <a:xfrm>
              <a:off x="2175089" y="514502"/>
              <a:ext cx="457215" cy="791919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任意多边形 106"/>
            <p:cNvSpPr/>
            <p:nvPr>
              <p:custDataLst>
                <p:tags r:id="rId26"/>
              </p:custDataLst>
            </p:nvPr>
          </p:nvSpPr>
          <p:spPr>
            <a:xfrm>
              <a:off x="2398080" y="795159"/>
              <a:ext cx="194093" cy="336179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1" name="组合 30"/>
          <p:cNvGrpSpPr/>
          <p:nvPr>
            <p:custDataLst>
              <p:tags r:id="rId27"/>
            </p:custDataLst>
          </p:nvPr>
        </p:nvGrpSpPr>
        <p:grpSpPr>
          <a:xfrm>
            <a:off x="2753955" y="5356596"/>
            <a:ext cx="1853474" cy="1512821"/>
            <a:chOff x="2753955" y="5356596"/>
            <a:chExt cx="1853474" cy="1512821"/>
          </a:xfrm>
        </p:grpSpPr>
        <p:sp>
          <p:nvSpPr>
            <p:cNvPr id="32" name="任意多边形 152"/>
            <p:cNvSpPr/>
            <p:nvPr>
              <p:custDataLst>
                <p:tags r:id="rId28"/>
              </p:custDataLst>
            </p:nvPr>
          </p:nvSpPr>
          <p:spPr>
            <a:xfrm>
              <a:off x="2852811" y="5356596"/>
              <a:ext cx="778025" cy="1338207"/>
            </a:xfrm>
            <a:custGeom>
              <a:avLst/>
              <a:gdLst>
                <a:gd name="connsiteX0" fmla="*/ 778025 w 778025"/>
                <a:gd name="connsiteY0" fmla="*/ 0 h 1338207"/>
                <a:gd name="connsiteX1" fmla="*/ 5411 w 778025"/>
                <a:gd name="connsiteY1" fmla="*/ 1338207 h 1338207"/>
                <a:gd name="connsiteX2" fmla="*/ 0 w 778025"/>
                <a:gd name="connsiteY2" fmla="*/ 1270818 h 1338207"/>
                <a:gd name="connsiteX3" fmla="*/ 716960 w 778025"/>
                <a:gd name="connsiteY3" fmla="*/ 29008 h 1338207"/>
                <a:gd name="connsiteX4" fmla="*/ 778025 w 778025"/>
                <a:gd name="connsiteY4" fmla="*/ 0 h 133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025" h="1338207">
                  <a:moveTo>
                    <a:pt x="778025" y="0"/>
                  </a:moveTo>
                  <a:cubicBezTo>
                    <a:pt x="778025" y="0"/>
                    <a:pt x="778025" y="0"/>
                    <a:pt x="5411" y="1338207"/>
                  </a:cubicBezTo>
                  <a:cubicBezTo>
                    <a:pt x="1824" y="1317234"/>
                    <a:pt x="566" y="1293826"/>
                    <a:pt x="0" y="1270818"/>
                  </a:cubicBezTo>
                  <a:cubicBezTo>
                    <a:pt x="0" y="1270818"/>
                    <a:pt x="0" y="1270818"/>
                    <a:pt x="716960" y="29008"/>
                  </a:cubicBezTo>
                  <a:cubicBezTo>
                    <a:pt x="737168" y="17994"/>
                    <a:pt x="758069" y="7379"/>
                    <a:pt x="77802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任意多边形 151"/>
            <p:cNvSpPr/>
            <p:nvPr>
              <p:custDataLst>
                <p:tags r:id="rId29"/>
              </p:custDataLst>
            </p:nvPr>
          </p:nvSpPr>
          <p:spPr>
            <a:xfrm>
              <a:off x="2911753" y="5361148"/>
              <a:ext cx="845438" cy="1440807"/>
            </a:xfrm>
            <a:custGeom>
              <a:avLst/>
              <a:gdLst>
                <a:gd name="connsiteX0" fmla="*/ 845438 w 845438"/>
                <a:gd name="connsiteY0" fmla="*/ 0 h 1440807"/>
                <a:gd name="connsiteX1" fmla="*/ 13588 w 845438"/>
                <a:gd name="connsiteY1" fmla="*/ 1440807 h 1440807"/>
                <a:gd name="connsiteX2" fmla="*/ 0 w 845438"/>
                <a:gd name="connsiteY2" fmla="*/ 1387583 h 1440807"/>
                <a:gd name="connsiteX3" fmla="*/ 792550 w 845438"/>
                <a:gd name="connsiteY3" fmla="*/ 14845 h 1440807"/>
                <a:gd name="connsiteX4" fmla="*/ 845438 w 845438"/>
                <a:gd name="connsiteY4" fmla="*/ 0 h 144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438" h="1440807">
                  <a:moveTo>
                    <a:pt x="845438" y="0"/>
                  </a:moveTo>
                  <a:cubicBezTo>
                    <a:pt x="845438" y="0"/>
                    <a:pt x="845438" y="0"/>
                    <a:pt x="13588" y="1440807"/>
                  </a:cubicBezTo>
                  <a:cubicBezTo>
                    <a:pt x="8240" y="1424484"/>
                    <a:pt x="3710" y="1406742"/>
                    <a:pt x="0" y="1387583"/>
                  </a:cubicBezTo>
                  <a:cubicBezTo>
                    <a:pt x="0" y="1387583"/>
                    <a:pt x="0" y="1387583"/>
                    <a:pt x="792550" y="14845"/>
                  </a:cubicBezTo>
                  <a:cubicBezTo>
                    <a:pt x="810998" y="8479"/>
                    <a:pt x="828628" y="3530"/>
                    <a:pt x="845438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任意多边形 150"/>
            <p:cNvSpPr/>
            <p:nvPr>
              <p:custDataLst>
                <p:tags r:id="rId30"/>
              </p:custDataLst>
            </p:nvPr>
          </p:nvSpPr>
          <p:spPr>
            <a:xfrm>
              <a:off x="2802949" y="5372565"/>
              <a:ext cx="689682" cy="1194565"/>
            </a:xfrm>
            <a:custGeom>
              <a:avLst/>
              <a:gdLst>
                <a:gd name="connsiteX0" fmla="*/ 689682 w 689682"/>
                <a:gd name="connsiteY0" fmla="*/ 0 h 1194565"/>
                <a:gd name="connsiteX1" fmla="*/ 0 w 689682"/>
                <a:gd name="connsiteY1" fmla="*/ 1194565 h 1194565"/>
                <a:gd name="connsiteX2" fmla="*/ 4351 w 689682"/>
                <a:gd name="connsiteY2" fmla="*/ 1110269 h 1194565"/>
                <a:gd name="connsiteX3" fmla="*/ 618855 w 689682"/>
                <a:gd name="connsiteY3" fmla="*/ 45917 h 1194565"/>
                <a:gd name="connsiteX4" fmla="*/ 689682 w 689682"/>
                <a:gd name="connsiteY4" fmla="*/ 0 h 119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682" h="1194565">
                  <a:moveTo>
                    <a:pt x="689682" y="0"/>
                  </a:moveTo>
                  <a:cubicBezTo>
                    <a:pt x="689682" y="0"/>
                    <a:pt x="689682" y="0"/>
                    <a:pt x="0" y="1194565"/>
                  </a:cubicBezTo>
                  <a:cubicBezTo>
                    <a:pt x="485" y="1166538"/>
                    <a:pt x="1663" y="1138911"/>
                    <a:pt x="4351" y="1110269"/>
                  </a:cubicBezTo>
                  <a:cubicBezTo>
                    <a:pt x="4351" y="1110269"/>
                    <a:pt x="4351" y="1110269"/>
                    <a:pt x="618855" y="45917"/>
                  </a:cubicBezTo>
                  <a:cubicBezTo>
                    <a:pt x="642316" y="29268"/>
                    <a:pt x="665653" y="14434"/>
                    <a:pt x="68968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任意多边形 149"/>
            <p:cNvSpPr/>
            <p:nvPr>
              <p:custDataLst>
                <p:tags r:id="rId31"/>
              </p:custDataLst>
            </p:nvPr>
          </p:nvSpPr>
          <p:spPr>
            <a:xfrm>
              <a:off x="2981626" y="5381822"/>
              <a:ext cx="892612" cy="1487595"/>
            </a:xfrm>
            <a:custGeom>
              <a:avLst/>
              <a:gdLst>
                <a:gd name="connsiteX0" fmla="*/ 892612 w 892612"/>
                <a:gd name="connsiteY0" fmla="*/ 0 h 1487595"/>
                <a:gd name="connsiteX1" fmla="*/ 99407 w 892612"/>
                <a:gd name="connsiteY1" fmla="*/ 1373872 h 1487595"/>
                <a:gd name="connsiteX2" fmla="*/ 33749 w 892612"/>
                <a:gd name="connsiteY2" fmla="*/ 1487595 h 1487595"/>
                <a:gd name="connsiteX3" fmla="*/ 8806 w 892612"/>
                <a:gd name="connsiteY3" fmla="*/ 1487595 h 1487595"/>
                <a:gd name="connsiteX4" fmla="*/ 0 w 892612"/>
                <a:gd name="connsiteY4" fmla="*/ 1469290 h 1487595"/>
                <a:gd name="connsiteX5" fmla="*/ 846279 w 892612"/>
                <a:gd name="connsiteY5" fmla="*/ 3492 h 1487595"/>
                <a:gd name="connsiteX6" fmla="*/ 892612 w 892612"/>
                <a:gd name="connsiteY6" fmla="*/ 0 h 148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2612" h="1487595">
                  <a:moveTo>
                    <a:pt x="892612" y="0"/>
                  </a:moveTo>
                  <a:cubicBezTo>
                    <a:pt x="892612" y="0"/>
                    <a:pt x="892612" y="0"/>
                    <a:pt x="99407" y="1373872"/>
                  </a:cubicBezTo>
                  <a:lnTo>
                    <a:pt x="33749" y="1487595"/>
                  </a:lnTo>
                  <a:lnTo>
                    <a:pt x="8806" y="1487595"/>
                  </a:lnTo>
                  <a:lnTo>
                    <a:pt x="0" y="1469290"/>
                  </a:lnTo>
                  <a:cubicBezTo>
                    <a:pt x="0" y="1469290"/>
                    <a:pt x="0" y="1469290"/>
                    <a:pt x="846279" y="3492"/>
                  </a:cubicBezTo>
                  <a:cubicBezTo>
                    <a:pt x="862269" y="1383"/>
                    <a:pt x="877440" y="691"/>
                    <a:pt x="89261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任意多边形 148"/>
            <p:cNvSpPr/>
            <p:nvPr>
              <p:custDataLst>
                <p:tags r:id="rId32"/>
              </p:custDataLst>
            </p:nvPr>
          </p:nvSpPr>
          <p:spPr>
            <a:xfrm>
              <a:off x="3100041" y="5410660"/>
              <a:ext cx="883628" cy="1458756"/>
            </a:xfrm>
            <a:custGeom>
              <a:avLst/>
              <a:gdLst>
                <a:gd name="connsiteX0" fmla="*/ 842213 w 883628"/>
                <a:gd name="connsiteY0" fmla="*/ 0 h 1458756"/>
                <a:gd name="connsiteX1" fmla="*/ 883628 w 883628"/>
                <a:gd name="connsiteY1" fmla="*/ 5026 h 1458756"/>
                <a:gd name="connsiteX2" fmla="*/ 67343 w 883628"/>
                <a:gd name="connsiteY2" fmla="*/ 1418874 h 1458756"/>
                <a:gd name="connsiteX3" fmla="*/ 44317 w 883628"/>
                <a:gd name="connsiteY3" fmla="*/ 1458756 h 1458756"/>
                <a:gd name="connsiteX4" fmla="*/ 0 w 883628"/>
                <a:gd name="connsiteY4" fmla="*/ 1458756 h 1458756"/>
                <a:gd name="connsiteX5" fmla="*/ 7196 w 883628"/>
                <a:gd name="connsiteY5" fmla="*/ 1446291 h 1458756"/>
                <a:gd name="connsiteX6" fmla="*/ 842213 w 883628"/>
                <a:gd name="connsiteY6" fmla="*/ 0 h 145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628" h="1458756">
                  <a:moveTo>
                    <a:pt x="842213" y="0"/>
                  </a:moveTo>
                  <a:cubicBezTo>
                    <a:pt x="856563" y="731"/>
                    <a:pt x="870096" y="2879"/>
                    <a:pt x="883628" y="5026"/>
                  </a:cubicBezTo>
                  <a:cubicBezTo>
                    <a:pt x="883628" y="5026"/>
                    <a:pt x="883628" y="5026"/>
                    <a:pt x="67343" y="1418874"/>
                  </a:cubicBezTo>
                  <a:lnTo>
                    <a:pt x="44317" y="1458756"/>
                  </a:lnTo>
                  <a:lnTo>
                    <a:pt x="0" y="1458756"/>
                  </a:lnTo>
                  <a:lnTo>
                    <a:pt x="7196" y="1446291"/>
                  </a:lnTo>
                  <a:cubicBezTo>
                    <a:pt x="84672" y="1312099"/>
                    <a:pt x="291274" y="954254"/>
                    <a:pt x="842213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任意多边形 147"/>
            <p:cNvSpPr/>
            <p:nvPr>
              <p:custDataLst>
                <p:tags r:id="rId33"/>
              </p:custDataLst>
            </p:nvPr>
          </p:nvSpPr>
          <p:spPr>
            <a:xfrm>
              <a:off x="2764377" y="5415763"/>
              <a:ext cx="576287" cy="998158"/>
            </a:xfrm>
            <a:custGeom>
              <a:avLst/>
              <a:gdLst>
                <a:gd name="connsiteX0" fmla="*/ 576287 w 576287"/>
                <a:gd name="connsiteY0" fmla="*/ 0 h 998158"/>
                <a:gd name="connsiteX1" fmla="*/ 0 w 576287"/>
                <a:gd name="connsiteY1" fmla="*/ 998158 h 998158"/>
                <a:gd name="connsiteX2" fmla="*/ 22426 w 576287"/>
                <a:gd name="connsiteY2" fmla="*/ 882555 h 998158"/>
                <a:gd name="connsiteX3" fmla="*/ 487385 w 576287"/>
                <a:gd name="connsiteY3" fmla="*/ 77223 h 998158"/>
                <a:gd name="connsiteX4" fmla="*/ 576287 w 576287"/>
                <a:gd name="connsiteY4" fmla="*/ 0 h 99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87" h="998158">
                  <a:moveTo>
                    <a:pt x="576287" y="0"/>
                  </a:moveTo>
                  <a:cubicBezTo>
                    <a:pt x="576287" y="0"/>
                    <a:pt x="576287" y="0"/>
                    <a:pt x="0" y="998158"/>
                  </a:cubicBezTo>
                  <a:cubicBezTo>
                    <a:pt x="4726" y="961188"/>
                    <a:pt x="12474" y="922181"/>
                    <a:pt x="22426" y="882555"/>
                  </a:cubicBezTo>
                  <a:cubicBezTo>
                    <a:pt x="22426" y="882555"/>
                    <a:pt x="22426" y="882555"/>
                    <a:pt x="487385" y="77223"/>
                  </a:cubicBezTo>
                  <a:cubicBezTo>
                    <a:pt x="516725" y="48792"/>
                    <a:pt x="546632" y="22578"/>
                    <a:pt x="576287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任意多边形 146"/>
            <p:cNvSpPr/>
            <p:nvPr>
              <p:custDataLst>
                <p:tags r:id="rId34"/>
              </p:custDataLst>
            </p:nvPr>
          </p:nvSpPr>
          <p:spPr>
            <a:xfrm>
              <a:off x="3227072" y="5446910"/>
              <a:ext cx="857794" cy="1422506"/>
            </a:xfrm>
            <a:custGeom>
              <a:avLst/>
              <a:gdLst>
                <a:gd name="connsiteX0" fmla="*/ 821284 w 857794"/>
                <a:gd name="connsiteY0" fmla="*/ 0 h 1422506"/>
                <a:gd name="connsiteX1" fmla="*/ 857794 w 857794"/>
                <a:gd name="connsiteY1" fmla="*/ 13522 h 1422506"/>
                <a:gd name="connsiteX2" fmla="*/ 108221 w 857794"/>
                <a:gd name="connsiteY2" fmla="*/ 1311821 h 1422506"/>
                <a:gd name="connsiteX3" fmla="*/ 44317 w 857794"/>
                <a:gd name="connsiteY3" fmla="*/ 1422506 h 1422506"/>
                <a:gd name="connsiteX4" fmla="*/ 0 w 857794"/>
                <a:gd name="connsiteY4" fmla="*/ 1422506 h 1422506"/>
                <a:gd name="connsiteX5" fmla="*/ 31019 w 857794"/>
                <a:gd name="connsiteY5" fmla="*/ 1368778 h 1422506"/>
                <a:gd name="connsiteX6" fmla="*/ 821284 w 857794"/>
                <a:gd name="connsiteY6" fmla="*/ 0 h 142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794" h="1422506">
                  <a:moveTo>
                    <a:pt x="821284" y="0"/>
                  </a:moveTo>
                  <a:cubicBezTo>
                    <a:pt x="833999" y="3563"/>
                    <a:pt x="845897" y="8543"/>
                    <a:pt x="857794" y="13522"/>
                  </a:cubicBezTo>
                  <a:cubicBezTo>
                    <a:pt x="857794" y="13522"/>
                    <a:pt x="857794" y="13522"/>
                    <a:pt x="108221" y="1311821"/>
                  </a:cubicBezTo>
                  <a:lnTo>
                    <a:pt x="44317" y="1422506"/>
                  </a:lnTo>
                  <a:lnTo>
                    <a:pt x="0" y="1422506"/>
                  </a:lnTo>
                  <a:lnTo>
                    <a:pt x="31019" y="1368778"/>
                  </a:lnTo>
                  <a:cubicBezTo>
                    <a:pt x="143914" y="1173238"/>
                    <a:pt x="369704" y="782159"/>
                    <a:pt x="82128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任意多边形 145"/>
            <p:cNvSpPr/>
            <p:nvPr>
              <p:custDataLst>
                <p:tags r:id="rId35"/>
              </p:custDataLst>
            </p:nvPr>
          </p:nvSpPr>
          <p:spPr>
            <a:xfrm>
              <a:off x="3356055" y="5497094"/>
              <a:ext cx="823913" cy="1372323"/>
            </a:xfrm>
            <a:custGeom>
              <a:avLst/>
              <a:gdLst>
                <a:gd name="connsiteX0" fmla="*/ 792311 w 823913"/>
                <a:gd name="connsiteY0" fmla="*/ 0 h 1372323"/>
                <a:gd name="connsiteX1" fmla="*/ 793696 w 823913"/>
                <a:gd name="connsiteY1" fmla="*/ 800 h 1372323"/>
                <a:gd name="connsiteX2" fmla="*/ 823913 w 823913"/>
                <a:gd name="connsiteY2" fmla="*/ 22024 h 1372323"/>
                <a:gd name="connsiteX3" fmla="*/ 77036 w 823913"/>
                <a:gd name="connsiteY3" fmla="*/ 1315653 h 1372323"/>
                <a:gd name="connsiteX4" fmla="*/ 44317 w 823913"/>
                <a:gd name="connsiteY4" fmla="*/ 1372323 h 1372323"/>
                <a:gd name="connsiteX5" fmla="*/ 0 w 823913"/>
                <a:gd name="connsiteY5" fmla="*/ 1372323 h 1372323"/>
                <a:gd name="connsiteX6" fmla="*/ 44515 w 823913"/>
                <a:gd name="connsiteY6" fmla="*/ 1295221 h 1372323"/>
                <a:gd name="connsiteX7" fmla="*/ 792311 w 823913"/>
                <a:gd name="connsiteY7" fmla="*/ 0 h 137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913" h="1372323">
                  <a:moveTo>
                    <a:pt x="792311" y="0"/>
                  </a:moveTo>
                  <a:cubicBezTo>
                    <a:pt x="793004" y="400"/>
                    <a:pt x="793004" y="400"/>
                    <a:pt x="793696" y="800"/>
                  </a:cubicBezTo>
                  <a:cubicBezTo>
                    <a:pt x="804083" y="6797"/>
                    <a:pt x="814344" y="14611"/>
                    <a:pt x="823913" y="22024"/>
                  </a:cubicBezTo>
                  <a:cubicBezTo>
                    <a:pt x="823913" y="22024"/>
                    <a:pt x="823913" y="22024"/>
                    <a:pt x="77036" y="1315653"/>
                  </a:cubicBezTo>
                  <a:lnTo>
                    <a:pt x="44317" y="1372323"/>
                  </a:lnTo>
                  <a:lnTo>
                    <a:pt x="0" y="1372323"/>
                  </a:lnTo>
                  <a:lnTo>
                    <a:pt x="44515" y="1295221"/>
                  </a:lnTo>
                  <a:cubicBezTo>
                    <a:pt x="170443" y="1077107"/>
                    <a:pt x="394316" y="689348"/>
                    <a:pt x="79231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任意多边形 144"/>
            <p:cNvSpPr/>
            <p:nvPr>
              <p:custDataLst>
                <p:tags r:id="rId36"/>
              </p:custDataLst>
            </p:nvPr>
          </p:nvSpPr>
          <p:spPr>
            <a:xfrm>
              <a:off x="2753955" y="5509416"/>
              <a:ext cx="403655" cy="699151"/>
            </a:xfrm>
            <a:custGeom>
              <a:avLst/>
              <a:gdLst>
                <a:gd name="connsiteX0" fmla="*/ 403655 w 403655"/>
                <a:gd name="connsiteY0" fmla="*/ 0 h 699151"/>
                <a:gd name="connsiteX1" fmla="*/ 0 w 403655"/>
                <a:gd name="connsiteY1" fmla="*/ 699151 h 699151"/>
                <a:gd name="connsiteX2" fmla="*/ 82792 w 403655"/>
                <a:gd name="connsiteY2" fmla="*/ 478990 h 699151"/>
                <a:gd name="connsiteX3" fmla="*/ 254386 w 403655"/>
                <a:gd name="connsiteY3" fmla="*/ 181780 h 699151"/>
                <a:gd name="connsiteX4" fmla="*/ 403655 w 403655"/>
                <a:gd name="connsiteY4" fmla="*/ 0 h 69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655" h="699151">
                  <a:moveTo>
                    <a:pt x="403655" y="0"/>
                  </a:moveTo>
                  <a:cubicBezTo>
                    <a:pt x="403655" y="0"/>
                    <a:pt x="403655" y="0"/>
                    <a:pt x="0" y="699151"/>
                  </a:cubicBezTo>
                  <a:cubicBezTo>
                    <a:pt x="20719" y="628083"/>
                    <a:pt x="48861" y="553752"/>
                    <a:pt x="82792" y="478990"/>
                  </a:cubicBezTo>
                  <a:cubicBezTo>
                    <a:pt x="82792" y="478990"/>
                    <a:pt x="82792" y="478990"/>
                    <a:pt x="254386" y="181780"/>
                  </a:cubicBezTo>
                  <a:cubicBezTo>
                    <a:pt x="302167" y="115014"/>
                    <a:pt x="352467" y="53477"/>
                    <a:pt x="40365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任意多边形 143"/>
            <p:cNvSpPr/>
            <p:nvPr>
              <p:custDataLst>
                <p:tags r:id="rId37"/>
              </p:custDataLst>
            </p:nvPr>
          </p:nvSpPr>
          <p:spPr>
            <a:xfrm>
              <a:off x="3485039" y="5558808"/>
              <a:ext cx="783375" cy="1310608"/>
            </a:xfrm>
            <a:custGeom>
              <a:avLst/>
              <a:gdLst>
                <a:gd name="connsiteX0" fmla="*/ 756680 w 783375"/>
                <a:gd name="connsiteY0" fmla="*/ 0 h 1310608"/>
                <a:gd name="connsiteX1" fmla="*/ 783375 w 783375"/>
                <a:gd name="connsiteY1" fmla="*/ 30523 h 1310608"/>
                <a:gd name="connsiteX2" fmla="*/ 50163 w 783375"/>
                <a:gd name="connsiteY2" fmla="*/ 1300484 h 1310608"/>
                <a:gd name="connsiteX3" fmla="*/ 44318 w 783375"/>
                <a:gd name="connsiteY3" fmla="*/ 1310608 h 1310608"/>
                <a:gd name="connsiteX4" fmla="*/ 0 w 783375"/>
                <a:gd name="connsiteY4" fmla="*/ 1310608 h 1310608"/>
                <a:gd name="connsiteX5" fmla="*/ 14449 w 783375"/>
                <a:gd name="connsiteY5" fmla="*/ 1285582 h 1310608"/>
                <a:gd name="connsiteX6" fmla="*/ 756680 w 783375"/>
                <a:gd name="connsiteY6" fmla="*/ 0 h 13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375" h="1310608">
                  <a:moveTo>
                    <a:pt x="756680" y="0"/>
                  </a:moveTo>
                  <a:cubicBezTo>
                    <a:pt x="766124" y="9230"/>
                    <a:pt x="775567" y="18460"/>
                    <a:pt x="783375" y="30523"/>
                  </a:cubicBezTo>
                  <a:cubicBezTo>
                    <a:pt x="783375" y="30523"/>
                    <a:pt x="783375" y="30523"/>
                    <a:pt x="50163" y="1300484"/>
                  </a:cubicBezTo>
                  <a:lnTo>
                    <a:pt x="44318" y="1310608"/>
                  </a:lnTo>
                  <a:lnTo>
                    <a:pt x="0" y="1310608"/>
                  </a:lnTo>
                  <a:lnTo>
                    <a:pt x="14449" y="1285582"/>
                  </a:lnTo>
                  <a:cubicBezTo>
                    <a:pt x="139440" y="1069091"/>
                    <a:pt x="361647" y="684218"/>
                    <a:pt x="756680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任意多边形 142"/>
            <p:cNvSpPr/>
            <p:nvPr>
              <p:custDataLst>
                <p:tags r:id="rId38"/>
              </p:custDataLst>
            </p:nvPr>
          </p:nvSpPr>
          <p:spPr>
            <a:xfrm>
              <a:off x="3614023" y="5630782"/>
              <a:ext cx="736081" cy="1238634"/>
            </a:xfrm>
            <a:custGeom>
              <a:avLst/>
              <a:gdLst>
                <a:gd name="connsiteX0" fmla="*/ 715126 w 736081"/>
                <a:gd name="connsiteY0" fmla="*/ 0 h 1238634"/>
                <a:gd name="connsiteX1" fmla="*/ 736081 w 736081"/>
                <a:gd name="connsiteY1" fmla="*/ 40464 h 1238634"/>
                <a:gd name="connsiteX2" fmla="*/ 96173 w 736081"/>
                <a:gd name="connsiteY2" fmla="*/ 1148817 h 1238634"/>
                <a:gd name="connsiteX3" fmla="*/ 44317 w 736081"/>
                <a:gd name="connsiteY3" fmla="*/ 1238634 h 1238634"/>
                <a:gd name="connsiteX4" fmla="*/ 0 w 736081"/>
                <a:gd name="connsiteY4" fmla="*/ 1238634 h 1238634"/>
                <a:gd name="connsiteX5" fmla="*/ 46707 w 736081"/>
                <a:gd name="connsiteY5" fmla="*/ 1157736 h 1238634"/>
                <a:gd name="connsiteX6" fmla="*/ 715126 w 736081"/>
                <a:gd name="connsiteY6" fmla="*/ 0 h 123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081" h="1238634">
                  <a:moveTo>
                    <a:pt x="715126" y="0"/>
                  </a:moveTo>
                  <a:cubicBezTo>
                    <a:pt x="722930" y="12070"/>
                    <a:pt x="729915" y="25558"/>
                    <a:pt x="736081" y="40464"/>
                  </a:cubicBezTo>
                  <a:cubicBezTo>
                    <a:pt x="736081" y="40464"/>
                    <a:pt x="736081" y="40464"/>
                    <a:pt x="96173" y="1148817"/>
                  </a:cubicBezTo>
                  <a:lnTo>
                    <a:pt x="44317" y="1238634"/>
                  </a:lnTo>
                  <a:lnTo>
                    <a:pt x="0" y="1238634"/>
                  </a:lnTo>
                  <a:lnTo>
                    <a:pt x="46707" y="1157736"/>
                  </a:lnTo>
                  <a:cubicBezTo>
                    <a:pt x="176245" y="933368"/>
                    <a:pt x="383507" y="574381"/>
                    <a:pt x="715126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任意多边形 141"/>
            <p:cNvSpPr/>
            <p:nvPr>
              <p:custDataLst>
                <p:tags r:id="rId39"/>
              </p:custDataLst>
            </p:nvPr>
          </p:nvSpPr>
          <p:spPr>
            <a:xfrm>
              <a:off x="3743006" y="5718881"/>
              <a:ext cx="680330" cy="1150536"/>
            </a:xfrm>
            <a:custGeom>
              <a:avLst/>
              <a:gdLst>
                <a:gd name="connsiteX0" fmla="*/ 664262 w 680330"/>
                <a:gd name="connsiteY0" fmla="*/ 0 h 1150536"/>
                <a:gd name="connsiteX1" fmla="*/ 680330 w 680330"/>
                <a:gd name="connsiteY1" fmla="*/ 48930 h 1150536"/>
                <a:gd name="connsiteX2" fmla="*/ 75412 w 680330"/>
                <a:gd name="connsiteY2" fmla="*/ 1096678 h 1150536"/>
                <a:gd name="connsiteX3" fmla="*/ 44317 w 680330"/>
                <a:gd name="connsiteY3" fmla="*/ 1150536 h 1150536"/>
                <a:gd name="connsiteX4" fmla="*/ 0 w 680330"/>
                <a:gd name="connsiteY4" fmla="*/ 1150536 h 1150536"/>
                <a:gd name="connsiteX5" fmla="*/ 23987 w 680330"/>
                <a:gd name="connsiteY5" fmla="*/ 1108989 h 1150536"/>
                <a:gd name="connsiteX6" fmla="*/ 664262 w 680330"/>
                <a:gd name="connsiteY6" fmla="*/ 0 h 115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330" h="1150536">
                  <a:moveTo>
                    <a:pt x="664262" y="0"/>
                  </a:moveTo>
                  <a:cubicBezTo>
                    <a:pt x="670436" y="14894"/>
                    <a:pt x="675792" y="31204"/>
                    <a:pt x="680330" y="48930"/>
                  </a:cubicBezTo>
                  <a:cubicBezTo>
                    <a:pt x="680330" y="48930"/>
                    <a:pt x="680330" y="48930"/>
                    <a:pt x="75412" y="1096678"/>
                  </a:cubicBezTo>
                  <a:lnTo>
                    <a:pt x="44317" y="1150536"/>
                  </a:lnTo>
                  <a:lnTo>
                    <a:pt x="0" y="1150536"/>
                  </a:lnTo>
                  <a:lnTo>
                    <a:pt x="23987" y="1108989"/>
                  </a:lnTo>
                  <a:cubicBezTo>
                    <a:pt x="148072" y="894069"/>
                    <a:pt x="346606" y="550196"/>
                    <a:pt x="66426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任意多边形 140"/>
            <p:cNvSpPr/>
            <p:nvPr>
              <p:custDataLst>
                <p:tags r:id="rId40"/>
              </p:custDataLst>
            </p:nvPr>
          </p:nvSpPr>
          <p:spPr>
            <a:xfrm>
              <a:off x="3870035" y="5819324"/>
              <a:ext cx="614984" cy="1050093"/>
            </a:xfrm>
            <a:custGeom>
              <a:avLst/>
              <a:gdLst>
                <a:gd name="connsiteX0" fmla="*/ 606271 w 614984"/>
                <a:gd name="connsiteY0" fmla="*/ 0 h 1050093"/>
                <a:gd name="connsiteX1" fmla="*/ 614984 w 614984"/>
                <a:gd name="connsiteY1" fmla="*/ 61668 h 1050093"/>
                <a:gd name="connsiteX2" fmla="*/ 115513 w 614984"/>
                <a:gd name="connsiteY2" fmla="*/ 926777 h 1050093"/>
                <a:gd name="connsiteX3" fmla="*/ 44317 w 614984"/>
                <a:gd name="connsiteY3" fmla="*/ 1050093 h 1050093"/>
                <a:gd name="connsiteX4" fmla="*/ 0 w 614984"/>
                <a:gd name="connsiteY4" fmla="*/ 1050093 h 1050093"/>
                <a:gd name="connsiteX5" fmla="*/ 5653 w 614984"/>
                <a:gd name="connsiteY5" fmla="*/ 1040301 h 1050093"/>
                <a:gd name="connsiteX6" fmla="*/ 606271 w 614984"/>
                <a:gd name="connsiteY6" fmla="*/ 0 h 10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4984" h="1050093">
                  <a:moveTo>
                    <a:pt x="606271" y="0"/>
                  </a:moveTo>
                  <a:cubicBezTo>
                    <a:pt x="610685" y="19540"/>
                    <a:pt x="613590" y="40096"/>
                    <a:pt x="614984" y="61668"/>
                  </a:cubicBezTo>
                  <a:cubicBezTo>
                    <a:pt x="614984" y="61668"/>
                    <a:pt x="614984" y="61668"/>
                    <a:pt x="115513" y="926777"/>
                  </a:cubicBezTo>
                  <a:lnTo>
                    <a:pt x="44317" y="1050093"/>
                  </a:lnTo>
                  <a:lnTo>
                    <a:pt x="0" y="1050093"/>
                  </a:lnTo>
                  <a:lnTo>
                    <a:pt x="5653" y="1040301"/>
                  </a:lnTo>
                  <a:cubicBezTo>
                    <a:pt x="122052" y="838692"/>
                    <a:pt x="308290" y="516118"/>
                    <a:pt x="60627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任意多边形 139"/>
            <p:cNvSpPr/>
            <p:nvPr>
              <p:custDataLst>
                <p:tags r:id="rId41"/>
              </p:custDataLst>
            </p:nvPr>
          </p:nvSpPr>
          <p:spPr>
            <a:xfrm>
              <a:off x="3999017" y="5938200"/>
              <a:ext cx="538932" cy="931217"/>
            </a:xfrm>
            <a:custGeom>
              <a:avLst/>
              <a:gdLst>
                <a:gd name="connsiteX0" fmla="*/ 537639 w 538932"/>
                <a:gd name="connsiteY0" fmla="*/ 0 h 931217"/>
                <a:gd name="connsiteX1" fmla="*/ 537322 w 538932"/>
                <a:gd name="connsiteY1" fmla="*/ 77309 h 931217"/>
                <a:gd name="connsiteX2" fmla="*/ 98704 w 538932"/>
                <a:gd name="connsiteY2" fmla="*/ 837017 h 931217"/>
                <a:gd name="connsiteX3" fmla="*/ 44318 w 538932"/>
                <a:gd name="connsiteY3" fmla="*/ 931217 h 931217"/>
                <a:gd name="connsiteX4" fmla="*/ 0 w 538932"/>
                <a:gd name="connsiteY4" fmla="*/ 931217 h 931217"/>
                <a:gd name="connsiteX5" fmla="*/ 50362 w 538932"/>
                <a:gd name="connsiteY5" fmla="*/ 843989 h 931217"/>
                <a:gd name="connsiteX6" fmla="*/ 537639 w 538932"/>
                <a:gd name="connsiteY6" fmla="*/ 0 h 9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32" h="931217">
                  <a:moveTo>
                    <a:pt x="537639" y="0"/>
                  </a:moveTo>
                  <a:cubicBezTo>
                    <a:pt x="539590" y="23807"/>
                    <a:pt x="539211" y="50049"/>
                    <a:pt x="537322" y="77309"/>
                  </a:cubicBezTo>
                  <a:cubicBezTo>
                    <a:pt x="537322" y="77309"/>
                    <a:pt x="537322" y="77309"/>
                    <a:pt x="98704" y="837017"/>
                  </a:cubicBezTo>
                  <a:lnTo>
                    <a:pt x="44318" y="931217"/>
                  </a:lnTo>
                  <a:lnTo>
                    <a:pt x="0" y="931217"/>
                  </a:lnTo>
                  <a:lnTo>
                    <a:pt x="50362" y="843989"/>
                  </a:lnTo>
                  <a:cubicBezTo>
                    <a:pt x="156981" y="659318"/>
                    <a:pt x="312064" y="390707"/>
                    <a:pt x="537639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任意多边形 138"/>
            <p:cNvSpPr/>
            <p:nvPr>
              <p:custDataLst>
                <p:tags r:id="rId42"/>
              </p:custDataLst>
            </p:nvPr>
          </p:nvSpPr>
          <p:spPr>
            <a:xfrm>
              <a:off x="4128002" y="6080530"/>
              <a:ext cx="455464" cy="788887"/>
            </a:xfrm>
            <a:custGeom>
              <a:avLst/>
              <a:gdLst>
                <a:gd name="connsiteX0" fmla="*/ 455464 w 455464"/>
                <a:gd name="connsiteY0" fmla="*/ 0 h 788887"/>
                <a:gd name="connsiteX1" fmla="*/ 440416 w 455464"/>
                <a:gd name="connsiteY1" fmla="*/ 102823 h 788887"/>
                <a:gd name="connsiteX2" fmla="*/ 88431 w 455464"/>
                <a:gd name="connsiteY2" fmla="*/ 712479 h 788887"/>
                <a:gd name="connsiteX3" fmla="*/ 44317 w 455464"/>
                <a:gd name="connsiteY3" fmla="*/ 788887 h 788887"/>
                <a:gd name="connsiteX4" fmla="*/ 0 w 455464"/>
                <a:gd name="connsiteY4" fmla="*/ 788887 h 788887"/>
                <a:gd name="connsiteX5" fmla="*/ 35594 w 455464"/>
                <a:gd name="connsiteY5" fmla="*/ 727235 h 788887"/>
                <a:gd name="connsiteX6" fmla="*/ 455464 w 455464"/>
                <a:gd name="connsiteY6" fmla="*/ 0 h 78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464" h="788887">
                  <a:moveTo>
                    <a:pt x="455464" y="0"/>
                  </a:moveTo>
                  <a:cubicBezTo>
                    <a:pt x="451686" y="33729"/>
                    <a:pt x="447216" y="67059"/>
                    <a:pt x="440416" y="102823"/>
                  </a:cubicBezTo>
                  <a:cubicBezTo>
                    <a:pt x="440416" y="102823"/>
                    <a:pt x="440416" y="102823"/>
                    <a:pt x="88431" y="712479"/>
                  </a:cubicBezTo>
                  <a:lnTo>
                    <a:pt x="44317" y="788887"/>
                  </a:lnTo>
                  <a:lnTo>
                    <a:pt x="0" y="788887"/>
                  </a:lnTo>
                  <a:lnTo>
                    <a:pt x="35594" y="727235"/>
                  </a:lnTo>
                  <a:cubicBezTo>
                    <a:pt x="127465" y="568111"/>
                    <a:pt x="261094" y="336658"/>
                    <a:pt x="45546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任意多边形 137"/>
            <p:cNvSpPr/>
            <p:nvPr>
              <p:custDataLst>
                <p:tags r:id="rId43"/>
              </p:custDataLst>
            </p:nvPr>
          </p:nvSpPr>
          <p:spPr>
            <a:xfrm>
              <a:off x="4256988" y="6262435"/>
              <a:ext cx="350441" cy="606982"/>
            </a:xfrm>
            <a:custGeom>
              <a:avLst/>
              <a:gdLst>
                <a:gd name="connsiteX0" fmla="*/ 350441 w 350441"/>
                <a:gd name="connsiteY0" fmla="*/ 0 h 606982"/>
                <a:gd name="connsiteX1" fmla="*/ 302636 w 350441"/>
                <a:gd name="connsiteY1" fmla="*/ 159559 h 606982"/>
                <a:gd name="connsiteX2" fmla="*/ 92049 w 350441"/>
                <a:gd name="connsiteY2" fmla="*/ 524307 h 606982"/>
                <a:gd name="connsiteX3" fmla="*/ 44317 w 350441"/>
                <a:gd name="connsiteY3" fmla="*/ 606982 h 606982"/>
                <a:gd name="connsiteX4" fmla="*/ 0 w 350441"/>
                <a:gd name="connsiteY4" fmla="*/ 606982 h 606982"/>
                <a:gd name="connsiteX5" fmla="*/ 28827 w 350441"/>
                <a:gd name="connsiteY5" fmla="*/ 557052 h 606982"/>
                <a:gd name="connsiteX6" fmla="*/ 350441 w 350441"/>
                <a:gd name="connsiteY6" fmla="*/ 0 h 6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441" h="606982">
                  <a:moveTo>
                    <a:pt x="350441" y="0"/>
                  </a:moveTo>
                  <a:cubicBezTo>
                    <a:pt x="338221" y="51550"/>
                    <a:pt x="322286" y="104737"/>
                    <a:pt x="302636" y="159559"/>
                  </a:cubicBezTo>
                  <a:cubicBezTo>
                    <a:pt x="302636" y="159559"/>
                    <a:pt x="302636" y="159559"/>
                    <a:pt x="92049" y="524307"/>
                  </a:cubicBezTo>
                  <a:lnTo>
                    <a:pt x="44317" y="606982"/>
                  </a:lnTo>
                  <a:lnTo>
                    <a:pt x="0" y="606982"/>
                  </a:lnTo>
                  <a:lnTo>
                    <a:pt x="28827" y="557052"/>
                  </a:lnTo>
                  <a:cubicBezTo>
                    <a:pt x="99198" y="435165"/>
                    <a:pt x="201556" y="257876"/>
                    <a:pt x="35044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任意多边形 136"/>
            <p:cNvSpPr/>
            <p:nvPr>
              <p:custDataLst>
                <p:tags r:id="rId44"/>
              </p:custDataLst>
            </p:nvPr>
          </p:nvSpPr>
          <p:spPr>
            <a:xfrm>
              <a:off x="4384017" y="6554888"/>
              <a:ext cx="181594" cy="314529"/>
            </a:xfrm>
            <a:custGeom>
              <a:avLst/>
              <a:gdLst>
                <a:gd name="connsiteX0" fmla="*/ 181594 w 181594"/>
                <a:gd name="connsiteY0" fmla="*/ 0 h 314529"/>
                <a:gd name="connsiteX1" fmla="*/ 100989 w 181594"/>
                <a:gd name="connsiteY1" fmla="*/ 187001 h 314529"/>
                <a:gd name="connsiteX2" fmla="*/ 44195 w 181594"/>
                <a:gd name="connsiteY2" fmla="*/ 273100 h 314529"/>
                <a:gd name="connsiteX3" fmla="*/ 9396 w 181594"/>
                <a:gd name="connsiteY3" fmla="*/ 314529 h 314529"/>
                <a:gd name="connsiteX4" fmla="*/ 0 w 181594"/>
                <a:gd name="connsiteY4" fmla="*/ 314529 h 314529"/>
                <a:gd name="connsiteX5" fmla="*/ 181594 w 181594"/>
                <a:gd name="connsiteY5" fmla="*/ 0 h 31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594" h="314529">
                  <a:moveTo>
                    <a:pt x="181594" y="0"/>
                  </a:moveTo>
                  <a:cubicBezTo>
                    <a:pt x="162164" y="64117"/>
                    <a:pt x="136056" y="126263"/>
                    <a:pt x="100989" y="187001"/>
                  </a:cubicBezTo>
                  <a:cubicBezTo>
                    <a:pt x="83455" y="217370"/>
                    <a:pt x="64497" y="245976"/>
                    <a:pt x="44195" y="273100"/>
                  </a:cubicBezTo>
                  <a:lnTo>
                    <a:pt x="9396" y="314529"/>
                  </a:lnTo>
                  <a:lnTo>
                    <a:pt x="0" y="314529"/>
                  </a:lnTo>
                  <a:lnTo>
                    <a:pt x="181594" y="0"/>
                  </a:ln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9" name="组合 48"/>
          <p:cNvGrpSpPr/>
          <p:nvPr>
            <p:custDataLst>
              <p:tags r:id="rId45"/>
            </p:custDataLst>
          </p:nvPr>
        </p:nvGrpSpPr>
        <p:grpSpPr>
          <a:xfrm>
            <a:off x="9044119" y="-15877"/>
            <a:ext cx="2624337" cy="2103905"/>
            <a:chOff x="9044119" y="-15877"/>
            <a:chExt cx="2624337" cy="2103905"/>
          </a:xfrm>
        </p:grpSpPr>
        <p:sp>
          <p:nvSpPr>
            <p:cNvPr id="50" name="任意多边形 122"/>
            <p:cNvSpPr/>
            <p:nvPr>
              <p:custDataLst>
                <p:tags r:id="rId46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任意多边形 121"/>
            <p:cNvSpPr/>
            <p:nvPr>
              <p:custDataLst>
                <p:tags r:id="rId47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任意多边形 120"/>
            <p:cNvSpPr/>
            <p:nvPr>
              <p:custDataLst>
                <p:tags r:id="rId48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任意多边形 119"/>
            <p:cNvSpPr/>
            <p:nvPr>
              <p:custDataLst>
                <p:tags r:id="rId49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任意多边形 118"/>
            <p:cNvSpPr/>
            <p:nvPr>
              <p:custDataLst>
                <p:tags r:id="rId50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任意多边形 117"/>
            <p:cNvSpPr/>
            <p:nvPr>
              <p:custDataLst>
                <p:tags r:id="rId51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任意多边形 116"/>
            <p:cNvSpPr/>
            <p:nvPr>
              <p:custDataLst>
                <p:tags r:id="rId52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任意多边形 115"/>
            <p:cNvSpPr/>
            <p:nvPr>
              <p:custDataLst>
                <p:tags r:id="rId53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任意多边形 114"/>
            <p:cNvSpPr/>
            <p:nvPr>
              <p:custDataLst>
                <p:tags r:id="rId54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任意多边形 113"/>
            <p:cNvSpPr/>
            <p:nvPr>
              <p:custDataLst>
                <p:tags r:id="rId55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任意多边形 112"/>
            <p:cNvSpPr/>
            <p:nvPr>
              <p:custDataLst>
                <p:tags r:id="rId56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任意多边形 111"/>
            <p:cNvSpPr/>
            <p:nvPr>
              <p:custDataLst>
                <p:tags r:id="rId57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任意多边形 110"/>
            <p:cNvSpPr/>
            <p:nvPr>
              <p:custDataLst>
                <p:tags r:id="rId58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任意多边形 109"/>
            <p:cNvSpPr/>
            <p:nvPr>
              <p:custDataLst>
                <p:tags r:id="rId59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任意多边形 108"/>
            <p:cNvSpPr/>
            <p:nvPr>
              <p:custDataLst>
                <p:tags r:id="rId60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任意多边形 107"/>
            <p:cNvSpPr/>
            <p:nvPr>
              <p:custDataLst>
                <p:tags r:id="rId61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任意多边形 106"/>
            <p:cNvSpPr/>
            <p:nvPr>
              <p:custDataLst>
                <p:tags r:id="rId62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7" name="组合 66"/>
          <p:cNvGrpSpPr/>
          <p:nvPr>
            <p:custDataLst>
              <p:tags r:id="rId63"/>
            </p:custDataLst>
          </p:nvPr>
        </p:nvGrpSpPr>
        <p:grpSpPr>
          <a:xfrm>
            <a:off x="3948556" y="-15912"/>
            <a:ext cx="842959" cy="675792"/>
            <a:chOff x="3948556" y="-15912"/>
            <a:chExt cx="842959" cy="675792"/>
          </a:xfrm>
        </p:grpSpPr>
        <p:sp>
          <p:nvSpPr>
            <p:cNvPr id="68" name="任意多边形 122"/>
            <p:cNvSpPr/>
            <p:nvPr>
              <p:custDataLst>
                <p:tags r:id="rId64"/>
              </p:custDataLst>
            </p:nvPr>
          </p:nvSpPr>
          <p:spPr>
            <a:xfrm>
              <a:off x="3948556" y="-15912"/>
              <a:ext cx="130984" cy="226872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任意多边形 121"/>
            <p:cNvSpPr/>
            <p:nvPr>
              <p:custDataLst>
                <p:tags r:id="rId65"/>
              </p:custDataLst>
            </p:nvPr>
          </p:nvSpPr>
          <p:spPr>
            <a:xfrm>
              <a:off x="3953295" y="-15912"/>
              <a:ext cx="184906" cy="320267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任意多边形 120"/>
            <p:cNvSpPr/>
            <p:nvPr>
              <p:custDataLst>
                <p:tags r:id="rId66"/>
              </p:custDataLst>
            </p:nvPr>
          </p:nvSpPr>
          <p:spPr>
            <a:xfrm>
              <a:off x="3970839" y="-15912"/>
              <a:ext cx="225136" cy="389946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任意多边形 119"/>
            <p:cNvSpPr/>
            <p:nvPr>
              <p:custDataLst>
                <p:tags r:id="rId67"/>
              </p:custDataLst>
            </p:nvPr>
          </p:nvSpPr>
          <p:spPr>
            <a:xfrm>
              <a:off x="3993516" y="-15912"/>
              <a:ext cx="261121" cy="448012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任意多边形 118"/>
            <p:cNvSpPr/>
            <p:nvPr>
              <p:custDataLst>
                <p:tags r:id="rId68"/>
              </p:custDataLst>
            </p:nvPr>
          </p:nvSpPr>
          <p:spPr>
            <a:xfrm>
              <a:off x="4020322" y="-15912"/>
              <a:ext cx="292975" cy="49674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任意多边形 117"/>
            <p:cNvSpPr/>
            <p:nvPr>
              <p:custDataLst>
                <p:tags r:id="rId69"/>
              </p:custDataLst>
            </p:nvPr>
          </p:nvSpPr>
          <p:spPr>
            <a:xfrm>
              <a:off x="4052100" y="-15912"/>
              <a:ext cx="319859" cy="53814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任意多边形 116"/>
            <p:cNvSpPr/>
            <p:nvPr>
              <p:custDataLst>
                <p:tags r:id="rId70"/>
              </p:custDataLst>
            </p:nvPr>
          </p:nvSpPr>
          <p:spPr>
            <a:xfrm>
              <a:off x="4088088" y="-15912"/>
              <a:ext cx="342534" cy="573545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任意多边形 115"/>
            <p:cNvSpPr/>
            <p:nvPr>
              <p:custDataLst>
                <p:tags r:id="rId71"/>
              </p:custDataLst>
            </p:nvPr>
          </p:nvSpPr>
          <p:spPr>
            <a:xfrm>
              <a:off x="4126493" y="-15912"/>
              <a:ext cx="361902" cy="603227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任意多边形 114"/>
            <p:cNvSpPr/>
            <p:nvPr>
              <p:custDataLst>
                <p:tags r:id="rId72"/>
              </p:custDataLst>
            </p:nvPr>
          </p:nvSpPr>
          <p:spPr>
            <a:xfrm>
              <a:off x="4169001" y="-15912"/>
              <a:ext cx="378056" cy="627340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任意多边形 113"/>
            <p:cNvSpPr/>
            <p:nvPr>
              <p:custDataLst>
                <p:tags r:id="rId73"/>
              </p:custDataLst>
            </p:nvPr>
          </p:nvSpPr>
          <p:spPr>
            <a:xfrm>
              <a:off x="4214536" y="-15912"/>
              <a:ext cx="391182" cy="646209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任意多边形 112"/>
            <p:cNvSpPr/>
            <p:nvPr>
              <p:custDataLst>
                <p:tags r:id="rId74"/>
              </p:custDataLst>
            </p:nvPr>
          </p:nvSpPr>
          <p:spPr>
            <a:xfrm>
              <a:off x="4262766" y="-15912"/>
              <a:ext cx="401613" cy="660830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任意多边形 111"/>
            <p:cNvSpPr/>
            <p:nvPr>
              <p:custDataLst>
                <p:tags r:id="rId75"/>
              </p:custDataLst>
            </p:nvPr>
          </p:nvSpPr>
          <p:spPr>
            <a:xfrm>
              <a:off x="4315229" y="-11749"/>
              <a:ext cx="392560" cy="667277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任意多边形 110"/>
            <p:cNvSpPr/>
            <p:nvPr>
              <p:custDataLst>
                <p:tags r:id="rId76"/>
              </p:custDataLst>
            </p:nvPr>
          </p:nvSpPr>
          <p:spPr>
            <a:xfrm>
              <a:off x="4370490" y="33932"/>
              <a:ext cx="365354" cy="625948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任意多边形 109"/>
            <p:cNvSpPr/>
            <p:nvPr>
              <p:custDataLst>
                <p:tags r:id="rId77"/>
              </p:custDataLst>
            </p:nvPr>
          </p:nvSpPr>
          <p:spPr>
            <a:xfrm>
              <a:off x="4431035" y="87998"/>
              <a:ext cx="328880" cy="568619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任意多边形 108"/>
            <p:cNvSpPr/>
            <p:nvPr>
              <p:custDataLst>
                <p:tags r:id="rId78"/>
              </p:custDataLst>
            </p:nvPr>
          </p:nvSpPr>
          <p:spPr>
            <a:xfrm>
              <a:off x="4497739" y="152729"/>
              <a:ext cx="282878" cy="489959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任意多边形 107"/>
            <p:cNvSpPr/>
            <p:nvPr>
              <p:custDataLst>
                <p:tags r:id="rId79"/>
              </p:custDataLst>
            </p:nvPr>
          </p:nvSpPr>
          <p:spPr>
            <a:xfrm>
              <a:off x="4574834" y="235459"/>
              <a:ext cx="216681" cy="375302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任意多边形 106"/>
            <p:cNvSpPr/>
            <p:nvPr>
              <p:custDataLst>
                <p:tags r:id="rId80"/>
              </p:custDataLst>
            </p:nvPr>
          </p:nvSpPr>
          <p:spPr>
            <a:xfrm>
              <a:off x="4680513" y="368466"/>
              <a:ext cx="91984" cy="159320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1"/>
            </p:custDataLst>
          </p:nvPr>
        </p:nvSpPr>
        <p:spPr>
          <a:xfrm>
            <a:off x="2693212" y="2052491"/>
            <a:ext cx="6805576" cy="2016125"/>
          </a:xfrm>
        </p:spPr>
        <p:txBody>
          <a:bodyPr anchor="ctr">
            <a:normAutofit/>
          </a:bodyPr>
          <a:lstStyle>
            <a:lvl1pPr algn="ctr">
              <a:defRPr sz="9600" spc="0" baseline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4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5589FA83-3AA4-4AB1-AE99-861D1E52AE2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/>
          <p:cNvSpPr/>
          <p:nvPr>
            <p:custDataLst>
              <p:tags r:id="rId2"/>
            </p:custDataLst>
          </p:nvPr>
        </p:nvSpPr>
        <p:spPr bwMode="auto">
          <a:xfrm rot="10800000">
            <a:off x="0" y="0"/>
            <a:ext cx="1143000" cy="1392271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/>
          <p:cNvSpPr/>
          <p:nvPr>
            <p:custDataLst>
              <p:tags r:id="rId3"/>
            </p:custDataLst>
          </p:nvPr>
        </p:nvSpPr>
        <p:spPr bwMode="auto">
          <a:xfrm rot="10800000">
            <a:off x="11217902" y="5994400"/>
            <a:ext cx="974098" cy="863600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6"/>
          <p:cNvSpPr/>
          <p:nvPr>
            <p:custDataLst>
              <p:tags r:id="rId4"/>
            </p:custDataLst>
          </p:nvPr>
        </p:nvSpPr>
        <p:spPr bwMode="auto">
          <a:xfrm>
            <a:off x="0" y="5821680"/>
            <a:ext cx="881131" cy="1036320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11298538" y="0"/>
            <a:ext cx="893461" cy="716280"/>
            <a:chOff x="9044119" y="-15877"/>
            <a:chExt cx="2624337" cy="2103905"/>
          </a:xfrm>
        </p:grpSpPr>
        <p:sp>
          <p:nvSpPr>
            <p:cNvPr id="11" name="任意多边形 122"/>
            <p:cNvSpPr/>
            <p:nvPr>
              <p:custDataLst>
                <p:tags r:id="rId6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任意多边形 121"/>
            <p:cNvSpPr/>
            <p:nvPr>
              <p:custDataLst>
                <p:tags r:id="rId7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任意多边形 120"/>
            <p:cNvSpPr/>
            <p:nvPr>
              <p:custDataLst>
                <p:tags r:id="rId8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任意多边形 119"/>
            <p:cNvSpPr/>
            <p:nvPr>
              <p:custDataLst>
                <p:tags r:id="rId9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 118"/>
            <p:cNvSpPr/>
            <p:nvPr>
              <p:custDataLst>
                <p:tags r:id="rId10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 117"/>
            <p:cNvSpPr/>
            <p:nvPr>
              <p:custDataLst>
                <p:tags r:id="rId11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任意多边形 116"/>
            <p:cNvSpPr/>
            <p:nvPr>
              <p:custDataLst>
                <p:tags r:id="rId12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任意多边形 115"/>
            <p:cNvSpPr/>
            <p:nvPr>
              <p:custDataLst>
                <p:tags r:id="rId13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 114"/>
            <p:cNvSpPr/>
            <p:nvPr>
              <p:custDataLst>
                <p:tags r:id="rId14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 113"/>
            <p:cNvSpPr/>
            <p:nvPr>
              <p:custDataLst>
                <p:tags r:id="rId15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 112"/>
            <p:cNvSpPr/>
            <p:nvPr>
              <p:custDataLst>
                <p:tags r:id="rId16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 111"/>
            <p:cNvSpPr/>
            <p:nvPr>
              <p:custDataLst>
                <p:tags r:id="rId17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 110"/>
            <p:cNvSpPr/>
            <p:nvPr>
              <p:custDataLst>
                <p:tags r:id="rId18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 109"/>
            <p:cNvSpPr/>
            <p:nvPr>
              <p:custDataLst>
                <p:tags r:id="rId19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 108"/>
            <p:cNvSpPr/>
            <p:nvPr>
              <p:custDataLst>
                <p:tags r:id="rId20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任意多边形 107"/>
            <p:cNvSpPr/>
            <p:nvPr>
              <p:custDataLst>
                <p:tags r:id="rId21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 106"/>
            <p:cNvSpPr/>
            <p:nvPr>
              <p:custDataLst>
                <p:tags r:id="rId22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3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5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pSp>
        <p:nvGrpSpPr>
          <p:cNvPr id="28" name="组合 27"/>
          <p:cNvGrpSpPr/>
          <p:nvPr>
            <p:custDataLst>
              <p:tags r:id="rId26"/>
            </p:custDataLst>
          </p:nvPr>
        </p:nvGrpSpPr>
        <p:grpSpPr>
          <a:xfrm rot="15253305" flipV="1">
            <a:off x="-67126" y="926797"/>
            <a:ext cx="794286" cy="328536"/>
            <a:chOff x="4739901" y="4919245"/>
            <a:chExt cx="2499854" cy="426211"/>
          </a:xfrm>
          <a:solidFill>
            <a:srgbClr val="B8CD32"/>
          </a:solidFill>
        </p:grpSpPr>
        <p:cxnSp>
          <p:nvCxnSpPr>
            <p:cNvPr id="29" name="直接连接符 28"/>
            <p:cNvCxnSpPr/>
            <p:nvPr>
              <p:custDataLst>
                <p:tags r:id="rId27"/>
              </p:custDataLst>
            </p:nvPr>
          </p:nvCxnSpPr>
          <p:spPr>
            <a:xfrm flipV="1">
              <a:off x="7183009" y="491924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28"/>
              </p:custDataLst>
            </p:nvPr>
          </p:nvCxnSpPr>
          <p:spPr>
            <a:xfrm rot="10800000">
              <a:off x="4739901" y="5222215"/>
              <a:ext cx="2499854" cy="0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29"/>
              </p:custDataLst>
            </p:nvPr>
          </p:nvCxnSpPr>
          <p:spPr>
            <a:xfrm flipV="1">
              <a:off x="4900271" y="492213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>
            <p:custDataLst>
              <p:tags r:id="rId30"/>
            </p:custDataLst>
          </p:nvPr>
        </p:nvGrpSpPr>
        <p:grpSpPr>
          <a:xfrm rot="6590921" flipV="1">
            <a:off x="11439861" y="5989771"/>
            <a:ext cx="794286" cy="328536"/>
            <a:chOff x="4739901" y="4919245"/>
            <a:chExt cx="2499854" cy="426211"/>
          </a:xfrm>
          <a:solidFill>
            <a:srgbClr val="B8CD32"/>
          </a:solidFill>
        </p:grpSpPr>
        <p:cxnSp>
          <p:nvCxnSpPr>
            <p:cNvPr id="33" name="直接连接符 32"/>
            <p:cNvCxnSpPr/>
            <p:nvPr>
              <p:custDataLst>
                <p:tags r:id="rId31"/>
              </p:custDataLst>
            </p:nvPr>
          </p:nvCxnSpPr>
          <p:spPr>
            <a:xfrm flipV="1">
              <a:off x="7183009" y="491924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>
              <p:custDataLst>
                <p:tags r:id="rId32"/>
              </p:custDataLst>
            </p:nvPr>
          </p:nvCxnSpPr>
          <p:spPr>
            <a:xfrm rot="10800000">
              <a:off x="4739901" y="5222215"/>
              <a:ext cx="2499854" cy="0"/>
            </a:xfrm>
            <a:prstGeom prst="line">
              <a:avLst/>
            </a:prstGeom>
            <a:grpFill/>
            <a:ln w="190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33"/>
              </p:custDataLst>
            </p:nvPr>
          </p:nvCxnSpPr>
          <p:spPr>
            <a:xfrm flipV="1">
              <a:off x="4900271" y="492213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4"/>
            </p:custDataLst>
          </p:nvPr>
        </p:nvSpPr>
        <p:spPr>
          <a:xfrm>
            <a:off x="623888" y="406800"/>
            <a:ext cx="10944225" cy="863601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5"/>
            </p:custDataLst>
          </p:nvPr>
        </p:nvSpPr>
        <p:spPr>
          <a:xfrm>
            <a:off x="623888" y="1412875"/>
            <a:ext cx="10944224" cy="489585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/>
          <p:cNvSpPr/>
          <p:nvPr>
            <p:custDataLst>
              <p:tags r:id="rId2"/>
            </p:custDataLst>
          </p:nvPr>
        </p:nvSpPr>
        <p:spPr bwMode="auto">
          <a:xfrm>
            <a:off x="8909050" y="2859087"/>
            <a:ext cx="3282950" cy="3998913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441450" cy="1277938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6"/>
          <p:cNvSpPr/>
          <p:nvPr>
            <p:custDataLst>
              <p:tags r:id="rId4"/>
            </p:custDataLst>
          </p:nvPr>
        </p:nvSpPr>
        <p:spPr bwMode="auto">
          <a:xfrm>
            <a:off x="0" y="3995737"/>
            <a:ext cx="2433638" cy="2862263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7"/>
          <p:cNvSpPr/>
          <p:nvPr>
            <p:custDataLst>
              <p:tags r:id="rId5"/>
            </p:custDataLst>
          </p:nvPr>
        </p:nvSpPr>
        <p:spPr bwMode="auto">
          <a:xfrm>
            <a:off x="479502" y="5089664"/>
            <a:ext cx="4076997" cy="1768336"/>
          </a:xfrm>
          <a:custGeom>
            <a:avLst/>
            <a:gdLst>
              <a:gd name="T0" fmla="*/ 0 w 1624"/>
              <a:gd name="T1" fmla="*/ 704 h 704"/>
              <a:gd name="T2" fmla="*/ 1204 w 1624"/>
              <a:gd name="T3" fmla="*/ 28 h 704"/>
              <a:gd name="T4" fmla="*/ 1452 w 1624"/>
              <a:gd name="T5" fmla="*/ 304 h 704"/>
              <a:gd name="T6" fmla="*/ 1376 w 1624"/>
              <a:gd name="T7" fmla="*/ 704 h 704"/>
              <a:gd name="T8" fmla="*/ 0 w 1624"/>
              <a:gd name="T9" fmla="*/ 70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4" h="704">
                <a:moveTo>
                  <a:pt x="0" y="704"/>
                </a:moveTo>
                <a:cubicBezTo>
                  <a:pt x="0" y="704"/>
                  <a:pt x="540" y="48"/>
                  <a:pt x="1204" y="28"/>
                </a:cubicBezTo>
                <a:cubicBezTo>
                  <a:pt x="1204" y="28"/>
                  <a:pt x="1624" y="0"/>
                  <a:pt x="1452" y="304"/>
                </a:cubicBezTo>
                <a:cubicBezTo>
                  <a:pt x="1452" y="304"/>
                  <a:pt x="1252" y="616"/>
                  <a:pt x="1376" y="704"/>
                </a:cubicBezTo>
                <a:lnTo>
                  <a:pt x="0" y="70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8"/>
          <p:cNvSpPr/>
          <p:nvPr>
            <p:custDataLst>
              <p:tags r:id="rId6"/>
            </p:custDataLst>
          </p:nvPr>
        </p:nvSpPr>
        <p:spPr bwMode="auto">
          <a:xfrm>
            <a:off x="4865858" y="5074503"/>
            <a:ext cx="6305380" cy="1783497"/>
          </a:xfrm>
          <a:custGeom>
            <a:avLst/>
            <a:gdLst>
              <a:gd name="T0" fmla="*/ 0 w 2532"/>
              <a:gd name="T1" fmla="*/ 716 h 716"/>
              <a:gd name="T2" fmla="*/ 836 w 2532"/>
              <a:gd name="T3" fmla="*/ 488 h 716"/>
              <a:gd name="T4" fmla="*/ 1488 w 2532"/>
              <a:gd name="T5" fmla="*/ 328 h 716"/>
              <a:gd name="T6" fmla="*/ 2212 w 2532"/>
              <a:gd name="T7" fmla="*/ 308 h 716"/>
              <a:gd name="T8" fmla="*/ 2496 w 2532"/>
              <a:gd name="T9" fmla="*/ 716 h 716"/>
              <a:gd name="T10" fmla="*/ 0 w 2532"/>
              <a:gd name="T11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2" h="716">
                <a:moveTo>
                  <a:pt x="0" y="716"/>
                </a:moveTo>
                <a:cubicBezTo>
                  <a:pt x="0" y="716"/>
                  <a:pt x="340" y="348"/>
                  <a:pt x="836" y="488"/>
                </a:cubicBezTo>
                <a:cubicBezTo>
                  <a:pt x="836" y="488"/>
                  <a:pt x="1212" y="656"/>
                  <a:pt x="1488" y="328"/>
                </a:cubicBezTo>
                <a:cubicBezTo>
                  <a:pt x="1764" y="0"/>
                  <a:pt x="1976" y="152"/>
                  <a:pt x="2212" y="308"/>
                </a:cubicBezTo>
                <a:cubicBezTo>
                  <a:pt x="2212" y="308"/>
                  <a:pt x="2532" y="572"/>
                  <a:pt x="2496" y="716"/>
                </a:cubicBezTo>
                <a:lnTo>
                  <a:pt x="0" y="7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9"/>
          <p:cNvSpPr/>
          <p:nvPr>
            <p:custDataLst>
              <p:tags r:id="rId7"/>
            </p:custDataLst>
          </p:nvPr>
        </p:nvSpPr>
        <p:spPr bwMode="auto">
          <a:xfrm>
            <a:off x="10150475" y="4402137"/>
            <a:ext cx="2041525" cy="2455863"/>
          </a:xfrm>
          <a:custGeom>
            <a:avLst/>
            <a:gdLst>
              <a:gd name="T0" fmla="*/ 1144 w 1144"/>
              <a:gd name="T1" fmla="*/ 0 h 1376"/>
              <a:gd name="T2" fmla="*/ 716 w 1144"/>
              <a:gd name="T3" fmla="*/ 684 h 1376"/>
              <a:gd name="T4" fmla="*/ 416 w 1144"/>
              <a:gd name="T5" fmla="*/ 1212 h 1376"/>
              <a:gd name="T6" fmla="*/ 0 w 1144"/>
              <a:gd name="T7" fmla="*/ 1376 h 1376"/>
              <a:gd name="T8" fmla="*/ 1144 w 1144"/>
              <a:gd name="T9" fmla="*/ 1376 h 1376"/>
              <a:gd name="T10" fmla="*/ 1144 w 1144"/>
              <a:gd name="T11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1376">
                <a:moveTo>
                  <a:pt x="1144" y="0"/>
                </a:moveTo>
                <a:cubicBezTo>
                  <a:pt x="1144" y="0"/>
                  <a:pt x="648" y="112"/>
                  <a:pt x="716" y="684"/>
                </a:cubicBezTo>
                <a:cubicBezTo>
                  <a:pt x="716" y="684"/>
                  <a:pt x="828" y="1080"/>
                  <a:pt x="416" y="1212"/>
                </a:cubicBezTo>
                <a:cubicBezTo>
                  <a:pt x="4" y="1344"/>
                  <a:pt x="0" y="1376"/>
                  <a:pt x="0" y="1376"/>
                </a:cubicBezTo>
                <a:cubicBezTo>
                  <a:pt x="1144" y="1376"/>
                  <a:pt x="1144" y="1376"/>
                  <a:pt x="1144" y="1376"/>
                </a:cubicBezTo>
                <a:lnTo>
                  <a:pt x="1144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>
            <p:custDataLst>
              <p:tags r:id="rId8"/>
            </p:custDataLst>
          </p:nvPr>
        </p:nvSpPr>
        <p:spPr bwMode="auto">
          <a:xfrm>
            <a:off x="10493375" y="0"/>
            <a:ext cx="1698625" cy="1543050"/>
          </a:xfrm>
          <a:custGeom>
            <a:avLst/>
            <a:gdLst>
              <a:gd name="T0" fmla="*/ 324 w 952"/>
              <a:gd name="T1" fmla="*/ 0 h 864"/>
              <a:gd name="T2" fmla="*/ 296 w 952"/>
              <a:gd name="T3" fmla="*/ 376 h 864"/>
              <a:gd name="T4" fmla="*/ 536 w 952"/>
              <a:gd name="T5" fmla="*/ 700 h 864"/>
              <a:gd name="T6" fmla="*/ 952 w 952"/>
              <a:gd name="T7" fmla="*/ 768 h 864"/>
              <a:gd name="T8" fmla="*/ 952 w 952"/>
              <a:gd name="T9" fmla="*/ 0 h 864"/>
              <a:gd name="T10" fmla="*/ 324 w 952"/>
              <a:gd name="T11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2" h="864">
                <a:moveTo>
                  <a:pt x="324" y="0"/>
                </a:moveTo>
                <a:cubicBezTo>
                  <a:pt x="324" y="0"/>
                  <a:pt x="488" y="152"/>
                  <a:pt x="296" y="376"/>
                </a:cubicBezTo>
                <a:cubicBezTo>
                  <a:pt x="296" y="376"/>
                  <a:pt x="0" y="864"/>
                  <a:pt x="536" y="700"/>
                </a:cubicBezTo>
                <a:cubicBezTo>
                  <a:pt x="536" y="700"/>
                  <a:pt x="796" y="616"/>
                  <a:pt x="952" y="768"/>
                </a:cubicBezTo>
                <a:cubicBezTo>
                  <a:pt x="952" y="0"/>
                  <a:pt x="952" y="0"/>
                  <a:pt x="952" y="0"/>
                </a:cubicBezTo>
                <a:lnTo>
                  <a:pt x="3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4" name="组合 13"/>
          <p:cNvGrpSpPr/>
          <p:nvPr>
            <p:custDataLst>
              <p:tags r:id="rId9"/>
            </p:custDataLst>
          </p:nvPr>
        </p:nvGrpSpPr>
        <p:grpSpPr>
          <a:xfrm>
            <a:off x="853588" y="-5639"/>
            <a:ext cx="1778716" cy="1425979"/>
            <a:chOff x="853588" y="-15913"/>
            <a:chExt cx="1778716" cy="1425979"/>
          </a:xfrm>
        </p:grpSpPr>
        <p:sp>
          <p:nvSpPr>
            <p:cNvPr id="15" name="任意多边形 122"/>
            <p:cNvSpPr/>
            <p:nvPr>
              <p:custDataLst>
                <p:tags r:id="rId10"/>
              </p:custDataLst>
            </p:nvPr>
          </p:nvSpPr>
          <p:spPr>
            <a:xfrm>
              <a:off x="853588" y="-15912"/>
              <a:ext cx="276388" cy="478719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 121"/>
            <p:cNvSpPr/>
            <p:nvPr>
              <p:custDataLst>
                <p:tags r:id="rId11"/>
              </p:custDataLst>
            </p:nvPr>
          </p:nvSpPr>
          <p:spPr>
            <a:xfrm>
              <a:off x="863589" y="-15912"/>
              <a:ext cx="390168" cy="675791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任意多边形 120"/>
            <p:cNvSpPr/>
            <p:nvPr>
              <p:custDataLst>
                <p:tags r:id="rId12"/>
              </p:custDataLst>
            </p:nvPr>
          </p:nvSpPr>
          <p:spPr>
            <a:xfrm>
              <a:off x="900607" y="-15912"/>
              <a:ext cx="475056" cy="822820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任意多边形 119"/>
            <p:cNvSpPr/>
            <p:nvPr>
              <p:custDataLst>
                <p:tags r:id="rId13"/>
              </p:custDataLst>
            </p:nvPr>
          </p:nvSpPr>
          <p:spPr>
            <a:xfrm>
              <a:off x="948457" y="-15912"/>
              <a:ext cx="550987" cy="945343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 118"/>
            <p:cNvSpPr/>
            <p:nvPr>
              <p:custDataLst>
                <p:tags r:id="rId14"/>
              </p:custDataLst>
            </p:nvPr>
          </p:nvSpPr>
          <p:spPr>
            <a:xfrm>
              <a:off x="1005021" y="-15912"/>
              <a:ext cx="618203" cy="1048172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 117"/>
            <p:cNvSpPr/>
            <p:nvPr>
              <p:custDataLst>
                <p:tags r:id="rId15"/>
              </p:custDataLst>
            </p:nvPr>
          </p:nvSpPr>
          <p:spPr>
            <a:xfrm>
              <a:off x="1072076" y="-15912"/>
              <a:ext cx="674930" cy="1135530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 116"/>
            <p:cNvSpPr/>
            <p:nvPr>
              <p:custDataLst>
                <p:tags r:id="rId16"/>
              </p:custDataLst>
            </p:nvPr>
          </p:nvSpPr>
          <p:spPr>
            <a:xfrm>
              <a:off x="1148012" y="-15912"/>
              <a:ext cx="722776" cy="1210228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 115"/>
            <p:cNvSpPr/>
            <p:nvPr>
              <p:custDataLst>
                <p:tags r:id="rId17"/>
              </p:custDataLst>
            </p:nvPr>
          </p:nvSpPr>
          <p:spPr>
            <a:xfrm>
              <a:off x="1229051" y="-15913"/>
              <a:ext cx="763644" cy="1272862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 114"/>
            <p:cNvSpPr/>
            <p:nvPr>
              <p:custDataLst>
                <p:tags r:id="rId18"/>
              </p:custDataLst>
            </p:nvPr>
          </p:nvSpPr>
          <p:spPr>
            <a:xfrm>
              <a:off x="1318746" y="-15912"/>
              <a:ext cx="797730" cy="1323741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 113"/>
            <p:cNvSpPr/>
            <p:nvPr>
              <p:custDataLst>
                <p:tags r:id="rId19"/>
              </p:custDataLst>
            </p:nvPr>
          </p:nvSpPr>
          <p:spPr>
            <a:xfrm>
              <a:off x="1414829" y="-15912"/>
              <a:ext cx="825427" cy="136355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 112"/>
            <p:cNvSpPr/>
            <p:nvPr>
              <p:custDataLst>
                <p:tags r:id="rId20"/>
              </p:custDataLst>
            </p:nvPr>
          </p:nvSpPr>
          <p:spPr>
            <a:xfrm>
              <a:off x="1516599" y="-15912"/>
              <a:ext cx="847439" cy="1394408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任意多边形 111"/>
            <p:cNvSpPr/>
            <p:nvPr>
              <p:custDataLst>
                <p:tags r:id="rId21"/>
              </p:custDataLst>
            </p:nvPr>
          </p:nvSpPr>
          <p:spPr>
            <a:xfrm>
              <a:off x="1627300" y="-7128"/>
              <a:ext cx="828336" cy="1408012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 110"/>
            <p:cNvSpPr/>
            <p:nvPr>
              <p:custDataLst>
                <p:tags r:id="rId22"/>
              </p:custDataLst>
            </p:nvPr>
          </p:nvSpPr>
          <p:spPr>
            <a:xfrm>
              <a:off x="1743904" y="89263"/>
              <a:ext cx="770928" cy="1320803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任意多边形 109"/>
            <p:cNvSpPr/>
            <p:nvPr>
              <p:custDataLst>
                <p:tags r:id="rId23"/>
              </p:custDataLst>
            </p:nvPr>
          </p:nvSpPr>
          <p:spPr>
            <a:xfrm>
              <a:off x="1871661" y="203345"/>
              <a:ext cx="693966" cy="1199834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任意多边形 108"/>
            <p:cNvSpPr/>
            <p:nvPr>
              <p:custDataLst>
                <p:tags r:id="rId24"/>
              </p:custDataLst>
            </p:nvPr>
          </p:nvSpPr>
          <p:spPr>
            <a:xfrm>
              <a:off x="2012411" y="339934"/>
              <a:ext cx="596897" cy="1033856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任意多边形 107"/>
            <p:cNvSpPr/>
            <p:nvPr>
              <p:custDataLst>
                <p:tags r:id="rId25"/>
              </p:custDataLst>
            </p:nvPr>
          </p:nvSpPr>
          <p:spPr>
            <a:xfrm>
              <a:off x="2175089" y="514502"/>
              <a:ext cx="457215" cy="791919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任意多边形 106"/>
            <p:cNvSpPr/>
            <p:nvPr>
              <p:custDataLst>
                <p:tags r:id="rId26"/>
              </p:custDataLst>
            </p:nvPr>
          </p:nvSpPr>
          <p:spPr>
            <a:xfrm>
              <a:off x="2398080" y="795159"/>
              <a:ext cx="194093" cy="336179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2" name="组合 31"/>
          <p:cNvGrpSpPr/>
          <p:nvPr>
            <p:custDataLst>
              <p:tags r:id="rId27"/>
            </p:custDataLst>
          </p:nvPr>
        </p:nvGrpSpPr>
        <p:grpSpPr>
          <a:xfrm>
            <a:off x="2753955" y="5356596"/>
            <a:ext cx="1853474" cy="1512821"/>
            <a:chOff x="2753955" y="5356596"/>
            <a:chExt cx="1853474" cy="1512821"/>
          </a:xfrm>
        </p:grpSpPr>
        <p:sp>
          <p:nvSpPr>
            <p:cNvPr id="33" name="任意多边形 152"/>
            <p:cNvSpPr/>
            <p:nvPr>
              <p:custDataLst>
                <p:tags r:id="rId28"/>
              </p:custDataLst>
            </p:nvPr>
          </p:nvSpPr>
          <p:spPr>
            <a:xfrm>
              <a:off x="2852811" y="5356596"/>
              <a:ext cx="778025" cy="1338207"/>
            </a:xfrm>
            <a:custGeom>
              <a:avLst/>
              <a:gdLst>
                <a:gd name="connsiteX0" fmla="*/ 778025 w 778025"/>
                <a:gd name="connsiteY0" fmla="*/ 0 h 1338207"/>
                <a:gd name="connsiteX1" fmla="*/ 5411 w 778025"/>
                <a:gd name="connsiteY1" fmla="*/ 1338207 h 1338207"/>
                <a:gd name="connsiteX2" fmla="*/ 0 w 778025"/>
                <a:gd name="connsiteY2" fmla="*/ 1270818 h 1338207"/>
                <a:gd name="connsiteX3" fmla="*/ 716960 w 778025"/>
                <a:gd name="connsiteY3" fmla="*/ 29008 h 1338207"/>
                <a:gd name="connsiteX4" fmla="*/ 778025 w 778025"/>
                <a:gd name="connsiteY4" fmla="*/ 0 h 133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025" h="1338207">
                  <a:moveTo>
                    <a:pt x="778025" y="0"/>
                  </a:moveTo>
                  <a:cubicBezTo>
                    <a:pt x="778025" y="0"/>
                    <a:pt x="778025" y="0"/>
                    <a:pt x="5411" y="1338207"/>
                  </a:cubicBezTo>
                  <a:cubicBezTo>
                    <a:pt x="1824" y="1317234"/>
                    <a:pt x="566" y="1293826"/>
                    <a:pt x="0" y="1270818"/>
                  </a:cubicBezTo>
                  <a:cubicBezTo>
                    <a:pt x="0" y="1270818"/>
                    <a:pt x="0" y="1270818"/>
                    <a:pt x="716960" y="29008"/>
                  </a:cubicBezTo>
                  <a:cubicBezTo>
                    <a:pt x="737168" y="17994"/>
                    <a:pt x="758069" y="7379"/>
                    <a:pt x="77802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任意多边形 151"/>
            <p:cNvSpPr/>
            <p:nvPr>
              <p:custDataLst>
                <p:tags r:id="rId29"/>
              </p:custDataLst>
            </p:nvPr>
          </p:nvSpPr>
          <p:spPr>
            <a:xfrm>
              <a:off x="2911753" y="5361148"/>
              <a:ext cx="845438" cy="1440807"/>
            </a:xfrm>
            <a:custGeom>
              <a:avLst/>
              <a:gdLst>
                <a:gd name="connsiteX0" fmla="*/ 845438 w 845438"/>
                <a:gd name="connsiteY0" fmla="*/ 0 h 1440807"/>
                <a:gd name="connsiteX1" fmla="*/ 13588 w 845438"/>
                <a:gd name="connsiteY1" fmla="*/ 1440807 h 1440807"/>
                <a:gd name="connsiteX2" fmla="*/ 0 w 845438"/>
                <a:gd name="connsiteY2" fmla="*/ 1387583 h 1440807"/>
                <a:gd name="connsiteX3" fmla="*/ 792550 w 845438"/>
                <a:gd name="connsiteY3" fmla="*/ 14845 h 1440807"/>
                <a:gd name="connsiteX4" fmla="*/ 845438 w 845438"/>
                <a:gd name="connsiteY4" fmla="*/ 0 h 144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438" h="1440807">
                  <a:moveTo>
                    <a:pt x="845438" y="0"/>
                  </a:moveTo>
                  <a:cubicBezTo>
                    <a:pt x="845438" y="0"/>
                    <a:pt x="845438" y="0"/>
                    <a:pt x="13588" y="1440807"/>
                  </a:cubicBezTo>
                  <a:cubicBezTo>
                    <a:pt x="8240" y="1424484"/>
                    <a:pt x="3710" y="1406742"/>
                    <a:pt x="0" y="1387583"/>
                  </a:cubicBezTo>
                  <a:cubicBezTo>
                    <a:pt x="0" y="1387583"/>
                    <a:pt x="0" y="1387583"/>
                    <a:pt x="792550" y="14845"/>
                  </a:cubicBezTo>
                  <a:cubicBezTo>
                    <a:pt x="810998" y="8479"/>
                    <a:pt x="828628" y="3530"/>
                    <a:pt x="845438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任意多边形 150"/>
            <p:cNvSpPr/>
            <p:nvPr>
              <p:custDataLst>
                <p:tags r:id="rId30"/>
              </p:custDataLst>
            </p:nvPr>
          </p:nvSpPr>
          <p:spPr>
            <a:xfrm>
              <a:off x="2802949" y="5372565"/>
              <a:ext cx="689682" cy="1194565"/>
            </a:xfrm>
            <a:custGeom>
              <a:avLst/>
              <a:gdLst>
                <a:gd name="connsiteX0" fmla="*/ 689682 w 689682"/>
                <a:gd name="connsiteY0" fmla="*/ 0 h 1194565"/>
                <a:gd name="connsiteX1" fmla="*/ 0 w 689682"/>
                <a:gd name="connsiteY1" fmla="*/ 1194565 h 1194565"/>
                <a:gd name="connsiteX2" fmla="*/ 4351 w 689682"/>
                <a:gd name="connsiteY2" fmla="*/ 1110269 h 1194565"/>
                <a:gd name="connsiteX3" fmla="*/ 618855 w 689682"/>
                <a:gd name="connsiteY3" fmla="*/ 45917 h 1194565"/>
                <a:gd name="connsiteX4" fmla="*/ 689682 w 689682"/>
                <a:gd name="connsiteY4" fmla="*/ 0 h 119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682" h="1194565">
                  <a:moveTo>
                    <a:pt x="689682" y="0"/>
                  </a:moveTo>
                  <a:cubicBezTo>
                    <a:pt x="689682" y="0"/>
                    <a:pt x="689682" y="0"/>
                    <a:pt x="0" y="1194565"/>
                  </a:cubicBezTo>
                  <a:cubicBezTo>
                    <a:pt x="485" y="1166538"/>
                    <a:pt x="1663" y="1138911"/>
                    <a:pt x="4351" y="1110269"/>
                  </a:cubicBezTo>
                  <a:cubicBezTo>
                    <a:pt x="4351" y="1110269"/>
                    <a:pt x="4351" y="1110269"/>
                    <a:pt x="618855" y="45917"/>
                  </a:cubicBezTo>
                  <a:cubicBezTo>
                    <a:pt x="642316" y="29268"/>
                    <a:pt x="665653" y="14434"/>
                    <a:pt x="68968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任意多边形 149"/>
            <p:cNvSpPr/>
            <p:nvPr>
              <p:custDataLst>
                <p:tags r:id="rId31"/>
              </p:custDataLst>
            </p:nvPr>
          </p:nvSpPr>
          <p:spPr>
            <a:xfrm>
              <a:off x="2981626" y="5381822"/>
              <a:ext cx="892612" cy="1487595"/>
            </a:xfrm>
            <a:custGeom>
              <a:avLst/>
              <a:gdLst>
                <a:gd name="connsiteX0" fmla="*/ 892612 w 892612"/>
                <a:gd name="connsiteY0" fmla="*/ 0 h 1487595"/>
                <a:gd name="connsiteX1" fmla="*/ 99407 w 892612"/>
                <a:gd name="connsiteY1" fmla="*/ 1373872 h 1487595"/>
                <a:gd name="connsiteX2" fmla="*/ 33749 w 892612"/>
                <a:gd name="connsiteY2" fmla="*/ 1487595 h 1487595"/>
                <a:gd name="connsiteX3" fmla="*/ 8806 w 892612"/>
                <a:gd name="connsiteY3" fmla="*/ 1487595 h 1487595"/>
                <a:gd name="connsiteX4" fmla="*/ 0 w 892612"/>
                <a:gd name="connsiteY4" fmla="*/ 1469290 h 1487595"/>
                <a:gd name="connsiteX5" fmla="*/ 846279 w 892612"/>
                <a:gd name="connsiteY5" fmla="*/ 3492 h 1487595"/>
                <a:gd name="connsiteX6" fmla="*/ 892612 w 892612"/>
                <a:gd name="connsiteY6" fmla="*/ 0 h 148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2612" h="1487595">
                  <a:moveTo>
                    <a:pt x="892612" y="0"/>
                  </a:moveTo>
                  <a:cubicBezTo>
                    <a:pt x="892612" y="0"/>
                    <a:pt x="892612" y="0"/>
                    <a:pt x="99407" y="1373872"/>
                  </a:cubicBezTo>
                  <a:lnTo>
                    <a:pt x="33749" y="1487595"/>
                  </a:lnTo>
                  <a:lnTo>
                    <a:pt x="8806" y="1487595"/>
                  </a:lnTo>
                  <a:lnTo>
                    <a:pt x="0" y="1469290"/>
                  </a:lnTo>
                  <a:cubicBezTo>
                    <a:pt x="0" y="1469290"/>
                    <a:pt x="0" y="1469290"/>
                    <a:pt x="846279" y="3492"/>
                  </a:cubicBezTo>
                  <a:cubicBezTo>
                    <a:pt x="862269" y="1383"/>
                    <a:pt x="877440" y="691"/>
                    <a:pt x="89261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任意多边形 148"/>
            <p:cNvSpPr/>
            <p:nvPr>
              <p:custDataLst>
                <p:tags r:id="rId32"/>
              </p:custDataLst>
            </p:nvPr>
          </p:nvSpPr>
          <p:spPr>
            <a:xfrm>
              <a:off x="3100041" y="5410660"/>
              <a:ext cx="883628" cy="1458756"/>
            </a:xfrm>
            <a:custGeom>
              <a:avLst/>
              <a:gdLst>
                <a:gd name="connsiteX0" fmla="*/ 842213 w 883628"/>
                <a:gd name="connsiteY0" fmla="*/ 0 h 1458756"/>
                <a:gd name="connsiteX1" fmla="*/ 883628 w 883628"/>
                <a:gd name="connsiteY1" fmla="*/ 5026 h 1458756"/>
                <a:gd name="connsiteX2" fmla="*/ 67343 w 883628"/>
                <a:gd name="connsiteY2" fmla="*/ 1418874 h 1458756"/>
                <a:gd name="connsiteX3" fmla="*/ 44317 w 883628"/>
                <a:gd name="connsiteY3" fmla="*/ 1458756 h 1458756"/>
                <a:gd name="connsiteX4" fmla="*/ 0 w 883628"/>
                <a:gd name="connsiteY4" fmla="*/ 1458756 h 1458756"/>
                <a:gd name="connsiteX5" fmla="*/ 7196 w 883628"/>
                <a:gd name="connsiteY5" fmla="*/ 1446291 h 1458756"/>
                <a:gd name="connsiteX6" fmla="*/ 842213 w 883628"/>
                <a:gd name="connsiteY6" fmla="*/ 0 h 145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628" h="1458756">
                  <a:moveTo>
                    <a:pt x="842213" y="0"/>
                  </a:moveTo>
                  <a:cubicBezTo>
                    <a:pt x="856563" y="731"/>
                    <a:pt x="870096" y="2879"/>
                    <a:pt x="883628" y="5026"/>
                  </a:cubicBezTo>
                  <a:cubicBezTo>
                    <a:pt x="883628" y="5026"/>
                    <a:pt x="883628" y="5026"/>
                    <a:pt x="67343" y="1418874"/>
                  </a:cubicBezTo>
                  <a:lnTo>
                    <a:pt x="44317" y="1458756"/>
                  </a:lnTo>
                  <a:lnTo>
                    <a:pt x="0" y="1458756"/>
                  </a:lnTo>
                  <a:lnTo>
                    <a:pt x="7196" y="1446291"/>
                  </a:lnTo>
                  <a:cubicBezTo>
                    <a:pt x="84672" y="1312099"/>
                    <a:pt x="291274" y="954254"/>
                    <a:pt x="842213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任意多边形 147"/>
            <p:cNvSpPr/>
            <p:nvPr>
              <p:custDataLst>
                <p:tags r:id="rId33"/>
              </p:custDataLst>
            </p:nvPr>
          </p:nvSpPr>
          <p:spPr>
            <a:xfrm>
              <a:off x="2764377" y="5415763"/>
              <a:ext cx="576287" cy="998158"/>
            </a:xfrm>
            <a:custGeom>
              <a:avLst/>
              <a:gdLst>
                <a:gd name="connsiteX0" fmla="*/ 576287 w 576287"/>
                <a:gd name="connsiteY0" fmla="*/ 0 h 998158"/>
                <a:gd name="connsiteX1" fmla="*/ 0 w 576287"/>
                <a:gd name="connsiteY1" fmla="*/ 998158 h 998158"/>
                <a:gd name="connsiteX2" fmla="*/ 22426 w 576287"/>
                <a:gd name="connsiteY2" fmla="*/ 882555 h 998158"/>
                <a:gd name="connsiteX3" fmla="*/ 487385 w 576287"/>
                <a:gd name="connsiteY3" fmla="*/ 77223 h 998158"/>
                <a:gd name="connsiteX4" fmla="*/ 576287 w 576287"/>
                <a:gd name="connsiteY4" fmla="*/ 0 h 99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87" h="998158">
                  <a:moveTo>
                    <a:pt x="576287" y="0"/>
                  </a:moveTo>
                  <a:cubicBezTo>
                    <a:pt x="576287" y="0"/>
                    <a:pt x="576287" y="0"/>
                    <a:pt x="0" y="998158"/>
                  </a:cubicBezTo>
                  <a:cubicBezTo>
                    <a:pt x="4726" y="961188"/>
                    <a:pt x="12474" y="922181"/>
                    <a:pt x="22426" y="882555"/>
                  </a:cubicBezTo>
                  <a:cubicBezTo>
                    <a:pt x="22426" y="882555"/>
                    <a:pt x="22426" y="882555"/>
                    <a:pt x="487385" y="77223"/>
                  </a:cubicBezTo>
                  <a:cubicBezTo>
                    <a:pt x="516725" y="48792"/>
                    <a:pt x="546632" y="22578"/>
                    <a:pt x="576287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任意多边形 146"/>
            <p:cNvSpPr/>
            <p:nvPr>
              <p:custDataLst>
                <p:tags r:id="rId34"/>
              </p:custDataLst>
            </p:nvPr>
          </p:nvSpPr>
          <p:spPr>
            <a:xfrm>
              <a:off x="3227072" y="5446910"/>
              <a:ext cx="857794" cy="1422506"/>
            </a:xfrm>
            <a:custGeom>
              <a:avLst/>
              <a:gdLst>
                <a:gd name="connsiteX0" fmla="*/ 821284 w 857794"/>
                <a:gd name="connsiteY0" fmla="*/ 0 h 1422506"/>
                <a:gd name="connsiteX1" fmla="*/ 857794 w 857794"/>
                <a:gd name="connsiteY1" fmla="*/ 13522 h 1422506"/>
                <a:gd name="connsiteX2" fmla="*/ 108221 w 857794"/>
                <a:gd name="connsiteY2" fmla="*/ 1311821 h 1422506"/>
                <a:gd name="connsiteX3" fmla="*/ 44317 w 857794"/>
                <a:gd name="connsiteY3" fmla="*/ 1422506 h 1422506"/>
                <a:gd name="connsiteX4" fmla="*/ 0 w 857794"/>
                <a:gd name="connsiteY4" fmla="*/ 1422506 h 1422506"/>
                <a:gd name="connsiteX5" fmla="*/ 31019 w 857794"/>
                <a:gd name="connsiteY5" fmla="*/ 1368778 h 1422506"/>
                <a:gd name="connsiteX6" fmla="*/ 821284 w 857794"/>
                <a:gd name="connsiteY6" fmla="*/ 0 h 142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794" h="1422506">
                  <a:moveTo>
                    <a:pt x="821284" y="0"/>
                  </a:moveTo>
                  <a:cubicBezTo>
                    <a:pt x="833999" y="3563"/>
                    <a:pt x="845897" y="8543"/>
                    <a:pt x="857794" y="13522"/>
                  </a:cubicBezTo>
                  <a:cubicBezTo>
                    <a:pt x="857794" y="13522"/>
                    <a:pt x="857794" y="13522"/>
                    <a:pt x="108221" y="1311821"/>
                  </a:cubicBezTo>
                  <a:lnTo>
                    <a:pt x="44317" y="1422506"/>
                  </a:lnTo>
                  <a:lnTo>
                    <a:pt x="0" y="1422506"/>
                  </a:lnTo>
                  <a:lnTo>
                    <a:pt x="31019" y="1368778"/>
                  </a:lnTo>
                  <a:cubicBezTo>
                    <a:pt x="143914" y="1173238"/>
                    <a:pt x="369704" y="782159"/>
                    <a:pt x="82128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任意多边形 145"/>
            <p:cNvSpPr/>
            <p:nvPr>
              <p:custDataLst>
                <p:tags r:id="rId35"/>
              </p:custDataLst>
            </p:nvPr>
          </p:nvSpPr>
          <p:spPr>
            <a:xfrm>
              <a:off x="3356055" y="5497094"/>
              <a:ext cx="823913" cy="1372323"/>
            </a:xfrm>
            <a:custGeom>
              <a:avLst/>
              <a:gdLst>
                <a:gd name="connsiteX0" fmla="*/ 792311 w 823913"/>
                <a:gd name="connsiteY0" fmla="*/ 0 h 1372323"/>
                <a:gd name="connsiteX1" fmla="*/ 793696 w 823913"/>
                <a:gd name="connsiteY1" fmla="*/ 800 h 1372323"/>
                <a:gd name="connsiteX2" fmla="*/ 823913 w 823913"/>
                <a:gd name="connsiteY2" fmla="*/ 22024 h 1372323"/>
                <a:gd name="connsiteX3" fmla="*/ 77036 w 823913"/>
                <a:gd name="connsiteY3" fmla="*/ 1315653 h 1372323"/>
                <a:gd name="connsiteX4" fmla="*/ 44317 w 823913"/>
                <a:gd name="connsiteY4" fmla="*/ 1372323 h 1372323"/>
                <a:gd name="connsiteX5" fmla="*/ 0 w 823913"/>
                <a:gd name="connsiteY5" fmla="*/ 1372323 h 1372323"/>
                <a:gd name="connsiteX6" fmla="*/ 44515 w 823913"/>
                <a:gd name="connsiteY6" fmla="*/ 1295221 h 1372323"/>
                <a:gd name="connsiteX7" fmla="*/ 792311 w 823913"/>
                <a:gd name="connsiteY7" fmla="*/ 0 h 137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913" h="1372323">
                  <a:moveTo>
                    <a:pt x="792311" y="0"/>
                  </a:moveTo>
                  <a:cubicBezTo>
                    <a:pt x="793004" y="400"/>
                    <a:pt x="793004" y="400"/>
                    <a:pt x="793696" y="800"/>
                  </a:cubicBezTo>
                  <a:cubicBezTo>
                    <a:pt x="804083" y="6797"/>
                    <a:pt x="814344" y="14611"/>
                    <a:pt x="823913" y="22024"/>
                  </a:cubicBezTo>
                  <a:cubicBezTo>
                    <a:pt x="823913" y="22024"/>
                    <a:pt x="823913" y="22024"/>
                    <a:pt x="77036" y="1315653"/>
                  </a:cubicBezTo>
                  <a:lnTo>
                    <a:pt x="44317" y="1372323"/>
                  </a:lnTo>
                  <a:lnTo>
                    <a:pt x="0" y="1372323"/>
                  </a:lnTo>
                  <a:lnTo>
                    <a:pt x="44515" y="1295221"/>
                  </a:lnTo>
                  <a:cubicBezTo>
                    <a:pt x="170443" y="1077107"/>
                    <a:pt x="394316" y="689348"/>
                    <a:pt x="79231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任意多边形 144"/>
            <p:cNvSpPr/>
            <p:nvPr>
              <p:custDataLst>
                <p:tags r:id="rId36"/>
              </p:custDataLst>
            </p:nvPr>
          </p:nvSpPr>
          <p:spPr>
            <a:xfrm>
              <a:off x="2753955" y="5509416"/>
              <a:ext cx="403655" cy="699151"/>
            </a:xfrm>
            <a:custGeom>
              <a:avLst/>
              <a:gdLst>
                <a:gd name="connsiteX0" fmla="*/ 403655 w 403655"/>
                <a:gd name="connsiteY0" fmla="*/ 0 h 699151"/>
                <a:gd name="connsiteX1" fmla="*/ 0 w 403655"/>
                <a:gd name="connsiteY1" fmla="*/ 699151 h 699151"/>
                <a:gd name="connsiteX2" fmla="*/ 82792 w 403655"/>
                <a:gd name="connsiteY2" fmla="*/ 478990 h 699151"/>
                <a:gd name="connsiteX3" fmla="*/ 254386 w 403655"/>
                <a:gd name="connsiteY3" fmla="*/ 181780 h 699151"/>
                <a:gd name="connsiteX4" fmla="*/ 403655 w 403655"/>
                <a:gd name="connsiteY4" fmla="*/ 0 h 69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655" h="699151">
                  <a:moveTo>
                    <a:pt x="403655" y="0"/>
                  </a:moveTo>
                  <a:cubicBezTo>
                    <a:pt x="403655" y="0"/>
                    <a:pt x="403655" y="0"/>
                    <a:pt x="0" y="699151"/>
                  </a:cubicBezTo>
                  <a:cubicBezTo>
                    <a:pt x="20719" y="628083"/>
                    <a:pt x="48861" y="553752"/>
                    <a:pt x="82792" y="478990"/>
                  </a:cubicBezTo>
                  <a:cubicBezTo>
                    <a:pt x="82792" y="478990"/>
                    <a:pt x="82792" y="478990"/>
                    <a:pt x="254386" y="181780"/>
                  </a:cubicBezTo>
                  <a:cubicBezTo>
                    <a:pt x="302167" y="115014"/>
                    <a:pt x="352467" y="53477"/>
                    <a:pt x="40365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任意多边形 143"/>
            <p:cNvSpPr/>
            <p:nvPr>
              <p:custDataLst>
                <p:tags r:id="rId37"/>
              </p:custDataLst>
            </p:nvPr>
          </p:nvSpPr>
          <p:spPr>
            <a:xfrm>
              <a:off x="3485039" y="5558808"/>
              <a:ext cx="783375" cy="1310608"/>
            </a:xfrm>
            <a:custGeom>
              <a:avLst/>
              <a:gdLst>
                <a:gd name="connsiteX0" fmla="*/ 756680 w 783375"/>
                <a:gd name="connsiteY0" fmla="*/ 0 h 1310608"/>
                <a:gd name="connsiteX1" fmla="*/ 783375 w 783375"/>
                <a:gd name="connsiteY1" fmla="*/ 30523 h 1310608"/>
                <a:gd name="connsiteX2" fmla="*/ 50163 w 783375"/>
                <a:gd name="connsiteY2" fmla="*/ 1300484 h 1310608"/>
                <a:gd name="connsiteX3" fmla="*/ 44318 w 783375"/>
                <a:gd name="connsiteY3" fmla="*/ 1310608 h 1310608"/>
                <a:gd name="connsiteX4" fmla="*/ 0 w 783375"/>
                <a:gd name="connsiteY4" fmla="*/ 1310608 h 1310608"/>
                <a:gd name="connsiteX5" fmla="*/ 14449 w 783375"/>
                <a:gd name="connsiteY5" fmla="*/ 1285582 h 1310608"/>
                <a:gd name="connsiteX6" fmla="*/ 756680 w 783375"/>
                <a:gd name="connsiteY6" fmla="*/ 0 h 13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375" h="1310608">
                  <a:moveTo>
                    <a:pt x="756680" y="0"/>
                  </a:moveTo>
                  <a:cubicBezTo>
                    <a:pt x="766124" y="9230"/>
                    <a:pt x="775567" y="18460"/>
                    <a:pt x="783375" y="30523"/>
                  </a:cubicBezTo>
                  <a:cubicBezTo>
                    <a:pt x="783375" y="30523"/>
                    <a:pt x="783375" y="30523"/>
                    <a:pt x="50163" y="1300484"/>
                  </a:cubicBezTo>
                  <a:lnTo>
                    <a:pt x="44318" y="1310608"/>
                  </a:lnTo>
                  <a:lnTo>
                    <a:pt x="0" y="1310608"/>
                  </a:lnTo>
                  <a:lnTo>
                    <a:pt x="14449" y="1285582"/>
                  </a:lnTo>
                  <a:cubicBezTo>
                    <a:pt x="139440" y="1069091"/>
                    <a:pt x="361647" y="684218"/>
                    <a:pt x="756680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任意多边形 142"/>
            <p:cNvSpPr/>
            <p:nvPr>
              <p:custDataLst>
                <p:tags r:id="rId38"/>
              </p:custDataLst>
            </p:nvPr>
          </p:nvSpPr>
          <p:spPr>
            <a:xfrm>
              <a:off x="3614023" y="5630782"/>
              <a:ext cx="736081" cy="1238634"/>
            </a:xfrm>
            <a:custGeom>
              <a:avLst/>
              <a:gdLst>
                <a:gd name="connsiteX0" fmla="*/ 715126 w 736081"/>
                <a:gd name="connsiteY0" fmla="*/ 0 h 1238634"/>
                <a:gd name="connsiteX1" fmla="*/ 736081 w 736081"/>
                <a:gd name="connsiteY1" fmla="*/ 40464 h 1238634"/>
                <a:gd name="connsiteX2" fmla="*/ 96173 w 736081"/>
                <a:gd name="connsiteY2" fmla="*/ 1148817 h 1238634"/>
                <a:gd name="connsiteX3" fmla="*/ 44317 w 736081"/>
                <a:gd name="connsiteY3" fmla="*/ 1238634 h 1238634"/>
                <a:gd name="connsiteX4" fmla="*/ 0 w 736081"/>
                <a:gd name="connsiteY4" fmla="*/ 1238634 h 1238634"/>
                <a:gd name="connsiteX5" fmla="*/ 46707 w 736081"/>
                <a:gd name="connsiteY5" fmla="*/ 1157736 h 1238634"/>
                <a:gd name="connsiteX6" fmla="*/ 715126 w 736081"/>
                <a:gd name="connsiteY6" fmla="*/ 0 h 123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081" h="1238634">
                  <a:moveTo>
                    <a:pt x="715126" y="0"/>
                  </a:moveTo>
                  <a:cubicBezTo>
                    <a:pt x="722930" y="12070"/>
                    <a:pt x="729915" y="25558"/>
                    <a:pt x="736081" y="40464"/>
                  </a:cubicBezTo>
                  <a:cubicBezTo>
                    <a:pt x="736081" y="40464"/>
                    <a:pt x="736081" y="40464"/>
                    <a:pt x="96173" y="1148817"/>
                  </a:cubicBezTo>
                  <a:lnTo>
                    <a:pt x="44317" y="1238634"/>
                  </a:lnTo>
                  <a:lnTo>
                    <a:pt x="0" y="1238634"/>
                  </a:lnTo>
                  <a:lnTo>
                    <a:pt x="46707" y="1157736"/>
                  </a:lnTo>
                  <a:cubicBezTo>
                    <a:pt x="176245" y="933368"/>
                    <a:pt x="383507" y="574381"/>
                    <a:pt x="715126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任意多边形 141"/>
            <p:cNvSpPr/>
            <p:nvPr>
              <p:custDataLst>
                <p:tags r:id="rId39"/>
              </p:custDataLst>
            </p:nvPr>
          </p:nvSpPr>
          <p:spPr>
            <a:xfrm>
              <a:off x="3743006" y="5718881"/>
              <a:ext cx="680330" cy="1150536"/>
            </a:xfrm>
            <a:custGeom>
              <a:avLst/>
              <a:gdLst>
                <a:gd name="connsiteX0" fmla="*/ 664262 w 680330"/>
                <a:gd name="connsiteY0" fmla="*/ 0 h 1150536"/>
                <a:gd name="connsiteX1" fmla="*/ 680330 w 680330"/>
                <a:gd name="connsiteY1" fmla="*/ 48930 h 1150536"/>
                <a:gd name="connsiteX2" fmla="*/ 75412 w 680330"/>
                <a:gd name="connsiteY2" fmla="*/ 1096678 h 1150536"/>
                <a:gd name="connsiteX3" fmla="*/ 44317 w 680330"/>
                <a:gd name="connsiteY3" fmla="*/ 1150536 h 1150536"/>
                <a:gd name="connsiteX4" fmla="*/ 0 w 680330"/>
                <a:gd name="connsiteY4" fmla="*/ 1150536 h 1150536"/>
                <a:gd name="connsiteX5" fmla="*/ 23987 w 680330"/>
                <a:gd name="connsiteY5" fmla="*/ 1108989 h 1150536"/>
                <a:gd name="connsiteX6" fmla="*/ 664262 w 680330"/>
                <a:gd name="connsiteY6" fmla="*/ 0 h 115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330" h="1150536">
                  <a:moveTo>
                    <a:pt x="664262" y="0"/>
                  </a:moveTo>
                  <a:cubicBezTo>
                    <a:pt x="670436" y="14894"/>
                    <a:pt x="675792" y="31204"/>
                    <a:pt x="680330" y="48930"/>
                  </a:cubicBezTo>
                  <a:cubicBezTo>
                    <a:pt x="680330" y="48930"/>
                    <a:pt x="680330" y="48930"/>
                    <a:pt x="75412" y="1096678"/>
                  </a:cubicBezTo>
                  <a:lnTo>
                    <a:pt x="44317" y="1150536"/>
                  </a:lnTo>
                  <a:lnTo>
                    <a:pt x="0" y="1150536"/>
                  </a:lnTo>
                  <a:lnTo>
                    <a:pt x="23987" y="1108989"/>
                  </a:lnTo>
                  <a:cubicBezTo>
                    <a:pt x="148072" y="894069"/>
                    <a:pt x="346606" y="550196"/>
                    <a:pt x="66426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任意多边形 140"/>
            <p:cNvSpPr/>
            <p:nvPr>
              <p:custDataLst>
                <p:tags r:id="rId40"/>
              </p:custDataLst>
            </p:nvPr>
          </p:nvSpPr>
          <p:spPr>
            <a:xfrm>
              <a:off x="3870035" y="5819324"/>
              <a:ext cx="614984" cy="1050093"/>
            </a:xfrm>
            <a:custGeom>
              <a:avLst/>
              <a:gdLst>
                <a:gd name="connsiteX0" fmla="*/ 606271 w 614984"/>
                <a:gd name="connsiteY0" fmla="*/ 0 h 1050093"/>
                <a:gd name="connsiteX1" fmla="*/ 614984 w 614984"/>
                <a:gd name="connsiteY1" fmla="*/ 61668 h 1050093"/>
                <a:gd name="connsiteX2" fmla="*/ 115513 w 614984"/>
                <a:gd name="connsiteY2" fmla="*/ 926777 h 1050093"/>
                <a:gd name="connsiteX3" fmla="*/ 44317 w 614984"/>
                <a:gd name="connsiteY3" fmla="*/ 1050093 h 1050093"/>
                <a:gd name="connsiteX4" fmla="*/ 0 w 614984"/>
                <a:gd name="connsiteY4" fmla="*/ 1050093 h 1050093"/>
                <a:gd name="connsiteX5" fmla="*/ 5653 w 614984"/>
                <a:gd name="connsiteY5" fmla="*/ 1040301 h 1050093"/>
                <a:gd name="connsiteX6" fmla="*/ 606271 w 614984"/>
                <a:gd name="connsiteY6" fmla="*/ 0 h 10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4984" h="1050093">
                  <a:moveTo>
                    <a:pt x="606271" y="0"/>
                  </a:moveTo>
                  <a:cubicBezTo>
                    <a:pt x="610685" y="19540"/>
                    <a:pt x="613590" y="40096"/>
                    <a:pt x="614984" y="61668"/>
                  </a:cubicBezTo>
                  <a:cubicBezTo>
                    <a:pt x="614984" y="61668"/>
                    <a:pt x="614984" y="61668"/>
                    <a:pt x="115513" y="926777"/>
                  </a:cubicBezTo>
                  <a:lnTo>
                    <a:pt x="44317" y="1050093"/>
                  </a:lnTo>
                  <a:lnTo>
                    <a:pt x="0" y="1050093"/>
                  </a:lnTo>
                  <a:lnTo>
                    <a:pt x="5653" y="1040301"/>
                  </a:lnTo>
                  <a:cubicBezTo>
                    <a:pt x="122052" y="838692"/>
                    <a:pt x="308290" y="516118"/>
                    <a:pt x="60627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任意多边形 139"/>
            <p:cNvSpPr/>
            <p:nvPr>
              <p:custDataLst>
                <p:tags r:id="rId41"/>
              </p:custDataLst>
            </p:nvPr>
          </p:nvSpPr>
          <p:spPr>
            <a:xfrm>
              <a:off x="3999017" y="5938200"/>
              <a:ext cx="538932" cy="931217"/>
            </a:xfrm>
            <a:custGeom>
              <a:avLst/>
              <a:gdLst>
                <a:gd name="connsiteX0" fmla="*/ 537639 w 538932"/>
                <a:gd name="connsiteY0" fmla="*/ 0 h 931217"/>
                <a:gd name="connsiteX1" fmla="*/ 537322 w 538932"/>
                <a:gd name="connsiteY1" fmla="*/ 77309 h 931217"/>
                <a:gd name="connsiteX2" fmla="*/ 98704 w 538932"/>
                <a:gd name="connsiteY2" fmla="*/ 837017 h 931217"/>
                <a:gd name="connsiteX3" fmla="*/ 44318 w 538932"/>
                <a:gd name="connsiteY3" fmla="*/ 931217 h 931217"/>
                <a:gd name="connsiteX4" fmla="*/ 0 w 538932"/>
                <a:gd name="connsiteY4" fmla="*/ 931217 h 931217"/>
                <a:gd name="connsiteX5" fmla="*/ 50362 w 538932"/>
                <a:gd name="connsiteY5" fmla="*/ 843989 h 931217"/>
                <a:gd name="connsiteX6" fmla="*/ 537639 w 538932"/>
                <a:gd name="connsiteY6" fmla="*/ 0 h 9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32" h="931217">
                  <a:moveTo>
                    <a:pt x="537639" y="0"/>
                  </a:moveTo>
                  <a:cubicBezTo>
                    <a:pt x="539590" y="23807"/>
                    <a:pt x="539211" y="50049"/>
                    <a:pt x="537322" y="77309"/>
                  </a:cubicBezTo>
                  <a:cubicBezTo>
                    <a:pt x="537322" y="77309"/>
                    <a:pt x="537322" y="77309"/>
                    <a:pt x="98704" y="837017"/>
                  </a:cubicBezTo>
                  <a:lnTo>
                    <a:pt x="44318" y="931217"/>
                  </a:lnTo>
                  <a:lnTo>
                    <a:pt x="0" y="931217"/>
                  </a:lnTo>
                  <a:lnTo>
                    <a:pt x="50362" y="843989"/>
                  </a:lnTo>
                  <a:cubicBezTo>
                    <a:pt x="156981" y="659318"/>
                    <a:pt x="312064" y="390707"/>
                    <a:pt x="537639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任意多边形 138"/>
            <p:cNvSpPr/>
            <p:nvPr>
              <p:custDataLst>
                <p:tags r:id="rId42"/>
              </p:custDataLst>
            </p:nvPr>
          </p:nvSpPr>
          <p:spPr>
            <a:xfrm>
              <a:off x="4128002" y="6080530"/>
              <a:ext cx="455464" cy="788887"/>
            </a:xfrm>
            <a:custGeom>
              <a:avLst/>
              <a:gdLst>
                <a:gd name="connsiteX0" fmla="*/ 455464 w 455464"/>
                <a:gd name="connsiteY0" fmla="*/ 0 h 788887"/>
                <a:gd name="connsiteX1" fmla="*/ 440416 w 455464"/>
                <a:gd name="connsiteY1" fmla="*/ 102823 h 788887"/>
                <a:gd name="connsiteX2" fmla="*/ 88431 w 455464"/>
                <a:gd name="connsiteY2" fmla="*/ 712479 h 788887"/>
                <a:gd name="connsiteX3" fmla="*/ 44317 w 455464"/>
                <a:gd name="connsiteY3" fmla="*/ 788887 h 788887"/>
                <a:gd name="connsiteX4" fmla="*/ 0 w 455464"/>
                <a:gd name="connsiteY4" fmla="*/ 788887 h 788887"/>
                <a:gd name="connsiteX5" fmla="*/ 35594 w 455464"/>
                <a:gd name="connsiteY5" fmla="*/ 727235 h 788887"/>
                <a:gd name="connsiteX6" fmla="*/ 455464 w 455464"/>
                <a:gd name="connsiteY6" fmla="*/ 0 h 78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464" h="788887">
                  <a:moveTo>
                    <a:pt x="455464" y="0"/>
                  </a:moveTo>
                  <a:cubicBezTo>
                    <a:pt x="451686" y="33729"/>
                    <a:pt x="447216" y="67059"/>
                    <a:pt x="440416" y="102823"/>
                  </a:cubicBezTo>
                  <a:cubicBezTo>
                    <a:pt x="440416" y="102823"/>
                    <a:pt x="440416" y="102823"/>
                    <a:pt x="88431" y="712479"/>
                  </a:cubicBezTo>
                  <a:lnTo>
                    <a:pt x="44317" y="788887"/>
                  </a:lnTo>
                  <a:lnTo>
                    <a:pt x="0" y="788887"/>
                  </a:lnTo>
                  <a:lnTo>
                    <a:pt x="35594" y="727235"/>
                  </a:lnTo>
                  <a:cubicBezTo>
                    <a:pt x="127465" y="568111"/>
                    <a:pt x="261094" y="336658"/>
                    <a:pt x="45546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任意多边形 137"/>
            <p:cNvSpPr/>
            <p:nvPr>
              <p:custDataLst>
                <p:tags r:id="rId43"/>
              </p:custDataLst>
            </p:nvPr>
          </p:nvSpPr>
          <p:spPr>
            <a:xfrm>
              <a:off x="4256988" y="6262435"/>
              <a:ext cx="350441" cy="606982"/>
            </a:xfrm>
            <a:custGeom>
              <a:avLst/>
              <a:gdLst>
                <a:gd name="connsiteX0" fmla="*/ 350441 w 350441"/>
                <a:gd name="connsiteY0" fmla="*/ 0 h 606982"/>
                <a:gd name="connsiteX1" fmla="*/ 302636 w 350441"/>
                <a:gd name="connsiteY1" fmla="*/ 159559 h 606982"/>
                <a:gd name="connsiteX2" fmla="*/ 92049 w 350441"/>
                <a:gd name="connsiteY2" fmla="*/ 524307 h 606982"/>
                <a:gd name="connsiteX3" fmla="*/ 44317 w 350441"/>
                <a:gd name="connsiteY3" fmla="*/ 606982 h 606982"/>
                <a:gd name="connsiteX4" fmla="*/ 0 w 350441"/>
                <a:gd name="connsiteY4" fmla="*/ 606982 h 606982"/>
                <a:gd name="connsiteX5" fmla="*/ 28827 w 350441"/>
                <a:gd name="connsiteY5" fmla="*/ 557052 h 606982"/>
                <a:gd name="connsiteX6" fmla="*/ 350441 w 350441"/>
                <a:gd name="connsiteY6" fmla="*/ 0 h 6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441" h="606982">
                  <a:moveTo>
                    <a:pt x="350441" y="0"/>
                  </a:moveTo>
                  <a:cubicBezTo>
                    <a:pt x="338221" y="51550"/>
                    <a:pt x="322286" y="104737"/>
                    <a:pt x="302636" y="159559"/>
                  </a:cubicBezTo>
                  <a:cubicBezTo>
                    <a:pt x="302636" y="159559"/>
                    <a:pt x="302636" y="159559"/>
                    <a:pt x="92049" y="524307"/>
                  </a:cubicBezTo>
                  <a:lnTo>
                    <a:pt x="44317" y="606982"/>
                  </a:lnTo>
                  <a:lnTo>
                    <a:pt x="0" y="606982"/>
                  </a:lnTo>
                  <a:lnTo>
                    <a:pt x="28827" y="557052"/>
                  </a:lnTo>
                  <a:cubicBezTo>
                    <a:pt x="99198" y="435165"/>
                    <a:pt x="201556" y="257876"/>
                    <a:pt x="35044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任意多边形 136"/>
            <p:cNvSpPr/>
            <p:nvPr>
              <p:custDataLst>
                <p:tags r:id="rId44"/>
              </p:custDataLst>
            </p:nvPr>
          </p:nvSpPr>
          <p:spPr>
            <a:xfrm>
              <a:off x="4384017" y="6554888"/>
              <a:ext cx="181594" cy="314529"/>
            </a:xfrm>
            <a:custGeom>
              <a:avLst/>
              <a:gdLst>
                <a:gd name="connsiteX0" fmla="*/ 181594 w 181594"/>
                <a:gd name="connsiteY0" fmla="*/ 0 h 314529"/>
                <a:gd name="connsiteX1" fmla="*/ 100989 w 181594"/>
                <a:gd name="connsiteY1" fmla="*/ 187001 h 314529"/>
                <a:gd name="connsiteX2" fmla="*/ 44195 w 181594"/>
                <a:gd name="connsiteY2" fmla="*/ 273100 h 314529"/>
                <a:gd name="connsiteX3" fmla="*/ 9396 w 181594"/>
                <a:gd name="connsiteY3" fmla="*/ 314529 h 314529"/>
                <a:gd name="connsiteX4" fmla="*/ 0 w 181594"/>
                <a:gd name="connsiteY4" fmla="*/ 314529 h 314529"/>
                <a:gd name="connsiteX5" fmla="*/ 181594 w 181594"/>
                <a:gd name="connsiteY5" fmla="*/ 0 h 31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594" h="314529">
                  <a:moveTo>
                    <a:pt x="181594" y="0"/>
                  </a:moveTo>
                  <a:cubicBezTo>
                    <a:pt x="162164" y="64117"/>
                    <a:pt x="136056" y="126263"/>
                    <a:pt x="100989" y="187001"/>
                  </a:cubicBezTo>
                  <a:cubicBezTo>
                    <a:pt x="83455" y="217370"/>
                    <a:pt x="64497" y="245976"/>
                    <a:pt x="44195" y="273100"/>
                  </a:cubicBezTo>
                  <a:lnTo>
                    <a:pt x="9396" y="314529"/>
                  </a:lnTo>
                  <a:lnTo>
                    <a:pt x="0" y="314529"/>
                  </a:lnTo>
                  <a:lnTo>
                    <a:pt x="181594" y="0"/>
                  </a:ln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1" name="组合 50"/>
          <p:cNvGrpSpPr/>
          <p:nvPr>
            <p:custDataLst>
              <p:tags r:id="rId45"/>
            </p:custDataLst>
          </p:nvPr>
        </p:nvGrpSpPr>
        <p:grpSpPr>
          <a:xfrm>
            <a:off x="9044119" y="-5603"/>
            <a:ext cx="2624337" cy="2103905"/>
            <a:chOff x="9044119" y="-15877"/>
            <a:chExt cx="2624337" cy="2103905"/>
          </a:xfrm>
        </p:grpSpPr>
        <p:sp>
          <p:nvSpPr>
            <p:cNvPr id="52" name="任意多边形 122"/>
            <p:cNvSpPr/>
            <p:nvPr>
              <p:custDataLst>
                <p:tags r:id="rId46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任意多边形 121"/>
            <p:cNvSpPr/>
            <p:nvPr>
              <p:custDataLst>
                <p:tags r:id="rId47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任意多边形 120"/>
            <p:cNvSpPr/>
            <p:nvPr>
              <p:custDataLst>
                <p:tags r:id="rId48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任意多边形 119"/>
            <p:cNvSpPr/>
            <p:nvPr>
              <p:custDataLst>
                <p:tags r:id="rId49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任意多边形 118"/>
            <p:cNvSpPr/>
            <p:nvPr>
              <p:custDataLst>
                <p:tags r:id="rId50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任意多边形 117"/>
            <p:cNvSpPr/>
            <p:nvPr>
              <p:custDataLst>
                <p:tags r:id="rId51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任意多边形 116"/>
            <p:cNvSpPr/>
            <p:nvPr>
              <p:custDataLst>
                <p:tags r:id="rId52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任意多边形 115"/>
            <p:cNvSpPr/>
            <p:nvPr>
              <p:custDataLst>
                <p:tags r:id="rId53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任意多边形 114"/>
            <p:cNvSpPr/>
            <p:nvPr>
              <p:custDataLst>
                <p:tags r:id="rId54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任意多边形 113"/>
            <p:cNvSpPr/>
            <p:nvPr>
              <p:custDataLst>
                <p:tags r:id="rId55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任意多边形 112"/>
            <p:cNvSpPr/>
            <p:nvPr>
              <p:custDataLst>
                <p:tags r:id="rId56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任意多边形 111"/>
            <p:cNvSpPr/>
            <p:nvPr>
              <p:custDataLst>
                <p:tags r:id="rId57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任意多边形 110"/>
            <p:cNvSpPr/>
            <p:nvPr>
              <p:custDataLst>
                <p:tags r:id="rId58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任意多边形 109"/>
            <p:cNvSpPr/>
            <p:nvPr>
              <p:custDataLst>
                <p:tags r:id="rId59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任意多边形 108"/>
            <p:cNvSpPr/>
            <p:nvPr>
              <p:custDataLst>
                <p:tags r:id="rId60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任意多边形 107"/>
            <p:cNvSpPr/>
            <p:nvPr>
              <p:custDataLst>
                <p:tags r:id="rId61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任意多边形 106"/>
            <p:cNvSpPr/>
            <p:nvPr>
              <p:custDataLst>
                <p:tags r:id="rId62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9" name="组合 68"/>
          <p:cNvGrpSpPr/>
          <p:nvPr>
            <p:custDataLst>
              <p:tags r:id="rId63"/>
            </p:custDataLst>
          </p:nvPr>
        </p:nvGrpSpPr>
        <p:grpSpPr>
          <a:xfrm>
            <a:off x="3948556" y="-5638"/>
            <a:ext cx="842959" cy="675792"/>
            <a:chOff x="3948556" y="-15912"/>
            <a:chExt cx="842959" cy="675792"/>
          </a:xfrm>
        </p:grpSpPr>
        <p:sp>
          <p:nvSpPr>
            <p:cNvPr id="70" name="任意多边形 122"/>
            <p:cNvSpPr/>
            <p:nvPr>
              <p:custDataLst>
                <p:tags r:id="rId64"/>
              </p:custDataLst>
            </p:nvPr>
          </p:nvSpPr>
          <p:spPr>
            <a:xfrm>
              <a:off x="3948556" y="-15912"/>
              <a:ext cx="130984" cy="226872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任意多边形 121"/>
            <p:cNvSpPr/>
            <p:nvPr>
              <p:custDataLst>
                <p:tags r:id="rId65"/>
              </p:custDataLst>
            </p:nvPr>
          </p:nvSpPr>
          <p:spPr>
            <a:xfrm>
              <a:off x="3953295" y="-15912"/>
              <a:ext cx="184906" cy="320267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任意多边形 120"/>
            <p:cNvSpPr/>
            <p:nvPr>
              <p:custDataLst>
                <p:tags r:id="rId66"/>
              </p:custDataLst>
            </p:nvPr>
          </p:nvSpPr>
          <p:spPr>
            <a:xfrm>
              <a:off x="3970839" y="-15912"/>
              <a:ext cx="225136" cy="389946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任意多边形 119"/>
            <p:cNvSpPr/>
            <p:nvPr>
              <p:custDataLst>
                <p:tags r:id="rId67"/>
              </p:custDataLst>
            </p:nvPr>
          </p:nvSpPr>
          <p:spPr>
            <a:xfrm>
              <a:off x="3993516" y="-15912"/>
              <a:ext cx="261121" cy="448012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任意多边形 118"/>
            <p:cNvSpPr/>
            <p:nvPr>
              <p:custDataLst>
                <p:tags r:id="rId68"/>
              </p:custDataLst>
            </p:nvPr>
          </p:nvSpPr>
          <p:spPr>
            <a:xfrm>
              <a:off x="4020322" y="-15912"/>
              <a:ext cx="292975" cy="49674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任意多边形 117"/>
            <p:cNvSpPr/>
            <p:nvPr>
              <p:custDataLst>
                <p:tags r:id="rId69"/>
              </p:custDataLst>
            </p:nvPr>
          </p:nvSpPr>
          <p:spPr>
            <a:xfrm>
              <a:off x="4052100" y="-15912"/>
              <a:ext cx="319859" cy="53814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任意多边形 116"/>
            <p:cNvSpPr/>
            <p:nvPr>
              <p:custDataLst>
                <p:tags r:id="rId70"/>
              </p:custDataLst>
            </p:nvPr>
          </p:nvSpPr>
          <p:spPr>
            <a:xfrm>
              <a:off x="4088088" y="-15912"/>
              <a:ext cx="342534" cy="573545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任意多边形 115"/>
            <p:cNvSpPr/>
            <p:nvPr>
              <p:custDataLst>
                <p:tags r:id="rId71"/>
              </p:custDataLst>
            </p:nvPr>
          </p:nvSpPr>
          <p:spPr>
            <a:xfrm>
              <a:off x="4126493" y="-15912"/>
              <a:ext cx="361902" cy="603227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任意多边形 114"/>
            <p:cNvSpPr/>
            <p:nvPr>
              <p:custDataLst>
                <p:tags r:id="rId72"/>
              </p:custDataLst>
            </p:nvPr>
          </p:nvSpPr>
          <p:spPr>
            <a:xfrm>
              <a:off x="4169001" y="-15912"/>
              <a:ext cx="378056" cy="627340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任意多边形 113"/>
            <p:cNvSpPr/>
            <p:nvPr>
              <p:custDataLst>
                <p:tags r:id="rId73"/>
              </p:custDataLst>
            </p:nvPr>
          </p:nvSpPr>
          <p:spPr>
            <a:xfrm>
              <a:off x="4214536" y="-15912"/>
              <a:ext cx="391182" cy="646209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任意多边形 112"/>
            <p:cNvSpPr/>
            <p:nvPr>
              <p:custDataLst>
                <p:tags r:id="rId74"/>
              </p:custDataLst>
            </p:nvPr>
          </p:nvSpPr>
          <p:spPr>
            <a:xfrm>
              <a:off x="4262766" y="-15912"/>
              <a:ext cx="401613" cy="660830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任意多边形 111"/>
            <p:cNvSpPr/>
            <p:nvPr>
              <p:custDataLst>
                <p:tags r:id="rId75"/>
              </p:custDataLst>
            </p:nvPr>
          </p:nvSpPr>
          <p:spPr>
            <a:xfrm>
              <a:off x="4315229" y="-11749"/>
              <a:ext cx="392560" cy="667277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任意多边形 110"/>
            <p:cNvSpPr/>
            <p:nvPr>
              <p:custDataLst>
                <p:tags r:id="rId76"/>
              </p:custDataLst>
            </p:nvPr>
          </p:nvSpPr>
          <p:spPr>
            <a:xfrm>
              <a:off x="4370490" y="33932"/>
              <a:ext cx="365354" cy="625948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任意多边形 109"/>
            <p:cNvSpPr/>
            <p:nvPr>
              <p:custDataLst>
                <p:tags r:id="rId77"/>
              </p:custDataLst>
            </p:nvPr>
          </p:nvSpPr>
          <p:spPr>
            <a:xfrm>
              <a:off x="4431035" y="87998"/>
              <a:ext cx="328880" cy="568619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任意多边形 108"/>
            <p:cNvSpPr/>
            <p:nvPr>
              <p:custDataLst>
                <p:tags r:id="rId78"/>
              </p:custDataLst>
            </p:nvPr>
          </p:nvSpPr>
          <p:spPr>
            <a:xfrm>
              <a:off x="4497739" y="152729"/>
              <a:ext cx="282878" cy="489959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任意多边形 107"/>
            <p:cNvSpPr/>
            <p:nvPr>
              <p:custDataLst>
                <p:tags r:id="rId79"/>
              </p:custDataLst>
            </p:nvPr>
          </p:nvSpPr>
          <p:spPr>
            <a:xfrm>
              <a:off x="4574834" y="235459"/>
              <a:ext cx="216681" cy="375302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任意多边形 106"/>
            <p:cNvSpPr/>
            <p:nvPr>
              <p:custDataLst>
                <p:tags r:id="rId80"/>
              </p:custDataLst>
            </p:nvPr>
          </p:nvSpPr>
          <p:spPr>
            <a:xfrm>
              <a:off x="4680513" y="368466"/>
              <a:ext cx="91984" cy="159320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7" name="组合 86"/>
          <p:cNvGrpSpPr/>
          <p:nvPr>
            <p:custDataLst>
              <p:tags r:id="rId81"/>
            </p:custDataLst>
          </p:nvPr>
        </p:nvGrpSpPr>
        <p:grpSpPr>
          <a:xfrm rot="5400000" flipV="1">
            <a:off x="8242798" y="3217339"/>
            <a:ext cx="2499854" cy="423321"/>
            <a:chOff x="4846073" y="4928576"/>
            <a:chExt cx="2499854" cy="423321"/>
          </a:xfrm>
          <a:solidFill>
            <a:srgbClr val="B8CD32"/>
          </a:solidFill>
        </p:grpSpPr>
        <p:cxnSp>
          <p:nvCxnSpPr>
            <p:cNvPr id="88" name="直接连接符 87"/>
            <p:cNvCxnSpPr/>
            <p:nvPr>
              <p:custDataLst>
                <p:tags r:id="rId82"/>
              </p:custDataLst>
            </p:nvPr>
          </p:nvCxnSpPr>
          <p:spPr>
            <a:xfrm flipV="1">
              <a:off x="7345927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>
              <p:custDataLst>
                <p:tags r:id="rId83"/>
              </p:custDataLst>
            </p:nvPr>
          </p:nvCxnSpPr>
          <p:spPr>
            <a:xfrm rot="10800000">
              <a:off x="4846074" y="5258793"/>
              <a:ext cx="2499853" cy="0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>
              <p:custDataLst>
                <p:tags r:id="rId84"/>
              </p:custDataLst>
            </p:nvPr>
          </p:nvCxnSpPr>
          <p:spPr>
            <a:xfrm flipV="1">
              <a:off x="4846073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>
            <p:custDataLst>
              <p:tags r:id="rId85"/>
            </p:custDataLst>
          </p:nvPr>
        </p:nvGrpSpPr>
        <p:grpSpPr>
          <a:xfrm rot="5400000">
            <a:off x="1559700" y="3106989"/>
            <a:ext cx="2499854" cy="644021"/>
            <a:chOff x="4846073" y="4936838"/>
            <a:chExt cx="2499854" cy="644021"/>
          </a:xfrm>
        </p:grpSpPr>
        <p:cxnSp>
          <p:nvCxnSpPr>
            <p:cNvPr id="92" name="直接连接符 91"/>
            <p:cNvCxnSpPr/>
            <p:nvPr>
              <p:custDataLst>
                <p:tags r:id="rId86"/>
              </p:custDataLst>
            </p:nvPr>
          </p:nvCxnSpPr>
          <p:spPr>
            <a:xfrm flipV="1">
              <a:off x="7345927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>
              <p:custDataLst>
                <p:tags r:id="rId87"/>
              </p:custDataLst>
            </p:nvPr>
          </p:nvCxnSpPr>
          <p:spPr>
            <a:xfrm rot="10800000">
              <a:off x="4846074" y="5487382"/>
              <a:ext cx="2499853" cy="0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>
              <p:custDataLst>
                <p:tags r:id="rId88"/>
              </p:custDataLst>
            </p:nvPr>
          </p:nvCxnSpPr>
          <p:spPr>
            <a:xfrm flipV="1">
              <a:off x="4846073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9"/>
            </p:custDataLst>
          </p:nvPr>
        </p:nvSpPr>
        <p:spPr>
          <a:xfrm>
            <a:off x="3376054" y="2898183"/>
            <a:ext cx="5439892" cy="1061634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90"/>
            </p:custDataLst>
          </p:nvPr>
        </p:nvSpPr>
        <p:spPr>
          <a:xfrm>
            <a:off x="3376054" y="4047036"/>
            <a:ext cx="5439892" cy="862218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1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92389BDA-CB19-408D-87C9-523E8B292D6F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3887" y="406800"/>
            <a:ext cx="10944226" cy="863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23888" y="1414800"/>
            <a:ext cx="5400000" cy="4896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dirty="0"/>
            </a:lvl1pPr>
            <a:lvl2pPr>
              <a:defRPr lang="zh-CN" altLang="en-US" dirty="0"/>
            </a:lvl2pPr>
            <a:lvl3pPr>
              <a:defRPr lang="zh-CN" altLang="en-US" dirty="0"/>
            </a:lvl3pPr>
            <a:lvl4pPr>
              <a:defRPr lang="zh-CN" altLang="en-US" dirty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68114" y="1414800"/>
            <a:ext cx="5400000" cy="4896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3888" y="406800"/>
            <a:ext cx="10944225" cy="864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23887" y="1414799"/>
            <a:ext cx="5400000" cy="862537"/>
          </a:xfrm>
        </p:spPr>
        <p:txBody>
          <a:bodyPr anchor="b"/>
          <a:lstStyle>
            <a:lvl1pPr marL="0" indent="0">
              <a:buNone/>
              <a:defRPr sz="2400" b="1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" y="2424217"/>
            <a:ext cx="5400000" cy="388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66800" y="1414799"/>
            <a:ext cx="5400000" cy="862537"/>
          </a:xfrm>
        </p:spPr>
        <p:txBody>
          <a:bodyPr anchor="b"/>
          <a:lstStyle>
            <a:lvl1pPr marL="0" indent="0">
              <a:buNone/>
              <a:defRPr sz="2400" b="1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66800" y="2424217"/>
            <a:ext cx="5400000" cy="388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299DC12-85E7-4662-9733-FA0D798FE176}" type="slidenum">
              <a:rPr lang="zh-CN" altLang="en-US"/>
            </a:fld>
            <a:endParaRPr lang="zh-CN" altLang="en-US"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3887" y="406800"/>
            <a:ext cx="10944225" cy="863601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22800" y="1412875"/>
            <a:ext cx="6913236" cy="4895937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7680960" y="1414800"/>
            <a:ext cx="3887971" cy="4895937"/>
          </a:xfrm>
        </p:spPr>
        <p:txBody>
          <a:bodyPr>
            <a:normAutofit/>
          </a:bodyPr>
          <a:lstStyle>
            <a:lvl1pPr marL="285750" indent="-285750">
              <a:buFont typeface="Arial" panose="020B0604020202090204" pitchFamily="34" charset="0"/>
              <a:buChar char="•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199688" y="406800"/>
            <a:ext cx="1368424" cy="5903913"/>
          </a:xfrm>
        </p:spPr>
        <p:txBody>
          <a:bodyPr vert="eaVert"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23887" y="406800"/>
            <a:ext cx="9432926" cy="590391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344.xml"/><Relationship Id="rId16" Type="http://schemas.openxmlformats.org/officeDocument/2006/relationships/tags" Target="../tags/tag343.xml"/><Relationship Id="rId15" Type="http://schemas.openxmlformats.org/officeDocument/2006/relationships/tags" Target="../tags/tag342.xml"/><Relationship Id="rId14" Type="http://schemas.openxmlformats.org/officeDocument/2006/relationships/tags" Target="../tags/tag341.xml"/><Relationship Id="rId13" Type="http://schemas.openxmlformats.org/officeDocument/2006/relationships/tags" Target="../tags/tag340.xml"/><Relationship Id="rId12" Type="http://schemas.openxmlformats.org/officeDocument/2006/relationships/tags" Target="../tags/tag33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3888" y="407239"/>
            <a:ext cx="10944225" cy="864000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3888" y="1414800"/>
            <a:ext cx="10944225" cy="4895850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9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54680" y="2209800"/>
            <a:ext cx="8046085" cy="1515745"/>
          </a:xfrm>
        </p:spPr>
        <p:txBody>
          <a:bodyPr>
            <a:normAutofit fontScale="90000"/>
          </a:bodyPr>
          <a:p>
            <a:r>
              <a:rPr lang="en-US" altLang="zh-CN"/>
              <a:t>ReactNative</a:t>
            </a:r>
            <a:r>
              <a:rPr lang="zh-CN" altLang="en-US"/>
              <a:t>开发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2415" y="2372360"/>
            <a:ext cx="1721485" cy="13531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开发环境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/>
            </a:pPr>
            <a:r>
              <a:rPr lang="en-US" altLang="zh-CN" sz="2400"/>
              <a:t>Node 8 +</a:t>
            </a:r>
            <a:endParaRPr lang="zh-CN" altLang="en-US" sz="240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/>
              <a:t>Xcode</a:t>
            </a:r>
            <a:endParaRPr lang="en-US" altLang="zh-CN" sz="240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/>
              <a:t>Android Studio</a:t>
            </a:r>
            <a:endParaRPr lang="en-US" altLang="zh-CN" sz="240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/>
              <a:t>Atom</a:t>
            </a:r>
            <a:r>
              <a:rPr lang="zh-CN" altLang="en-US" sz="2400"/>
              <a:t>（或其他文本编辑工具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3095" y="1641475"/>
            <a:ext cx="1892300" cy="1549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680" y="1565275"/>
            <a:ext cx="1765300" cy="1625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680" y="3682365"/>
            <a:ext cx="1638300" cy="1536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React Native</a:t>
            </a:r>
            <a:r>
              <a:rPr lang="zh-CN" altLang="en-US"/>
              <a:t>相关资料网站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英文</a:t>
            </a:r>
            <a:r>
              <a:rPr lang="zh-CN" altLang="en-US" sz="2800"/>
              <a:t>官网：</a:t>
            </a:r>
            <a:r>
              <a:rPr lang="zh-CN" altLang="en-US" sz="2800"/>
              <a:t>https://facebook.github.io/react-native/</a:t>
            </a:r>
            <a:endParaRPr lang="zh-CN" altLang="en-US" sz="2800"/>
          </a:p>
          <a:p>
            <a:r>
              <a:rPr lang="zh-CN" altLang="en-US" sz="2800"/>
              <a:t>中文网站：https://reactnative.cn/</a:t>
            </a:r>
            <a:endParaRPr lang="zh-CN" altLang="en-US" sz="2800"/>
          </a:p>
          <a:p>
            <a:r>
              <a:rPr lang="zh-CN" altLang="en-US" sz="2800"/>
              <a:t>开源平台</a:t>
            </a:r>
            <a:r>
              <a:rPr lang="en-US" altLang="zh-CN" sz="2800"/>
              <a:t>GitHub</a:t>
            </a:r>
            <a:r>
              <a:rPr lang="zh-CN" altLang="en-US" sz="2800"/>
              <a:t>：https://github.com/</a:t>
            </a:r>
            <a:endParaRPr lang="zh-CN" altLang="en-US" sz="2800"/>
          </a:p>
          <a:p>
            <a:r>
              <a:rPr lang="zh-CN" altLang="en-US" sz="2800"/>
              <a:t>对象数组操作库</a:t>
            </a:r>
            <a:r>
              <a:rPr lang="en-US" sz="2800"/>
              <a:t>Lodash</a:t>
            </a:r>
            <a:r>
              <a:rPr lang="zh-CN" altLang="en-US" sz="2800"/>
              <a:t>：https://lodash.com/</a:t>
            </a:r>
            <a:endParaRPr lang="zh-CN" altLang="en-US" sz="2800"/>
          </a:p>
          <a:p>
            <a:r>
              <a:rPr lang="zh-CN" altLang="en-US" sz="2800"/>
              <a:t>日期时间库</a:t>
            </a:r>
            <a:r>
              <a:rPr lang="en-US" altLang="zh-CN" sz="2800"/>
              <a:t>Moment</a:t>
            </a:r>
            <a:r>
              <a:rPr lang="zh-CN" altLang="en-US" sz="2800"/>
              <a:t>：http://momentjs.cn/</a:t>
            </a:r>
            <a:endParaRPr lang="zh-CN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创建项目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安装脚手架</a:t>
            </a:r>
            <a:endParaRPr lang="zh-CN" altLang="en-US" sz="2800"/>
          </a:p>
          <a:p>
            <a:pPr lvl="1"/>
            <a:r>
              <a:rPr lang="zh-CN" altLang="en-US" sz="2800"/>
              <a:t>npm install -g react-native-cli</a:t>
            </a:r>
            <a:endParaRPr lang="zh-CN" altLang="en-US" sz="2800"/>
          </a:p>
          <a:p>
            <a:pPr lvl="1"/>
            <a:endParaRPr lang="zh-CN" altLang="en-US" sz="2800"/>
          </a:p>
          <a:p>
            <a:pPr lvl="0"/>
            <a:r>
              <a:rPr lang="zh-CN" altLang="en-US" sz="2800"/>
              <a:t>创建项目</a:t>
            </a:r>
            <a:endParaRPr lang="zh-CN" altLang="en-US" sz="2800"/>
          </a:p>
          <a:p>
            <a:pPr lvl="1"/>
            <a:r>
              <a:rPr lang="zh-CN" altLang="en-US" sz="2800"/>
              <a:t>react-native init </a:t>
            </a:r>
            <a:r>
              <a:rPr lang="en-US" altLang="zh-CN" sz="2800">
                <a:solidFill>
                  <a:srgbClr val="FF0000"/>
                </a:solidFill>
              </a:rPr>
              <a:t>linkgap</a:t>
            </a:r>
            <a:endParaRPr lang="en-US" altLang="zh-CN" sz="2800">
              <a:solidFill>
                <a:srgbClr val="FF0000"/>
              </a:solidFill>
            </a:endParaRPr>
          </a:p>
          <a:p>
            <a:pPr lvl="1"/>
            <a:endParaRPr lang="en-US" altLang="zh-CN" sz="2800">
              <a:solidFill>
                <a:srgbClr val="FF0000"/>
              </a:solidFill>
            </a:endParaRPr>
          </a:p>
          <a:p>
            <a:pPr lvl="0"/>
            <a:r>
              <a:rPr lang="zh-CN" altLang="en-US" sz="2800">
                <a:solidFill>
                  <a:schemeClr val="tx1"/>
                </a:solidFill>
              </a:rPr>
              <a:t>更多资料：</a:t>
            </a:r>
            <a:endParaRPr lang="zh-CN" altLang="en-US" sz="2800">
              <a:solidFill>
                <a:srgbClr val="FF0000"/>
              </a:solidFill>
            </a:endParaRPr>
          </a:p>
          <a:p>
            <a:pPr lvl="1"/>
            <a:r>
              <a:rPr lang="zh-CN" altLang="en-US" sz="2800">
                <a:sym typeface="+mn-ea"/>
              </a:rPr>
              <a:t>https://reactnative.cn/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NodeJS</a:t>
            </a:r>
            <a:r>
              <a:rPr lang="zh-CN" altLang="en-US"/>
              <a:t>项目特点（ </a:t>
            </a:r>
            <a:r>
              <a:rPr lang="en-US" altLang="zh-CN"/>
              <a:t>1 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目录下包含</a:t>
            </a:r>
            <a:r>
              <a:rPr lang="en-US" altLang="zh-CN" sz="2800"/>
              <a:t>package.json</a:t>
            </a:r>
            <a:endParaRPr lang="en-US" altLang="zh-CN" sz="2800"/>
          </a:p>
          <a:p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0655" y="645160"/>
            <a:ext cx="6219190" cy="52146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NodeJS</a:t>
            </a:r>
            <a:r>
              <a:rPr lang="zh-CN" altLang="en-US">
                <a:sym typeface="+mn-ea"/>
              </a:rPr>
              <a:t>项目特点（ </a:t>
            </a:r>
            <a:r>
              <a:rPr lang="en-US" altLang="zh-CN">
                <a:sym typeface="+mn-ea"/>
              </a:rPr>
              <a:t>2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使用</a:t>
            </a:r>
            <a:r>
              <a:rPr lang="en-US" altLang="zh-CN" sz="2800">
                <a:sym typeface="+mn-ea"/>
              </a:rPr>
              <a:t>npm install </a:t>
            </a:r>
            <a:r>
              <a:rPr lang="zh-CN" altLang="en-US" sz="2800">
                <a:sym typeface="+mn-ea"/>
              </a:rPr>
              <a:t>或</a:t>
            </a:r>
            <a:r>
              <a:rPr lang="en-US" altLang="zh-CN" sz="2800">
                <a:sym typeface="+mn-ea"/>
              </a:rPr>
              <a:t>yarn</a:t>
            </a:r>
            <a:r>
              <a:rPr lang="zh-CN" altLang="en-US" sz="2800">
                <a:sym typeface="+mn-ea"/>
              </a:rPr>
              <a:t>安装依赖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使用</a:t>
            </a:r>
            <a:r>
              <a:rPr lang="en-US" altLang="zh-CN" sz="2800">
                <a:sym typeface="+mn-ea"/>
              </a:rPr>
              <a:t>npm install lodash --save </a:t>
            </a:r>
            <a:r>
              <a:rPr lang="zh-CN" altLang="en-US" sz="2800">
                <a:sym typeface="+mn-ea"/>
              </a:rPr>
              <a:t>或 </a:t>
            </a:r>
            <a:r>
              <a:rPr lang="en-US" altLang="zh-CN" sz="2800">
                <a:sym typeface="+mn-ea"/>
              </a:rPr>
              <a:t>yarn add lodash </a:t>
            </a:r>
            <a:r>
              <a:rPr lang="zh-CN" altLang="en-US" sz="2800">
                <a:sym typeface="+mn-ea"/>
              </a:rPr>
              <a:t>增加依赖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使用</a:t>
            </a:r>
            <a:r>
              <a:rPr lang="en-US" altLang="zh-CN" sz="2800">
                <a:sym typeface="+mn-ea"/>
              </a:rPr>
              <a:t>npm start publish-dev </a:t>
            </a:r>
            <a:r>
              <a:rPr lang="zh-CN" altLang="en-US" sz="2800">
                <a:sym typeface="+mn-ea"/>
              </a:rPr>
              <a:t>或</a:t>
            </a:r>
            <a:r>
              <a:rPr lang="en-US" altLang="zh-CN" sz="2800">
                <a:sym typeface="+mn-ea"/>
              </a:rPr>
              <a:t>yarn </a:t>
            </a:r>
            <a:r>
              <a:rPr lang="en-US" altLang="zh-CN" sz="2800">
                <a:sym typeface="+mn-ea"/>
              </a:rPr>
              <a:t>publish-dev </a:t>
            </a:r>
            <a:r>
              <a:rPr lang="zh-CN" altLang="en-US" sz="2800">
                <a:sym typeface="+mn-ea"/>
              </a:rPr>
              <a:t>或</a:t>
            </a:r>
            <a:r>
              <a:rPr lang="en-US" altLang="zh-CN" sz="2800">
                <a:sym typeface="+mn-ea"/>
              </a:rPr>
              <a:t>yarn start </a:t>
            </a:r>
            <a:r>
              <a:rPr lang="en-US" altLang="zh-CN" sz="2800">
                <a:sym typeface="+mn-ea"/>
              </a:rPr>
              <a:t>publish-dev </a:t>
            </a:r>
            <a:r>
              <a:rPr lang="zh-CN" altLang="en-US" sz="2800">
                <a:sym typeface="+mn-ea"/>
              </a:rPr>
              <a:t>执行</a:t>
            </a:r>
            <a:r>
              <a:rPr lang="en-US" altLang="zh-CN" sz="2800">
                <a:sym typeface="+mn-ea"/>
              </a:rPr>
              <a:t>package.json</a:t>
            </a:r>
            <a:r>
              <a:rPr lang="zh-CN" altLang="en-US" sz="2800">
                <a:sym typeface="+mn-ea"/>
              </a:rPr>
              <a:t>中的命令（执行scripts节点下的</a:t>
            </a:r>
            <a:r>
              <a:rPr lang="en-US" altLang="zh-CN" sz="2800">
                <a:sym typeface="+mn-ea"/>
              </a:rPr>
              <a:t>publish-dev</a:t>
            </a:r>
            <a:r>
              <a:rPr lang="zh-CN" altLang="en-US" sz="2800">
                <a:sym typeface="+mn-ea"/>
              </a:rPr>
              <a:t>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android</a:t>
            </a:r>
            <a:r>
              <a:rPr lang="zh-CN" altLang="en-US" sz="2800"/>
              <a:t>，可以使用</a:t>
            </a:r>
            <a:r>
              <a:rPr lang="en-US" altLang="zh-CN" sz="2800"/>
              <a:t>Android Studio </a:t>
            </a:r>
            <a:r>
              <a:rPr lang="zh-CN" altLang="en-US" sz="2800"/>
              <a:t>打开</a:t>
            </a:r>
            <a:endParaRPr lang="zh-CN" altLang="en-US" sz="2800"/>
          </a:p>
          <a:p>
            <a:r>
              <a:rPr lang="en-US" altLang="zh-CN" sz="2800"/>
              <a:t>ios</a:t>
            </a:r>
            <a:r>
              <a:rPr lang="zh-CN" altLang="en-US" sz="2800"/>
              <a:t>，可以使用</a:t>
            </a:r>
            <a:r>
              <a:rPr lang="en-US" altLang="zh-CN" sz="2800"/>
              <a:t>Xcode</a:t>
            </a:r>
            <a:r>
              <a:rPr lang="zh-CN" altLang="en-US" sz="2800"/>
              <a:t>打开该目录下的</a:t>
            </a:r>
            <a:r>
              <a:rPr lang="en-US" altLang="zh-CN" sz="2800"/>
              <a:t>xcodeproj</a:t>
            </a:r>
            <a:r>
              <a:rPr lang="zh-CN" altLang="en-US" sz="2800"/>
              <a:t>文件</a:t>
            </a:r>
            <a:endParaRPr lang="en-US" altLang="zh-CN" sz="2800"/>
          </a:p>
          <a:p>
            <a:r>
              <a:rPr lang="en-US" altLang="zh-CN" sz="2800"/>
              <a:t>index.js</a:t>
            </a:r>
            <a:r>
              <a:rPr lang="zh-CN" altLang="en-US" sz="2800"/>
              <a:t>，</a:t>
            </a:r>
            <a:r>
              <a:rPr lang="en-US" altLang="zh-CN" sz="2800"/>
              <a:t>React Native</a:t>
            </a:r>
            <a:r>
              <a:rPr lang="zh-CN" altLang="en-US" sz="2800"/>
              <a:t>应用的入口</a:t>
            </a:r>
            <a:endParaRPr lang="zh-CN" altLang="en-US" sz="2800"/>
          </a:p>
          <a:p>
            <a:r>
              <a:rPr lang="en-US" altLang="zh-CN" sz="2800"/>
              <a:t>App.js</a:t>
            </a:r>
            <a:r>
              <a:rPr lang="zh-CN" altLang="en-US" sz="2800"/>
              <a:t>，应用的</a:t>
            </a:r>
            <a:r>
              <a:rPr lang="zh-CN" altLang="en-US" sz="2800"/>
              <a:t>第一个页面</a:t>
            </a:r>
            <a:endParaRPr lang="zh-CN" altLang="en-US" sz="2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8720" y="226060"/>
            <a:ext cx="3239770" cy="64058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App.js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/>
              <a:t>View</a:t>
            </a:r>
            <a:endParaRPr lang="en-US" altLang="zh-CN"/>
          </a:p>
          <a:p>
            <a:pPr lvl="1"/>
            <a:r>
              <a:rPr lang="zh-CN" altLang="en-US"/>
              <a:t>类似</a:t>
            </a:r>
            <a:r>
              <a:rPr lang="en-US" altLang="zh-CN"/>
              <a:t>div</a:t>
            </a:r>
            <a:endParaRPr lang="en-US" altLang="zh-CN"/>
          </a:p>
          <a:p>
            <a:r>
              <a:rPr lang="en-US" altLang="zh-CN"/>
              <a:t>Text</a:t>
            </a:r>
            <a:endParaRPr lang="en-US" altLang="zh-CN"/>
          </a:p>
          <a:p>
            <a:pPr lvl="1"/>
            <a:r>
              <a:rPr lang="zh-CN" altLang="en-US"/>
              <a:t>显示文本</a:t>
            </a:r>
            <a:endParaRPr lang="zh-CN" altLang="en-US"/>
          </a:p>
          <a:p>
            <a:pPr lvl="0"/>
            <a:r>
              <a:rPr lang="en-US" altLang="zh-CN"/>
              <a:t>style</a:t>
            </a:r>
            <a:endParaRPr lang="en-US" altLang="zh-CN"/>
          </a:p>
          <a:p>
            <a:pPr lvl="1"/>
            <a:r>
              <a:rPr lang="zh-CN" altLang="en-US"/>
              <a:t>类似</a:t>
            </a:r>
            <a:r>
              <a:rPr lang="en-US" altLang="zh-CN"/>
              <a:t>css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015" y="1041400"/>
            <a:ext cx="8484235" cy="477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常用组件（ </a:t>
            </a:r>
            <a:r>
              <a:rPr lang="en-US" altLang="zh-CN"/>
              <a:t>1 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800"/>
              <a:t>View 布局</a:t>
            </a:r>
            <a:endParaRPr lang="zh-CN" altLang="en-US" sz="2800"/>
          </a:p>
          <a:p>
            <a:r>
              <a:rPr lang="zh-CN" altLang="en-US" sz="2800"/>
              <a:t>Text 文本</a:t>
            </a:r>
            <a:endParaRPr lang="zh-CN" altLang="en-US" sz="2800"/>
          </a:p>
          <a:p>
            <a:r>
              <a:rPr lang="zh-CN" altLang="en-US" sz="2800"/>
              <a:t>TouchableOpacity 按钮</a:t>
            </a:r>
            <a:endParaRPr lang="zh-CN" altLang="en-US" sz="2800"/>
          </a:p>
          <a:p>
            <a:r>
              <a:rPr lang="zh-CN" altLang="en-US" sz="2800"/>
              <a:t>Image 图片</a:t>
            </a:r>
            <a:endParaRPr lang="zh-CN" altLang="en-US" sz="2800"/>
          </a:p>
          <a:p>
            <a:r>
              <a:rPr lang="zh-CN" altLang="en-US" sz="2800"/>
              <a:t>FlatList 列表</a:t>
            </a:r>
            <a:endParaRPr lang="zh-CN" altLang="en-US" sz="2800"/>
          </a:p>
          <a:p>
            <a:r>
              <a:rPr lang="zh-CN" altLang="en-US" sz="2800"/>
              <a:t>Modal 弹出层</a:t>
            </a:r>
            <a:endParaRPr lang="zh-CN" altLang="en-US" sz="1800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常用组件（ </a:t>
            </a:r>
            <a:r>
              <a:rPr lang="en-US" altLang="zh-CN">
                <a:sym typeface="+mn-ea"/>
              </a:rPr>
              <a:t>2 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ScrollView 滚动视图（垂直</a:t>
            </a:r>
            <a:r>
              <a:rPr lang="en-US" altLang="zh-CN" sz="2800">
                <a:sym typeface="+mn-ea"/>
              </a:rPr>
              <a:t>/</a:t>
            </a:r>
            <a:r>
              <a:rPr lang="zh-CN" altLang="en-US" sz="2800">
                <a:sym typeface="+mn-ea"/>
              </a:rPr>
              <a:t>水平</a:t>
            </a:r>
            <a:r>
              <a:rPr lang="zh-CN" altLang="en-US" sz="2800">
                <a:sym typeface="+mn-ea"/>
              </a:rPr>
              <a:t>）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TextInput 文本输入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Dimensions 获取设备宽度和高度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Linking 打开</a:t>
            </a:r>
            <a:r>
              <a:rPr lang="en-US" altLang="zh-CN" sz="2800">
                <a:sym typeface="+mn-ea"/>
              </a:rPr>
              <a:t>URL</a:t>
            </a:r>
            <a:r>
              <a:rPr lang="zh-CN" altLang="en-US" sz="2800">
                <a:sym typeface="+mn-ea"/>
              </a:rPr>
              <a:t>（</a:t>
            </a:r>
            <a:r>
              <a:rPr lang="en-US" altLang="zh-CN" sz="2800">
                <a:sym typeface="+mn-ea"/>
              </a:rPr>
              <a:t>Web/</a:t>
            </a:r>
            <a:r>
              <a:rPr lang="zh-CN" altLang="en-US" sz="2800">
                <a:sym typeface="+mn-ea"/>
              </a:rPr>
              <a:t>电话</a:t>
            </a:r>
            <a:r>
              <a:rPr lang="zh-CN" altLang="en-US" sz="2800">
                <a:sym typeface="+mn-ea"/>
              </a:rPr>
              <a:t>）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AsyncStorage </a:t>
            </a:r>
            <a:r>
              <a:rPr lang="zh-CN" altLang="en-US" sz="2800">
                <a:sym typeface="+mn-ea"/>
              </a:rPr>
              <a:t>存储</a:t>
            </a:r>
            <a:endParaRPr lang="zh-CN" altLang="en-US" sz="2800"/>
          </a:p>
          <a:p>
            <a:r>
              <a:rPr lang="en-US" altLang="zh-CN" sz="2800">
                <a:sym typeface="+mn-ea"/>
              </a:rPr>
              <a:t>Clipboard</a:t>
            </a:r>
            <a:r>
              <a:rPr lang="zh-CN" altLang="en-US" sz="2800">
                <a:sym typeface="+mn-ea"/>
              </a:rPr>
              <a:t> 剪贴板</a:t>
            </a:r>
            <a:endParaRPr lang="zh-CN" altLang="en-US" sz="2800"/>
          </a:p>
          <a:p>
            <a:r>
              <a:rPr lang="en-US" altLang="zh-CN" sz="2800">
                <a:sym typeface="+mn-ea"/>
              </a:rPr>
              <a:t>Platform</a:t>
            </a:r>
            <a:r>
              <a:rPr lang="zh-CN" altLang="en-US" sz="2800">
                <a:sym typeface="+mn-ea"/>
              </a:rPr>
              <a:t> 获取操作系统 （</a:t>
            </a:r>
            <a:r>
              <a:rPr lang="en-US" altLang="zh-CN" sz="2800">
                <a:sym typeface="+mn-ea"/>
              </a:rPr>
              <a:t>Android /</a:t>
            </a:r>
            <a:r>
              <a:rPr lang="zh-CN" altLang="en-US" sz="2800">
                <a:sym typeface="+mn-ea"/>
              </a:rPr>
              <a:t> </a:t>
            </a:r>
            <a:r>
              <a:rPr lang="en-US" altLang="zh-CN" sz="2800">
                <a:sym typeface="+mn-ea"/>
              </a:rPr>
              <a:t>iOS</a:t>
            </a:r>
            <a:r>
              <a:rPr lang="zh-CN" altLang="en-US" sz="2800">
                <a:sym typeface="+mn-ea"/>
              </a:rPr>
              <a:t>）</a:t>
            </a:r>
            <a:r>
              <a:rPr lang="en-US" altLang="zh-CN" sz="2800">
                <a:sym typeface="+mn-ea"/>
              </a:rPr>
              <a:t> </a:t>
            </a:r>
            <a:endParaRPr lang="zh-CN" altLang="en-US"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热更新（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98060" y="2411095"/>
            <a:ext cx="1847850" cy="796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热更新服务器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90015" y="4199255"/>
            <a:ext cx="259461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Javascript</a:t>
            </a:r>
            <a:r>
              <a:rPr lang="zh-CN" altLang="en-US"/>
              <a:t>代码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884160" y="4148455"/>
            <a:ext cx="3068955" cy="898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APK/IPA</a:t>
            </a:r>
            <a:r>
              <a:rPr lang="zh-CN" altLang="en-US"/>
              <a:t>应用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98550" y="3028315"/>
            <a:ext cx="3408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code-push </a:t>
            </a:r>
            <a:r>
              <a:rPr lang="zh-CN" altLang="en-US"/>
              <a:t>release-react </a:t>
            </a:r>
            <a:endParaRPr lang="zh-CN" altLang="en-US"/>
          </a:p>
          <a:p>
            <a:r>
              <a:rPr lang="zh-CN" altLang="en-US"/>
              <a:t>提交</a:t>
            </a:r>
            <a:r>
              <a:rPr lang="zh-CN" altLang="en-US"/>
              <a:t>热更新代码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526655" y="3028315"/>
            <a:ext cx="282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）检查是否需要热更新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403850" y="4413250"/>
            <a:ext cx="236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）下载代码并更新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602480" y="1832610"/>
            <a:ext cx="3531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（默认服务器是微软提供的）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 rot="19440000">
            <a:off x="3898900" y="3429000"/>
            <a:ext cx="873125" cy="372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3020000">
            <a:off x="7011035" y="3254375"/>
            <a:ext cx="861695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2340000">
            <a:off x="6657975" y="3696970"/>
            <a:ext cx="861695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培训</a:t>
            </a:r>
            <a:r>
              <a:rPr lang="zh-CN" altLang="en-US"/>
              <a:t>安排（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 altLang="zh-CN" sz="2400"/>
              <a:t>4</a:t>
            </a:r>
            <a:r>
              <a:rPr lang="zh-CN" altLang="en-US" sz="2400"/>
              <a:t>月</a:t>
            </a:r>
            <a:r>
              <a:rPr lang="en-US" altLang="zh-CN" sz="2400"/>
              <a:t>17</a:t>
            </a:r>
            <a:r>
              <a:rPr lang="zh-CN" altLang="en-US" sz="2400"/>
              <a:t>日</a:t>
            </a:r>
            <a:endParaRPr lang="zh-CN" altLang="en-US" sz="2400"/>
          </a:p>
          <a:p>
            <a:pPr lvl="1"/>
            <a:r>
              <a:rPr lang="en-US" altLang="zh-CN" sz="2400"/>
              <a:t>React Native </a:t>
            </a:r>
            <a:r>
              <a:rPr lang="zh-CN" altLang="en-US" sz="2400"/>
              <a:t>简介</a:t>
            </a:r>
            <a:endParaRPr lang="zh-CN" altLang="en-US" sz="2400"/>
          </a:p>
          <a:p>
            <a:pPr lvl="1"/>
            <a:r>
              <a:rPr lang="zh-CN" altLang="en-US" sz="2400"/>
              <a:t>创建项目</a:t>
            </a:r>
            <a:endParaRPr lang="zh-CN" altLang="en-US" sz="2400"/>
          </a:p>
          <a:p>
            <a:pPr lvl="1"/>
            <a:r>
              <a:rPr lang="zh-CN" altLang="en-US" sz="2400"/>
              <a:t>热更新</a:t>
            </a:r>
            <a:endParaRPr lang="zh-CN" altLang="en-US" sz="2400"/>
          </a:p>
          <a:p>
            <a:pPr lvl="1"/>
            <a:r>
              <a:rPr lang="zh-CN" altLang="en-US" sz="2400"/>
              <a:t>打包</a:t>
            </a:r>
            <a:r>
              <a:rPr lang="en-US" altLang="zh-CN" sz="2400"/>
              <a:t>apk/ipa</a:t>
            </a:r>
            <a:endParaRPr lang="en-US" altLang="zh-CN" sz="2400"/>
          </a:p>
          <a:p>
            <a:pPr lvl="0"/>
            <a:r>
              <a:rPr lang="en-US" altLang="zh-CN" sz="2400"/>
              <a:t>4</a:t>
            </a:r>
            <a:r>
              <a:rPr lang="zh-CN" altLang="en-US" sz="2400"/>
              <a:t>月</a:t>
            </a:r>
            <a:r>
              <a:rPr lang="en-US" altLang="zh-CN" sz="2400"/>
              <a:t>19</a:t>
            </a:r>
            <a:r>
              <a:rPr lang="zh-CN" altLang="en-US" sz="2400"/>
              <a:t>日</a:t>
            </a:r>
            <a:endParaRPr lang="zh-CN" altLang="en-US" sz="2400"/>
          </a:p>
          <a:p>
            <a:pPr lvl="1"/>
            <a:r>
              <a:rPr lang="zh-CN" altLang="en-US" sz="2400"/>
              <a:t>页面路由</a:t>
            </a:r>
            <a:endParaRPr lang="zh-CN" altLang="en-US" sz="2400"/>
          </a:p>
          <a:p>
            <a:pPr lvl="1"/>
            <a:r>
              <a:rPr lang="zh-CN" altLang="en-US" sz="2400"/>
              <a:t>网络请求</a:t>
            </a:r>
            <a:endParaRPr lang="zh-CN" altLang="en-US" sz="2400"/>
          </a:p>
          <a:p>
            <a:pPr lvl="1"/>
            <a:r>
              <a:rPr lang="zh-CN" altLang="en-US" sz="2400"/>
              <a:t>全局变量</a:t>
            </a:r>
            <a:r>
              <a:rPr lang="en-US" altLang="zh-CN" sz="2400"/>
              <a:t>Redux</a:t>
            </a:r>
            <a:endParaRPr lang="en-US" altLang="zh-CN" sz="2400"/>
          </a:p>
          <a:p>
            <a:pPr lvl="1"/>
            <a:r>
              <a:rPr lang="zh-CN" altLang="en-US" sz="2400"/>
              <a:t>登录，增删改查</a:t>
            </a:r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热更新（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500" y="1825625"/>
            <a:ext cx="10515600" cy="4351338"/>
          </a:xfrm>
        </p:spPr>
        <p:txBody>
          <a:bodyPr>
            <a:normAutofit lnSpcReduction="10000"/>
          </a:bodyPr>
          <a:p>
            <a:r>
              <a:rPr lang="zh-CN" altLang="en-US" sz="2400"/>
              <a:t>安装脚手架</a:t>
            </a:r>
            <a:endParaRPr lang="zh-CN" altLang="en-US"/>
          </a:p>
          <a:p>
            <a:pPr lvl="1"/>
            <a:r>
              <a:rPr lang="zh-CN" altLang="en-US" sz="2000"/>
              <a:t>npm install -g code-push-cli</a:t>
            </a:r>
            <a:endParaRPr lang="zh-CN" altLang="en-US"/>
          </a:p>
          <a:p>
            <a:pPr lvl="0"/>
            <a:r>
              <a:rPr lang="zh-CN" altLang="en-US" sz="2400"/>
              <a:t>创建应用</a:t>
            </a:r>
            <a:endParaRPr lang="zh-CN" altLang="en-US"/>
          </a:p>
          <a:p>
            <a:pPr lvl="1"/>
            <a:r>
              <a:rPr lang="zh-CN" altLang="en-US" sz="2000"/>
              <a:t>code-push app add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linkgap</a:t>
            </a:r>
            <a:r>
              <a:rPr lang="en-US" altLang="zh-CN" sz="2000">
                <a:solidFill>
                  <a:srgbClr val="FF0000"/>
                </a:solidFill>
              </a:rPr>
              <a:t>-android</a:t>
            </a:r>
            <a:r>
              <a:rPr lang="zh-CN" altLang="en-US" sz="2000"/>
              <a:t> </a:t>
            </a:r>
            <a:r>
              <a:rPr lang="en-US" altLang="zh-CN" sz="2000"/>
              <a:t>android</a:t>
            </a:r>
            <a:r>
              <a:rPr lang="zh-CN" altLang="en-US" sz="2000"/>
              <a:t> react-native</a:t>
            </a:r>
            <a:endParaRPr lang="zh-CN" altLang="en-US" sz="2000"/>
          </a:p>
          <a:p>
            <a:pPr lvl="1"/>
            <a:r>
              <a:rPr lang="en-US" altLang="zh-CN" sz="2000"/>
              <a:t>code-push app add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linkgap</a:t>
            </a:r>
            <a:r>
              <a:rPr lang="en-US" altLang="zh-CN" sz="2000">
                <a:solidFill>
                  <a:srgbClr val="FF0000"/>
                </a:solidFill>
              </a:rPr>
              <a:t>-ios</a:t>
            </a:r>
            <a:r>
              <a:rPr lang="en-US" altLang="zh-CN" sz="2000"/>
              <a:t> ios react-native</a:t>
            </a:r>
            <a:endParaRPr lang="en-US" altLang="zh-CN"/>
          </a:p>
          <a:p>
            <a:pPr lvl="0"/>
            <a:r>
              <a:rPr lang="zh-CN" altLang="en-US" sz="2400"/>
              <a:t>添加依赖</a:t>
            </a:r>
            <a:endParaRPr lang="zh-CN" altLang="en-US"/>
          </a:p>
          <a:p>
            <a:pPr lvl="1"/>
            <a:r>
              <a:rPr lang="en-US" altLang="zh-CN" sz="2000"/>
              <a:t>yarn add react-native-code-push</a:t>
            </a:r>
            <a:endParaRPr lang="en-US" altLang="zh-CN"/>
          </a:p>
          <a:p>
            <a:pPr lvl="0"/>
            <a:r>
              <a:rPr lang="zh-CN" altLang="en-US" sz="2400"/>
              <a:t>链接到项目（</a:t>
            </a:r>
            <a:r>
              <a:rPr lang="zh-CN" sz="2400"/>
              <a:t>增加原生项目的依赖</a:t>
            </a:r>
            <a:r>
              <a:rPr lang="zh-CN" altLang="en-US" sz="2400"/>
              <a:t>）</a:t>
            </a:r>
            <a:endParaRPr lang="zh-CN" altLang="en-US"/>
          </a:p>
          <a:p>
            <a:pPr lvl="1"/>
            <a:r>
              <a:rPr lang="en-US" altLang="zh-CN" sz="2000"/>
              <a:t>react-native link react-native-code-push</a:t>
            </a:r>
            <a:endParaRPr lang="en-US" altLang="zh-CN"/>
          </a:p>
          <a:p>
            <a:pPr lvl="0"/>
            <a:endParaRPr lang="en-US" altLang="zh-CN" sz="2800"/>
          </a:p>
          <a:p>
            <a:pPr lvl="0"/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热更新（</a:t>
            </a:r>
            <a:r>
              <a:rPr lang="en-US" altLang="zh-CN"/>
              <a:t>3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z="2800">
                <a:sym typeface="+mn-ea"/>
              </a:rPr>
              <a:t>在应用回到到前台时进行热更新检查，如果有更新就立即更新</a:t>
            </a:r>
            <a:endParaRPr lang="zh-CN" altLang="en-US" sz="2800"/>
          </a:p>
          <a:p>
            <a:pPr lvl="1"/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091565" y="2630805"/>
          <a:ext cx="9727565" cy="228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7565"/>
              </a:tblGrid>
              <a:tr h="228727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sym typeface="+mn-ea"/>
                        </a:rPr>
                        <a:t>const withCodePush = CodePush({ </a:t>
                      </a:r>
                      <a:endParaRPr lang="en-US" altLang="zh-CN" sz="2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lvl="1"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sym typeface="+mn-ea"/>
                        </a:rPr>
                        <a:t>        checkFrequency: CodePush.CheckFrequency.ON_APP_RESUME,</a:t>
                      </a:r>
                      <a:endParaRPr lang="en-US" altLang="zh-CN" sz="2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lvl="1"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sym typeface="+mn-ea"/>
                        </a:rPr>
                        <a:t>        installMode: CodePush.InstallMode.IMMEDIATE</a:t>
                      </a:r>
                      <a:endParaRPr lang="en-US" altLang="zh-CN" sz="2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lvl="1"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sym typeface="+mn-ea"/>
                        </a:rPr>
                        <a:t>});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热更新事件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codePushDownloadDidProgress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下载进度</a:t>
            </a:r>
            <a:r>
              <a:rPr lang="zh-CN" altLang="en-US" sz="2800"/>
              <a:t> </a:t>
            </a:r>
            <a:endParaRPr lang="zh-CN" altLang="en-US"/>
          </a:p>
          <a:p>
            <a:endParaRPr lang="zh-CN" altLang="en-US"/>
          </a:p>
          <a:p>
            <a:r>
              <a:rPr lang="zh-CN" altLang="en-US" sz="2800"/>
              <a:t>codePushStatusDidChange</a:t>
            </a:r>
            <a:endParaRPr lang="zh-CN" altLang="en-US" sz="2800"/>
          </a:p>
          <a:p>
            <a:pPr lvl="1"/>
            <a:r>
              <a:rPr lang="zh-CN" altLang="en-US" sz="2800"/>
              <a:t>用于监听检测、下载、安装的状态</a:t>
            </a:r>
            <a:endParaRPr lang="zh-CN" altLang="en-US" sz="2800"/>
          </a:p>
          <a:p>
            <a:pPr lvl="1"/>
            <a:endParaRPr lang="zh-CN" altLang="en-US" sz="2800"/>
          </a:p>
          <a:p>
            <a:pPr lvl="0"/>
            <a:r>
              <a:rPr lang="zh-CN" altLang="en-US" sz="2800"/>
              <a:t>更多资料</a:t>
            </a:r>
            <a:endParaRPr lang="zh-CN" altLang="en-US" sz="2800"/>
          </a:p>
          <a:p>
            <a:pPr lvl="1"/>
            <a:r>
              <a:rPr lang="zh-CN" altLang="en-US" sz="2800"/>
              <a:t>https://github.com/Microsoft/react-native-code-push</a:t>
            </a:r>
            <a:endParaRPr lang="zh-CN" altLang="en-US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以下</a:t>
            </a:r>
            <a:r>
              <a:rPr lang="zh-CN" altLang="en-US"/>
              <a:t>情况不能使用热更新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修改</a:t>
            </a:r>
            <a:r>
              <a:rPr lang="en-US" altLang="zh-CN" sz="2400"/>
              <a:t>App</a:t>
            </a:r>
            <a:r>
              <a:rPr lang="zh-CN" altLang="en-US" sz="2400"/>
              <a:t>图标、名称、启动图片、版本号</a:t>
            </a:r>
            <a:endParaRPr lang="zh-CN" altLang="en-US" sz="2400"/>
          </a:p>
          <a:p>
            <a:r>
              <a:rPr lang="zh-CN" altLang="en-US" sz="2400"/>
              <a:t>增加了需要</a:t>
            </a:r>
            <a:r>
              <a:rPr lang="en-US" altLang="zh-CN" sz="2400"/>
              <a:t>react-native link</a:t>
            </a:r>
            <a:r>
              <a:rPr lang="zh-CN" altLang="en-US" sz="2400"/>
              <a:t>的依赖</a:t>
            </a:r>
            <a:endParaRPr lang="zh-CN" altLang="en-US" sz="2400"/>
          </a:p>
          <a:p>
            <a:r>
              <a:rPr lang="zh-CN" altLang="en-US" sz="2400"/>
              <a:t>修改了项目中的原生模块</a:t>
            </a:r>
            <a:endParaRPr lang="zh-CN" altLang="en-US" sz="2400"/>
          </a:p>
          <a:p>
            <a:r>
              <a:rPr lang="zh-CN" altLang="en-US" sz="2400"/>
              <a:t>涉及</a:t>
            </a:r>
            <a:r>
              <a:rPr lang="zh-CN" altLang="en-US" sz="2400">
                <a:solidFill>
                  <a:srgbClr val="FF0000"/>
                </a:solidFill>
              </a:rPr>
              <a:t>修改原生代码</a:t>
            </a:r>
            <a:r>
              <a:rPr lang="zh-CN" altLang="en-US" sz="2400"/>
              <a:t>的更新都不能使用热更新</a:t>
            </a:r>
            <a:endParaRPr lang="zh-CN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CodePush</a:t>
            </a:r>
            <a:r>
              <a:rPr lang="zh-CN" altLang="en-US"/>
              <a:t>常用命令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 sz="2400"/>
              <a:t>创建应用</a:t>
            </a:r>
            <a:endParaRPr lang="zh-CN" altLang="en-US"/>
          </a:p>
          <a:p>
            <a:pPr lvl="1"/>
            <a:r>
              <a:rPr lang="zh-CN" altLang="en-US" sz="2000"/>
              <a:t>code-push app add </a:t>
            </a:r>
            <a:r>
              <a:rPr lang="en-US" altLang="zh-CN" sz="2000"/>
              <a:t>[</a:t>
            </a:r>
            <a:r>
              <a:rPr lang="zh-CN" altLang="en-US" sz="2000"/>
              <a:t>应用名称</a:t>
            </a:r>
            <a:r>
              <a:rPr lang="en-US" altLang="zh-CN" sz="2000"/>
              <a:t>] [android/ios] react-native</a:t>
            </a:r>
            <a:endParaRPr lang="en-US" altLang="zh-CN"/>
          </a:p>
          <a:p>
            <a:pPr lvl="0"/>
            <a:r>
              <a:rPr lang="zh-CN" altLang="en-US" sz="2400"/>
              <a:t>查看所有应用</a:t>
            </a:r>
            <a:endParaRPr lang="zh-CN" altLang="en-US" sz="2400"/>
          </a:p>
          <a:p>
            <a:pPr lvl="1"/>
            <a:r>
              <a:rPr lang="zh-CN" altLang="en-US" sz="2000"/>
              <a:t>code-push app list</a:t>
            </a:r>
            <a:endParaRPr lang="zh-CN" altLang="en-US"/>
          </a:p>
          <a:p>
            <a:pPr lvl="0"/>
            <a:r>
              <a:rPr lang="zh-CN" altLang="en-US" sz="2400"/>
              <a:t>列出应用的Key</a:t>
            </a:r>
            <a:endParaRPr lang="zh-CN" altLang="en-US" sz="2400"/>
          </a:p>
          <a:p>
            <a:pPr lvl="1"/>
            <a:r>
              <a:rPr lang="zh-CN" altLang="en-US" sz="2000"/>
              <a:t>code-push deployment ls [应用名称] -k</a:t>
            </a:r>
            <a:endParaRPr lang="zh-CN" altLang="en-US" sz="2000"/>
          </a:p>
          <a:p>
            <a:pPr lvl="0"/>
            <a:r>
              <a:rPr lang="zh-CN" altLang="en-US" sz="2400"/>
              <a:t>发布更新</a:t>
            </a:r>
            <a:endParaRPr lang="zh-CN" altLang="en-US" sz="2400"/>
          </a:p>
          <a:p>
            <a:pPr lvl="1"/>
            <a:r>
              <a:rPr lang="zh-CN" altLang="en-US" sz="2000"/>
              <a:t>code-push release-react [应用名称] [android/ios] --t [包版本号] --m true --d [</a:t>
            </a:r>
            <a:r>
              <a:rPr lang="zh-CN" altLang="en-US" sz="2000">
                <a:sym typeface="+mn-ea"/>
              </a:rPr>
              <a:t>Production/Staging</a:t>
            </a:r>
            <a:r>
              <a:rPr lang="zh-CN" altLang="en-US" sz="2000"/>
              <a:t>]</a:t>
            </a:r>
            <a:endParaRPr lang="en-US" altLang="zh-CN" sz="2400"/>
          </a:p>
          <a:p>
            <a:pPr lvl="0"/>
            <a:r>
              <a:rPr lang="zh-CN" altLang="en-US" sz="2400"/>
              <a:t>测试版推送到</a:t>
            </a:r>
            <a:r>
              <a:rPr lang="zh-CN" altLang="en-US" sz="2400">
                <a:sym typeface="+mn-ea"/>
              </a:rPr>
              <a:t>正式版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 sz="2000"/>
              <a:t>code-push promote </a:t>
            </a:r>
            <a:r>
              <a:rPr lang="zh-CN" altLang="en-US" sz="2000">
                <a:sym typeface="+mn-ea"/>
              </a:rPr>
              <a:t>[应用名称]</a:t>
            </a:r>
            <a:r>
              <a:rPr lang="zh-CN" altLang="en-US" sz="2000"/>
              <a:t> Staging Production </a:t>
            </a:r>
            <a:r>
              <a:rPr lang="zh-CN" altLang="en-US" sz="2000">
                <a:sym typeface="+mn-ea"/>
              </a:rPr>
              <a:t>--t [包版本号]</a:t>
            </a:r>
            <a:endParaRPr lang="en-US" altLang="zh-CN" sz="2400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生成</a:t>
            </a:r>
            <a:r>
              <a:rPr lang="en-US" altLang="zh-CN"/>
              <a:t>APK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 sz="2400"/>
              <a:t>创建</a:t>
            </a:r>
            <a:r>
              <a:rPr lang="en-US" altLang="zh-CN" sz="2400"/>
              <a:t>keystore</a:t>
            </a:r>
            <a:r>
              <a:rPr lang="zh-CN" altLang="en-US" sz="2400"/>
              <a:t>文件</a:t>
            </a:r>
            <a:endParaRPr lang="zh-CN" altLang="en-US"/>
          </a:p>
          <a:p>
            <a:pPr lvl="1"/>
            <a:r>
              <a:rPr lang="en-US" altLang="zh-CN" sz="2000"/>
              <a:t>cd </a:t>
            </a:r>
            <a:r>
              <a:rPr lang="zh-CN" altLang="en-US" sz="2000"/>
              <a:t>android/keystores</a:t>
            </a:r>
            <a:endParaRPr lang="zh-CN" altLang="en-US"/>
          </a:p>
          <a:p>
            <a:pPr lvl="1"/>
            <a:r>
              <a:rPr lang="en-US" altLang="zh-CN" sz="2000"/>
              <a:t>keytool -genkey -alias linkgap.key -keyalg RSA -keystore ./release.keystore</a:t>
            </a:r>
            <a:endParaRPr lang="zh-CN" altLang="en-US"/>
          </a:p>
          <a:p>
            <a:r>
              <a:rPr lang="zh-CN" altLang="en-US" sz="2400"/>
              <a:t>配置签名( </a:t>
            </a:r>
            <a:r>
              <a:rPr lang="zh-CN" altLang="en-US" sz="2400">
                <a:sym typeface="+mn-ea"/>
              </a:rPr>
              <a:t>android/app/build.gradle </a:t>
            </a:r>
            <a:r>
              <a:rPr lang="zh-CN" altLang="en-US" sz="2400"/>
              <a:t>)</a:t>
            </a:r>
            <a:endParaRPr lang="zh-CN" altLang="en-US"/>
          </a:p>
          <a:p>
            <a:pPr lvl="1"/>
            <a:r>
              <a:rPr lang="en-US" altLang="zh-CN" sz="2000"/>
              <a:t>增加 signingConfigs</a:t>
            </a:r>
            <a:endParaRPr lang="en-US" altLang="zh-CN" sz="2000"/>
          </a:p>
          <a:p>
            <a:pPr lvl="0"/>
            <a:r>
              <a:rPr lang="zh-CN" altLang="en-US" sz="2400"/>
              <a:t>版本号必须3段</a:t>
            </a:r>
            <a:endParaRPr lang="zh-CN" altLang="en-US"/>
          </a:p>
          <a:p>
            <a:pPr lvl="1"/>
            <a:r>
              <a:rPr lang="en-US" altLang="zh-CN" sz="2000"/>
              <a:t>versionName "1.0.0"</a:t>
            </a:r>
            <a:endParaRPr lang="en-US" altLang="zh-CN" sz="2000"/>
          </a:p>
          <a:p>
            <a:pPr lvl="0"/>
            <a:r>
              <a:rPr lang="zh-CN" altLang="en-US" sz="2400"/>
              <a:t>使用Android Studio打开android目录</a:t>
            </a:r>
            <a:endParaRPr lang="zh-CN" altLang="en-US" sz="2400"/>
          </a:p>
          <a:p>
            <a:pPr lvl="0"/>
            <a:r>
              <a:rPr lang="zh-CN" altLang="en-US" sz="2400"/>
              <a:t>生成APK</a:t>
            </a:r>
            <a:endParaRPr lang="zh-CN" altLang="en-US"/>
          </a:p>
          <a:p>
            <a:pPr lvl="1"/>
            <a:r>
              <a:rPr lang="en-US" altLang="zh-CN" sz="2000"/>
              <a:t>cd android &amp;&amp; ./gradlew assembleRelease</a:t>
            </a:r>
            <a:endParaRPr lang="en-US" altLang="zh-CN" sz="2000"/>
          </a:p>
          <a:p>
            <a:pPr lvl="1"/>
            <a:r>
              <a:rPr lang="en-US" altLang="zh-CN" sz="2000"/>
              <a:t>apk在android/app/release/app-release.apk</a:t>
            </a:r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生成</a:t>
            </a:r>
            <a:r>
              <a:rPr lang="en-US" altLang="zh-CN"/>
              <a:t>IPA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/>
            </a:pPr>
            <a:r>
              <a:rPr lang="en-US" altLang="zh-CN" sz="2400">
                <a:sym typeface="+mn-ea"/>
              </a:rPr>
              <a:t>Generic iOS Device</a:t>
            </a:r>
            <a:endParaRPr lang="en-US" altLang="zh-CN" sz="2400">
              <a:sym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400">
                <a:sym typeface="+mn-ea"/>
              </a:rPr>
              <a:t>Product =&gt; Archive =&gt; Distribute App =&gt; Development</a:t>
            </a:r>
            <a:endParaRPr lang="zh-CN" altLang="en-US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下载</a:t>
            </a:r>
            <a:r>
              <a:rPr lang="en-US" altLang="zh-CN"/>
              <a:t>APP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75485" y="2259965"/>
            <a:ext cx="2667000" cy="2667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74290" y="5208905"/>
            <a:ext cx="1470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下载</a:t>
            </a:r>
            <a:r>
              <a:rPr lang="en-US" altLang="zh-CN"/>
              <a:t>iOS</a:t>
            </a:r>
            <a:r>
              <a:rPr lang="zh-CN" altLang="en-US"/>
              <a:t>版本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960" y="2259965"/>
            <a:ext cx="2667000" cy="2667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28865" y="5208905"/>
            <a:ext cx="1901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下载</a:t>
            </a:r>
            <a:r>
              <a:rPr lang="en-US" altLang="zh-CN"/>
              <a:t>Android</a:t>
            </a:r>
            <a:r>
              <a:rPr lang="zh-CN" altLang="en-US"/>
              <a:t>版本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测试热更新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1"/>
            <a:r>
              <a:rPr lang="zh-CN" altLang="en-US" sz="2400">
                <a:sym typeface="+mn-ea"/>
              </a:rPr>
              <a:t>code-push release-react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linkgap-ios</a:t>
            </a:r>
            <a:r>
              <a:rPr lang="en-US" altLang="zh-CN" sz="2400">
                <a:sym typeface="+mn-ea"/>
              </a:rPr>
              <a:t> ios --t 1.0 --m true --d Production</a:t>
            </a:r>
            <a:endParaRPr lang="en-US" altLang="zh-CN" sz="2400">
              <a:sym typeface="+mn-ea"/>
            </a:endParaRPr>
          </a:p>
          <a:p>
            <a:pPr marL="0" lvl="1"/>
            <a:endParaRPr lang="en-US" altLang="zh-CN" sz="2400">
              <a:sym typeface="+mn-ea"/>
            </a:endParaRPr>
          </a:p>
          <a:p>
            <a:pPr marL="0" lvl="1"/>
            <a:r>
              <a:rPr lang="zh-CN" altLang="en-US" sz="2400">
                <a:sym typeface="+mn-ea"/>
              </a:rPr>
              <a:t>code-push release-react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linkgap-android</a:t>
            </a:r>
            <a:r>
              <a:rPr lang="en-US" altLang="zh-CN" sz="2400">
                <a:sym typeface="+mn-ea"/>
              </a:rPr>
              <a:t> android --t 1.0 --m true --d Production</a:t>
            </a:r>
            <a:endParaRPr lang="en-US" altLang="zh-CN" sz="2800">
              <a:sym typeface="+mn-ea"/>
            </a:endParaRPr>
          </a:p>
          <a:p>
            <a:pPr marL="0" lvl="1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页面</a:t>
            </a:r>
            <a:r>
              <a:rPr lang="en-US" altLang="zh-CN"/>
              <a:t>/</a:t>
            </a:r>
            <a:r>
              <a:rPr lang="zh-CN" altLang="en-US"/>
              <a:t>组件 </a:t>
            </a:r>
            <a:r>
              <a:rPr lang="en-US" altLang="zh-CN"/>
              <a:t>Component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800"/>
              <a:t>继承</a:t>
            </a:r>
            <a:r>
              <a:rPr lang="en-US" altLang="zh-CN" sz="2800"/>
              <a:t>react</a:t>
            </a:r>
            <a:r>
              <a:rPr lang="zh-CN" altLang="en-US" sz="2800"/>
              <a:t>下Component</a:t>
            </a:r>
            <a:endParaRPr lang="zh-CN" altLang="en-US" sz="2800"/>
          </a:p>
          <a:p>
            <a:r>
              <a:rPr lang="en-US" altLang="zh-CN" sz="2800"/>
              <a:t>state</a:t>
            </a:r>
            <a:endParaRPr lang="en-US" altLang="zh-CN" sz="2800"/>
          </a:p>
          <a:p>
            <a:pPr lvl="1"/>
            <a:r>
              <a:rPr lang="zh-CN" altLang="en-US" sz="2800"/>
              <a:t>通过</a:t>
            </a:r>
            <a:r>
              <a:rPr lang="en-US" altLang="zh-CN" sz="2800"/>
              <a:t>this.state.xxxx </a:t>
            </a:r>
            <a:r>
              <a:rPr lang="zh-CN" altLang="en-US" sz="2800"/>
              <a:t>获取数据</a:t>
            </a:r>
            <a:endParaRPr lang="zh-CN" altLang="en-US" sz="2800"/>
          </a:p>
          <a:p>
            <a:pPr lvl="1"/>
            <a:r>
              <a:rPr lang="zh-CN" altLang="en-US" sz="2800"/>
              <a:t>通过</a:t>
            </a:r>
            <a:r>
              <a:rPr lang="en-US" altLang="zh-CN" sz="2800"/>
              <a:t>this.setState({ xxxx: 'xxxx' }) </a:t>
            </a:r>
            <a:r>
              <a:rPr lang="zh-CN" altLang="en-US" sz="2800"/>
              <a:t>设置数据</a:t>
            </a:r>
            <a:endParaRPr lang="zh-CN" altLang="en-US" sz="2800"/>
          </a:p>
          <a:p>
            <a:pPr lvl="0"/>
            <a:r>
              <a:rPr lang="en-US" altLang="zh-CN" sz="2800"/>
              <a:t>render</a:t>
            </a:r>
            <a:endParaRPr lang="en-US" altLang="zh-CN" sz="2800"/>
          </a:p>
          <a:p>
            <a:pPr lvl="1"/>
            <a:r>
              <a:rPr lang="zh-CN" altLang="en-US" sz="2800"/>
              <a:t>使用</a:t>
            </a:r>
            <a:r>
              <a:rPr lang="en-US" altLang="zh-CN" sz="2800"/>
              <a:t>JSX</a:t>
            </a:r>
            <a:r>
              <a:rPr lang="zh-CN" altLang="en-US" sz="2800"/>
              <a:t>描述页面结构，使用</a:t>
            </a:r>
            <a:r>
              <a:rPr lang="en-US" altLang="zh-CN" sz="2800"/>
              <a:t>CSS</a:t>
            </a:r>
            <a:r>
              <a:rPr lang="zh-CN" altLang="en-US" sz="2800"/>
              <a:t>描述页面样式</a:t>
            </a:r>
            <a:endParaRPr lang="zh-CN" altLang="en-US" sz="2800"/>
          </a:p>
          <a:p>
            <a:r>
              <a:rPr lang="zh-CN" altLang="en-US" sz="2800">
                <a:solidFill>
                  <a:srgbClr val="FF0000"/>
                </a:solidFill>
              </a:rPr>
              <a:t>使用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setState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修改数据，就会自动调用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render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重新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渲染页面</a:t>
            </a:r>
            <a:endParaRPr lang="zh-CN" altLang="en-US" sz="28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培训安排（ </a:t>
            </a:r>
            <a:r>
              <a:rPr lang="en-US" altLang="zh-CN"/>
              <a:t>2 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200">
                <a:sym typeface="+mn-ea"/>
              </a:rPr>
              <a:t>4</a:t>
            </a:r>
            <a:r>
              <a:rPr lang="zh-CN" altLang="en-US" sz="2200">
                <a:sym typeface="+mn-ea"/>
              </a:rPr>
              <a:t>月</a:t>
            </a:r>
            <a:r>
              <a:rPr lang="en-US" altLang="zh-CN" sz="2200">
                <a:sym typeface="+mn-ea"/>
              </a:rPr>
              <a:t>24</a:t>
            </a:r>
            <a:r>
              <a:rPr lang="zh-CN" altLang="en-US" sz="2200">
                <a:sym typeface="+mn-ea"/>
              </a:rPr>
              <a:t>日</a:t>
            </a:r>
            <a:endParaRPr lang="zh-CN" altLang="en-US" sz="2200">
              <a:sym typeface="+mn-ea"/>
            </a:endParaRPr>
          </a:p>
          <a:p>
            <a:pPr lvl="1"/>
            <a:r>
              <a:rPr lang="zh-CN" altLang="en-US" sz="2200">
                <a:sym typeface="+mn-ea"/>
              </a:rPr>
              <a:t>常用组件</a:t>
            </a:r>
            <a:endParaRPr lang="zh-CN" altLang="en-US" sz="2200">
              <a:sym typeface="+mn-ea"/>
            </a:endParaRPr>
          </a:p>
          <a:p>
            <a:pPr lvl="2"/>
            <a:r>
              <a:rPr lang="zh-CN" altLang="en-US" sz="2200">
                <a:sym typeface="+mn-ea"/>
              </a:rPr>
              <a:t>日历、图片选择</a:t>
            </a:r>
            <a:endParaRPr lang="zh-CN" altLang="en-US" sz="2200">
              <a:sym typeface="+mn-ea"/>
            </a:endParaRPr>
          </a:p>
          <a:p>
            <a:pPr lvl="2"/>
            <a:r>
              <a:rPr lang="zh-CN" altLang="en-US" sz="2200">
                <a:sym typeface="+mn-ea"/>
              </a:rPr>
              <a:t>二维码、轮播</a:t>
            </a:r>
            <a:endParaRPr lang="zh-CN" altLang="en-US" sz="2200">
              <a:sym typeface="+mn-ea"/>
            </a:endParaRPr>
          </a:p>
          <a:p>
            <a:pPr lvl="2"/>
            <a:r>
              <a:rPr lang="zh-CN" altLang="en-US" sz="2200">
                <a:sym typeface="+mn-ea"/>
              </a:rPr>
              <a:t>列表项滑动删除、</a:t>
            </a:r>
            <a:r>
              <a:rPr lang="en-US" altLang="zh-CN" sz="2200">
                <a:sym typeface="+mn-ea"/>
              </a:rPr>
              <a:t>TAB</a:t>
            </a:r>
            <a:r>
              <a:rPr lang="zh-CN" altLang="en-US" sz="2200">
                <a:sym typeface="+mn-ea"/>
              </a:rPr>
              <a:t>页</a:t>
            </a:r>
            <a:endParaRPr lang="zh-CN" altLang="en-US" sz="2200"/>
          </a:p>
          <a:p>
            <a:pPr lvl="1"/>
            <a:r>
              <a:rPr lang="zh-CN" altLang="en-US" sz="2200">
                <a:sym typeface="+mn-ea"/>
              </a:rPr>
              <a:t>原生</a:t>
            </a:r>
            <a:r>
              <a:rPr lang="en-US" altLang="zh-CN" sz="2200">
                <a:sym typeface="+mn-ea"/>
              </a:rPr>
              <a:t>ios</a:t>
            </a:r>
            <a:r>
              <a:rPr lang="zh-CN" altLang="en-US" sz="2200">
                <a:sym typeface="+mn-ea"/>
              </a:rPr>
              <a:t>图表</a:t>
            </a:r>
            <a:r>
              <a:rPr lang="en-US" altLang="zh-CN" sz="2200">
                <a:sym typeface="+mn-ea"/>
              </a:rPr>
              <a:t> UI </a:t>
            </a:r>
            <a:r>
              <a:rPr lang="zh-CN" altLang="en-US" sz="2200">
                <a:sym typeface="+mn-ea"/>
              </a:rPr>
              <a:t>接入（</a:t>
            </a:r>
            <a:r>
              <a:rPr lang="zh-CN" altLang="en-US" sz="2200">
                <a:sym typeface="+mn-ea"/>
              </a:rPr>
              <a:t>Charts</a:t>
            </a:r>
            <a:r>
              <a:rPr lang="zh-CN" altLang="en-US" sz="2200">
                <a:sym typeface="+mn-ea"/>
              </a:rPr>
              <a:t>）</a:t>
            </a:r>
            <a:endParaRPr lang="zh-CN" altLang="en-US" sz="2200"/>
          </a:p>
          <a:p>
            <a:pPr lvl="1"/>
            <a:r>
              <a:rPr lang="zh-CN" altLang="en-US" sz="2200">
                <a:sym typeface="+mn-ea"/>
              </a:rPr>
              <a:t>原生</a:t>
            </a:r>
            <a:r>
              <a:rPr lang="en-US" altLang="zh-CN" sz="2200">
                <a:sym typeface="+mn-ea"/>
              </a:rPr>
              <a:t>android</a:t>
            </a:r>
            <a:r>
              <a:rPr lang="zh-CN" altLang="en-US" sz="2200">
                <a:sym typeface="+mn-ea"/>
              </a:rPr>
              <a:t>图表</a:t>
            </a:r>
            <a:r>
              <a:rPr lang="en-US" altLang="zh-CN" sz="2200">
                <a:sym typeface="+mn-ea"/>
              </a:rPr>
              <a:t> UI </a:t>
            </a:r>
            <a:r>
              <a:rPr lang="zh-CN" altLang="en-US" sz="2200">
                <a:sym typeface="+mn-ea"/>
              </a:rPr>
              <a:t>接入（</a:t>
            </a:r>
            <a:r>
              <a:rPr lang="en-US" altLang="zh-CN" sz="2200">
                <a:sym typeface="+mn-ea"/>
              </a:rPr>
              <a:t>MPAndroidChart</a:t>
            </a:r>
            <a:r>
              <a:rPr lang="zh-CN" altLang="en-US" sz="2200">
                <a:sym typeface="+mn-ea"/>
              </a:rPr>
              <a:t>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生命周期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常用生命周期函数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componentDidMount</a:t>
            </a:r>
            <a:endParaRPr lang="zh-CN" altLang="en-US" sz="2800"/>
          </a:p>
          <a:p>
            <a:pPr lvl="2"/>
            <a:r>
              <a:rPr lang="zh-CN" altLang="en-US" sz="2800">
                <a:sym typeface="+mn-ea"/>
              </a:rPr>
              <a:t>初始化页面数据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componentWillUnmount</a:t>
            </a:r>
            <a:endParaRPr lang="zh-CN" altLang="en-US" sz="2800"/>
          </a:p>
          <a:p>
            <a:pPr lvl="2"/>
            <a:r>
              <a:rPr lang="zh-CN" altLang="en-US" sz="2800">
                <a:sym typeface="+mn-ea"/>
              </a:rPr>
              <a:t>清除计数器clearTimeout</a:t>
            </a:r>
            <a:r>
              <a:rPr lang="en-US" altLang="zh-CN" sz="2800">
                <a:sym typeface="+mn-ea"/>
              </a:rPr>
              <a:t>/clearInterval</a:t>
            </a:r>
            <a:endParaRPr lang="en-US" altLang="zh-CN" sz="2800"/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谢谢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路由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添加依赖</a:t>
            </a:r>
            <a:endParaRPr lang="zh-CN" altLang="en-US" sz="2800"/>
          </a:p>
          <a:p>
            <a:pPr lvl="1"/>
            <a:r>
              <a:rPr lang="en-US" altLang="zh-CN" sz="2800"/>
              <a:t>yarn add react-navigation</a:t>
            </a:r>
            <a:endParaRPr lang="en-US" altLang="zh-CN" sz="2800"/>
          </a:p>
          <a:p>
            <a:pPr lvl="0"/>
            <a:endParaRPr lang="en-US" altLang="zh-CN" sz="2800"/>
          </a:p>
          <a:p>
            <a:pPr lvl="0"/>
            <a:r>
              <a:rPr lang="zh-CN" altLang="en-US" sz="2800"/>
              <a:t>常用导航</a:t>
            </a:r>
            <a:endParaRPr lang="zh-CN" altLang="en-US" sz="2800"/>
          </a:p>
          <a:p>
            <a:pPr lvl="1"/>
            <a:r>
              <a:rPr lang="en-US" altLang="zh-CN" sz="2800"/>
              <a:t>createStackNavigator</a:t>
            </a:r>
            <a:endParaRPr lang="en-US" altLang="zh-CN" sz="2800"/>
          </a:p>
          <a:p>
            <a:pPr lvl="1"/>
            <a:r>
              <a:rPr lang="en-US" altLang="zh-CN" sz="2800"/>
              <a:t>createBottomTabNavigator</a:t>
            </a:r>
            <a:endParaRPr lang="en-US" altLang="zh-CN"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网络请求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添加依赖</a:t>
            </a:r>
            <a:endParaRPr lang="zh-CN" altLang="en-US"/>
          </a:p>
          <a:p>
            <a:pPr lvl="1"/>
            <a:r>
              <a:rPr lang="en-US" altLang="zh-CN"/>
              <a:t>yarn add axios</a:t>
            </a:r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全局变量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添加依赖</a:t>
            </a:r>
            <a:endParaRPr lang="zh-CN" altLang="en-US"/>
          </a:p>
          <a:p>
            <a:pPr lvl="1"/>
            <a:r>
              <a:rPr lang="en-US" altLang="zh-CN"/>
              <a:t>yarn add redux react-redux redux-actions redux-thunk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Java与原生UI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Objective-C与原生UI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演示代码和</a:t>
            </a:r>
            <a:r>
              <a:rPr lang="en-US" altLang="zh-CN"/>
              <a:t>PPT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https://github.com/lumin824/hello-react-native.git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8240" y="2185035"/>
            <a:ext cx="5346065" cy="40265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0" y="2325370"/>
            <a:ext cx="32512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iOS</a:t>
            </a:r>
            <a:r>
              <a:rPr lang="zh-CN" altLang="en-US"/>
              <a:t>的</a:t>
            </a:r>
            <a:r>
              <a:rPr lang="en-US" altLang="zh-CN"/>
              <a:t>UDID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0280" y="1635125"/>
            <a:ext cx="2579370" cy="25793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40155" y="4418330"/>
            <a:ext cx="2038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</a:t>
            </a:r>
            <a:r>
              <a:rPr lang="en-US" altLang="zh-CN"/>
              <a:t>iOS</a:t>
            </a:r>
            <a:r>
              <a:rPr lang="zh-CN" altLang="en-US"/>
              <a:t>的</a:t>
            </a:r>
            <a:r>
              <a:rPr lang="en-US" altLang="zh-CN"/>
              <a:t>UDID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45" y="572770"/>
            <a:ext cx="3019425" cy="53606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095" y="588645"/>
            <a:ext cx="3010535" cy="5344795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3801110" y="2961005"/>
            <a:ext cx="607060" cy="32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8025130" y="3009900"/>
            <a:ext cx="473710" cy="33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ym typeface="+mn-ea"/>
              </a:rPr>
              <a:t>React Native 是Facebook在2015年4月开源的跨平台移动应用开发框架，是 React 在原生移动应用平台的衍生产物，目前支持iOS和</a:t>
            </a:r>
            <a:r>
              <a:rPr lang="en-US" altLang="zh-CN" sz="2400">
                <a:sym typeface="+mn-ea"/>
              </a:rPr>
              <a:t>Android</a:t>
            </a:r>
            <a:r>
              <a:rPr lang="zh-CN" altLang="en-US" sz="2400">
                <a:sym typeface="+mn-ea"/>
              </a:rPr>
              <a:t>两大平台。使用Javascript语言，和类似HTML的JSX、CSS来开发移动应用，因此对熟悉Web前端开发的技术人员只需很少的学习就可以进入移动应用开发。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同类</a:t>
            </a:r>
            <a:r>
              <a:rPr lang="en-US" altLang="zh-CN"/>
              <a:t>APP</a:t>
            </a:r>
            <a:r>
              <a:rPr lang="zh-CN" altLang="en-US"/>
              <a:t>开发框架（虚拟</a:t>
            </a:r>
            <a:r>
              <a:rPr lang="en-US" altLang="zh-CN"/>
              <a:t>dom</a:t>
            </a:r>
            <a:r>
              <a:rPr lang="zh-CN" altLang="en-US"/>
              <a:t>）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623888" y="1412875"/>
          <a:ext cx="1094422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056"/>
                <a:gridCol w="2736057"/>
                <a:gridCol w="2736056"/>
                <a:gridCol w="2736056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框架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维护团队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GitHub Stars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React Native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Facebook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76.1k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facebook/react-native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Flutter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Google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60.0k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flutter/flutter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Weex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阿里巴巴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12.2k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apache/incubator-weex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NativeScript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16.7k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NativeScript/NativeScript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Ionic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37.7k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ionic-team/ionic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uni-app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5.6k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dcloudio/uni-app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H5 App</a:t>
            </a:r>
            <a:r>
              <a:rPr lang="zh-CN" altLang="en-US"/>
              <a:t>开发框架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623888" y="1412875"/>
          <a:ext cx="1094359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1795"/>
                <a:gridCol w="547179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框架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官网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AppCan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http://www.appcan.cn/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HBuilder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http://www.dcloud.io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APICloud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https://www.apicloud.com/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ReactNative </a:t>
            </a:r>
            <a:r>
              <a:rPr lang="zh-CN" altLang="en-US"/>
              <a:t>、</a:t>
            </a:r>
            <a:r>
              <a:rPr lang="en-US" altLang="zh-CN"/>
              <a:t>H5 APP</a:t>
            </a:r>
            <a:r>
              <a:rPr lang="zh-CN" altLang="en-US"/>
              <a:t>与原生</a:t>
            </a:r>
            <a:r>
              <a:rPr lang="en-US" altLang="zh-CN"/>
              <a:t>APP</a:t>
            </a:r>
            <a:r>
              <a:rPr lang="zh-CN" altLang="en-US"/>
              <a:t>的比较</a:t>
            </a:r>
            <a:endParaRPr lang="zh-CN" altLang="en-US"/>
          </a:p>
        </p:txBody>
      </p:sp>
      <p:graphicFrame>
        <p:nvGraphicFramePr>
          <p:cNvPr id="5" name="内容占位符 4"/>
          <p:cNvGraphicFramePr/>
          <p:nvPr>
            <p:ph idx="1"/>
          </p:nvPr>
        </p:nvGraphicFramePr>
        <p:xfrm>
          <a:off x="623888" y="1412875"/>
          <a:ext cx="10944225" cy="4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450"/>
                <a:gridCol w="2921358"/>
                <a:gridCol w="3220708"/>
                <a:gridCol w="3220709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React Native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H5 APP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原生</a:t>
                      </a:r>
                      <a:r>
                        <a:rPr lang="en-US" altLang="zh-CN"/>
                        <a:t>APP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Android/iOS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开发语言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JSX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JS</a:t>
                      </a:r>
                      <a:r>
                        <a:rPr lang="zh-CN" altLang="en-US"/>
                        <a:t>、原生语言（</a:t>
                      </a:r>
                      <a:r>
                        <a:rPr lang="en-US" altLang="zh-CN"/>
                        <a:t>OC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Java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HTML+CSS+JS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Java/objective-c</a:t>
                      </a: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文本编辑器、</a:t>
                      </a:r>
                      <a:r>
                        <a:rPr lang="en-US" altLang="zh-CN"/>
                        <a:t>Xcode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Android Studio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专门的</a:t>
                      </a:r>
                      <a:r>
                        <a:rPr lang="en-US" altLang="zh-CN"/>
                        <a:t>IDE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Xcode/Android Studio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打包方式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与原生开发打包相同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云端打包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apk/ipa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原生代码扩展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通过</a:t>
                      </a:r>
                      <a:r>
                        <a:rPr lang="zh-CN" altLang="en-US"/>
                        <a:t>继承接口类的方式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比较麻烦，具体要参考对应</a:t>
                      </a:r>
                      <a:r>
                        <a:rPr lang="zh-CN" altLang="en-US"/>
                        <a:t>框架文档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UI</a:t>
                      </a:r>
                      <a:r>
                        <a:rPr lang="zh-CN" altLang="en-US"/>
                        <a:t>实现方式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使用原生</a:t>
                      </a:r>
                      <a:r>
                        <a:rPr lang="en-US" altLang="zh-CN"/>
                        <a:t>UI</a:t>
                      </a:r>
                      <a:r>
                        <a:rPr lang="zh-CN" altLang="en-US"/>
                        <a:t>渲染虚拟</a:t>
                      </a:r>
                      <a:r>
                        <a:rPr lang="en-US" altLang="zh-CN"/>
                        <a:t>dom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WebView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原生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学习难度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中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中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更新方式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使用</a:t>
                      </a:r>
                      <a:r>
                        <a:rPr lang="en-US" altLang="zh-CN"/>
                        <a:t>CodePush</a:t>
                      </a:r>
                      <a:r>
                        <a:rPr lang="zh-CN" altLang="en-US"/>
                        <a:t>热更新，增加页面或逻辑，不可涉及原生代码修改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依赖具体框架，使用</a:t>
                      </a:r>
                      <a:r>
                        <a:rPr lang="en-US" altLang="zh-CN"/>
                        <a:t>WebView</a:t>
                      </a:r>
                      <a:r>
                        <a:rPr lang="zh-CN" altLang="en-US"/>
                        <a:t>方式更新页面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麻烦，或需要些原生判断条件并重新打包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代码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两套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1730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1730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1730"/>
  <p:tag name="KSO_WM_TEMPLATE_THUMBS_INDEX" val="1"/>
  <p:tag name="KSO_WM_TEMPLATE_SUBCATEGORY" val="0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00ABE9"/>
      </a:dk2>
      <a:lt2>
        <a:srgbClr val="C6D65B"/>
      </a:lt2>
      <a:accent1>
        <a:srgbClr val="4CC5F0"/>
      </a:accent1>
      <a:accent2>
        <a:srgbClr val="00ABE9"/>
      </a:accent2>
      <a:accent3>
        <a:srgbClr val="C6D65B"/>
      </a:accent3>
      <a:accent4>
        <a:srgbClr val="7DCF87"/>
      </a:accent4>
      <a:accent5>
        <a:srgbClr val="B7CE2F"/>
      </a:accent5>
      <a:accent6>
        <a:srgbClr val="93DCF6"/>
      </a:accent6>
      <a:hlink>
        <a:srgbClr val="BFBFBF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4028</Words>
  <Application>WPS 文字</Application>
  <PresentationFormat>宽屏</PresentationFormat>
  <Paragraphs>407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Arial</vt:lpstr>
      <vt:lpstr>方正书宋_GBK</vt:lpstr>
      <vt:lpstr>Wingdings</vt:lpstr>
      <vt:lpstr>微软雅黑</vt:lpstr>
      <vt:lpstr>宋体</vt:lpstr>
      <vt:lpstr>Arial Unicode MS</vt:lpstr>
      <vt:lpstr>黑体</vt:lpstr>
      <vt:lpstr>Calibri</vt:lpstr>
      <vt:lpstr>Helvetica Neue</vt:lpstr>
      <vt:lpstr>HYShuSongErKW</vt:lpstr>
      <vt:lpstr>冬青黑体简体中文</vt:lpstr>
      <vt:lpstr>Office 主题​​</vt:lpstr>
      <vt:lpstr>ReactNative开发</vt:lpstr>
      <vt:lpstr>PowerPoint 演示文稿</vt:lpstr>
      <vt:lpstr>PowerPoint 演示文稿</vt:lpstr>
      <vt:lpstr>演示代码和PPT</vt:lpstr>
      <vt:lpstr>PowerPoint 演示文稿</vt:lpstr>
      <vt:lpstr>简介</vt:lpstr>
      <vt:lpstr>同类APP开发框架</vt:lpstr>
      <vt:lpstr>PowerPoint 演示文稿</vt:lpstr>
      <vt:lpstr>PowerPoint 演示文稿</vt:lpstr>
      <vt:lpstr>开发环境</vt:lpstr>
      <vt:lpstr>PowerPoint 演示文稿</vt:lpstr>
      <vt:lpstr>创建项目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热更新（1）</vt:lpstr>
      <vt:lpstr>热更新（2）</vt:lpstr>
      <vt:lpstr>PowerPoint 演示文稿</vt:lpstr>
      <vt:lpstr>哪些情况不能使用热更新</vt:lpstr>
      <vt:lpstr>CodePush常用命令</vt:lpstr>
      <vt:lpstr>生成APK</vt:lpstr>
      <vt:lpstr>生成IPA</vt:lpstr>
      <vt:lpstr>下载APP</vt:lpstr>
      <vt:lpstr>测试热更新</vt:lpstr>
      <vt:lpstr>PowerPoint 演示文稿</vt:lpstr>
      <vt:lpstr>PowerPoint 演示文稿</vt:lpstr>
      <vt:lpstr>PowerPoint 演示文稿</vt:lpstr>
      <vt:lpstr>路由</vt:lpstr>
      <vt:lpstr>网络请求</vt:lpstr>
      <vt:lpstr>全局变量</vt:lpstr>
      <vt:lpstr>Java与原生UI</vt:lpstr>
      <vt:lpstr>Objective-C与原生UI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lumin</dc:creator>
  <cp:lastModifiedBy>lumin</cp:lastModifiedBy>
  <cp:revision>37</cp:revision>
  <dcterms:created xsi:type="dcterms:W3CDTF">2019-04-17T07:43:03Z</dcterms:created>
  <dcterms:modified xsi:type="dcterms:W3CDTF">2019-04-17T07:43:03Z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2052-2.4.1.841</vt:lpwstr>
  </property>
</Properties>
</file>