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317" r:id="rId5"/>
    <p:sldId id="318" r:id="rId6"/>
    <p:sldId id="319" r:id="rId7"/>
    <p:sldId id="321" r:id="rId8"/>
    <p:sldId id="283" r:id="rId9"/>
    <p:sldId id="303" r:id="rId10"/>
    <p:sldId id="304" r:id="rId11"/>
    <p:sldId id="258" r:id="rId12"/>
    <p:sldId id="312" r:id="rId13"/>
    <p:sldId id="259" r:id="rId14"/>
    <p:sldId id="322" r:id="rId15"/>
    <p:sldId id="323" r:id="rId16"/>
    <p:sldId id="309" r:id="rId17"/>
    <p:sldId id="310" r:id="rId18"/>
    <p:sldId id="313" r:id="rId19"/>
    <p:sldId id="314" r:id="rId20"/>
    <p:sldId id="308" r:id="rId21"/>
    <p:sldId id="260" r:id="rId22"/>
    <p:sldId id="269" r:id="rId23"/>
    <p:sldId id="301" r:id="rId24"/>
    <p:sldId id="270" r:id="rId25"/>
    <p:sldId id="261" r:id="rId26"/>
    <p:sldId id="324" r:id="rId27"/>
    <p:sldId id="262" r:id="rId28"/>
    <p:sldId id="273" r:id="rId29"/>
    <p:sldId id="271" r:id="rId30"/>
    <p:sldId id="272" r:id="rId31"/>
    <p:sldId id="306" r:id="rId32"/>
    <p:sldId id="307" r:id="rId33"/>
    <p:sldId id="315" r:id="rId34"/>
    <p:sldId id="263" r:id="rId35"/>
    <p:sldId id="264" r:id="rId36"/>
    <p:sldId id="265" r:id="rId37"/>
    <p:sldId id="266" r:id="rId38"/>
    <p:sldId id="267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4680" y="220980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372360"/>
            <a:ext cx="1721485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Atom</a:t>
            </a:r>
            <a:r>
              <a:rPr lang="zh-CN" altLang="en-US" sz="2400"/>
              <a:t>（或其他文本编辑工具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1641475"/>
            <a:ext cx="18923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1565275"/>
            <a:ext cx="17653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3682365"/>
            <a:ext cx="16383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 Native</a:t>
            </a:r>
            <a:r>
              <a:rPr lang="zh-CN" altLang="en-US"/>
              <a:t>相关资料网站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英文</a:t>
            </a:r>
            <a:r>
              <a:rPr lang="zh-CN" altLang="en-US" sz="2800"/>
              <a:t>官网：</a:t>
            </a:r>
            <a:r>
              <a:rPr lang="zh-CN" altLang="en-US" sz="2800"/>
              <a:t>https://facebook.github.io/react-native/</a:t>
            </a:r>
            <a:endParaRPr lang="zh-CN" altLang="en-US" sz="2800"/>
          </a:p>
          <a:p>
            <a:r>
              <a:rPr lang="zh-CN" altLang="en-US" sz="2800"/>
              <a:t>中文网站：https://reactnative.cn/</a:t>
            </a:r>
            <a:endParaRPr lang="zh-CN" altLang="en-US" sz="2800"/>
          </a:p>
          <a:p>
            <a:r>
              <a:rPr lang="zh-CN" altLang="en-US" sz="2800"/>
              <a:t>开源平台</a:t>
            </a:r>
            <a:r>
              <a:rPr lang="en-US" altLang="zh-CN" sz="2800"/>
              <a:t>GitHub</a:t>
            </a:r>
            <a:r>
              <a:rPr lang="zh-CN" altLang="en-US" sz="2800"/>
              <a:t>：https://github.com/</a:t>
            </a:r>
            <a:endParaRPr lang="zh-CN" altLang="en-US" sz="2800"/>
          </a:p>
          <a:p>
            <a:r>
              <a:rPr lang="zh-CN" altLang="en-US" sz="2800"/>
              <a:t>对象数组操作库</a:t>
            </a:r>
            <a:r>
              <a:rPr lang="en-US" sz="2800"/>
              <a:t>Lodash</a:t>
            </a:r>
            <a:r>
              <a:rPr lang="zh-CN" altLang="en-US" sz="2800"/>
              <a:t>：https://lodash.com/</a:t>
            </a:r>
            <a:endParaRPr lang="zh-CN" altLang="en-US" sz="2800"/>
          </a:p>
          <a:p>
            <a:r>
              <a:rPr lang="zh-CN" altLang="en-US" sz="2800"/>
              <a:t>日期时间库</a:t>
            </a:r>
            <a:r>
              <a:rPr lang="en-US" altLang="zh-CN" sz="2800"/>
              <a:t>Moment</a:t>
            </a:r>
            <a:r>
              <a:rPr lang="zh-CN" altLang="en-US" sz="2800"/>
              <a:t>：http://momentjs.cn/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安装脚手架</a:t>
            </a:r>
            <a:endParaRPr lang="zh-CN" altLang="en-US" sz="2800"/>
          </a:p>
          <a:p>
            <a:pPr lvl="1"/>
            <a:r>
              <a:rPr lang="zh-CN" altLang="en-US" sz="2800"/>
              <a:t>npm install -g react-native-cli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react-native init </a:t>
            </a:r>
            <a:r>
              <a:rPr lang="en-US" altLang="zh-CN" sz="2800">
                <a:solidFill>
                  <a:srgbClr val="FF0000"/>
                </a:solidFill>
              </a:rPr>
              <a:t>linkgap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endParaRPr lang="en-US" altLang="zh-CN" sz="2800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更多资料：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https://reactnative.cn/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项目特点（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目录下包含</a:t>
            </a:r>
            <a:r>
              <a:rPr lang="en-US" altLang="zh-CN" sz="2800"/>
              <a:t>package.json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655" y="645160"/>
            <a:ext cx="621919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项目特点（ 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</a:t>
            </a:r>
            <a:r>
              <a:rPr lang="zh-CN" altLang="en-US" sz="2800">
                <a:sym typeface="+mn-ea"/>
              </a:rPr>
              <a:t>安装依赖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lodash --save </a:t>
            </a:r>
            <a:r>
              <a:rPr lang="zh-CN" altLang="en-US" sz="2800">
                <a:sym typeface="+mn-ea"/>
              </a:rPr>
              <a:t>或 </a:t>
            </a:r>
            <a:r>
              <a:rPr lang="en-US" altLang="zh-CN" sz="2800">
                <a:sym typeface="+mn-ea"/>
              </a:rPr>
              <a:t>yarn add lodash </a:t>
            </a:r>
            <a:r>
              <a:rPr lang="zh-CN" altLang="en-US" sz="2800">
                <a:sym typeface="+mn-ea"/>
              </a:rPr>
              <a:t>增加依赖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start 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start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执行</a:t>
            </a:r>
            <a:r>
              <a:rPr lang="en-US" altLang="zh-CN" sz="2800">
                <a:sym typeface="+mn-ea"/>
              </a:rPr>
              <a:t>package.json</a:t>
            </a:r>
            <a:r>
              <a:rPr lang="zh-CN" altLang="en-US" sz="2800">
                <a:sym typeface="+mn-ea"/>
              </a:rPr>
              <a:t>中的命令（执行scripts节点下的</a:t>
            </a:r>
            <a:r>
              <a:rPr lang="en-US" altLang="zh-CN" sz="2800">
                <a:sym typeface="+mn-ea"/>
              </a:rPr>
              <a:t>publish-dev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android</a:t>
            </a:r>
            <a:r>
              <a:rPr lang="zh-CN" altLang="en-US" sz="2800"/>
              <a:t>，可以使用</a:t>
            </a:r>
            <a:r>
              <a:rPr lang="en-US" altLang="zh-CN" sz="2800"/>
              <a:t>Android Studio </a:t>
            </a:r>
            <a:r>
              <a:rPr lang="zh-CN" altLang="en-US" sz="2800"/>
              <a:t>打开</a:t>
            </a:r>
            <a:endParaRPr lang="zh-CN" altLang="en-US" sz="2800"/>
          </a:p>
          <a:p>
            <a:r>
              <a:rPr lang="en-US" altLang="zh-CN" sz="2800"/>
              <a:t>ios</a:t>
            </a:r>
            <a:r>
              <a:rPr lang="zh-CN" altLang="en-US" sz="2800"/>
              <a:t>，可以使用</a:t>
            </a:r>
            <a:r>
              <a:rPr lang="en-US" altLang="zh-CN" sz="2800"/>
              <a:t>Xcode</a:t>
            </a:r>
            <a:r>
              <a:rPr lang="zh-CN" altLang="en-US" sz="2800"/>
              <a:t>打开该目录下的</a:t>
            </a:r>
            <a:r>
              <a:rPr lang="en-US" altLang="zh-CN" sz="2800"/>
              <a:t>xcodeproj</a:t>
            </a:r>
            <a:r>
              <a:rPr lang="zh-CN" altLang="en-US" sz="2800"/>
              <a:t>文件</a:t>
            </a:r>
            <a:endParaRPr lang="en-US" altLang="zh-CN" sz="2800"/>
          </a:p>
          <a:p>
            <a:r>
              <a:rPr lang="en-US" altLang="zh-CN" sz="2800"/>
              <a:t>index.js</a:t>
            </a:r>
            <a:r>
              <a:rPr lang="zh-CN" altLang="en-US" sz="2800"/>
              <a:t>，</a:t>
            </a:r>
            <a:r>
              <a:rPr lang="en-US" altLang="zh-CN" sz="2800"/>
              <a:t>React Native</a:t>
            </a:r>
            <a:r>
              <a:rPr lang="zh-CN" altLang="en-US" sz="2800"/>
              <a:t>应用的入口</a:t>
            </a:r>
            <a:endParaRPr lang="zh-CN" altLang="en-US" sz="2800"/>
          </a:p>
          <a:p>
            <a:r>
              <a:rPr lang="en-US" altLang="zh-CN" sz="2800"/>
              <a:t>App.js</a:t>
            </a:r>
            <a:r>
              <a:rPr lang="zh-CN" altLang="en-US" sz="2800"/>
              <a:t>，应用的</a:t>
            </a:r>
            <a:r>
              <a:rPr lang="zh-CN" altLang="en-US" sz="2800"/>
              <a:t>第一个页面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20" y="226060"/>
            <a:ext cx="323977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App.js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pPr lvl="1"/>
            <a:r>
              <a:rPr lang="zh-CN" altLang="en-US"/>
              <a:t>显示文本</a:t>
            </a:r>
            <a:endParaRPr lang="zh-CN" altLang="en-US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css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1041400"/>
            <a:ext cx="848423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常用组件（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View 布局</a:t>
            </a:r>
            <a:endParaRPr lang="zh-CN" altLang="en-US" sz="2800"/>
          </a:p>
          <a:p>
            <a:r>
              <a:rPr lang="zh-CN" altLang="en-US" sz="2800"/>
              <a:t>Text 文本</a:t>
            </a:r>
            <a:endParaRPr lang="zh-CN" altLang="en-US" sz="2800"/>
          </a:p>
          <a:p>
            <a:r>
              <a:rPr lang="zh-CN" altLang="en-US" sz="2800"/>
              <a:t>TouchableOpacity 按钮</a:t>
            </a:r>
            <a:endParaRPr lang="zh-CN" altLang="en-US" sz="2800"/>
          </a:p>
          <a:p>
            <a:r>
              <a:rPr lang="zh-CN" altLang="en-US" sz="2800"/>
              <a:t>Image 图片</a:t>
            </a:r>
            <a:endParaRPr lang="zh-CN" altLang="en-US" sz="2800"/>
          </a:p>
          <a:p>
            <a:r>
              <a:rPr lang="zh-CN" altLang="en-US" sz="2800"/>
              <a:t>FlatList 列表</a:t>
            </a:r>
            <a:endParaRPr lang="zh-CN" altLang="en-US" sz="2800"/>
          </a:p>
          <a:p>
            <a:r>
              <a:rPr lang="zh-CN" altLang="en-US" sz="2800"/>
              <a:t>Modal 弹出层</a:t>
            </a:r>
            <a:endParaRPr lang="zh-CN" altLang="en-US" sz="18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常用组件（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ScrollView 滚动视图（垂直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水平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TextInput 文本输入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Dimensions 获取设备宽度和高度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Linking 打开</a:t>
            </a:r>
            <a:r>
              <a:rPr lang="en-US" altLang="zh-CN" sz="2800">
                <a:sym typeface="+mn-ea"/>
              </a:rPr>
              <a:t>URL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Web/</a:t>
            </a:r>
            <a:r>
              <a:rPr lang="zh-CN" altLang="en-US" sz="2800">
                <a:sym typeface="+mn-ea"/>
              </a:rPr>
              <a:t>电话</a:t>
            </a:r>
            <a:r>
              <a:rPr lang="zh-CN" altLang="en-US" sz="2800">
                <a:sym typeface="+mn-ea"/>
              </a:rPr>
              <a:t>）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AsyncStorage </a:t>
            </a:r>
            <a:r>
              <a:rPr lang="zh-CN" altLang="en-US" sz="2800">
                <a:sym typeface="+mn-ea"/>
              </a:rPr>
              <a:t>存储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Clipboard</a:t>
            </a:r>
            <a:r>
              <a:rPr lang="zh-CN" altLang="en-US" sz="2800">
                <a:sym typeface="+mn-ea"/>
              </a:rPr>
              <a:t> 剪贴板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Platform</a:t>
            </a:r>
            <a:r>
              <a:rPr lang="zh-CN" altLang="en-US" sz="2800">
                <a:sym typeface="+mn-ea"/>
              </a:rPr>
              <a:t> 获取操作系统 （</a:t>
            </a:r>
            <a:r>
              <a:rPr lang="en-US" altLang="zh-CN" sz="2800">
                <a:sym typeface="+mn-ea"/>
              </a:rPr>
              <a:t>Android /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iOS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8060" y="2411095"/>
            <a:ext cx="18478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热更新服务器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0015" y="4199255"/>
            <a:ext cx="259461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160" y="4148455"/>
            <a:ext cx="30689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APK/IPA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8550" y="3028315"/>
            <a:ext cx="340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code-push </a:t>
            </a:r>
            <a:r>
              <a:rPr lang="zh-CN" altLang="en-US"/>
              <a:t>release-react 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zh-CN" altLang="en-US"/>
              <a:t>热更新代码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6655" y="302831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）检查是否需要热更新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03850" y="441325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）下载代码并更新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2480" y="1832610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（默认服务器是微软提供的）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3898900" y="3429000"/>
            <a:ext cx="873125" cy="37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3020000">
            <a:off x="7011035" y="3254375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340000">
            <a:off x="6657975" y="3696970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安排（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17</a:t>
            </a:r>
            <a:r>
              <a:rPr lang="zh-CN" altLang="en-US" sz="2400"/>
              <a:t>日（本周三）</a:t>
            </a:r>
            <a:endParaRPr lang="zh-CN" altLang="en-US" sz="2400"/>
          </a:p>
          <a:p>
            <a:pPr lvl="1"/>
            <a:r>
              <a:rPr lang="en-US" altLang="zh-CN" sz="2400"/>
              <a:t>React Native </a:t>
            </a:r>
            <a:r>
              <a:rPr lang="zh-CN" altLang="en-US" sz="2400"/>
              <a:t>简介</a:t>
            </a:r>
            <a:endParaRPr lang="zh-CN" altLang="en-US" sz="2400"/>
          </a:p>
          <a:p>
            <a:pPr lvl="1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400"/>
              <a:t>热更新</a:t>
            </a:r>
            <a:endParaRPr lang="zh-CN" altLang="en-US" sz="2400"/>
          </a:p>
          <a:p>
            <a:pPr lvl="1"/>
            <a:r>
              <a:rPr lang="zh-CN" altLang="en-US" sz="2400"/>
              <a:t>打包</a:t>
            </a:r>
            <a:r>
              <a:rPr lang="en-US" altLang="zh-CN" sz="2400"/>
              <a:t>apk/ipa</a:t>
            </a:r>
            <a:endParaRPr lang="en-US" altLang="zh-CN" sz="2400"/>
          </a:p>
          <a:p>
            <a:pPr lvl="0"/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19</a:t>
            </a:r>
            <a:r>
              <a:rPr lang="zh-CN" altLang="en-US" sz="2400"/>
              <a:t>日（本周五）</a:t>
            </a:r>
            <a:endParaRPr lang="zh-CN" altLang="en-US" sz="2400"/>
          </a:p>
          <a:p>
            <a:pPr lvl="1"/>
            <a:r>
              <a:rPr lang="zh-CN" altLang="en-US" sz="2400"/>
              <a:t>页面路由</a:t>
            </a:r>
            <a:endParaRPr lang="zh-CN" altLang="en-US" sz="2400"/>
          </a:p>
          <a:p>
            <a:pPr lvl="1"/>
            <a:r>
              <a:rPr lang="zh-CN" altLang="en-US" sz="2400"/>
              <a:t>网络请求</a:t>
            </a:r>
            <a:endParaRPr lang="zh-CN" altLang="en-US" sz="2400"/>
          </a:p>
          <a:p>
            <a:pPr lvl="1"/>
            <a:r>
              <a:rPr lang="zh-CN" altLang="en-US" sz="2400"/>
              <a:t>全局变量</a:t>
            </a:r>
            <a:r>
              <a:rPr lang="en-US" altLang="zh-CN" sz="2400"/>
              <a:t>Redux</a:t>
            </a:r>
            <a:endParaRPr lang="en-US" altLang="zh-CN" sz="2400"/>
          </a:p>
          <a:p>
            <a:pPr lvl="1"/>
            <a:r>
              <a:rPr lang="zh-CN" altLang="en-US" sz="2400"/>
              <a:t>登录，增删改查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链接到项目（</a:t>
            </a:r>
            <a:r>
              <a:rPr lang="zh-CN" sz="2400"/>
              <a:t>增加原生项目的依赖</a:t>
            </a:r>
            <a:r>
              <a:rPr lang="zh-CN" altLang="en-US" sz="2400"/>
              <a:t>）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codePushDownloadDidProgress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下载进度</a:t>
            </a:r>
            <a:r>
              <a:rPr lang="zh-CN" altLang="en-US" sz="2800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codePushStatusDidChange</a:t>
            </a:r>
            <a:endParaRPr lang="zh-CN" altLang="en-US" sz="2800"/>
          </a:p>
          <a:p>
            <a:pPr lvl="1"/>
            <a:r>
              <a:rPr lang="zh-CN" altLang="en-US" sz="2800"/>
              <a:t>用于监听检测、下载、安装的状态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更多资料</a:t>
            </a:r>
            <a:endParaRPr lang="zh-CN" altLang="en-US" sz="2800"/>
          </a:p>
          <a:p>
            <a:pPr lvl="1"/>
            <a:r>
              <a:rPr lang="zh-CN" altLang="en-US" sz="2800"/>
              <a:t>https://github.com/Microsoft/react-native-code-push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zh-CN" altLang="en-US"/>
              <a:t>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修改了项目中的原生模块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 sz="2400"/>
              <a:t>创建应用</a:t>
            </a:r>
            <a:endParaRPr lang="zh-CN" altLang="en-US" sz="2400"/>
          </a:p>
          <a:p>
            <a:pPr lvl="1"/>
            <a:r>
              <a:rPr lang="zh-CN" altLang="en-US" sz="2400"/>
              <a:t>code-push app add </a:t>
            </a:r>
            <a:r>
              <a:rPr lang="en-US" altLang="zh-CN" sz="2400"/>
              <a:t>[</a:t>
            </a:r>
            <a:r>
              <a:rPr lang="zh-CN" altLang="en-US" sz="2400"/>
              <a:t>应用名称</a:t>
            </a:r>
            <a:r>
              <a:rPr lang="en-US" altLang="zh-CN" sz="2400"/>
              <a:t>] [android/ios] react-native</a:t>
            </a:r>
            <a:endParaRPr lang="en-US" altLang="zh-CN" sz="2400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400"/>
              <a:t>code-push app list</a:t>
            </a:r>
            <a:endParaRPr lang="zh-CN" altLang="en-US" sz="2400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400"/>
              <a:t>code-push deployment ls [应用名称] -k</a:t>
            </a:r>
            <a:endParaRPr lang="zh-CN" altLang="en-US" sz="24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400"/>
              <a:t>code-push release-react [应用名称] [android/ios] --t [包版本号] --m true --d [</a:t>
            </a:r>
            <a:r>
              <a:rPr lang="zh-CN" altLang="en-US" sz="2400">
                <a:sym typeface="+mn-ea"/>
              </a:rPr>
              <a:t>Production/Staging</a:t>
            </a:r>
            <a:r>
              <a:rPr lang="zh-CN" altLang="en-US" sz="24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 sz="2400">
              <a:sym typeface="+mn-ea"/>
            </a:endParaRPr>
          </a:p>
          <a:p>
            <a:pPr lvl="1"/>
            <a:r>
              <a:rPr lang="zh-CN" altLang="en-US" sz="2400"/>
              <a:t>code-push promote </a:t>
            </a:r>
            <a:r>
              <a:rPr lang="zh-CN" altLang="en-US" sz="2400">
                <a:sym typeface="+mn-ea"/>
              </a:rPr>
              <a:t>[应用名称]</a:t>
            </a:r>
            <a:r>
              <a:rPr lang="zh-CN" altLang="en-US" sz="2400"/>
              <a:t> Staging Production </a:t>
            </a:r>
            <a:r>
              <a:rPr lang="zh-CN" altLang="en-US" sz="24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CodePush</a:t>
            </a:r>
            <a:r>
              <a:rPr lang="zh-CN" altLang="en-US">
                <a:sym typeface="+mn-ea"/>
              </a:rPr>
              <a:t>常用命令（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登录 </a:t>
            </a:r>
            <a:endParaRPr lang="zh-CN" altLang="en-US" sz="2800"/>
          </a:p>
          <a:p>
            <a:pPr lvl="1"/>
            <a:r>
              <a:rPr lang="en-US" altLang="zh-CN" sz="2400"/>
              <a:t>code-push login</a:t>
            </a:r>
            <a:endParaRPr lang="en-US" altLang="zh-CN" sz="2800"/>
          </a:p>
          <a:p>
            <a:pPr lvl="0"/>
            <a:r>
              <a:rPr lang="zh-CN" altLang="en-US" sz="2400"/>
              <a:t>登出</a:t>
            </a:r>
            <a:endParaRPr lang="zh-CN" altLang="en-US" sz="2400"/>
          </a:p>
          <a:p>
            <a:pPr lvl="1"/>
            <a:r>
              <a:rPr lang="en-US" altLang="zh-CN" sz="2400"/>
              <a:t>code-push logout</a:t>
            </a:r>
            <a:endParaRPr lang="en-US" altLang="zh-CN" sz="2400"/>
          </a:p>
          <a:p>
            <a:pPr lvl="0"/>
            <a:r>
              <a:rPr lang="zh-CN" altLang="en-US" sz="2400"/>
              <a:t>查看当前登录信息</a:t>
            </a:r>
            <a:endParaRPr lang="zh-CN" altLang="en-US" sz="2400"/>
          </a:p>
          <a:p>
            <a:pPr lvl="1"/>
            <a:r>
              <a:rPr lang="en-US" altLang="zh-CN" sz="2400"/>
              <a:t>code-push whoami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</a:t>
            </a:r>
            <a:r>
              <a:rPr lang="en-US" altLang="zh-CN" sz="2000">
                <a:solidFill>
                  <a:srgbClr val="FF0000"/>
                </a:solidFill>
              </a:rPr>
              <a:t>linkgap.key</a:t>
            </a:r>
            <a:r>
              <a:rPr lang="en-US" altLang="zh-CN" sz="2000"/>
              <a:t>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培训安排（ </a:t>
            </a:r>
            <a:r>
              <a:rPr lang="en-US" altLang="zh-CN"/>
              <a:t>2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200">
                <a:sym typeface="+mn-ea"/>
              </a:rPr>
              <a:t>4</a:t>
            </a:r>
            <a:r>
              <a:rPr lang="zh-CN" altLang="en-US" sz="2200">
                <a:sym typeface="+mn-ea"/>
              </a:rPr>
              <a:t>月</a:t>
            </a:r>
            <a:r>
              <a:rPr lang="en-US" altLang="zh-CN" sz="2200">
                <a:sym typeface="+mn-ea"/>
              </a:rPr>
              <a:t>24</a:t>
            </a:r>
            <a:r>
              <a:rPr lang="zh-CN" altLang="en-US" sz="2200">
                <a:sym typeface="+mn-ea"/>
              </a:rPr>
              <a:t>日（下周三）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常用组件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日历、图片选择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二维码、轮播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列表项滑动删除、</a:t>
            </a:r>
            <a:r>
              <a:rPr lang="en-US" altLang="zh-CN" sz="2200">
                <a:sym typeface="+mn-ea"/>
              </a:rPr>
              <a:t>TAB</a:t>
            </a:r>
            <a:r>
              <a:rPr lang="zh-CN" altLang="en-US" sz="2200">
                <a:sym typeface="+mn-ea"/>
              </a:rPr>
              <a:t>页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ios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zh-CN" altLang="en-US" sz="2200">
                <a:sym typeface="+mn-ea"/>
              </a:rPr>
              <a:t>Charts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android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en-US" altLang="zh-CN" sz="2200">
                <a:sym typeface="+mn-ea"/>
              </a:rPr>
              <a:t>MPAndroidChart</a:t>
            </a:r>
            <a:r>
              <a:rPr lang="zh-CN" altLang="en-US" sz="22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</a:t>
            </a:r>
            <a:r>
              <a:rPr lang="en-US" altLang="zh-CN"/>
              <a:t>/</a:t>
            </a:r>
            <a:r>
              <a:rPr lang="zh-CN" altLang="en-US"/>
              <a:t>组件 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继承</a:t>
            </a:r>
            <a:r>
              <a:rPr lang="en-US" altLang="zh-CN" sz="2800"/>
              <a:t>react</a:t>
            </a:r>
            <a:r>
              <a:rPr lang="zh-CN" altLang="en-US" sz="2800"/>
              <a:t>下Component</a:t>
            </a:r>
            <a:endParaRPr lang="zh-CN" altLang="en-US" sz="2800"/>
          </a:p>
          <a:p>
            <a:r>
              <a:rPr lang="en-US" altLang="zh-CN" sz="2800"/>
              <a:t>state</a:t>
            </a:r>
            <a:endParaRPr lang="en-US" altLang="zh-CN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this.state.xxxx </a:t>
            </a:r>
            <a:r>
              <a:rPr lang="zh-CN" altLang="en-US" sz="2800"/>
              <a:t>获取数据</a:t>
            </a:r>
            <a:endParaRPr lang="zh-CN" altLang="en-US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this.setState({ xxxx: 'xxxx' }) </a:t>
            </a:r>
            <a:r>
              <a:rPr lang="zh-CN" altLang="en-US" sz="2800"/>
              <a:t>设置数据</a:t>
            </a:r>
            <a:endParaRPr lang="zh-CN" altLang="en-US" sz="2800"/>
          </a:p>
          <a:p>
            <a:pPr lvl="0"/>
            <a:r>
              <a:rPr lang="en-US" altLang="zh-CN" sz="2800"/>
              <a:t>render</a:t>
            </a:r>
            <a:endParaRPr lang="en-US" altLang="zh-CN" sz="2800"/>
          </a:p>
          <a:p>
            <a:pPr lvl="1"/>
            <a:r>
              <a:rPr lang="zh-CN" altLang="en-US" sz="2800"/>
              <a:t>使用</a:t>
            </a:r>
            <a:r>
              <a:rPr lang="en-US" altLang="zh-CN" sz="2800"/>
              <a:t>JSX</a:t>
            </a:r>
            <a:r>
              <a:rPr lang="zh-CN" altLang="en-US" sz="2800"/>
              <a:t>描述页面结构，使用</a:t>
            </a:r>
            <a:r>
              <a:rPr lang="en-US" altLang="zh-CN" sz="2800"/>
              <a:t>CSS</a:t>
            </a:r>
            <a:r>
              <a:rPr lang="zh-CN" altLang="en-US" sz="2800"/>
              <a:t>描述页面样式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setState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修改数据，就会自动调用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render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重新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渲染页面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常用生命周期函数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componentDidMount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初始化页面数据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componentWillUnmount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清除计数器clearTimeout</a:t>
            </a:r>
            <a:r>
              <a:rPr lang="en-US" altLang="zh-CN" sz="2800">
                <a:sym typeface="+mn-ea"/>
              </a:rPr>
              <a:t>/clearInterval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添加依赖</a:t>
            </a:r>
            <a:endParaRPr lang="zh-CN" altLang="en-US" sz="2800"/>
          </a:p>
          <a:p>
            <a:pPr lvl="1"/>
            <a:r>
              <a:rPr lang="en-US" altLang="zh-CN" sz="2800"/>
              <a:t>yarn add react-navigation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zh-CN" altLang="en-US" sz="2800"/>
              <a:t>常用导航</a:t>
            </a:r>
            <a:endParaRPr lang="zh-CN" altLang="en-US" sz="2800"/>
          </a:p>
          <a:p>
            <a:pPr lvl="1"/>
            <a:r>
              <a:rPr lang="en-US" altLang="zh-CN" sz="2800"/>
              <a:t>createStackNavigator</a:t>
            </a:r>
            <a:endParaRPr lang="en-US" altLang="zh-CN" sz="2800"/>
          </a:p>
          <a:p>
            <a:pPr lvl="1"/>
            <a:r>
              <a:rPr lang="en-US" altLang="zh-CN" sz="2800"/>
              <a:t>createBottomTabNavigator</a:t>
            </a:r>
            <a:endParaRPr lang="en-US" altLang="zh-CN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演示代码和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185035"/>
            <a:ext cx="5346065" cy="402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32537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35125"/>
            <a:ext cx="2579370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155" y="441833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5" y="572770"/>
            <a:ext cx="3019425" cy="5360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5" y="588645"/>
            <a:ext cx="3010535" cy="534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01110" y="2961005"/>
            <a:ext cx="6070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25130" y="3009900"/>
            <a:ext cx="47371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</a:t>
            </a:r>
            <a:r>
              <a:rPr lang="en-US" altLang="zh-CN" sz="2400">
                <a:sym typeface="+mn-ea"/>
              </a:rPr>
              <a:t>Android</a:t>
            </a:r>
            <a:r>
              <a:rPr lang="zh-CN" altLang="en-US" sz="2400">
                <a:sym typeface="+mn-ea"/>
              </a:rPr>
              <a:t>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同类开发框架（虚拟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仓库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H5 </a:t>
            </a:r>
            <a:r>
              <a:rPr lang="zh-CN" altLang="en-US"/>
              <a:t>开发</a:t>
            </a:r>
            <a:r>
              <a:rPr lang="en-US" altLang="zh-CN"/>
              <a:t>App</a:t>
            </a:r>
            <a:r>
              <a:rPr lang="zh-CN" altLang="en-US"/>
              <a:t>的</a:t>
            </a:r>
            <a:r>
              <a:rPr lang="zh-CN" altLang="en-US"/>
              <a:t>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3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795"/>
                <a:gridCol w="54717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官网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http://www.appcan.cn/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http://www.dcloud.io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APICloud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https://www.apicloud.com/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ReactNative </a:t>
            </a:r>
            <a:r>
              <a:rPr lang="zh-CN" altLang="en-US"/>
              <a:t>、</a:t>
            </a:r>
            <a:r>
              <a:rPr lang="en-US" altLang="zh-CN"/>
              <a:t>H5 </a:t>
            </a:r>
            <a:r>
              <a:rPr lang="zh-CN" altLang="en-US"/>
              <a:t>与原生的比较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3888" y="1412875"/>
          <a:ext cx="1094422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50"/>
                <a:gridCol w="2921358"/>
                <a:gridCol w="3220708"/>
                <a:gridCol w="322070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原生（</a:t>
                      </a:r>
                      <a:r>
                        <a:rPr lang="en-US" altLang="zh-CN"/>
                        <a:t>Android/iOS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、原生语言（</a:t>
                      </a:r>
                      <a:r>
                        <a:rPr lang="en-US" altLang="zh-CN"/>
                        <a:t>OC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HTML+CSS+JS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Java/objective-c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文本编辑器、</a:t>
                      </a:r>
                      <a:r>
                        <a:rPr lang="en-US" altLang="zh-CN"/>
                        <a:t>Xcode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Android Studio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专门的</a:t>
                      </a: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Xcode/Android Studio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打包方式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与原生开发打包相同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云端打包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原生代码扩展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通过实现</a:t>
                      </a:r>
                      <a:r>
                        <a:rPr lang="zh-CN" altLang="en-US"/>
                        <a:t>接口的方式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比较麻烦，参考对应</a:t>
                      </a:r>
                      <a:r>
                        <a:rPr lang="zh-CN" altLang="en-US"/>
                        <a:t>框架文档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实现方式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使用原生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渲染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CodePush</a:t>
                      </a:r>
                      <a:r>
                        <a:rPr lang="zh-CN" altLang="en-US"/>
                        <a:t>热更新，增加页面或逻辑，不可涉及原生代码修改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依赖具体框架，使用</a:t>
                      </a:r>
                      <a:r>
                        <a:rPr lang="en-US" altLang="zh-CN"/>
                        <a:t>WebView</a:t>
                      </a:r>
                      <a:r>
                        <a:rPr lang="zh-CN" altLang="en-US"/>
                        <a:t>方式更新页面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麻烦，或需要些原生判断条件并重新打包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两份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4104</Words>
  <Application>WPS 文字</Application>
  <PresentationFormat>宽屏</PresentationFormat>
  <Paragraphs>418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PowerPoint 演示文稿</vt:lpstr>
      <vt:lpstr>演示代码和PPT</vt:lpstr>
      <vt:lpstr>PowerPoint 演示文稿</vt:lpstr>
      <vt:lpstr>简介</vt:lpstr>
      <vt:lpstr>同类APP开发框架</vt:lpstr>
      <vt:lpstr>PowerPoint 演示文稿</vt:lpstr>
      <vt:lpstr>PowerPoint 演示文稿</vt:lpstr>
      <vt:lpstr>开发环境</vt:lpstr>
      <vt:lpstr>PowerPoint 演示文稿</vt:lpstr>
      <vt:lpstr>创建项目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热更新（1）</vt:lpstr>
      <vt:lpstr>热更新（2）</vt:lpstr>
      <vt:lpstr>PowerPoint 演示文稿</vt:lpstr>
      <vt:lpstr>哪些情况不能使用热更新</vt:lpstr>
      <vt:lpstr>CodePush常用命令</vt:lpstr>
      <vt:lpstr>PowerPoint 演示文稿</vt:lpstr>
      <vt:lpstr>生成APK</vt:lpstr>
      <vt:lpstr>生成IPA</vt:lpstr>
      <vt:lpstr>下载APP</vt:lpstr>
      <vt:lpstr>测试热更新</vt:lpstr>
      <vt:lpstr>PowerPoint 演示文稿</vt:lpstr>
      <vt:lpstr>PowerPoint 演示文稿</vt:lpstr>
      <vt:lpstr>PowerPoint 演示文稿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49</cp:revision>
  <dcterms:created xsi:type="dcterms:W3CDTF">2019-04-17T10:07:37Z</dcterms:created>
  <dcterms:modified xsi:type="dcterms:W3CDTF">2019-04-17T10:07:37Z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