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NodeJS </a:t>
            </a:r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Javascript </a:t>
            </a:r>
            <a:r>
              <a:rPr lang="zh-CN" altLang="en-US" sz="2800"/>
              <a:t>可以做 </a:t>
            </a:r>
            <a:r>
              <a:rPr lang="en-US" altLang="zh-CN" sz="2800">
                <a:solidFill>
                  <a:srgbClr val="FF0000"/>
                </a:solidFill>
              </a:rPr>
              <a:t>App </a:t>
            </a:r>
            <a:r>
              <a:rPr lang="zh-CN" altLang="en-US" sz="2800"/>
              <a:t>？可以！</a:t>
            </a:r>
            <a:endParaRPr lang="en-US" altLang="zh-CN" sz="2800"/>
          </a:p>
          <a:p>
            <a:r>
              <a:rPr lang="en-US" altLang="zh-CN" sz="2800"/>
              <a:t>Javascript </a:t>
            </a:r>
            <a:r>
              <a:rPr lang="zh-CN" altLang="en-US" sz="2800"/>
              <a:t>可以做 </a:t>
            </a:r>
            <a:r>
              <a:rPr lang="en-US" altLang="zh-CN" sz="2800">
                <a:solidFill>
                  <a:srgbClr val="FF0000"/>
                </a:solidFill>
              </a:rPr>
              <a:t>Web </a:t>
            </a:r>
            <a:r>
              <a:rPr lang="zh-CN" altLang="en-US" sz="2800"/>
              <a:t>？可以</a:t>
            </a:r>
            <a:r>
              <a:rPr lang="en-US" altLang="zh-CN" sz="2800"/>
              <a:t> </a:t>
            </a:r>
            <a:r>
              <a:rPr lang="zh-CN" altLang="en-US" sz="2800"/>
              <a:t>！</a:t>
            </a:r>
            <a:endParaRPr lang="zh-CN" altLang="en-US" sz="2800"/>
          </a:p>
          <a:p>
            <a:r>
              <a:rPr lang="en-US" altLang="zh-CN" sz="2800"/>
              <a:t>Javascript </a:t>
            </a:r>
            <a:r>
              <a:rPr lang="zh-CN" altLang="en-US" sz="2800"/>
              <a:t>可以做 </a:t>
            </a:r>
            <a:r>
              <a:rPr lang="zh-CN" altLang="en-US" sz="2800">
                <a:solidFill>
                  <a:srgbClr val="FF0000"/>
                </a:solidFill>
              </a:rPr>
              <a:t>后端</a:t>
            </a:r>
            <a:r>
              <a:rPr lang="zh-CN" altLang="en-US" sz="2800"/>
              <a:t>？可以，</a:t>
            </a:r>
            <a:r>
              <a:rPr lang="en-US" altLang="zh-CN" sz="2800"/>
              <a:t>Express</a:t>
            </a:r>
            <a:r>
              <a:rPr lang="zh-CN" altLang="en-US" sz="2800"/>
              <a:t>！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、后端相同点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ES6 </a:t>
            </a:r>
            <a:r>
              <a:rPr lang="zh-CN" altLang="en-US" sz="2800"/>
              <a:t>语法</a:t>
            </a:r>
            <a:endParaRPr lang="zh-CN" altLang="en-US" sz="2800"/>
          </a:p>
          <a:p>
            <a:r>
              <a:rPr lang="en-US" altLang="zh-CN" sz="2800"/>
              <a:t>lodash</a:t>
            </a:r>
            <a:endParaRPr lang="en-US" altLang="zh-CN" sz="2800"/>
          </a:p>
          <a:p>
            <a:r>
              <a:rPr lang="en-US" altLang="zh-CN" sz="2800"/>
              <a:t>moment</a:t>
            </a:r>
            <a:endParaRPr lang="en-US" altLang="zh-CN" sz="2800"/>
          </a:p>
          <a:p>
            <a:r>
              <a:rPr lang="en-US" altLang="zh-CN" sz="2800"/>
              <a:t>axios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后端需要的依赖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express		http</a:t>
            </a:r>
            <a:r>
              <a:rPr lang="zh-CN" altLang="en-US" sz="2800"/>
              <a:t>请求处理框架</a:t>
            </a:r>
            <a:endParaRPr lang="en-US" altLang="zh-CN" sz="2800"/>
          </a:p>
          <a:p>
            <a:r>
              <a:rPr lang="en-US" altLang="zh-CN" sz="2800"/>
              <a:t>knex			</a:t>
            </a:r>
            <a:r>
              <a:rPr lang="zh-CN" altLang="en-US" sz="2800"/>
              <a:t>数据库访问工具库</a:t>
            </a:r>
            <a:endParaRPr lang="zh-CN" altLang="en-US" sz="2800"/>
          </a:p>
          <a:p>
            <a:r>
              <a:rPr lang="zh-CN" altLang="en-US" sz="2800"/>
              <a:t>mysql</a:t>
            </a:r>
            <a:r>
              <a:rPr lang="en-US" altLang="zh-CN" sz="2800"/>
              <a:t>		MySQL</a:t>
            </a:r>
            <a:r>
              <a:rPr lang="zh-CN" altLang="en-US" sz="2800"/>
              <a:t>访问库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文字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冬青黑体简体中文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2</cp:revision>
  <dcterms:created xsi:type="dcterms:W3CDTF">2019-04-17T23:08:25Z</dcterms:created>
  <dcterms:modified xsi:type="dcterms:W3CDTF">2019-04-17T23:08:25Z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