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4" r:id="rId7"/>
    <p:sldId id="259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1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263.xml"/><Relationship Id="rId84" Type="http://schemas.openxmlformats.org/officeDocument/2006/relationships/tags" Target="../tags/tag338.xml"/><Relationship Id="rId83" Type="http://schemas.openxmlformats.org/officeDocument/2006/relationships/tags" Target="../tags/tag337.xml"/><Relationship Id="rId82" Type="http://schemas.openxmlformats.org/officeDocument/2006/relationships/tags" Target="../tags/tag336.xml"/><Relationship Id="rId81" Type="http://schemas.openxmlformats.org/officeDocument/2006/relationships/tags" Target="../tags/tag335.xml"/><Relationship Id="rId80" Type="http://schemas.openxmlformats.org/officeDocument/2006/relationships/tags" Target="../tags/tag334.xml"/><Relationship Id="rId8" Type="http://schemas.openxmlformats.org/officeDocument/2006/relationships/tags" Target="../tags/tag262.xml"/><Relationship Id="rId79" Type="http://schemas.openxmlformats.org/officeDocument/2006/relationships/tags" Target="../tags/tag333.xml"/><Relationship Id="rId78" Type="http://schemas.openxmlformats.org/officeDocument/2006/relationships/tags" Target="../tags/tag332.xml"/><Relationship Id="rId77" Type="http://schemas.openxmlformats.org/officeDocument/2006/relationships/tags" Target="../tags/tag331.xml"/><Relationship Id="rId76" Type="http://schemas.openxmlformats.org/officeDocument/2006/relationships/tags" Target="../tags/tag330.xml"/><Relationship Id="rId75" Type="http://schemas.openxmlformats.org/officeDocument/2006/relationships/tags" Target="../tags/tag329.xml"/><Relationship Id="rId74" Type="http://schemas.openxmlformats.org/officeDocument/2006/relationships/tags" Target="../tags/tag328.xml"/><Relationship Id="rId73" Type="http://schemas.openxmlformats.org/officeDocument/2006/relationships/tags" Target="../tags/tag327.xml"/><Relationship Id="rId72" Type="http://schemas.openxmlformats.org/officeDocument/2006/relationships/tags" Target="../tags/tag326.xml"/><Relationship Id="rId71" Type="http://schemas.openxmlformats.org/officeDocument/2006/relationships/tags" Target="../tags/tag325.xml"/><Relationship Id="rId70" Type="http://schemas.openxmlformats.org/officeDocument/2006/relationships/tags" Target="../tags/tag324.xml"/><Relationship Id="rId7" Type="http://schemas.openxmlformats.org/officeDocument/2006/relationships/tags" Target="../tags/tag261.xml"/><Relationship Id="rId69" Type="http://schemas.openxmlformats.org/officeDocument/2006/relationships/tags" Target="../tags/tag323.xml"/><Relationship Id="rId68" Type="http://schemas.openxmlformats.org/officeDocument/2006/relationships/tags" Target="../tags/tag322.xml"/><Relationship Id="rId67" Type="http://schemas.openxmlformats.org/officeDocument/2006/relationships/tags" Target="../tags/tag321.xml"/><Relationship Id="rId66" Type="http://schemas.openxmlformats.org/officeDocument/2006/relationships/tags" Target="../tags/tag320.xml"/><Relationship Id="rId65" Type="http://schemas.openxmlformats.org/officeDocument/2006/relationships/tags" Target="../tags/tag319.xml"/><Relationship Id="rId64" Type="http://schemas.openxmlformats.org/officeDocument/2006/relationships/tags" Target="../tags/tag318.xml"/><Relationship Id="rId63" Type="http://schemas.openxmlformats.org/officeDocument/2006/relationships/tags" Target="../tags/tag317.xml"/><Relationship Id="rId62" Type="http://schemas.openxmlformats.org/officeDocument/2006/relationships/tags" Target="../tags/tag316.xml"/><Relationship Id="rId61" Type="http://schemas.openxmlformats.org/officeDocument/2006/relationships/tags" Target="../tags/tag315.xml"/><Relationship Id="rId60" Type="http://schemas.openxmlformats.org/officeDocument/2006/relationships/tags" Target="../tags/tag314.xml"/><Relationship Id="rId6" Type="http://schemas.openxmlformats.org/officeDocument/2006/relationships/tags" Target="../tags/tag260.xml"/><Relationship Id="rId59" Type="http://schemas.openxmlformats.org/officeDocument/2006/relationships/tags" Target="../tags/tag313.xml"/><Relationship Id="rId58" Type="http://schemas.openxmlformats.org/officeDocument/2006/relationships/tags" Target="../tags/tag312.xml"/><Relationship Id="rId57" Type="http://schemas.openxmlformats.org/officeDocument/2006/relationships/tags" Target="../tags/tag311.xml"/><Relationship Id="rId56" Type="http://schemas.openxmlformats.org/officeDocument/2006/relationships/tags" Target="../tags/tag310.xml"/><Relationship Id="rId55" Type="http://schemas.openxmlformats.org/officeDocument/2006/relationships/tags" Target="../tags/tag309.xml"/><Relationship Id="rId54" Type="http://schemas.openxmlformats.org/officeDocument/2006/relationships/tags" Target="../tags/tag308.xml"/><Relationship Id="rId53" Type="http://schemas.openxmlformats.org/officeDocument/2006/relationships/tags" Target="../tags/tag307.xml"/><Relationship Id="rId52" Type="http://schemas.openxmlformats.org/officeDocument/2006/relationships/tags" Target="../tags/tag306.xml"/><Relationship Id="rId51" Type="http://schemas.openxmlformats.org/officeDocument/2006/relationships/tags" Target="../tags/tag305.xml"/><Relationship Id="rId50" Type="http://schemas.openxmlformats.org/officeDocument/2006/relationships/tags" Target="../tags/tag304.xml"/><Relationship Id="rId5" Type="http://schemas.openxmlformats.org/officeDocument/2006/relationships/tags" Target="../tags/tag259.xml"/><Relationship Id="rId49" Type="http://schemas.openxmlformats.org/officeDocument/2006/relationships/tags" Target="../tags/tag303.xml"/><Relationship Id="rId48" Type="http://schemas.openxmlformats.org/officeDocument/2006/relationships/tags" Target="../tags/tag302.xml"/><Relationship Id="rId47" Type="http://schemas.openxmlformats.org/officeDocument/2006/relationships/tags" Target="../tags/tag301.xml"/><Relationship Id="rId46" Type="http://schemas.openxmlformats.org/officeDocument/2006/relationships/tags" Target="../tags/tag300.xml"/><Relationship Id="rId45" Type="http://schemas.openxmlformats.org/officeDocument/2006/relationships/tags" Target="../tags/tag299.xml"/><Relationship Id="rId44" Type="http://schemas.openxmlformats.org/officeDocument/2006/relationships/tags" Target="../tags/tag298.xml"/><Relationship Id="rId43" Type="http://schemas.openxmlformats.org/officeDocument/2006/relationships/tags" Target="../tags/tag297.xml"/><Relationship Id="rId42" Type="http://schemas.openxmlformats.org/officeDocument/2006/relationships/tags" Target="../tags/tag296.xml"/><Relationship Id="rId41" Type="http://schemas.openxmlformats.org/officeDocument/2006/relationships/tags" Target="../tags/tag295.xml"/><Relationship Id="rId40" Type="http://schemas.openxmlformats.org/officeDocument/2006/relationships/tags" Target="../tags/tag294.xml"/><Relationship Id="rId4" Type="http://schemas.openxmlformats.org/officeDocument/2006/relationships/tags" Target="../tags/tag258.xml"/><Relationship Id="rId39" Type="http://schemas.openxmlformats.org/officeDocument/2006/relationships/tags" Target="../tags/tag293.xml"/><Relationship Id="rId38" Type="http://schemas.openxmlformats.org/officeDocument/2006/relationships/tags" Target="../tags/tag292.xml"/><Relationship Id="rId37" Type="http://schemas.openxmlformats.org/officeDocument/2006/relationships/tags" Target="../tags/tag291.xml"/><Relationship Id="rId36" Type="http://schemas.openxmlformats.org/officeDocument/2006/relationships/tags" Target="../tags/tag290.xml"/><Relationship Id="rId35" Type="http://schemas.openxmlformats.org/officeDocument/2006/relationships/tags" Target="../tags/tag289.xml"/><Relationship Id="rId34" Type="http://schemas.openxmlformats.org/officeDocument/2006/relationships/tags" Target="../tags/tag288.xml"/><Relationship Id="rId33" Type="http://schemas.openxmlformats.org/officeDocument/2006/relationships/tags" Target="../tags/tag287.xml"/><Relationship Id="rId32" Type="http://schemas.openxmlformats.org/officeDocument/2006/relationships/tags" Target="../tags/tag286.xml"/><Relationship Id="rId31" Type="http://schemas.openxmlformats.org/officeDocument/2006/relationships/tags" Target="../tags/tag285.xml"/><Relationship Id="rId30" Type="http://schemas.openxmlformats.org/officeDocument/2006/relationships/tags" Target="../tags/tag284.xml"/><Relationship Id="rId3" Type="http://schemas.openxmlformats.org/officeDocument/2006/relationships/tags" Target="../tags/tag257.xml"/><Relationship Id="rId29" Type="http://schemas.openxmlformats.org/officeDocument/2006/relationships/tags" Target="../tags/tag283.xml"/><Relationship Id="rId28" Type="http://schemas.openxmlformats.org/officeDocument/2006/relationships/tags" Target="../tags/tag282.xml"/><Relationship Id="rId27" Type="http://schemas.openxmlformats.org/officeDocument/2006/relationships/tags" Target="../tags/tag281.xml"/><Relationship Id="rId26" Type="http://schemas.openxmlformats.org/officeDocument/2006/relationships/tags" Target="../tags/tag280.xml"/><Relationship Id="rId25" Type="http://schemas.openxmlformats.org/officeDocument/2006/relationships/tags" Target="../tags/tag279.xml"/><Relationship Id="rId24" Type="http://schemas.openxmlformats.org/officeDocument/2006/relationships/tags" Target="../tags/tag278.xml"/><Relationship Id="rId23" Type="http://schemas.openxmlformats.org/officeDocument/2006/relationships/tags" Target="../tags/tag277.xml"/><Relationship Id="rId22" Type="http://schemas.openxmlformats.org/officeDocument/2006/relationships/tags" Target="../tags/tag276.xml"/><Relationship Id="rId21" Type="http://schemas.openxmlformats.org/officeDocument/2006/relationships/tags" Target="../tags/tag275.xml"/><Relationship Id="rId20" Type="http://schemas.openxmlformats.org/officeDocument/2006/relationships/tags" Target="../tags/tag274.xml"/><Relationship Id="rId2" Type="http://schemas.openxmlformats.org/officeDocument/2006/relationships/tags" Target="../tags/tag256.xml"/><Relationship Id="rId19" Type="http://schemas.openxmlformats.org/officeDocument/2006/relationships/tags" Target="../tags/tag273.xml"/><Relationship Id="rId18" Type="http://schemas.openxmlformats.org/officeDocument/2006/relationships/tags" Target="../tags/tag272.xml"/><Relationship Id="rId17" Type="http://schemas.openxmlformats.org/officeDocument/2006/relationships/tags" Target="../tags/tag271.xml"/><Relationship Id="rId16" Type="http://schemas.openxmlformats.org/officeDocument/2006/relationships/tags" Target="../tags/tag270.xml"/><Relationship Id="rId15" Type="http://schemas.openxmlformats.org/officeDocument/2006/relationships/tags" Target="../tags/tag269.xml"/><Relationship Id="rId14" Type="http://schemas.openxmlformats.org/officeDocument/2006/relationships/tags" Target="../tags/tag268.xml"/><Relationship Id="rId13" Type="http://schemas.openxmlformats.org/officeDocument/2006/relationships/tags" Target="../tags/tag267.xml"/><Relationship Id="rId12" Type="http://schemas.openxmlformats.org/officeDocument/2006/relationships/tags" Target="../tags/tag266.xml"/><Relationship Id="rId11" Type="http://schemas.openxmlformats.org/officeDocument/2006/relationships/tags" Target="../tags/tag265.xml"/><Relationship Id="rId10" Type="http://schemas.openxmlformats.org/officeDocument/2006/relationships/tags" Target="../tags/tag26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5" Type="http://schemas.openxmlformats.org/officeDocument/2006/relationships/tags" Target="../tags/tag127.xml"/><Relationship Id="rId34" Type="http://schemas.openxmlformats.org/officeDocument/2006/relationships/tags" Target="../tags/tag126.xml"/><Relationship Id="rId33" Type="http://schemas.openxmlformats.org/officeDocument/2006/relationships/tags" Target="../tags/tag125.xml"/><Relationship Id="rId32" Type="http://schemas.openxmlformats.org/officeDocument/2006/relationships/tags" Target="../tags/tag124.xml"/><Relationship Id="rId31" Type="http://schemas.openxmlformats.org/officeDocument/2006/relationships/tags" Target="../tags/tag123.xml"/><Relationship Id="rId30" Type="http://schemas.openxmlformats.org/officeDocument/2006/relationships/tags" Target="../tags/tag122.xml"/><Relationship Id="rId3" Type="http://schemas.openxmlformats.org/officeDocument/2006/relationships/tags" Target="../tags/tag95.xml"/><Relationship Id="rId29" Type="http://schemas.openxmlformats.org/officeDocument/2006/relationships/tags" Target="../tags/tag121.xml"/><Relationship Id="rId28" Type="http://schemas.openxmlformats.org/officeDocument/2006/relationships/tags" Target="../tags/tag120.xml"/><Relationship Id="rId27" Type="http://schemas.openxmlformats.org/officeDocument/2006/relationships/tags" Target="../tags/tag119.xml"/><Relationship Id="rId26" Type="http://schemas.openxmlformats.org/officeDocument/2006/relationships/tags" Target="../tags/tag118.xml"/><Relationship Id="rId25" Type="http://schemas.openxmlformats.org/officeDocument/2006/relationships/tags" Target="../tags/tag117.xml"/><Relationship Id="rId24" Type="http://schemas.openxmlformats.org/officeDocument/2006/relationships/tags" Target="../tags/tag116.xml"/><Relationship Id="rId23" Type="http://schemas.openxmlformats.org/officeDocument/2006/relationships/tags" Target="../tags/tag115.xml"/><Relationship Id="rId22" Type="http://schemas.openxmlformats.org/officeDocument/2006/relationships/tags" Target="../tags/tag114.xml"/><Relationship Id="rId21" Type="http://schemas.openxmlformats.org/officeDocument/2006/relationships/tags" Target="../tags/tag113.xml"/><Relationship Id="rId20" Type="http://schemas.openxmlformats.org/officeDocument/2006/relationships/tags" Target="../tags/tag112.xml"/><Relationship Id="rId2" Type="http://schemas.openxmlformats.org/officeDocument/2006/relationships/tags" Target="../tags/tag94.xml"/><Relationship Id="rId19" Type="http://schemas.openxmlformats.org/officeDocument/2006/relationships/tags" Target="../tags/tag111.xml"/><Relationship Id="rId18" Type="http://schemas.openxmlformats.org/officeDocument/2006/relationships/tags" Target="../tags/tag110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3" Type="http://schemas.openxmlformats.org/officeDocument/2006/relationships/tags" Target="../tags/tag219.xml"/><Relationship Id="rId92" Type="http://schemas.openxmlformats.org/officeDocument/2006/relationships/tags" Target="../tags/tag218.xml"/><Relationship Id="rId91" Type="http://schemas.openxmlformats.org/officeDocument/2006/relationships/tags" Target="../tags/tag217.xml"/><Relationship Id="rId90" Type="http://schemas.openxmlformats.org/officeDocument/2006/relationships/tags" Target="../tags/tag216.xml"/><Relationship Id="rId9" Type="http://schemas.openxmlformats.org/officeDocument/2006/relationships/tags" Target="../tags/tag135.xml"/><Relationship Id="rId89" Type="http://schemas.openxmlformats.org/officeDocument/2006/relationships/tags" Target="../tags/tag215.xml"/><Relationship Id="rId88" Type="http://schemas.openxmlformats.org/officeDocument/2006/relationships/tags" Target="../tags/tag214.xml"/><Relationship Id="rId87" Type="http://schemas.openxmlformats.org/officeDocument/2006/relationships/tags" Target="../tags/tag213.xml"/><Relationship Id="rId86" Type="http://schemas.openxmlformats.org/officeDocument/2006/relationships/tags" Target="../tags/tag212.xml"/><Relationship Id="rId85" Type="http://schemas.openxmlformats.org/officeDocument/2006/relationships/tags" Target="../tags/tag211.xml"/><Relationship Id="rId84" Type="http://schemas.openxmlformats.org/officeDocument/2006/relationships/tags" Target="../tags/tag210.xml"/><Relationship Id="rId83" Type="http://schemas.openxmlformats.org/officeDocument/2006/relationships/tags" Target="../tags/tag209.xml"/><Relationship Id="rId82" Type="http://schemas.openxmlformats.org/officeDocument/2006/relationships/tags" Target="../tags/tag208.xml"/><Relationship Id="rId81" Type="http://schemas.openxmlformats.org/officeDocument/2006/relationships/tags" Target="../tags/tag207.xml"/><Relationship Id="rId80" Type="http://schemas.openxmlformats.org/officeDocument/2006/relationships/tags" Target="../tags/tag206.xml"/><Relationship Id="rId8" Type="http://schemas.openxmlformats.org/officeDocument/2006/relationships/tags" Target="../tags/tag134.xml"/><Relationship Id="rId79" Type="http://schemas.openxmlformats.org/officeDocument/2006/relationships/tags" Target="../tags/tag205.xml"/><Relationship Id="rId78" Type="http://schemas.openxmlformats.org/officeDocument/2006/relationships/tags" Target="../tags/tag204.xml"/><Relationship Id="rId77" Type="http://schemas.openxmlformats.org/officeDocument/2006/relationships/tags" Target="../tags/tag203.xml"/><Relationship Id="rId76" Type="http://schemas.openxmlformats.org/officeDocument/2006/relationships/tags" Target="../tags/tag202.xml"/><Relationship Id="rId75" Type="http://schemas.openxmlformats.org/officeDocument/2006/relationships/tags" Target="../tags/tag201.xml"/><Relationship Id="rId74" Type="http://schemas.openxmlformats.org/officeDocument/2006/relationships/tags" Target="../tags/tag200.xml"/><Relationship Id="rId73" Type="http://schemas.openxmlformats.org/officeDocument/2006/relationships/tags" Target="../tags/tag199.xml"/><Relationship Id="rId72" Type="http://schemas.openxmlformats.org/officeDocument/2006/relationships/tags" Target="../tags/tag198.xml"/><Relationship Id="rId71" Type="http://schemas.openxmlformats.org/officeDocument/2006/relationships/tags" Target="../tags/tag197.xml"/><Relationship Id="rId70" Type="http://schemas.openxmlformats.org/officeDocument/2006/relationships/tags" Target="../tags/tag196.xml"/><Relationship Id="rId7" Type="http://schemas.openxmlformats.org/officeDocument/2006/relationships/tags" Target="../tags/tag133.xml"/><Relationship Id="rId69" Type="http://schemas.openxmlformats.org/officeDocument/2006/relationships/tags" Target="../tags/tag195.xml"/><Relationship Id="rId68" Type="http://schemas.openxmlformats.org/officeDocument/2006/relationships/tags" Target="../tags/tag194.xml"/><Relationship Id="rId67" Type="http://schemas.openxmlformats.org/officeDocument/2006/relationships/tags" Target="../tags/tag193.xml"/><Relationship Id="rId66" Type="http://schemas.openxmlformats.org/officeDocument/2006/relationships/tags" Target="../tags/tag192.xml"/><Relationship Id="rId65" Type="http://schemas.openxmlformats.org/officeDocument/2006/relationships/tags" Target="../tags/tag191.xml"/><Relationship Id="rId64" Type="http://schemas.openxmlformats.org/officeDocument/2006/relationships/tags" Target="../tags/tag190.xml"/><Relationship Id="rId63" Type="http://schemas.openxmlformats.org/officeDocument/2006/relationships/tags" Target="../tags/tag189.xml"/><Relationship Id="rId62" Type="http://schemas.openxmlformats.org/officeDocument/2006/relationships/tags" Target="../tags/tag188.xml"/><Relationship Id="rId61" Type="http://schemas.openxmlformats.org/officeDocument/2006/relationships/tags" Target="../tags/tag187.xml"/><Relationship Id="rId60" Type="http://schemas.openxmlformats.org/officeDocument/2006/relationships/tags" Target="../tags/tag186.xml"/><Relationship Id="rId6" Type="http://schemas.openxmlformats.org/officeDocument/2006/relationships/tags" Target="../tags/tag132.xml"/><Relationship Id="rId59" Type="http://schemas.openxmlformats.org/officeDocument/2006/relationships/tags" Target="../tags/tag185.xml"/><Relationship Id="rId58" Type="http://schemas.openxmlformats.org/officeDocument/2006/relationships/tags" Target="../tags/tag184.xml"/><Relationship Id="rId57" Type="http://schemas.openxmlformats.org/officeDocument/2006/relationships/tags" Target="../tags/tag183.xml"/><Relationship Id="rId56" Type="http://schemas.openxmlformats.org/officeDocument/2006/relationships/tags" Target="../tags/tag182.xml"/><Relationship Id="rId55" Type="http://schemas.openxmlformats.org/officeDocument/2006/relationships/tags" Target="../tags/tag181.xml"/><Relationship Id="rId54" Type="http://schemas.openxmlformats.org/officeDocument/2006/relationships/tags" Target="../tags/tag180.xml"/><Relationship Id="rId53" Type="http://schemas.openxmlformats.org/officeDocument/2006/relationships/tags" Target="../tags/tag179.xml"/><Relationship Id="rId52" Type="http://schemas.openxmlformats.org/officeDocument/2006/relationships/tags" Target="../tags/tag178.xml"/><Relationship Id="rId51" Type="http://schemas.openxmlformats.org/officeDocument/2006/relationships/tags" Target="../tags/tag177.xml"/><Relationship Id="rId50" Type="http://schemas.openxmlformats.org/officeDocument/2006/relationships/tags" Target="../tags/tag176.xml"/><Relationship Id="rId5" Type="http://schemas.openxmlformats.org/officeDocument/2006/relationships/tags" Target="../tags/tag131.xml"/><Relationship Id="rId49" Type="http://schemas.openxmlformats.org/officeDocument/2006/relationships/tags" Target="../tags/tag175.xml"/><Relationship Id="rId48" Type="http://schemas.openxmlformats.org/officeDocument/2006/relationships/tags" Target="../tags/tag174.xml"/><Relationship Id="rId47" Type="http://schemas.openxmlformats.org/officeDocument/2006/relationships/tags" Target="../tags/tag173.xml"/><Relationship Id="rId46" Type="http://schemas.openxmlformats.org/officeDocument/2006/relationships/tags" Target="../tags/tag172.xml"/><Relationship Id="rId45" Type="http://schemas.openxmlformats.org/officeDocument/2006/relationships/tags" Target="../tags/tag171.xml"/><Relationship Id="rId44" Type="http://schemas.openxmlformats.org/officeDocument/2006/relationships/tags" Target="../tags/tag170.xml"/><Relationship Id="rId43" Type="http://schemas.openxmlformats.org/officeDocument/2006/relationships/tags" Target="../tags/tag169.xml"/><Relationship Id="rId42" Type="http://schemas.openxmlformats.org/officeDocument/2006/relationships/tags" Target="../tags/tag168.xml"/><Relationship Id="rId41" Type="http://schemas.openxmlformats.org/officeDocument/2006/relationships/tags" Target="../tags/tag167.xml"/><Relationship Id="rId40" Type="http://schemas.openxmlformats.org/officeDocument/2006/relationships/tags" Target="../tags/tag166.xml"/><Relationship Id="rId4" Type="http://schemas.openxmlformats.org/officeDocument/2006/relationships/tags" Target="../tags/tag130.xml"/><Relationship Id="rId39" Type="http://schemas.openxmlformats.org/officeDocument/2006/relationships/tags" Target="../tags/tag165.xml"/><Relationship Id="rId38" Type="http://schemas.openxmlformats.org/officeDocument/2006/relationships/tags" Target="../tags/tag164.xml"/><Relationship Id="rId37" Type="http://schemas.openxmlformats.org/officeDocument/2006/relationships/tags" Target="../tags/tag163.xml"/><Relationship Id="rId36" Type="http://schemas.openxmlformats.org/officeDocument/2006/relationships/tags" Target="../tags/tag162.xml"/><Relationship Id="rId35" Type="http://schemas.openxmlformats.org/officeDocument/2006/relationships/tags" Target="../tags/tag161.xml"/><Relationship Id="rId34" Type="http://schemas.openxmlformats.org/officeDocument/2006/relationships/tags" Target="../tags/tag160.xml"/><Relationship Id="rId33" Type="http://schemas.openxmlformats.org/officeDocument/2006/relationships/tags" Target="../tags/tag159.xml"/><Relationship Id="rId32" Type="http://schemas.openxmlformats.org/officeDocument/2006/relationships/tags" Target="../tags/tag158.xml"/><Relationship Id="rId31" Type="http://schemas.openxmlformats.org/officeDocument/2006/relationships/tags" Target="../tags/tag157.xml"/><Relationship Id="rId30" Type="http://schemas.openxmlformats.org/officeDocument/2006/relationships/tags" Target="../tags/tag156.xml"/><Relationship Id="rId3" Type="http://schemas.openxmlformats.org/officeDocument/2006/relationships/tags" Target="../tags/tag129.xml"/><Relationship Id="rId29" Type="http://schemas.openxmlformats.org/officeDocument/2006/relationships/tags" Target="../tags/tag155.xml"/><Relationship Id="rId28" Type="http://schemas.openxmlformats.org/officeDocument/2006/relationships/tags" Target="../tags/tag154.xml"/><Relationship Id="rId27" Type="http://schemas.openxmlformats.org/officeDocument/2006/relationships/tags" Target="../tags/tag153.xml"/><Relationship Id="rId26" Type="http://schemas.openxmlformats.org/officeDocument/2006/relationships/tags" Target="../tags/tag152.xml"/><Relationship Id="rId25" Type="http://schemas.openxmlformats.org/officeDocument/2006/relationships/tags" Target="../tags/tag151.xml"/><Relationship Id="rId24" Type="http://schemas.openxmlformats.org/officeDocument/2006/relationships/tags" Target="../tags/tag150.xml"/><Relationship Id="rId23" Type="http://schemas.openxmlformats.org/officeDocument/2006/relationships/tags" Target="../tags/tag149.xml"/><Relationship Id="rId22" Type="http://schemas.openxmlformats.org/officeDocument/2006/relationships/tags" Target="../tags/tag148.xml"/><Relationship Id="rId21" Type="http://schemas.openxmlformats.org/officeDocument/2006/relationships/tags" Target="../tags/tag147.xml"/><Relationship Id="rId20" Type="http://schemas.openxmlformats.org/officeDocument/2006/relationships/tags" Target="../tags/tag146.xml"/><Relationship Id="rId2" Type="http://schemas.openxmlformats.org/officeDocument/2006/relationships/tags" Target="../tags/tag128.xml"/><Relationship Id="rId19" Type="http://schemas.openxmlformats.org/officeDocument/2006/relationships/tags" Target="../tags/tag145.xml"/><Relationship Id="rId18" Type="http://schemas.openxmlformats.org/officeDocument/2006/relationships/tags" Target="../tags/tag144.xml"/><Relationship Id="rId17" Type="http://schemas.openxmlformats.org/officeDocument/2006/relationships/tags" Target="../tags/tag143.xml"/><Relationship Id="rId16" Type="http://schemas.openxmlformats.org/officeDocument/2006/relationships/tags" Target="../tags/tag142.xml"/><Relationship Id="rId15" Type="http://schemas.openxmlformats.org/officeDocument/2006/relationships/tags" Target="../tags/tag141.xml"/><Relationship Id="rId14" Type="http://schemas.openxmlformats.org/officeDocument/2006/relationships/tags" Target="../tags/tag140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246.xml"/><Relationship Id="rId6" Type="http://schemas.openxmlformats.org/officeDocument/2006/relationships/tags" Target="../tags/tag245.xml"/><Relationship Id="rId5" Type="http://schemas.openxmlformats.org/officeDocument/2006/relationships/tags" Target="../tags/tag244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>
            <a:off x="890905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>
            <p:custDataLst>
              <p:tags r:id="rId5"/>
            </p:custDataLst>
          </p:nvPr>
        </p:nvSpPr>
        <p:spPr bwMode="auto">
          <a:xfrm>
            <a:off x="479502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>
            <p:custDataLst>
              <p:tags r:id="rId9"/>
            </p:custDataLst>
          </p:nvPr>
        </p:nvGrpSpPr>
        <p:grpSpPr>
          <a:xfrm>
            <a:off x="853588" y="-15913"/>
            <a:ext cx="1778716" cy="1425979"/>
            <a:chOff x="853588" y="-15913"/>
            <a:chExt cx="1778716" cy="1425979"/>
          </a:xfrm>
        </p:grpSpPr>
        <p:sp>
          <p:nvSpPr>
            <p:cNvPr id="15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5" name="组合 54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6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0" name="矩形 59"/>
          <p:cNvSpPr/>
          <p:nvPr>
            <p:custDataLst>
              <p:tags r:id="rId45"/>
            </p:custDataLst>
          </p:nvPr>
        </p:nvSpPr>
        <p:spPr>
          <a:xfrm>
            <a:off x="3691255" y="3792855"/>
            <a:ext cx="4671695" cy="510540"/>
          </a:xfrm>
          <a:prstGeom prst="rect">
            <a:avLst/>
          </a:prstGeom>
          <a:noFill/>
          <a:ln w="6350"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>
            <p:custDataLst>
              <p:tags r:id="rId46"/>
            </p:custDataLst>
          </p:nvPr>
        </p:nvGrpSpPr>
        <p:grpSpPr>
          <a:xfrm>
            <a:off x="9044119" y="-15877"/>
            <a:ext cx="2624337" cy="2103905"/>
            <a:chOff x="9044119" y="-15877"/>
            <a:chExt cx="2624337" cy="2103905"/>
          </a:xfrm>
        </p:grpSpPr>
        <p:sp>
          <p:nvSpPr>
            <p:cNvPr id="63" name="任意多边形 122"/>
            <p:cNvSpPr/>
            <p:nvPr>
              <p:custDataLst>
                <p:tags r:id="rId47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21"/>
            <p:cNvSpPr/>
            <p:nvPr>
              <p:custDataLst>
                <p:tags r:id="rId48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20"/>
            <p:cNvSpPr/>
            <p:nvPr>
              <p:custDataLst>
                <p:tags r:id="rId49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19"/>
            <p:cNvSpPr/>
            <p:nvPr>
              <p:custDataLst>
                <p:tags r:id="rId50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任意多边形 118"/>
            <p:cNvSpPr/>
            <p:nvPr>
              <p:custDataLst>
                <p:tags r:id="rId51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任意多边形 117"/>
            <p:cNvSpPr/>
            <p:nvPr>
              <p:custDataLst>
                <p:tags r:id="rId52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任意多边形 116"/>
            <p:cNvSpPr/>
            <p:nvPr>
              <p:custDataLst>
                <p:tags r:id="rId53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任意多边形 115"/>
            <p:cNvSpPr/>
            <p:nvPr>
              <p:custDataLst>
                <p:tags r:id="rId54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14"/>
            <p:cNvSpPr/>
            <p:nvPr>
              <p:custDataLst>
                <p:tags r:id="rId55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13"/>
            <p:cNvSpPr/>
            <p:nvPr>
              <p:custDataLst>
                <p:tags r:id="rId56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2"/>
            <p:cNvSpPr/>
            <p:nvPr>
              <p:custDataLst>
                <p:tags r:id="rId57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1"/>
            <p:cNvSpPr/>
            <p:nvPr>
              <p:custDataLst>
                <p:tags r:id="rId58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0"/>
            <p:cNvSpPr/>
            <p:nvPr>
              <p:custDataLst>
                <p:tags r:id="rId59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09"/>
            <p:cNvSpPr/>
            <p:nvPr>
              <p:custDataLst>
                <p:tags r:id="rId60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08"/>
            <p:cNvSpPr/>
            <p:nvPr>
              <p:custDataLst>
                <p:tags r:id="rId61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07"/>
            <p:cNvSpPr/>
            <p:nvPr>
              <p:custDataLst>
                <p:tags r:id="rId62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06"/>
            <p:cNvSpPr/>
            <p:nvPr>
              <p:custDataLst>
                <p:tags r:id="rId63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3" name="组合 52"/>
          <p:cNvGrpSpPr/>
          <p:nvPr>
            <p:custDataLst>
              <p:tags r:id="rId64"/>
            </p:custDataLst>
          </p:nvPr>
        </p:nvGrpSpPr>
        <p:grpSpPr>
          <a:xfrm>
            <a:off x="3948556" y="-15912"/>
            <a:ext cx="842959" cy="675792"/>
            <a:chOff x="3948556" y="-15912"/>
            <a:chExt cx="842959" cy="675792"/>
          </a:xfrm>
        </p:grpSpPr>
        <p:sp>
          <p:nvSpPr>
            <p:cNvPr id="81" name="任意多边形 122"/>
            <p:cNvSpPr/>
            <p:nvPr>
              <p:custDataLst>
                <p:tags r:id="rId65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21"/>
            <p:cNvSpPr/>
            <p:nvPr>
              <p:custDataLst>
                <p:tags r:id="rId66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20"/>
            <p:cNvSpPr/>
            <p:nvPr>
              <p:custDataLst>
                <p:tags r:id="rId67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19"/>
            <p:cNvSpPr/>
            <p:nvPr>
              <p:custDataLst>
                <p:tags r:id="rId68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任意多边形 118"/>
            <p:cNvSpPr/>
            <p:nvPr>
              <p:custDataLst>
                <p:tags r:id="rId69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任意多边形 117"/>
            <p:cNvSpPr/>
            <p:nvPr>
              <p:custDataLst>
                <p:tags r:id="rId70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任意多边形 116"/>
            <p:cNvSpPr/>
            <p:nvPr>
              <p:custDataLst>
                <p:tags r:id="rId71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任意多边形 115"/>
            <p:cNvSpPr/>
            <p:nvPr>
              <p:custDataLst>
                <p:tags r:id="rId72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任意多边形 114"/>
            <p:cNvSpPr/>
            <p:nvPr>
              <p:custDataLst>
                <p:tags r:id="rId73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任意多边形 113"/>
            <p:cNvSpPr/>
            <p:nvPr>
              <p:custDataLst>
                <p:tags r:id="rId74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任意多边形 112"/>
            <p:cNvSpPr/>
            <p:nvPr>
              <p:custDataLst>
                <p:tags r:id="rId75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任意多边形 111"/>
            <p:cNvSpPr/>
            <p:nvPr>
              <p:custDataLst>
                <p:tags r:id="rId76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任意多边形 110"/>
            <p:cNvSpPr/>
            <p:nvPr>
              <p:custDataLst>
                <p:tags r:id="rId77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任意多边形 109"/>
            <p:cNvSpPr/>
            <p:nvPr>
              <p:custDataLst>
                <p:tags r:id="rId78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5" name="任意多边形 108"/>
            <p:cNvSpPr/>
            <p:nvPr>
              <p:custDataLst>
                <p:tags r:id="rId79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任意多边形 107"/>
            <p:cNvSpPr/>
            <p:nvPr>
              <p:custDataLst>
                <p:tags r:id="rId80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7" name="任意多边形 106"/>
            <p:cNvSpPr/>
            <p:nvPr>
              <p:custDataLst>
                <p:tags r:id="rId81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8" name="组合 97"/>
          <p:cNvGrpSpPr/>
          <p:nvPr>
            <p:custDataLst>
              <p:tags r:id="rId82"/>
            </p:custDataLst>
          </p:nvPr>
        </p:nvGrpSpPr>
        <p:grpSpPr>
          <a:xfrm flipV="1">
            <a:off x="4846073" y="1206906"/>
            <a:ext cx="2499854" cy="423321"/>
            <a:chOff x="4846073" y="4928576"/>
            <a:chExt cx="2499854" cy="423321"/>
          </a:xfrm>
          <a:solidFill>
            <a:srgbClr val="B8CD32"/>
          </a:solidFill>
        </p:grpSpPr>
        <p:cxnSp>
          <p:nvCxnSpPr>
            <p:cNvPr id="99" name="直接连接符 98"/>
            <p:cNvCxnSpPr/>
            <p:nvPr>
              <p:custDataLst>
                <p:tags r:id="rId83"/>
              </p:custDataLst>
            </p:nvPr>
          </p:nvCxnSpPr>
          <p:spPr>
            <a:xfrm flipV="1">
              <a:off x="7345927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>
              <p:custDataLst>
                <p:tags r:id="rId84"/>
              </p:custDataLst>
            </p:nvPr>
          </p:nvCxnSpPr>
          <p:spPr>
            <a:xfrm rot="10800000">
              <a:off x="4846074" y="5258793"/>
              <a:ext cx="2499853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>
              <p:custDataLst>
                <p:tags r:id="rId85"/>
              </p:custDataLst>
            </p:nvPr>
          </p:nvCxnSpPr>
          <p:spPr>
            <a:xfrm flipV="1">
              <a:off x="4846073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>
            <p:custDataLst>
              <p:tags r:id="rId86"/>
            </p:custDataLst>
          </p:nvPr>
        </p:nvGrpSpPr>
        <p:grpSpPr>
          <a:xfrm>
            <a:off x="4846073" y="5229700"/>
            <a:ext cx="2499854" cy="644021"/>
            <a:chOff x="4846073" y="4936838"/>
            <a:chExt cx="2499854" cy="644021"/>
          </a:xfrm>
        </p:grpSpPr>
        <p:cxnSp>
          <p:nvCxnSpPr>
            <p:cNvPr id="102" name="直接连接符 101"/>
            <p:cNvCxnSpPr/>
            <p:nvPr>
              <p:custDataLst>
                <p:tags r:id="rId87"/>
              </p:custDataLst>
            </p:nvPr>
          </p:nvCxnSpPr>
          <p:spPr>
            <a:xfrm flipV="1">
              <a:off x="7345927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>
              <p:custDataLst>
                <p:tags r:id="rId88"/>
              </p:custDataLst>
            </p:nvPr>
          </p:nvCxnSpPr>
          <p:spPr>
            <a:xfrm rot="10800000">
              <a:off x="4846074" y="5487382"/>
              <a:ext cx="2499853" cy="0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>
              <p:custDataLst>
                <p:tags r:id="rId89"/>
              </p:custDataLst>
            </p:nvPr>
          </p:nvCxnSpPr>
          <p:spPr>
            <a:xfrm flipV="1">
              <a:off x="4846073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0"/>
            </p:custDataLst>
          </p:nvPr>
        </p:nvSpPr>
        <p:spPr>
          <a:xfrm>
            <a:off x="2331537" y="2195875"/>
            <a:ext cx="7528927" cy="1515717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7200" spc="6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91"/>
            </p:custDataLst>
          </p:nvPr>
        </p:nvSpPr>
        <p:spPr>
          <a:xfrm>
            <a:off x="3691255" y="3806825"/>
            <a:ext cx="4671695" cy="482600"/>
          </a:xfrm>
        </p:spPr>
        <p:txBody>
          <a:bodyPr lIns="90000" tIns="46800" rIns="90000" bIns="46800" anchor="ctr">
            <a:normAutofit/>
          </a:bodyPr>
          <a:lstStyle>
            <a:lvl1pPr marL="0" indent="0" algn="dist">
              <a:buNone/>
              <a:defRPr sz="2000" spc="0" baseline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4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23888" y="980082"/>
            <a:ext cx="10944225" cy="489783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0"/>
          <p:cNvSpPr/>
          <p:nvPr>
            <p:custDataLst>
              <p:tags r:id="rId2"/>
            </p:custDataLst>
          </p:nvPr>
        </p:nvSpPr>
        <p:spPr bwMode="auto">
          <a:xfrm flipH="1">
            <a:off x="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6"/>
          <p:cNvSpPr/>
          <p:nvPr>
            <p:custDataLst>
              <p:tags r:id="rId4"/>
            </p:custDataLst>
          </p:nvPr>
        </p:nvSpPr>
        <p:spPr bwMode="auto">
          <a:xfrm flipH="1">
            <a:off x="9758362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7"/>
          <p:cNvSpPr/>
          <p:nvPr>
            <p:custDataLst>
              <p:tags r:id="rId5"/>
            </p:custDataLst>
          </p:nvPr>
        </p:nvSpPr>
        <p:spPr bwMode="auto">
          <a:xfrm>
            <a:off x="0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3" name="组合 12"/>
          <p:cNvGrpSpPr/>
          <p:nvPr>
            <p:custDataLst>
              <p:tags r:id="rId9"/>
            </p:custDataLst>
          </p:nvPr>
        </p:nvGrpSpPr>
        <p:grpSpPr>
          <a:xfrm>
            <a:off x="853588" y="-15913"/>
            <a:ext cx="1778716" cy="1425979"/>
            <a:chOff x="853588" y="-15913"/>
            <a:chExt cx="1778716" cy="1425979"/>
          </a:xfrm>
          <a:solidFill>
            <a:schemeClr val="accent4"/>
          </a:solidFill>
        </p:grpSpPr>
        <p:sp>
          <p:nvSpPr>
            <p:cNvPr id="14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2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9" name="组合 48"/>
          <p:cNvGrpSpPr/>
          <p:nvPr>
            <p:custDataLst>
              <p:tags r:id="rId45"/>
            </p:custDataLst>
          </p:nvPr>
        </p:nvGrpSpPr>
        <p:grpSpPr>
          <a:xfrm>
            <a:off x="9044119" y="-15877"/>
            <a:ext cx="2624337" cy="2103905"/>
            <a:chOff x="9044119" y="-15877"/>
            <a:chExt cx="2624337" cy="2103905"/>
          </a:xfrm>
        </p:grpSpPr>
        <p:sp>
          <p:nvSpPr>
            <p:cNvPr id="50" name="任意多边形 122"/>
            <p:cNvSpPr/>
            <p:nvPr>
              <p:custDataLst>
                <p:tags r:id="rId4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任意多边形 121"/>
            <p:cNvSpPr/>
            <p:nvPr>
              <p:custDataLst>
                <p:tags r:id="rId4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任意多边形 120"/>
            <p:cNvSpPr/>
            <p:nvPr>
              <p:custDataLst>
                <p:tags r:id="rId4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任意多边形 119"/>
            <p:cNvSpPr/>
            <p:nvPr>
              <p:custDataLst>
                <p:tags r:id="rId4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任意多边形 118"/>
            <p:cNvSpPr/>
            <p:nvPr>
              <p:custDataLst>
                <p:tags r:id="rId5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任意多边形 117"/>
            <p:cNvSpPr/>
            <p:nvPr>
              <p:custDataLst>
                <p:tags r:id="rId5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任意多边形 116"/>
            <p:cNvSpPr/>
            <p:nvPr>
              <p:custDataLst>
                <p:tags r:id="rId5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任意多边形 115"/>
            <p:cNvSpPr/>
            <p:nvPr>
              <p:custDataLst>
                <p:tags r:id="rId5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任意多边形 114"/>
            <p:cNvSpPr/>
            <p:nvPr>
              <p:custDataLst>
                <p:tags r:id="rId5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任意多边形 113"/>
            <p:cNvSpPr/>
            <p:nvPr>
              <p:custDataLst>
                <p:tags r:id="rId5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任意多边形 112"/>
            <p:cNvSpPr/>
            <p:nvPr>
              <p:custDataLst>
                <p:tags r:id="rId5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任意多边形 111"/>
            <p:cNvSpPr/>
            <p:nvPr>
              <p:custDataLst>
                <p:tags r:id="rId5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任意多边形 110"/>
            <p:cNvSpPr/>
            <p:nvPr>
              <p:custDataLst>
                <p:tags r:id="rId5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任意多边形 109"/>
            <p:cNvSpPr/>
            <p:nvPr>
              <p:custDataLst>
                <p:tags r:id="rId5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08"/>
            <p:cNvSpPr/>
            <p:nvPr>
              <p:custDataLst>
                <p:tags r:id="rId6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07"/>
            <p:cNvSpPr/>
            <p:nvPr>
              <p:custDataLst>
                <p:tags r:id="rId6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06"/>
            <p:cNvSpPr/>
            <p:nvPr>
              <p:custDataLst>
                <p:tags r:id="rId6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7" name="组合 66"/>
          <p:cNvGrpSpPr/>
          <p:nvPr>
            <p:custDataLst>
              <p:tags r:id="rId63"/>
            </p:custDataLst>
          </p:nvPr>
        </p:nvGrpSpPr>
        <p:grpSpPr>
          <a:xfrm>
            <a:off x="3948556" y="-15912"/>
            <a:ext cx="842959" cy="675792"/>
            <a:chOff x="3948556" y="-15912"/>
            <a:chExt cx="842959" cy="675792"/>
          </a:xfrm>
        </p:grpSpPr>
        <p:sp>
          <p:nvSpPr>
            <p:cNvPr id="68" name="任意多边形 122"/>
            <p:cNvSpPr/>
            <p:nvPr>
              <p:custDataLst>
                <p:tags r:id="rId64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任意多边形 121"/>
            <p:cNvSpPr/>
            <p:nvPr>
              <p:custDataLst>
                <p:tags r:id="rId65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任意多边形 120"/>
            <p:cNvSpPr/>
            <p:nvPr>
              <p:custDataLst>
                <p:tags r:id="rId66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19"/>
            <p:cNvSpPr/>
            <p:nvPr>
              <p:custDataLst>
                <p:tags r:id="rId67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18"/>
            <p:cNvSpPr/>
            <p:nvPr>
              <p:custDataLst>
                <p:tags r:id="rId68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7"/>
            <p:cNvSpPr/>
            <p:nvPr>
              <p:custDataLst>
                <p:tags r:id="rId69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6"/>
            <p:cNvSpPr/>
            <p:nvPr>
              <p:custDataLst>
                <p:tags r:id="rId70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5"/>
            <p:cNvSpPr/>
            <p:nvPr>
              <p:custDataLst>
                <p:tags r:id="rId71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14"/>
            <p:cNvSpPr/>
            <p:nvPr>
              <p:custDataLst>
                <p:tags r:id="rId72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13"/>
            <p:cNvSpPr/>
            <p:nvPr>
              <p:custDataLst>
                <p:tags r:id="rId73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12"/>
            <p:cNvSpPr/>
            <p:nvPr>
              <p:custDataLst>
                <p:tags r:id="rId74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11"/>
            <p:cNvSpPr/>
            <p:nvPr>
              <p:custDataLst>
                <p:tags r:id="rId75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任意多边形 110"/>
            <p:cNvSpPr/>
            <p:nvPr>
              <p:custDataLst>
                <p:tags r:id="rId76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任意多边形 109"/>
            <p:cNvSpPr/>
            <p:nvPr>
              <p:custDataLst>
                <p:tags r:id="rId77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08"/>
            <p:cNvSpPr/>
            <p:nvPr>
              <p:custDataLst>
                <p:tags r:id="rId78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07"/>
            <p:cNvSpPr/>
            <p:nvPr>
              <p:custDataLst>
                <p:tags r:id="rId79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06"/>
            <p:cNvSpPr/>
            <p:nvPr>
              <p:custDataLst>
                <p:tags r:id="rId80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1"/>
            </p:custDataLst>
          </p:nvPr>
        </p:nvSpPr>
        <p:spPr>
          <a:xfrm>
            <a:off x="2693212" y="2052491"/>
            <a:ext cx="6805576" cy="2016125"/>
          </a:xfrm>
        </p:spPr>
        <p:txBody>
          <a:bodyPr anchor="ctr">
            <a:normAutofit/>
          </a:bodyPr>
          <a:lstStyle>
            <a:lvl1pPr algn="ctr">
              <a:defRPr sz="9600" spc="0" baseline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4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 rot="10800000">
            <a:off x="0" y="0"/>
            <a:ext cx="1143000" cy="1392271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 rot="10800000">
            <a:off x="11217902" y="5994400"/>
            <a:ext cx="974098" cy="863600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5821680"/>
            <a:ext cx="881131" cy="1036320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" name="组合 9"/>
          <p:cNvGrpSpPr/>
          <p:nvPr>
            <p:custDataLst>
              <p:tags r:id="rId5"/>
            </p:custDataLst>
          </p:nvPr>
        </p:nvGrpSpPr>
        <p:grpSpPr>
          <a:xfrm>
            <a:off x="11298538" y="0"/>
            <a:ext cx="893461" cy="716280"/>
            <a:chOff x="9044119" y="-15877"/>
            <a:chExt cx="2624337" cy="2103905"/>
          </a:xfrm>
        </p:grpSpPr>
        <p:sp>
          <p:nvSpPr>
            <p:cNvPr id="11" name="任意多边形 122"/>
            <p:cNvSpPr/>
            <p:nvPr>
              <p:custDataLst>
                <p:tags r:id="rId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任意多边形 121"/>
            <p:cNvSpPr/>
            <p:nvPr>
              <p:custDataLst>
                <p:tags r:id="rId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任意多边形 120"/>
            <p:cNvSpPr/>
            <p:nvPr>
              <p:custDataLst>
                <p:tags r:id="rId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任意多边形 119"/>
            <p:cNvSpPr/>
            <p:nvPr>
              <p:custDataLst>
                <p:tags r:id="rId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 118"/>
            <p:cNvSpPr/>
            <p:nvPr>
              <p:custDataLst>
                <p:tags r:id="rId1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17"/>
            <p:cNvSpPr/>
            <p:nvPr>
              <p:custDataLst>
                <p:tags r:id="rId1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16"/>
            <p:cNvSpPr/>
            <p:nvPr>
              <p:custDataLst>
                <p:tags r:id="rId1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5"/>
            <p:cNvSpPr/>
            <p:nvPr>
              <p:custDataLst>
                <p:tags r:id="rId1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4"/>
            <p:cNvSpPr/>
            <p:nvPr>
              <p:custDataLst>
                <p:tags r:id="rId1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3"/>
            <p:cNvSpPr/>
            <p:nvPr>
              <p:custDataLst>
                <p:tags r:id="rId1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2"/>
            <p:cNvSpPr/>
            <p:nvPr>
              <p:custDataLst>
                <p:tags r:id="rId1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1"/>
            <p:cNvSpPr/>
            <p:nvPr>
              <p:custDataLst>
                <p:tags r:id="rId1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0"/>
            <p:cNvSpPr/>
            <p:nvPr>
              <p:custDataLst>
                <p:tags r:id="rId1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09"/>
            <p:cNvSpPr/>
            <p:nvPr>
              <p:custDataLst>
                <p:tags r:id="rId1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08"/>
            <p:cNvSpPr/>
            <p:nvPr>
              <p:custDataLst>
                <p:tags r:id="rId2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07"/>
            <p:cNvSpPr/>
            <p:nvPr>
              <p:custDataLst>
                <p:tags r:id="rId2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06"/>
            <p:cNvSpPr/>
            <p:nvPr>
              <p:custDataLst>
                <p:tags r:id="rId2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grpSp>
        <p:nvGrpSpPr>
          <p:cNvPr id="28" name="组合 27"/>
          <p:cNvGrpSpPr/>
          <p:nvPr>
            <p:custDataLst>
              <p:tags r:id="rId26"/>
            </p:custDataLst>
          </p:nvPr>
        </p:nvGrpSpPr>
        <p:grpSpPr>
          <a:xfrm rot="15253305" flipV="1">
            <a:off x="-67126" y="926797"/>
            <a:ext cx="794286" cy="328536"/>
            <a:chOff x="4739901" y="4919245"/>
            <a:chExt cx="2499854" cy="426211"/>
          </a:xfrm>
          <a:solidFill>
            <a:srgbClr val="B8CD32"/>
          </a:solidFill>
        </p:grpSpPr>
        <p:cxnSp>
          <p:nvCxnSpPr>
            <p:cNvPr id="29" name="直接连接符 28"/>
            <p:cNvCxnSpPr/>
            <p:nvPr>
              <p:custDataLst>
                <p:tags r:id="rId27"/>
              </p:custDataLst>
            </p:nvPr>
          </p:nvCxnSpPr>
          <p:spPr>
            <a:xfrm flipV="1">
              <a:off x="7183009" y="491924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8"/>
              </p:custDataLst>
            </p:nvPr>
          </p:nvCxnSpPr>
          <p:spPr>
            <a:xfrm rot="10800000">
              <a:off x="4739901" y="5222215"/>
              <a:ext cx="2499854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9"/>
              </p:custDataLst>
            </p:nvPr>
          </p:nvCxnSpPr>
          <p:spPr>
            <a:xfrm flipV="1">
              <a:off x="4900271" y="492213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>
            <p:custDataLst>
              <p:tags r:id="rId30"/>
            </p:custDataLst>
          </p:nvPr>
        </p:nvGrpSpPr>
        <p:grpSpPr>
          <a:xfrm rot="6590921" flipV="1">
            <a:off x="11439861" y="5989771"/>
            <a:ext cx="794286" cy="328536"/>
            <a:chOff x="4739901" y="4919245"/>
            <a:chExt cx="2499854" cy="426211"/>
          </a:xfrm>
          <a:solidFill>
            <a:srgbClr val="B8CD32"/>
          </a:solidFill>
        </p:grpSpPr>
        <p:cxnSp>
          <p:nvCxnSpPr>
            <p:cNvPr id="33" name="直接连接符 32"/>
            <p:cNvCxnSpPr/>
            <p:nvPr>
              <p:custDataLst>
                <p:tags r:id="rId31"/>
              </p:custDataLst>
            </p:nvPr>
          </p:nvCxnSpPr>
          <p:spPr>
            <a:xfrm flipV="1">
              <a:off x="7183009" y="491924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32"/>
              </p:custDataLst>
            </p:nvPr>
          </p:nvCxnSpPr>
          <p:spPr>
            <a:xfrm rot="10800000">
              <a:off x="4739901" y="5222215"/>
              <a:ext cx="2499854" cy="0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3"/>
              </p:custDataLst>
            </p:nvPr>
          </p:nvCxnSpPr>
          <p:spPr>
            <a:xfrm flipV="1">
              <a:off x="4900271" y="4922135"/>
              <a:ext cx="0" cy="423321"/>
            </a:xfrm>
            <a:prstGeom prst="line">
              <a:avLst/>
            </a:prstGeom>
            <a:grpFill/>
            <a:ln w="190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4"/>
            </p:custDataLst>
          </p:nvPr>
        </p:nvSpPr>
        <p:spPr>
          <a:xfrm>
            <a:off x="623888" y="406800"/>
            <a:ext cx="10944225" cy="863601"/>
          </a:xfrm>
        </p:spPr>
        <p:txBody>
          <a:bodyPr>
            <a:normAutofit/>
          </a:bodyPr>
          <a:lstStyle>
            <a:lvl1pPr>
              <a:defRPr sz="2800" baseline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5"/>
            </p:custDataLst>
          </p:nvPr>
        </p:nvSpPr>
        <p:spPr>
          <a:xfrm>
            <a:off x="623888" y="1412875"/>
            <a:ext cx="10944224" cy="489585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/>
          <p:cNvSpPr/>
          <p:nvPr>
            <p:custDataLst>
              <p:tags r:id="rId2"/>
            </p:custDataLst>
          </p:nvPr>
        </p:nvSpPr>
        <p:spPr bwMode="auto">
          <a:xfrm>
            <a:off x="8909050" y="2859087"/>
            <a:ext cx="3282950" cy="3998913"/>
          </a:xfrm>
          <a:custGeom>
            <a:avLst/>
            <a:gdLst>
              <a:gd name="T0" fmla="*/ 1840 w 1840"/>
              <a:gd name="T1" fmla="*/ 392 h 2240"/>
              <a:gd name="T2" fmla="*/ 1208 w 1840"/>
              <a:gd name="T3" fmla="*/ 476 h 2240"/>
              <a:gd name="T4" fmla="*/ 1012 w 1840"/>
              <a:gd name="T5" fmla="*/ 916 h 2240"/>
              <a:gd name="T6" fmla="*/ 736 w 1840"/>
              <a:gd name="T7" fmla="*/ 2240 h 2240"/>
              <a:gd name="T8" fmla="*/ 1840 w 1840"/>
              <a:gd name="T9" fmla="*/ 2240 h 2240"/>
              <a:gd name="T10" fmla="*/ 1840 w 1840"/>
              <a:gd name="T11" fmla="*/ 392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0" h="2240">
                <a:moveTo>
                  <a:pt x="1840" y="392"/>
                </a:moveTo>
                <a:cubicBezTo>
                  <a:pt x="1840" y="392"/>
                  <a:pt x="996" y="0"/>
                  <a:pt x="1208" y="476"/>
                </a:cubicBezTo>
                <a:cubicBezTo>
                  <a:pt x="1208" y="476"/>
                  <a:pt x="1464" y="904"/>
                  <a:pt x="1012" y="916"/>
                </a:cubicBezTo>
                <a:cubicBezTo>
                  <a:pt x="1012" y="916"/>
                  <a:pt x="0" y="1208"/>
                  <a:pt x="736" y="2240"/>
                </a:cubicBezTo>
                <a:cubicBezTo>
                  <a:pt x="1840" y="2240"/>
                  <a:pt x="1840" y="2240"/>
                  <a:pt x="1840" y="2240"/>
                </a:cubicBezTo>
                <a:lnTo>
                  <a:pt x="1840" y="3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5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441450" cy="1277938"/>
          </a:xfrm>
          <a:custGeom>
            <a:avLst/>
            <a:gdLst>
              <a:gd name="T0" fmla="*/ 620 w 808"/>
              <a:gd name="T1" fmla="*/ 0 h 716"/>
              <a:gd name="T2" fmla="*/ 620 w 808"/>
              <a:gd name="T3" fmla="*/ 300 h 716"/>
              <a:gd name="T4" fmla="*/ 428 w 808"/>
              <a:gd name="T5" fmla="*/ 580 h 716"/>
              <a:gd name="T6" fmla="*/ 0 w 808"/>
              <a:gd name="T7" fmla="*/ 716 h 716"/>
              <a:gd name="T8" fmla="*/ 0 w 808"/>
              <a:gd name="T9" fmla="*/ 0 h 716"/>
              <a:gd name="T10" fmla="*/ 620 w 808"/>
              <a:gd name="T11" fmla="*/ 0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8" h="716">
                <a:moveTo>
                  <a:pt x="620" y="0"/>
                </a:moveTo>
                <a:cubicBezTo>
                  <a:pt x="620" y="0"/>
                  <a:pt x="432" y="84"/>
                  <a:pt x="620" y="300"/>
                </a:cubicBezTo>
                <a:cubicBezTo>
                  <a:pt x="808" y="516"/>
                  <a:pt x="588" y="640"/>
                  <a:pt x="428" y="580"/>
                </a:cubicBezTo>
                <a:cubicBezTo>
                  <a:pt x="268" y="520"/>
                  <a:pt x="60" y="524"/>
                  <a:pt x="0" y="716"/>
                </a:cubicBezTo>
                <a:cubicBezTo>
                  <a:pt x="0" y="0"/>
                  <a:pt x="0" y="0"/>
                  <a:pt x="0" y="0"/>
                </a:cubicBezTo>
                <a:lnTo>
                  <a:pt x="6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6"/>
          <p:cNvSpPr/>
          <p:nvPr>
            <p:custDataLst>
              <p:tags r:id="rId4"/>
            </p:custDataLst>
          </p:nvPr>
        </p:nvSpPr>
        <p:spPr bwMode="auto">
          <a:xfrm>
            <a:off x="0" y="3995737"/>
            <a:ext cx="2433638" cy="2862263"/>
          </a:xfrm>
          <a:custGeom>
            <a:avLst/>
            <a:gdLst>
              <a:gd name="T0" fmla="*/ 0 w 1364"/>
              <a:gd name="T1" fmla="*/ 208 h 1604"/>
              <a:gd name="T2" fmla="*/ 1288 w 1364"/>
              <a:gd name="T3" fmla="*/ 1092 h 1604"/>
              <a:gd name="T4" fmla="*/ 1016 w 1364"/>
              <a:gd name="T5" fmla="*/ 1324 h 1604"/>
              <a:gd name="T6" fmla="*/ 920 w 1364"/>
              <a:gd name="T7" fmla="*/ 1296 h 1604"/>
              <a:gd name="T8" fmla="*/ 648 w 1364"/>
              <a:gd name="T9" fmla="*/ 1604 h 1604"/>
              <a:gd name="T10" fmla="*/ 0 w 1364"/>
              <a:gd name="T11" fmla="*/ 1604 h 1604"/>
              <a:gd name="T12" fmla="*/ 0 w 1364"/>
              <a:gd name="T13" fmla="*/ 208 h 1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4" h="1604">
                <a:moveTo>
                  <a:pt x="0" y="208"/>
                </a:moveTo>
                <a:cubicBezTo>
                  <a:pt x="0" y="208"/>
                  <a:pt x="1040" y="0"/>
                  <a:pt x="1288" y="1092"/>
                </a:cubicBezTo>
                <a:cubicBezTo>
                  <a:pt x="1288" y="1092"/>
                  <a:pt x="1364" y="1388"/>
                  <a:pt x="1016" y="1324"/>
                </a:cubicBezTo>
                <a:cubicBezTo>
                  <a:pt x="920" y="1296"/>
                  <a:pt x="920" y="1296"/>
                  <a:pt x="920" y="1296"/>
                </a:cubicBezTo>
                <a:cubicBezTo>
                  <a:pt x="920" y="1296"/>
                  <a:pt x="716" y="1236"/>
                  <a:pt x="648" y="1604"/>
                </a:cubicBezTo>
                <a:cubicBezTo>
                  <a:pt x="0" y="1604"/>
                  <a:pt x="0" y="1604"/>
                  <a:pt x="0" y="1604"/>
                </a:cubicBezTo>
                <a:lnTo>
                  <a:pt x="0" y="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7"/>
          <p:cNvSpPr/>
          <p:nvPr>
            <p:custDataLst>
              <p:tags r:id="rId5"/>
            </p:custDataLst>
          </p:nvPr>
        </p:nvSpPr>
        <p:spPr bwMode="auto">
          <a:xfrm>
            <a:off x="479502" y="5089664"/>
            <a:ext cx="4076997" cy="1768336"/>
          </a:xfrm>
          <a:custGeom>
            <a:avLst/>
            <a:gdLst>
              <a:gd name="T0" fmla="*/ 0 w 1624"/>
              <a:gd name="T1" fmla="*/ 704 h 704"/>
              <a:gd name="T2" fmla="*/ 1204 w 1624"/>
              <a:gd name="T3" fmla="*/ 28 h 704"/>
              <a:gd name="T4" fmla="*/ 1452 w 1624"/>
              <a:gd name="T5" fmla="*/ 304 h 704"/>
              <a:gd name="T6" fmla="*/ 1376 w 1624"/>
              <a:gd name="T7" fmla="*/ 704 h 704"/>
              <a:gd name="T8" fmla="*/ 0 w 1624"/>
              <a:gd name="T9" fmla="*/ 70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4" h="704">
                <a:moveTo>
                  <a:pt x="0" y="704"/>
                </a:moveTo>
                <a:cubicBezTo>
                  <a:pt x="0" y="704"/>
                  <a:pt x="540" y="48"/>
                  <a:pt x="1204" y="28"/>
                </a:cubicBezTo>
                <a:cubicBezTo>
                  <a:pt x="1204" y="28"/>
                  <a:pt x="1624" y="0"/>
                  <a:pt x="1452" y="304"/>
                </a:cubicBezTo>
                <a:cubicBezTo>
                  <a:pt x="1452" y="304"/>
                  <a:pt x="1252" y="616"/>
                  <a:pt x="1376" y="704"/>
                </a:cubicBezTo>
                <a:lnTo>
                  <a:pt x="0" y="70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8"/>
          <p:cNvSpPr/>
          <p:nvPr>
            <p:custDataLst>
              <p:tags r:id="rId6"/>
            </p:custDataLst>
          </p:nvPr>
        </p:nvSpPr>
        <p:spPr bwMode="auto">
          <a:xfrm>
            <a:off x="4865858" y="5074503"/>
            <a:ext cx="6305380" cy="1783497"/>
          </a:xfrm>
          <a:custGeom>
            <a:avLst/>
            <a:gdLst>
              <a:gd name="T0" fmla="*/ 0 w 2532"/>
              <a:gd name="T1" fmla="*/ 716 h 716"/>
              <a:gd name="T2" fmla="*/ 836 w 2532"/>
              <a:gd name="T3" fmla="*/ 488 h 716"/>
              <a:gd name="T4" fmla="*/ 1488 w 2532"/>
              <a:gd name="T5" fmla="*/ 328 h 716"/>
              <a:gd name="T6" fmla="*/ 2212 w 2532"/>
              <a:gd name="T7" fmla="*/ 308 h 716"/>
              <a:gd name="T8" fmla="*/ 2496 w 2532"/>
              <a:gd name="T9" fmla="*/ 716 h 716"/>
              <a:gd name="T10" fmla="*/ 0 w 2532"/>
              <a:gd name="T11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2" h="716">
                <a:moveTo>
                  <a:pt x="0" y="716"/>
                </a:moveTo>
                <a:cubicBezTo>
                  <a:pt x="0" y="716"/>
                  <a:pt x="340" y="348"/>
                  <a:pt x="836" y="488"/>
                </a:cubicBezTo>
                <a:cubicBezTo>
                  <a:pt x="836" y="488"/>
                  <a:pt x="1212" y="656"/>
                  <a:pt x="1488" y="328"/>
                </a:cubicBezTo>
                <a:cubicBezTo>
                  <a:pt x="1764" y="0"/>
                  <a:pt x="1976" y="152"/>
                  <a:pt x="2212" y="308"/>
                </a:cubicBezTo>
                <a:cubicBezTo>
                  <a:pt x="2212" y="308"/>
                  <a:pt x="2532" y="572"/>
                  <a:pt x="2496" y="716"/>
                </a:cubicBezTo>
                <a:lnTo>
                  <a:pt x="0" y="7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9"/>
          <p:cNvSpPr/>
          <p:nvPr>
            <p:custDataLst>
              <p:tags r:id="rId7"/>
            </p:custDataLst>
          </p:nvPr>
        </p:nvSpPr>
        <p:spPr bwMode="auto">
          <a:xfrm>
            <a:off x="10150475" y="4402137"/>
            <a:ext cx="2041525" cy="2455863"/>
          </a:xfrm>
          <a:custGeom>
            <a:avLst/>
            <a:gdLst>
              <a:gd name="T0" fmla="*/ 1144 w 1144"/>
              <a:gd name="T1" fmla="*/ 0 h 1376"/>
              <a:gd name="T2" fmla="*/ 716 w 1144"/>
              <a:gd name="T3" fmla="*/ 684 h 1376"/>
              <a:gd name="T4" fmla="*/ 416 w 1144"/>
              <a:gd name="T5" fmla="*/ 1212 h 1376"/>
              <a:gd name="T6" fmla="*/ 0 w 1144"/>
              <a:gd name="T7" fmla="*/ 1376 h 1376"/>
              <a:gd name="T8" fmla="*/ 1144 w 1144"/>
              <a:gd name="T9" fmla="*/ 1376 h 1376"/>
              <a:gd name="T10" fmla="*/ 1144 w 1144"/>
              <a:gd name="T11" fmla="*/ 0 h 1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376">
                <a:moveTo>
                  <a:pt x="1144" y="0"/>
                </a:moveTo>
                <a:cubicBezTo>
                  <a:pt x="1144" y="0"/>
                  <a:pt x="648" y="112"/>
                  <a:pt x="716" y="684"/>
                </a:cubicBezTo>
                <a:cubicBezTo>
                  <a:pt x="716" y="684"/>
                  <a:pt x="828" y="1080"/>
                  <a:pt x="416" y="1212"/>
                </a:cubicBezTo>
                <a:cubicBezTo>
                  <a:pt x="4" y="1344"/>
                  <a:pt x="0" y="1376"/>
                  <a:pt x="0" y="1376"/>
                </a:cubicBezTo>
                <a:cubicBezTo>
                  <a:pt x="1144" y="1376"/>
                  <a:pt x="1144" y="1376"/>
                  <a:pt x="1144" y="1376"/>
                </a:cubicBezTo>
                <a:lnTo>
                  <a:pt x="1144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>
            <p:custDataLst>
              <p:tags r:id="rId8"/>
            </p:custDataLst>
          </p:nvPr>
        </p:nvSpPr>
        <p:spPr bwMode="auto">
          <a:xfrm>
            <a:off x="10493375" y="0"/>
            <a:ext cx="1698625" cy="1543050"/>
          </a:xfrm>
          <a:custGeom>
            <a:avLst/>
            <a:gdLst>
              <a:gd name="T0" fmla="*/ 324 w 952"/>
              <a:gd name="T1" fmla="*/ 0 h 864"/>
              <a:gd name="T2" fmla="*/ 296 w 952"/>
              <a:gd name="T3" fmla="*/ 376 h 864"/>
              <a:gd name="T4" fmla="*/ 536 w 952"/>
              <a:gd name="T5" fmla="*/ 700 h 864"/>
              <a:gd name="T6" fmla="*/ 952 w 952"/>
              <a:gd name="T7" fmla="*/ 768 h 864"/>
              <a:gd name="T8" fmla="*/ 952 w 952"/>
              <a:gd name="T9" fmla="*/ 0 h 864"/>
              <a:gd name="T10" fmla="*/ 324 w 952"/>
              <a:gd name="T11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2" h="864">
                <a:moveTo>
                  <a:pt x="324" y="0"/>
                </a:moveTo>
                <a:cubicBezTo>
                  <a:pt x="324" y="0"/>
                  <a:pt x="488" y="152"/>
                  <a:pt x="296" y="376"/>
                </a:cubicBezTo>
                <a:cubicBezTo>
                  <a:pt x="296" y="376"/>
                  <a:pt x="0" y="864"/>
                  <a:pt x="536" y="700"/>
                </a:cubicBezTo>
                <a:cubicBezTo>
                  <a:pt x="536" y="700"/>
                  <a:pt x="796" y="616"/>
                  <a:pt x="952" y="768"/>
                </a:cubicBezTo>
                <a:cubicBezTo>
                  <a:pt x="952" y="0"/>
                  <a:pt x="952" y="0"/>
                  <a:pt x="952" y="0"/>
                </a:cubicBezTo>
                <a:lnTo>
                  <a:pt x="32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4" name="组合 13"/>
          <p:cNvGrpSpPr/>
          <p:nvPr>
            <p:custDataLst>
              <p:tags r:id="rId9"/>
            </p:custDataLst>
          </p:nvPr>
        </p:nvGrpSpPr>
        <p:grpSpPr>
          <a:xfrm>
            <a:off x="853588" y="-5639"/>
            <a:ext cx="1778716" cy="1425979"/>
            <a:chOff x="853588" y="-15913"/>
            <a:chExt cx="1778716" cy="1425979"/>
          </a:xfrm>
        </p:grpSpPr>
        <p:sp>
          <p:nvSpPr>
            <p:cNvPr id="15" name="任意多边形 122"/>
            <p:cNvSpPr/>
            <p:nvPr>
              <p:custDataLst>
                <p:tags r:id="rId10"/>
              </p:custDataLst>
            </p:nvPr>
          </p:nvSpPr>
          <p:spPr>
            <a:xfrm>
              <a:off x="853588" y="-15912"/>
              <a:ext cx="276388" cy="478719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 121"/>
            <p:cNvSpPr/>
            <p:nvPr>
              <p:custDataLst>
                <p:tags r:id="rId11"/>
              </p:custDataLst>
            </p:nvPr>
          </p:nvSpPr>
          <p:spPr>
            <a:xfrm>
              <a:off x="863589" y="-15912"/>
              <a:ext cx="390168" cy="675791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任意多边形 120"/>
            <p:cNvSpPr/>
            <p:nvPr>
              <p:custDataLst>
                <p:tags r:id="rId12"/>
              </p:custDataLst>
            </p:nvPr>
          </p:nvSpPr>
          <p:spPr>
            <a:xfrm>
              <a:off x="900607" y="-15912"/>
              <a:ext cx="475056" cy="822820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任意多边形 119"/>
            <p:cNvSpPr/>
            <p:nvPr>
              <p:custDataLst>
                <p:tags r:id="rId13"/>
              </p:custDataLst>
            </p:nvPr>
          </p:nvSpPr>
          <p:spPr>
            <a:xfrm>
              <a:off x="948457" y="-15912"/>
              <a:ext cx="550987" cy="945343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 118"/>
            <p:cNvSpPr/>
            <p:nvPr>
              <p:custDataLst>
                <p:tags r:id="rId14"/>
              </p:custDataLst>
            </p:nvPr>
          </p:nvSpPr>
          <p:spPr>
            <a:xfrm>
              <a:off x="1005021" y="-15912"/>
              <a:ext cx="618203" cy="1048172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任意多边形 117"/>
            <p:cNvSpPr/>
            <p:nvPr>
              <p:custDataLst>
                <p:tags r:id="rId15"/>
              </p:custDataLst>
            </p:nvPr>
          </p:nvSpPr>
          <p:spPr>
            <a:xfrm>
              <a:off x="1072076" y="-15912"/>
              <a:ext cx="674930" cy="1135530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116"/>
            <p:cNvSpPr/>
            <p:nvPr>
              <p:custDataLst>
                <p:tags r:id="rId16"/>
              </p:custDataLst>
            </p:nvPr>
          </p:nvSpPr>
          <p:spPr>
            <a:xfrm>
              <a:off x="1148012" y="-15912"/>
              <a:ext cx="722776" cy="1210228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 115"/>
            <p:cNvSpPr/>
            <p:nvPr>
              <p:custDataLst>
                <p:tags r:id="rId17"/>
              </p:custDataLst>
            </p:nvPr>
          </p:nvSpPr>
          <p:spPr>
            <a:xfrm>
              <a:off x="1229051" y="-15913"/>
              <a:ext cx="763644" cy="1272862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任意多边形 114"/>
            <p:cNvSpPr/>
            <p:nvPr>
              <p:custDataLst>
                <p:tags r:id="rId18"/>
              </p:custDataLst>
            </p:nvPr>
          </p:nvSpPr>
          <p:spPr>
            <a:xfrm>
              <a:off x="1318746" y="-15912"/>
              <a:ext cx="797730" cy="1323741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任意多边形 113"/>
            <p:cNvSpPr/>
            <p:nvPr>
              <p:custDataLst>
                <p:tags r:id="rId19"/>
              </p:custDataLst>
            </p:nvPr>
          </p:nvSpPr>
          <p:spPr>
            <a:xfrm>
              <a:off x="1414829" y="-15912"/>
              <a:ext cx="825427" cy="136355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 112"/>
            <p:cNvSpPr/>
            <p:nvPr>
              <p:custDataLst>
                <p:tags r:id="rId20"/>
              </p:custDataLst>
            </p:nvPr>
          </p:nvSpPr>
          <p:spPr>
            <a:xfrm>
              <a:off x="1516599" y="-15912"/>
              <a:ext cx="847439" cy="1394408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任意多边形 111"/>
            <p:cNvSpPr/>
            <p:nvPr>
              <p:custDataLst>
                <p:tags r:id="rId21"/>
              </p:custDataLst>
            </p:nvPr>
          </p:nvSpPr>
          <p:spPr>
            <a:xfrm>
              <a:off x="1627300" y="-7128"/>
              <a:ext cx="828336" cy="1408012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 110"/>
            <p:cNvSpPr/>
            <p:nvPr>
              <p:custDataLst>
                <p:tags r:id="rId22"/>
              </p:custDataLst>
            </p:nvPr>
          </p:nvSpPr>
          <p:spPr>
            <a:xfrm>
              <a:off x="1743904" y="89263"/>
              <a:ext cx="770928" cy="1320803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109"/>
            <p:cNvSpPr/>
            <p:nvPr>
              <p:custDataLst>
                <p:tags r:id="rId23"/>
              </p:custDataLst>
            </p:nvPr>
          </p:nvSpPr>
          <p:spPr>
            <a:xfrm>
              <a:off x="1871661" y="203345"/>
              <a:ext cx="693966" cy="1199834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 108"/>
            <p:cNvSpPr/>
            <p:nvPr>
              <p:custDataLst>
                <p:tags r:id="rId24"/>
              </p:custDataLst>
            </p:nvPr>
          </p:nvSpPr>
          <p:spPr>
            <a:xfrm>
              <a:off x="2012411" y="339934"/>
              <a:ext cx="596897" cy="1033856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107"/>
            <p:cNvSpPr/>
            <p:nvPr>
              <p:custDataLst>
                <p:tags r:id="rId25"/>
              </p:custDataLst>
            </p:nvPr>
          </p:nvSpPr>
          <p:spPr>
            <a:xfrm>
              <a:off x="2175089" y="514502"/>
              <a:ext cx="457215" cy="791919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任意多边形 106"/>
            <p:cNvSpPr/>
            <p:nvPr>
              <p:custDataLst>
                <p:tags r:id="rId26"/>
              </p:custDataLst>
            </p:nvPr>
          </p:nvSpPr>
          <p:spPr>
            <a:xfrm>
              <a:off x="2398080" y="795159"/>
              <a:ext cx="194093" cy="336179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2" name="组合 31"/>
          <p:cNvGrpSpPr/>
          <p:nvPr>
            <p:custDataLst>
              <p:tags r:id="rId27"/>
            </p:custDataLst>
          </p:nvPr>
        </p:nvGrpSpPr>
        <p:grpSpPr>
          <a:xfrm>
            <a:off x="2753955" y="5356596"/>
            <a:ext cx="1853474" cy="1512821"/>
            <a:chOff x="2753955" y="5356596"/>
            <a:chExt cx="1853474" cy="1512821"/>
          </a:xfrm>
        </p:grpSpPr>
        <p:sp>
          <p:nvSpPr>
            <p:cNvPr id="33" name="任意多边形 152"/>
            <p:cNvSpPr/>
            <p:nvPr>
              <p:custDataLst>
                <p:tags r:id="rId28"/>
              </p:custDataLst>
            </p:nvPr>
          </p:nvSpPr>
          <p:spPr>
            <a:xfrm>
              <a:off x="2852811" y="5356596"/>
              <a:ext cx="778025" cy="1338207"/>
            </a:xfrm>
            <a:custGeom>
              <a:avLst/>
              <a:gdLst>
                <a:gd name="connsiteX0" fmla="*/ 778025 w 778025"/>
                <a:gd name="connsiteY0" fmla="*/ 0 h 1338207"/>
                <a:gd name="connsiteX1" fmla="*/ 5411 w 778025"/>
                <a:gd name="connsiteY1" fmla="*/ 1338207 h 1338207"/>
                <a:gd name="connsiteX2" fmla="*/ 0 w 778025"/>
                <a:gd name="connsiteY2" fmla="*/ 1270818 h 1338207"/>
                <a:gd name="connsiteX3" fmla="*/ 716960 w 778025"/>
                <a:gd name="connsiteY3" fmla="*/ 29008 h 1338207"/>
                <a:gd name="connsiteX4" fmla="*/ 778025 w 778025"/>
                <a:gd name="connsiteY4" fmla="*/ 0 h 133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25" h="1338207">
                  <a:moveTo>
                    <a:pt x="778025" y="0"/>
                  </a:moveTo>
                  <a:cubicBezTo>
                    <a:pt x="778025" y="0"/>
                    <a:pt x="778025" y="0"/>
                    <a:pt x="5411" y="1338207"/>
                  </a:cubicBezTo>
                  <a:cubicBezTo>
                    <a:pt x="1824" y="1317234"/>
                    <a:pt x="566" y="1293826"/>
                    <a:pt x="0" y="1270818"/>
                  </a:cubicBezTo>
                  <a:cubicBezTo>
                    <a:pt x="0" y="1270818"/>
                    <a:pt x="0" y="1270818"/>
                    <a:pt x="716960" y="29008"/>
                  </a:cubicBezTo>
                  <a:cubicBezTo>
                    <a:pt x="737168" y="17994"/>
                    <a:pt x="758069" y="7379"/>
                    <a:pt x="77802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任意多边形 151"/>
            <p:cNvSpPr/>
            <p:nvPr>
              <p:custDataLst>
                <p:tags r:id="rId29"/>
              </p:custDataLst>
            </p:nvPr>
          </p:nvSpPr>
          <p:spPr>
            <a:xfrm>
              <a:off x="2911753" y="5361148"/>
              <a:ext cx="845438" cy="1440807"/>
            </a:xfrm>
            <a:custGeom>
              <a:avLst/>
              <a:gdLst>
                <a:gd name="connsiteX0" fmla="*/ 845438 w 845438"/>
                <a:gd name="connsiteY0" fmla="*/ 0 h 1440807"/>
                <a:gd name="connsiteX1" fmla="*/ 13588 w 845438"/>
                <a:gd name="connsiteY1" fmla="*/ 1440807 h 1440807"/>
                <a:gd name="connsiteX2" fmla="*/ 0 w 845438"/>
                <a:gd name="connsiteY2" fmla="*/ 1387583 h 1440807"/>
                <a:gd name="connsiteX3" fmla="*/ 792550 w 845438"/>
                <a:gd name="connsiteY3" fmla="*/ 14845 h 1440807"/>
                <a:gd name="connsiteX4" fmla="*/ 845438 w 845438"/>
                <a:gd name="connsiteY4" fmla="*/ 0 h 144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438" h="1440807">
                  <a:moveTo>
                    <a:pt x="845438" y="0"/>
                  </a:moveTo>
                  <a:cubicBezTo>
                    <a:pt x="845438" y="0"/>
                    <a:pt x="845438" y="0"/>
                    <a:pt x="13588" y="1440807"/>
                  </a:cubicBezTo>
                  <a:cubicBezTo>
                    <a:pt x="8240" y="1424484"/>
                    <a:pt x="3710" y="1406742"/>
                    <a:pt x="0" y="1387583"/>
                  </a:cubicBezTo>
                  <a:cubicBezTo>
                    <a:pt x="0" y="1387583"/>
                    <a:pt x="0" y="1387583"/>
                    <a:pt x="792550" y="14845"/>
                  </a:cubicBezTo>
                  <a:cubicBezTo>
                    <a:pt x="810998" y="8479"/>
                    <a:pt x="828628" y="3530"/>
                    <a:pt x="845438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任意多边形 150"/>
            <p:cNvSpPr/>
            <p:nvPr>
              <p:custDataLst>
                <p:tags r:id="rId30"/>
              </p:custDataLst>
            </p:nvPr>
          </p:nvSpPr>
          <p:spPr>
            <a:xfrm>
              <a:off x="2802949" y="5372565"/>
              <a:ext cx="689682" cy="1194565"/>
            </a:xfrm>
            <a:custGeom>
              <a:avLst/>
              <a:gdLst>
                <a:gd name="connsiteX0" fmla="*/ 689682 w 689682"/>
                <a:gd name="connsiteY0" fmla="*/ 0 h 1194565"/>
                <a:gd name="connsiteX1" fmla="*/ 0 w 689682"/>
                <a:gd name="connsiteY1" fmla="*/ 1194565 h 1194565"/>
                <a:gd name="connsiteX2" fmla="*/ 4351 w 689682"/>
                <a:gd name="connsiteY2" fmla="*/ 1110269 h 1194565"/>
                <a:gd name="connsiteX3" fmla="*/ 618855 w 689682"/>
                <a:gd name="connsiteY3" fmla="*/ 45917 h 1194565"/>
                <a:gd name="connsiteX4" fmla="*/ 689682 w 689682"/>
                <a:gd name="connsiteY4" fmla="*/ 0 h 1194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82" h="1194565">
                  <a:moveTo>
                    <a:pt x="689682" y="0"/>
                  </a:moveTo>
                  <a:cubicBezTo>
                    <a:pt x="689682" y="0"/>
                    <a:pt x="689682" y="0"/>
                    <a:pt x="0" y="1194565"/>
                  </a:cubicBezTo>
                  <a:cubicBezTo>
                    <a:pt x="485" y="1166538"/>
                    <a:pt x="1663" y="1138911"/>
                    <a:pt x="4351" y="1110269"/>
                  </a:cubicBezTo>
                  <a:cubicBezTo>
                    <a:pt x="4351" y="1110269"/>
                    <a:pt x="4351" y="1110269"/>
                    <a:pt x="618855" y="45917"/>
                  </a:cubicBezTo>
                  <a:cubicBezTo>
                    <a:pt x="642316" y="29268"/>
                    <a:pt x="665653" y="14434"/>
                    <a:pt x="68968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任意多边形 149"/>
            <p:cNvSpPr/>
            <p:nvPr>
              <p:custDataLst>
                <p:tags r:id="rId31"/>
              </p:custDataLst>
            </p:nvPr>
          </p:nvSpPr>
          <p:spPr>
            <a:xfrm>
              <a:off x="2981626" y="5381822"/>
              <a:ext cx="892612" cy="1487595"/>
            </a:xfrm>
            <a:custGeom>
              <a:avLst/>
              <a:gdLst>
                <a:gd name="connsiteX0" fmla="*/ 892612 w 892612"/>
                <a:gd name="connsiteY0" fmla="*/ 0 h 1487595"/>
                <a:gd name="connsiteX1" fmla="*/ 99407 w 892612"/>
                <a:gd name="connsiteY1" fmla="*/ 1373872 h 1487595"/>
                <a:gd name="connsiteX2" fmla="*/ 33749 w 892612"/>
                <a:gd name="connsiteY2" fmla="*/ 1487595 h 1487595"/>
                <a:gd name="connsiteX3" fmla="*/ 8806 w 892612"/>
                <a:gd name="connsiteY3" fmla="*/ 1487595 h 1487595"/>
                <a:gd name="connsiteX4" fmla="*/ 0 w 892612"/>
                <a:gd name="connsiteY4" fmla="*/ 1469290 h 1487595"/>
                <a:gd name="connsiteX5" fmla="*/ 846279 w 892612"/>
                <a:gd name="connsiteY5" fmla="*/ 3492 h 1487595"/>
                <a:gd name="connsiteX6" fmla="*/ 892612 w 892612"/>
                <a:gd name="connsiteY6" fmla="*/ 0 h 148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2612" h="1487595">
                  <a:moveTo>
                    <a:pt x="892612" y="0"/>
                  </a:moveTo>
                  <a:cubicBezTo>
                    <a:pt x="892612" y="0"/>
                    <a:pt x="892612" y="0"/>
                    <a:pt x="99407" y="1373872"/>
                  </a:cubicBezTo>
                  <a:lnTo>
                    <a:pt x="33749" y="1487595"/>
                  </a:lnTo>
                  <a:lnTo>
                    <a:pt x="8806" y="1487595"/>
                  </a:lnTo>
                  <a:lnTo>
                    <a:pt x="0" y="1469290"/>
                  </a:lnTo>
                  <a:cubicBezTo>
                    <a:pt x="0" y="1469290"/>
                    <a:pt x="0" y="1469290"/>
                    <a:pt x="846279" y="3492"/>
                  </a:cubicBezTo>
                  <a:cubicBezTo>
                    <a:pt x="862269" y="1383"/>
                    <a:pt x="877440" y="691"/>
                    <a:pt x="89261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任意多边形 148"/>
            <p:cNvSpPr/>
            <p:nvPr>
              <p:custDataLst>
                <p:tags r:id="rId32"/>
              </p:custDataLst>
            </p:nvPr>
          </p:nvSpPr>
          <p:spPr>
            <a:xfrm>
              <a:off x="3100041" y="5410660"/>
              <a:ext cx="883628" cy="1458756"/>
            </a:xfrm>
            <a:custGeom>
              <a:avLst/>
              <a:gdLst>
                <a:gd name="connsiteX0" fmla="*/ 842213 w 883628"/>
                <a:gd name="connsiteY0" fmla="*/ 0 h 1458756"/>
                <a:gd name="connsiteX1" fmla="*/ 883628 w 883628"/>
                <a:gd name="connsiteY1" fmla="*/ 5026 h 1458756"/>
                <a:gd name="connsiteX2" fmla="*/ 67343 w 883628"/>
                <a:gd name="connsiteY2" fmla="*/ 1418874 h 1458756"/>
                <a:gd name="connsiteX3" fmla="*/ 44317 w 883628"/>
                <a:gd name="connsiteY3" fmla="*/ 1458756 h 1458756"/>
                <a:gd name="connsiteX4" fmla="*/ 0 w 883628"/>
                <a:gd name="connsiteY4" fmla="*/ 1458756 h 1458756"/>
                <a:gd name="connsiteX5" fmla="*/ 7196 w 883628"/>
                <a:gd name="connsiteY5" fmla="*/ 1446291 h 1458756"/>
                <a:gd name="connsiteX6" fmla="*/ 842213 w 883628"/>
                <a:gd name="connsiteY6" fmla="*/ 0 h 145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3628" h="1458756">
                  <a:moveTo>
                    <a:pt x="842213" y="0"/>
                  </a:moveTo>
                  <a:cubicBezTo>
                    <a:pt x="856563" y="731"/>
                    <a:pt x="870096" y="2879"/>
                    <a:pt x="883628" y="5026"/>
                  </a:cubicBezTo>
                  <a:cubicBezTo>
                    <a:pt x="883628" y="5026"/>
                    <a:pt x="883628" y="5026"/>
                    <a:pt x="67343" y="1418874"/>
                  </a:cubicBezTo>
                  <a:lnTo>
                    <a:pt x="44317" y="1458756"/>
                  </a:lnTo>
                  <a:lnTo>
                    <a:pt x="0" y="1458756"/>
                  </a:lnTo>
                  <a:lnTo>
                    <a:pt x="7196" y="1446291"/>
                  </a:lnTo>
                  <a:cubicBezTo>
                    <a:pt x="84672" y="1312099"/>
                    <a:pt x="291274" y="954254"/>
                    <a:pt x="842213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任意多边形 147"/>
            <p:cNvSpPr/>
            <p:nvPr>
              <p:custDataLst>
                <p:tags r:id="rId33"/>
              </p:custDataLst>
            </p:nvPr>
          </p:nvSpPr>
          <p:spPr>
            <a:xfrm>
              <a:off x="2764377" y="5415763"/>
              <a:ext cx="576287" cy="998158"/>
            </a:xfrm>
            <a:custGeom>
              <a:avLst/>
              <a:gdLst>
                <a:gd name="connsiteX0" fmla="*/ 576287 w 576287"/>
                <a:gd name="connsiteY0" fmla="*/ 0 h 998158"/>
                <a:gd name="connsiteX1" fmla="*/ 0 w 576287"/>
                <a:gd name="connsiteY1" fmla="*/ 998158 h 998158"/>
                <a:gd name="connsiteX2" fmla="*/ 22426 w 576287"/>
                <a:gd name="connsiteY2" fmla="*/ 882555 h 998158"/>
                <a:gd name="connsiteX3" fmla="*/ 487385 w 576287"/>
                <a:gd name="connsiteY3" fmla="*/ 77223 h 998158"/>
                <a:gd name="connsiteX4" fmla="*/ 576287 w 576287"/>
                <a:gd name="connsiteY4" fmla="*/ 0 h 99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87" h="998158">
                  <a:moveTo>
                    <a:pt x="576287" y="0"/>
                  </a:moveTo>
                  <a:cubicBezTo>
                    <a:pt x="576287" y="0"/>
                    <a:pt x="576287" y="0"/>
                    <a:pt x="0" y="998158"/>
                  </a:cubicBezTo>
                  <a:cubicBezTo>
                    <a:pt x="4726" y="961188"/>
                    <a:pt x="12474" y="922181"/>
                    <a:pt x="22426" y="882555"/>
                  </a:cubicBezTo>
                  <a:cubicBezTo>
                    <a:pt x="22426" y="882555"/>
                    <a:pt x="22426" y="882555"/>
                    <a:pt x="487385" y="77223"/>
                  </a:cubicBezTo>
                  <a:cubicBezTo>
                    <a:pt x="516725" y="48792"/>
                    <a:pt x="546632" y="22578"/>
                    <a:pt x="576287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146"/>
            <p:cNvSpPr/>
            <p:nvPr>
              <p:custDataLst>
                <p:tags r:id="rId34"/>
              </p:custDataLst>
            </p:nvPr>
          </p:nvSpPr>
          <p:spPr>
            <a:xfrm>
              <a:off x="3227072" y="5446910"/>
              <a:ext cx="857794" cy="1422506"/>
            </a:xfrm>
            <a:custGeom>
              <a:avLst/>
              <a:gdLst>
                <a:gd name="connsiteX0" fmla="*/ 821284 w 857794"/>
                <a:gd name="connsiteY0" fmla="*/ 0 h 1422506"/>
                <a:gd name="connsiteX1" fmla="*/ 857794 w 857794"/>
                <a:gd name="connsiteY1" fmla="*/ 13522 h 1422506"/>
                <a:gd name="connsiteX2" fmla="*/ 108221 w 857794"/>
                <a:gd name="connsiteY2" fmla="*/ 1311821 h 1422506"/>
                <a:gd name="connsiteX3" fmla="*/ 44317 w 857794"/>
                <a:gd name="connsiteY3" fmla="*/ 1422506 h 1422506"/>
                <a:gd name="connsiteX4" fmla="*/ 0 w 857794"/>
                <a:gd name="connsiteY4" fmla="*/ 1422506 h 1422506"/>
                <a:gd name="connsiteX5" fmla="*/ 31019 w 857794"/>
                <a:gd name="connsiteY5" fmla="*/ 1368778 h 1422506"/>
                <a:gd name="connsiteX6" fmla="*/ 821284 w 857794"/>
                <a:gd name="connsiteY6" fmla="*/ 0 h 142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794" h="1422506">
                  <a:moveTo>
                    <a:pt x="821284" y="0"/>
                  </a:moveTo>
                  <a:cubicBezTo>
                    <a:pt x="833999" y="3563"/>
                    <a:pt x="845897" y="8543"/>
                    <a:pt x="857794" y="13522"/>
                  </a:cubicBezTo>
                  <a:cubicBezTo>
                    <a:pt x="857794" y="13522"/>
                    <a:pt x="857794" y="13522"/>
                    <a:pt x="108221" y="1311821"/>
                  </a:cubicBezTo>
                  <a:lnTo>
                    <a:pt x="44317" y="1422506"/>
                  </a:lnTo>
                  <a:lnTo>
                    <a:pt x="0" y="1422506"/>
                  </a:lnTo>
                  <a:lnTo>
                    <a:pt x="31019" y="1368778"/>
                  </a:lnTo>
                  <a:cubicBezTo>
                    <a:pt x="143914" y="1173238"/>
                    <a:pt x="369704" y="782159"/>
                    <a:pt x="82128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" name="任意多边形 145"/>
            <p:cNvSpPr/>
            <p:nvPr>
              <p:custDataLst>
                <p:tags r:id="rId35"/>
              </p:custDataLst>
            </p:nvPr>
          </p:nvSpPr>
          <p:spPr>
            <a:xfrm>
              <a:off x="3356055" y="5497094"/>
              <a:ext cx="823913" cy="1372323"/>
            </a:xfrm>
            <a:custGeom>
              <a:avLst/>
              <a:gdLst>
                <a:gd name="connsiteX0" fmla="*/ 792311 w 823913"/>
                <a:gd name="connsiteY0" fmla="*/ 0 h 1372323"/>
                <a:gd name="connsiteX1" fmla="*/ 793696 w 823913"/>
                <a:gd name="connsiteY1" fmla="*/ 800 h 1372323"/>
                <a:gd name="connsiteX2" fmla="*/ 823913 w 823913"/>
                <a:gd name="connsiteY2" fmla="*/ 22024 h 1372323"/>
                <a:gd name="connsiteX3" fmla="*/ 77036 w 823913"/>
                <a:gd name="connsiteY3" fmla="*/ 1315653 h 1372323"/>
                <a:gd name="connsiteX4" fmla="*/ 44317 w 823913"/>
                <a:gd name="connsiteY4" fmla="*/ 1372323 h 1372323"/>
                <a:gd name="connsiteX5" fmla="*/ 0 w 823913"/>
                <a:gd name="connsiteY5" fmla="*/ 1372323 h 1372323"/>
                <a:gd name="connsiteX6" fmla="*/ 44515 w 823913"/>
                <a:gd name="connsiteY6" fmla="*/ 1295221 h 1372323"/>
                <a:gd name="connsiteX7" fmla="*/ 792311 w 823913"/>
                <a:gd name="connsiteY7" fmla="*/ 0 h 137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3913" h="1372323">
                  <a:moveTo>
                    <a:pt x="792311" y="0"/>
                  </a:moveTo>
                  <a:cubicBezTo>
                    <a:pt x="793004" y="400"/>
                    <a:pt x="793004" y="400"/>
                    <a:pt x="793696" y="800"/>
                  </a:cubicBezTo>
                  <a:cubicBezTo>
                    <a:pt x="804083" y="6797"/>
                    <a:pt x="814344" y="14611"/>
                    <a:pt x="823913" y="22024"/>
                  </a:cubicBezTo>
                  <a:cubicBezTo>
                    <a:pt x="823913" y="22024"/>
                    <a:pt x="823913" y="22024"/>
                    <a:pt x="77036" y="1315653"/>
                  </a:cubicBezTo>
                  <a:lnTo>
                    <a:pt x="44317" y="1372323"/>
                  </a:lnTo>
                  <a:lnTo>
                    <a:pt x="0" y="1372323"/>
                  </a:lnTo>
                  <a:lnTo>
                    <a:pt x="44515" y="1295221"/>
                  </a:lnTo>
                  <a:cubicBezTo>
                    <a:pt x="170443" y="1077107"/>
                    <a:pt x="394316" y="689348"/>
                    <a:pt x="79231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任意多边形 144"/>
            <p:cNvSpPr/>
            <p:nvPr>
              <p:custDataLst>
                <p:tags r:id="rId36"/>
              </p:custDataLst>
            </p:nvPr>
          </p:nvSpPr>
          <p:spPr>
            <a:xfrm>
              <a:off x="2753955" y="5509416"/>
              <a:ext cx="403655" cy="699151"/>
            </a:xfrm>
            <a:custGeom>
              <a:avLst/>
              <a:gdLst>
                <a:gd name="connsiteX0" fmla="*/ 403655 w 403655"/>
                <a:gd name="connsiteY0" fmla="*/ 0 h 699151"/>
                <a:gd name="connsiteX1" fmla="*/ 0 w 403655"/>
                <a:gd name="connsiteY1" fmla="*/ 699151 h 699151"/>
                <a:gd name="connsiteX2" fmla="*/ 82792 w 403655"/>
                <a:gd name="connsiteY2" fmla="*/ 478990 h 699151"/>
                <a:gd name="connsiteX3" fmla="*/ 254386 w 403655"/>
                <a:gd name="connsiteY3" fmla="*/ 181780 h 699151"/>
                <a:gd name="connsiteX4" fmla="*/ 403655 w 403655"/>
                <a:gd name="connsiteY4" fmla="*/ 0 h 69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655" h="699151">
                  <a:moveTo>
                    <a:pt x="403655" y="0"/>
                  </a:moveTo>
                  <a:cubicBezTo>
                    <a:pt x="403655" y="0"/>
                    <a:pt x="403655" y="0"/>
                    <a:pt x="0" y="699151"/>
                  </a:cubicBezTo>
                  <a:cubicBezTo>
                    <a:pt x="20719" y="628083"/>
                    <a:pt x="48861" y="553752"/>
                    <a:pt x="82792" y="478990"/>
                  </a:cubicBezTo>
                  <a:cubicBezTo>
                    <a:pt x="82792" y="478990"/>
                    <a:pt x="82792" y="478990"/>
                    <a:pt x="254386" y="181780"/>
                  </a:cubicBezTo>
                  <a:cubicBezTo>
                    <a:pt x="302167" y="115014"/>
                    <a:pt x="352467" y="53477"/>
                    <a:pt x="403655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143"/>
            <p:cNvSpPr/>
            <p:nvPr>
              <p:custDataLst>
                <p:tags r:id="rId37"/>
              </p:custDataLst>
            </p:nvPr>
          </p:nvSpPr>
          <p:spPr>
            <a:xfrm>
              <a:off x="3485039" y="5558808"/>
              <a:ext cx="783375" cy="1310608"/>
            </a:xfrm>
            <a:custGeom>
              <a:avLst/>
              <a:gdLst>
                <a:gd name="connsiteX0" fmla="*/ 756680 w 783375"/>
                <a:gd name="connsiteY0" fmla="*/ 0 h 1310608"/>
                <a:gd name="connsiteX1" fmla="*/ 783375 w 783375"/>
                <a:gd name="connsiteY1" fmla="*/ 30523 h 1310608"/>
                <a:gd name="connsiteX2" fmla="*/ 50163 w 783375"/>
                <a:gd name="connsiteY2" fmla="*/ 1300484 h 1310608"/>
                <a:gd name="connsiteX3" fmla="*/ 44318 w 783375"/>
                <a:gd name="connsiteY3" fmla="*/ 1310608 h 1310608"/>
                <a:gd name="connsiteX4" fmla="*/ 0 w 783375"/>
                <a:gd name="connsiteY4" fmla="*/ 1310608 h 1310608"/>
                <a:gd name="connsiteX5" fmla="*/ 14449 w 783375"/>
                <a:gd name="connsiteY5" fmla="*/ 1285582 h 1310608"/>
                <a:gd name="connsiteX6" fmla="*/ 756680 w 783375"/>
                <a:gd name="connsiteY6" fmla="*/ 0 h 1310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3375" h="1310608">
                  <a:moveTo>
                    <a:pt x="756680" y="0"/>
                  </a:moveTo>
                  <a:cubicBezTo>
                    <a:pt x="766124" y="9230"/>
                    <a:pt x="775567" y="18460"/>
                    <a:pt x="783375" y="30523"/>
                  </a:cubicBezTo>
                  <a:cubicBezTo>
                    <a:pt x="783375" y="30523"/>
                    <a:pt x="783375" y="30523"/>
                    <a:pt x="50163" y="1300484"/>
                  </a:cubicBezTo>
                  <a:lnTo>
                    <a:pt x="44318" y="1310608"/>
                  </a:lnTo>
                  <a:lnTo>
                    <a:pt x="0" y="1310608"/>
                  </a:lnTo>
                  <a:lnTo>
                    <a:pt x="14449" y="1285582"/>
                  </a:lnTo>
                  <a:cubicBezTo>
                    <a:pt x="139440" y="1069091"/>
                    <a:pt x="361647" y="684218"/>
                    <a:pt x="756680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142"/>
            <p:cNvSpPr/>
            <p:nvPr>
              <p:custDataLst>
                <p:tags r:id="rId38"/>
              </p:custDataLst>
            </p:nvPr>
          </p:nvSpPr>
          <p:spPr>
            <a:xfrm>
              <a:off x="3614023" y="5630782"/>
              <a:ext cx="736081" cy="1238634"/>
            </a:xfrm>
            <a:custGeom>
              <a:avLst/>
              <a:gdLst>
                <a:gd name="connsiteX0" fmla="*/ 715126 w 736081"/>
                <a:gd name="connsiteY0" fmla="*/ 0 h 1238634"/>
                <a:gd name="connsiteX1" fmla="*/ 736081 w 736081"/>
                <a:gd name="connsiteY1" fmla="*/ 40464 h 1238634"/>
                <a:gd name="connsiteX2" fmla="*/ 96173 w 736081"/>
                <a:gd name="connsiteY2" fmla="*/ 1148817 h 1238634"/>
                <a:gd name="connsiteX3" fmla="*/ 44317 w 736081"/>
                <a:gd name="connsiteY3" fmla="*/ 1238634 h 1238634"/>
                <a:gd name="connsiteX4" fmla="*/ 0 w 736081"/>
                <a:gd name="connsiteY4" fmla="*/ 1238634 h 1238634"/>
                <a:gd name="connsiteX5" fmla="*/ 46707 w 736081"/>
                <a:gd name="connsiteY5" fmla="*/ 1157736 h 1238634"/>
                <a:gd name="connsiteX6" fmla="*/ 715126 w 736081"/>
                <a:gd name="connsiteY6" fmla="*/ 0 h 123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6081" h="1238634">
                  <a:moveTo>
                    <a:pt x="715126" y="0"/>
                  </a:moveTo>
                  <a:cubicBezTo>
                    <a:pt x="722930" y="12070"/>
                    <a:pt x="729915" y="25558"/>
                    <a:pt x="736081" y="40464"/>
                  </a:cubicBezTo>
                  <a:cubicBezTo>
                    <a:pt x="736081" y="40464"/>
                    <a:pt x="736081" y="40464"/>
                    <a:pt x="96173" y="1148817"/>
                  </a:cubicBezTo>
                  <a:lnTo>
                    <a:pt x="44317" y="1238634"/>
                  </a:lnTo>
                  <a:lnTo>
                    <a:pt x="0" y="1238634"/>
                  </a:lnTo>
                  <a:lnTo>
                    <a:pt x="46707" y="1157736"/>
                  </a:lnTo>
                  <a:cubicBezTo>
                    <a:pt x="176245" y="933368"/>
                    <a:pt x="383507" y="574381"/>
                    <a:pt x="715126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任意多边形 141"/>
            <p:cNvSpPr/>
            <p:nvPr>
              <p:custDataLst>
                <p:tags r:id="rId39"/>
              </p:custDataLst>
            </p:nvPr>
          </p:nvSpPr>
          <p:spPr>
            <a:xfrm>
              <a:off x="3743006" y="5718881"/>
              <a:ext cx="680330" cy="1150536"/>
            </a:xfrm>
            <a:custGeom>
              <a:avLst/>
              <a:gdLst>
                <a:gd name="connsiteX0" fmla="*/ 664262 w 680330"/>
                <a:gd name="connsiteY0" fmla="*/ 0 h 1150536"/>
                <a:gd name="connsiteX1" fmla="*/ 680330 w 680330"/>
                <a:gd name="connsiteY1" fmla="*/ 48930 h 1150536"/>
                <a:gd name="connsiteX2" fmla="*/ 75412 w 680330"/>
                <a:gd name="connsiteY2" fmla="*/ 1096678 h 1150536"/>
                <a:gd name="connsiteX3" fmla="*/ 44317 w 680330"/>
                <a:gd name="connsiteY3" fmla="*/ 1150536 h 1150536"/>
                <a:gd name="connsiteX4" fmla="*/ 0 w 680330"/>
                <a:gd name="connsiteY4" fmla="*/ 1150536 h 1150536"/>
                <a:gd name="connsiteX5" fmla="*/ 23987 w 680330"/>
                <a:gd name="connsiteY5" fmla="*/ 1108989 h 1150536"/>
                <a:gd name="connsiteX6" fmla="*/ 664262 w 680330"/>
                <a:gd name="connsiteY6" fmla="*/ 0 h 115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0330" h="1150536">
                  <a:moveTo>
                    <a:pt x="664262" y="0"/>
                  </a:moveTo>
                  <a:cubicBezTo>
                    <a:pt x="670436" y="14894"/>
                    <a:pt x="675792" y="31204"/>
                    <a:pt x="680330" y="48930"/>
                  </a:cubicBezTo>
                  <a:cubicBezTo>
                    <a:pt x="680330" y="48930"/>
                    <a:pt x="680330" y="48930"/>
                    <a:pt x="75412" y="1096678"/>
                  </a:cubicBezTo>
                  <a:lnTo>
                    <a:pt x="44317" y="1150536"/>
                  </a:lnTo>
                  <a:lnTo>
                    <a:pt x="0" y="1150536"/>
                  </a:lnTo>
                  <a:lnTo>
                    <a:pt x="23987" y="1108989"/>
                  </a:lnTo>
                  <a:cubicBezTo>
                    <a:pt x="148072" y="894069"/>
                    <a:pt x="346606" y="550196"/>
                    <a:pt x="664262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任意多边形 140"/>
            <p:cNvSpPr/>
            <p:nvPr>
              <p:custDataLst>
                <p:tags r:id="rId40"/>
              </p:custDataLst>
            </p:nvPr>
          </p:nvSpPr>
          <p:spPr>
            <a:xfrm>
              <a:off x="3870035" y="5819324"/>
              <a:ext cx="614984" cy="1050093"/>
            </a:xfrm>
            <a:custGeom>
              <a:avLst/>
              <a:gdLst>
                <a:gd name="connsiteX0" fmla="*/ 606271 w 614984"/>
                <a:gd name="connsiteY0" fmla="*/ 0 h 1050093"/>
                <a:gd name="connsiteX1" fmla="*/ 614984 w 614984"/>
                <a:gd name="connsiteY1" fmla="*/ 61668 h 1050093"/>
                <a:gd name="connsiteX2" fmla="*/ 115513 w 614984"/>
                <a:gd name="connsiteY2" fmla="*/ 926777 h 1050093"/>
                <a:gd name="connsiteX3" fmla="*/ 44317 w 614984"/>
                <a:gd name="connsiteY3" fmla="*/ 1050093 h 1050093"/>
                <a:gd name="connsiteX4" fmla="*/ 0 w 614984"/>
                <a:gd name="connsiteY4" fmla="*/ 1050093 h 1050093"/>
                <a:gd name="connsiteX5" fmla="*/ 5653 w 614984"/>
                <a:gd name="connsiteY5" fmla="*/ 1040301 h 1050093"/>
                <a:gd name="connsiteX6" fmla="*/ 606271 w 614984"/>
                <a:gd name="connsiteY6" fmla="*/ 0 h 105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4984" h="1050093">
                  <a:moveTo>
                    <a:pt x="606271" y="0"/>
                  </a:moveTo>
                  <a:cubicBezTo>
                    <a:pt x="610685" y="19540"/>
                    <a:pt x="613590" y="40096"/>
                    <a:pt x="614984" y="61668"/>
                  </a:cubicBezTo>
                  <a:cubicBezTo>
                    <a:pt x="614984" y="61668"/>
                    <a:pt x="614984" y="61668"/>
                    <a:pt x="115513" y="926777"/>
                  </a:cubicBezTo>
                  <a:lnTo>
                    <a:pt x="44317" y="1050093"/>
                  </a:lnTo>
                  <a:lnTo>
                    <a:pt x="0" y="1050093"/>
                  </a:lnTo>
                  <a:lnTo>
                    <a:pt x="5653" y="1040301"/>
                  </a:lnTo>
                  <a:cubicBezTo>
                    <a:pt x="122052" y="838692"/>
                    <a:pt x="308290" y="516118"/>
                    <a:pt x="60627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任意多边形 139"/>
            <p:cNvSpPr/>
            <p:nvPr>
              <p:custDataLst>
                <p:tags r:id="rId41"/>
              </p:custDataLst>
            </p:nvPr>
          </p:nvSpPr>
          <p:spPr>
            <a:xfrm>
              <a:off x="3999017" y="5938200"/>
              <a:ext cx="538932" cy="931217"/>
            </a:xfrm>
            <a:custGeom>
              <a:avLst/>
              <a:gdLst>
                <a:gd name="connsiteX0" fmla="*/ 537639 w 538932"/>
                <a:gd name="connsiteY0" fmla="*/ 0 h 931217"/>
                <a:gd name="connsiteX1" fmla="*/ 537322 w 538932"/>
                <a:gd name="connsiteY1" fmla="*/ 77309 h 931217"/>
                <a:gd name="connsiteX2" fmla="*/ 98704 w 538932"/>
                <a:gd name="connsiteY2" fmla="*/ 837017 h 931217"/>
                <a:gd name="connsiteX3" fmla="*/ 44318 w 538932"/>
                <a:gd name="connsiteY3" fmla="*/ 931217 h 931217"/>
                <a:gd name="connsiteX4" fmla="*/ 0 w 538932"/>
                <a:gd name="connsiteY4" fmla="*/ 931217 h 931217"/>
                <a:gd name="connsiteX5" fmla="*/ 50362 w 538932"/>
                <a:gd name="connsiteY5" fmla="*/ 843989 h 931217"/>
                <a:gd name="connsiteX6" fmla="*/ 537639 w 538932"/>
                <a:gd name="connsiteY6" fmla="*/ 0 h 9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32" h="931217">
                  <a:moveTo>
                    <a:pt x="537639" y="0"/>
                  </a:moveTo>
                  <a:cubicBezTo>
                    <a:pt x="539590" y="23807"/>
                    <a:pt x="539211" y="50049"/>
                    <a:pt x="537322" y="77309"/>
                  </a:cubicBezTo>
                  <a:cubicBezTo>
                    <a:pt x="537322" y="77309"/>
                    <a:pt x="537322" y="77309"/>
                    <a:pt x="98704" y="837017"/>
                  </a:cubicBezTo>
                  <a:lnTo>
                    <a:pt x="44318" y="931217"/>
                  </a:lnTo>
                  <a:lnTo>
                    <a:pt x="0" y="931217"/>
                  </a:lnTo>
                  <a:lnTo>
                    <a:pt x="50362" y="843989"/>
                  </a:lnTo>
                  <a:cubicBezTo>
                    <a:pt x="156981" y="659318"/>
                    <a:pt x="312064" y="390707"/>
                    <a:pt x="537639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任意多边形 138"/>
            <p:cNvSpPr/>
            <p:nvPr>
              <p:custDataLst>
                <p:tags r:id="rId42"/>
              </p:custDataLst>
            </p:nvPr>
          </p:nvSpPr>
          <p:spPr>
            <a:xfrm>
              <a:off x="4128002" y="6080530"/>
              <a:ext cx="455464" cy="788887"/>
            </a:xfrm>
            <a:custGeom>
              <a:avLst/>
              <a:gdLst>
                <a:gd name="connsiteX0" fmla="*/ 455464 w 455464"/>
                <a:gd name="connsiteY0" fmla="*/ 0 h 788887"/>
                <a:gd name="connsiteX1" fmla="*/ 440416 w 455464"/>
                <a:gd name="connsiteY1" fmla="*/ 102823 h 788887"/>
                <a:gd name="connsiteX2" fmla="*/ 88431 w 455464"/>
                <a:gd name="connsiteY2" fmla="*/ 712479 h 788887"/>
                <a:gd name="connsiteX3" fmla="*/ 44317 w 455464"/>
                <a:gd name="connsiteY3" fmla="*/ 788887 h 788887"/>
                <a:gd name="connsiteX4" fmla="*/ 0 w 455464"/>
                <a:gd name="connsiteY4" fmla="*/ 788887 h 788887"/>
                <a:gd name="connsiteX5" fmla="*/ 35594 w 455464"/>
                <a:gd name="connsiteY5" fmla="*/ 727235 h 788887"/>
                <a:gd name="connsiteX6" fmla="*/ 455464 w 455464"/>
                <a:gd name="connsiteY6" fmla="*/ 0 h 78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464" h="788887">
                  <a:moveTo>
                    <a:pt x="455464" y="0"/>
                  </a:moveTo>
                  <a:cubicBezTo>
                    <a:pt x="451686" y="33729"/>
                    <a:pt x="447216" y="67059"/>
                    <a:pt x="440416" y="102823"/>
                  </a:cubicBezTo>
                  <a:cubicBezTo>
                    <a:pt x="440416" y="102823"/>
                    <a:pt x="440416" y="102823"/>
                    <a:pt x="88431" y="712479"/>
                  </a:cubicBezTo>
                  <a:lnTo>
                    <a:pt x="44317" y="788887"/>
                  </a:lnTo>
                  <a:lnTo>
                    <a:pt x="0" y="788887"/>
                  </a:lnTo>
                  <a:lnTo>
                    <a:pt x="35594" y="727235"/>
                  </a:lnTo>
                  <a:cubicBezTo>
                    <a:pt x="127465" y="568111"/>
                    <a:pt x="261094" y="336658"/>
                    <a:pt x="455464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任意多边形 137"/>
            <p:cNvSpPr/>
            <p:nvPr>
              <p:custDataLst>
                <p:tags r:id="rId43"/>
              </p:custDataLst>
            </p:nvPr>
          </p:nvSpPr>
          <p:spPr>
            <a:xfrm>
              <a:off x="4256988" y="6262435"/>
              <a:ext cx="350441" cy="606982"/>
            </a:xfrm>
            <a:custGeom>
              <a:avLst/>
              <a:gdLst>
                <a:gd name="connsiteX0" fmla="*/ 350441 w 350441"/>
                <a:gd name="connsiteY0" fmla="*/ 0 h 606982"/>
                <a:gd name="connsiteX1" fmla="*/ 302636 w 350441"/>
                <a:gd name="connsiteY1" fmla="*/ 159559 h 606982"/>
                <a:gd name="connsiteX2" fmla="*/ 92049 w 350441"/>
                <a:gd name="connsiteY2" fmla="*/ 524307 h 606982"/>
                <a:gd name="connsiteX3" fmla="*/ 44317 w 350441"/>
                <a:gd name="connsiteY3" fmla="*/ 606982 h 606982"/>
                <a:gd name="connsiteX4" fmla="*/ 0 w 350441"/>
                <a:gd name="connsiteY4" fmla="*/ 606982 h 606982"/>
                <a:gd name="connsiteX5" fmla="*/ 28827 w 350441"/>
                <a:gd name="connsiteY5" fmla="*/ 557052 h 606982"/>
                <a:gd name="connsiteX6" fmla="*/ 350441 w 350441"/>
                <a:gd name="connsiteY6" fmla="*/ 0 h 6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441" h="606982">
                  <a:moveTo>
                    <a:pt x="350441" y="0"/>
                  </a:moveTo>
                  <a:cubicBezTo>
                    <a:pt x="338221" y="51550"/>
                    <a:pt x="322286" y="104737"/>
                    <a:pt x="302636" y="159559"/>
                  </a:cubicBezTo>
                  <a:cubicBezTo>
                    <a:pt x="302636" y="159559"/>
                    <a:pt x="302636" y="159559"/>
                    <a:pt x="92049" y="524307"/>
                  </a:cubicBezTo>
                  <a:lnTo>
                    <a:pt x="44317" y="606982"/>
                  </a:lnTo>
                  <a:lnTo>
                    <a:pt x="0" y="606982"/>
                  </a:lnTo>
                  <a:lnTo>
                    <a:pt x="28827" y="557052"/>
                  </a:lnTo>
                  <a:cubicBezTo>
                    <a:pt x="99198" y="435165"/>
                    <a:pt x="201556" y="257876"/>
                    <a:pt x="350441" y="0"/>
                  </a:cubicBez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任意多边形 136"/>
            <p:cNvSpPr/>
            <p:nvPr>
              <p:custDataLst>
                <p:tags r:id="rId44"/>
              </p:custDataLst>
            </p:nvPr>
          </p:nvSpPr>
          <p:spPr>
            <a:xfrm>
              <a:off x="4384017" y="6554888"/>
              <a:ext cx="181594" cy="314529"/>
            </a:xfrm>
            <a:custGeom>
              <a:avLst/>
              <a:gdLst>
                <a:gd name="connsiteX0" fmla="*/ 181594 w 181594"/>
                <a:gd name="connsiteY0" fmla="*/ 0 h 314529"/>
                <a:gd name="connsiteX1" fmla="*/ 100989 w 181594"/>
                <a:gd name="connsiteY1" fmla="*/ 187001 h 314529"/>
                <a:gd name="connsiteX2" fmla="*/ 44195 w 181594"/>
                <a:gd name="connsiteY2" fmla="*/ 273100 h 314529"/>
                <a:gd name="connsiteX3" fmla="*/ 9396 w 181594"/>
                <a:gd name="connsiteY3" fmla="*/ 314529 h 314529"/>
                <a:gd name="connsiteX4" fmla="*/ 0 w 181594"/>
                <a:gd name="connsiteY4" fmla="*/ 314529 h 314529"/>
                <a:gd name="connsiteX5" fmla="*/ 181594 w 181594"/>
                <a:gd name="connsiteY5" fmla="*/ 0 h 314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94" h="314529">
                  <a:moveTo>
                    <a:pt x="181594" y="0"/>
                  </a:moveTo>
                  <a:cubicBezTo>
                    <a:pt x="162164" y="64117"/>
                    <a:pt x="136056" y="126263"/>
                    <a:pt x="100989" y="187001"/>
                  </a:cubicBezTo>
                  <a:cubicBezTo>
                    <a:pt x="83455" y="217370"/>
                    <a:pt x="64497" y="245976"/>
                    <a:pt x="44195" y="273100"/>
                  </a:cubicBezTo>
                  <a:lnTo>
                    <a:pt x="9396" y="314529"/>
                  </a:lnTo>
                  <a:lnTo>
                    <a:pt x="0" y="314529"/>
                  </a:lnTo>
                  <a:lnTo>
                    <a:pt x="181594" y="0"/>
                  </a:lnTo>
                  <a:close/>
                </a:path>
              </a:pathLst>
            </a:custGeom>
            <a:solidFill>
              <a:schemeClr val="accent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1" name="组合 50"/>
          <p:cNvGrpSpPr/>
          <p:nvPr>
            <p:custDataLst>
              <p:tags r:id="rId45"/>
            </p:custDataLst>
          </p:nvPr>
        </p:nvGrpSpPr>
        <p:grpSpPr>
          <a:xfrm>
            <a:off x="9044119" y="-5603"/>
            <a:ext cx="2624337" cy="2103905"/>
            <a:chOff x="9044119" y="-15877"/>
            <a:chExt cx="2624337" cy="2103905"/>
          </a:xfrm>
        </p:grpSpPr>
        <p:sp>
          <p:nvSpPr>
            <p:cNvPr id="52" name="任意多边形 122"/>
            <p:cNvSpPr/>
            <p:nvPr>
              <p:custDataLst>
                <p:tags r:id="rId46"/>
              </p:custDataLst>
            </p:nvPr>
          </p:nvSpPr>
          <p:spPr>
            <a:xfrm>
              <a:off x="9044119" y="-15876"/>
              <a:ext cx="407785" cy="706307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任意多边形 121"/>
            <p:cNvSpPr/>
            <p:nvPr>
              <p:custDataLst>
                <p:tags r:id="rId47"/>
              </p:custDataLst>
            </p:nvPr>
          </p:nvSpPr>
          <p:spPr>
            <a:xfrm>
              <a:off x="9058874" y="-15876"/>
              <a:ext cx="575657" cy="997070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任意多边形 120"/>
            <p:cNvSpPr/>
            <p:nvPr>
              <p:custDataLst>
                <p:tags r:id="rId48"/>
              </p:custDataLst>
            </p:nvPr>
          </p:nvSpPr>
          <p:spPr>
            <a:xfrm>
              <a:off x="9113492" y="-15876"/>
              <a:ext cx="700903" cy="1213998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任意多边形 119"/>
            <p:cNvSpPr/>
            <p:nvPr>
              <p:custDataLst>
                <p:tags r:id="rId49"/>
              </p:custDataLst>
            </p:nvPr>
          </p:nvSpPr>
          <p:spPr>
            <a:xfrm>
              <a:off x="9184090" y="-15876"/>
              <a:ext cx="812932" cy="1394769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任意多边形 118"/>
            <p:cNvSpPr/>
            <p:nvPr>
              <p:custDataLst>
                <p:tags r:id="rId50"/>
              </p:custDataLst>
            </p:nvPr>
          </p:nvSpPr>
          <p:spPr>
            <a:xfrm>
              <a:off x="9267546" y="-15876"/>
              <a:ext cx="912104" cy="154648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任意多边形 117"/>
            <p:cNvSpPr/>
            <p:nvPr>
              <p:custDataLst>
                <p:tags r:id="rId51"/>
              </p:custDataLst>
            </p:nvPr>
          </p:nvSpPr>
          <p:spPr>
            <a:xfrm>
              <a:off x="9366478" y="-15876"/>
              <a:ext cx="995799" cy="167537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任意多边形 116"/>
            <p:cNvSpPr/>
            <p:nvPr>
              <p:custDataLst>
                <p:tags r:id="rId52"/>
              </p:custDataLst>
            </p:nvPr>
          </p:nvSpPr>
          <p:spPr>
            <a:xfrm>
              <a:off x="9478515" y="-15876"/>
              <a:ext cx="1066392" cy="1785584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任意多边形 115"/>
            <p:cNvSpPr/>
            <p:nvPr>
              <p:custDataLst>
                <p:tags r:id="rId53"/>
              </p:custDataLst>
            </p:nvPr>
          </p:nvSpPr>
          <p:spPr>
            <a:xfrm>
              <a:off x="9598080" y="-15877"/>
              <a:ext cx="1126689" cy="1877994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任意多边形 114"/>
            <p:cNvSpPr/>
            <p:nvPr>
              <p:custDataLst>
                <p:tags r:id="rId54"/>
              </p:custDataLst>
            </p:nvPr>
          </p:nvSpPr>
          <p:spPr>
            <a:xfrm>
              <a:off x="9730418" y="-15876"/>
              <a:ext cx="1176980" cy="1953062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任意多边形 113"/>
            <p:cNvSpPr/>
            <p:nvPr>
              <p:custDataLst>
                <p:tags r:id="rId55"/>
              </p:custDataLst>
            </p:nvPr>
          </p:nvSpPr>
          <p:spPr>
            <a:xfrm>
              <a:off x="9872180" y="-15876"/>
              <a:ext cx="1217844" cy="2011807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任意多边形 112"/>
            <p:cNvSpPr/>
            <p:nvPr>
              <p:custDataLst>
                <p:tags r:id="rId56"/>
              </p:custDataLst>
            </p:nvPr>
          </p:nvSpPr>
          <p:spPr>
            <a:xfrm>
              <a:off x="10022332" y="-15876"/>
              <a:ext cx="1250320" cy="2057325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任意多边形 111"/>
            <p:cNvSpPr/>
            <p:nvPr>
              <p:custDataLst>
                <p:tags r:id="rId57"/>
              </p:custDataLst>
            </p:nvPr>
          </p:nvSpPr>
          <p:spPr>
            <a:xfrm>
              <a:off x="10185663" y="-2916"/>
              <a:ext cx="1222136" cy="2077396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任意多边形 110"/>
            <p:cNvSpPr/>
            <p:nvPr>
              <p:custDataLst>
                <p:tags r:id="rId58"/>
              </p:custDataLst>
            </p:nvPr>
          </p:nvSpPr>
          <p:spPr>
            <a:xfrm>
              <a:off x="10357701" y="139301"/>
              <a:ext cx="1137436" cy="1948727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任意多边形 109"/>
            <p:cNvSpPr/>
            <p:nvPr>
              <p:custDataLst>
                <p:tags r:id="rId59"/>
              </p:custDataLst>
            </p:nvPr>
          </p:nvSpPr>
          <p:spPr>
            <a:xfrm>
              <a:off x="10546195" y="307619"/>
              <a:ext cx="1023884" cy="1770248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 108"/>
            <p:cNvSpPr/>
            <p:nvPr>
              <p:custDataLst>
                <p:tags r:id="rId60"/>
              </p:custDataLst>
            </p:nvPr>
          </p:nvSpPr>
          <p:spPr>
            <a:xfrm>
              <a:off x="10753860" y="509144"/>
              <a:ext cx="880668" cy="1525362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任意多边形 107"/>
            <p:cNvSpPr/>
            <p:nvPr>
              <p:custDataLst>
                <p:tags r:id="rId61"/>
              </p:custDataLst>
            </p:nvPr>
          </p:nvSpPr>
          <p:spPr>
            <a:xfrm>
              <a:off x="10993875" y="766703"/>
              <a:ext cx="674581" cy="1168406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任意多边形 106"/>
            <p:cNvSpPr/>
            <p:nvPr>
              <p:custDataLst>
                <p:tags r:id="rId62"/>
              </p:custDataLst>
            </p:nvPr>
          </p:nvSpPr>
          <p:spPr>
            <a:xfrm>
              <a:off x="11322880" y="1180787"/>
              <a:ext cx="286367" cy="496002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9" name="组合 68"/>
          <p:cNvGrpSpPr/>
          <p:nvPr>
            <p:custDataLst>
              <p:tags r:id="rId63"/>
            </p:custDataLst>
          </p:nvPr>
        </p:nvGrpSpPr>
        <p:grpSpPr>
          <a:xfrm>
            <a:off x="3948556" y="-5638"/>
            <a:ext cx="842959" cy="675792"/>
            <a:chOff x="3948556" y="-15912"/>
            <a:chExt cx="842959" cy="675792"/>
          </a:xfrm>
        </p:grpSpPr>
        <p:sp>
          <p:nvSpPr>
            <p:cNvPr id="70" name="任意多边形 122"/>
            <p:cNvSpPr/>
            <p:nvPr>
              <p:custDataLst>
                <p:tags r:id="rId64"/>
              </p:custDataLst>
            </p:nvPr>
          </p:nvSpPr>
          <p:spPr>
            <a:xfrm>
              <a:off x="3948556" y="-15912"/>
              <a:ext cx="130984" cy="226872"/>
            </a:xfrm>
            <a:custGeom>
              <a:avLst/>
              <a:gdLst>
                <a:gd name="connsiteX0" fmla="*/ 255661 w 302156"/>
                <a:gd name="connsiteY0" fmla="*/ 0 h 523351"/>
                <a:gd name="connsiteX1" fmla="*/ 302156 w 302156"/>
                <a:gd name="connsiteY1" fmla="*/ 0 h 523351"/>
                <a:gd name="connsiteX2" fmla="*/ 285876 w 302156"/>
                <a:gd name="connsiteY2" fmla="*/ 28198 h 523351"/>
                <a:gd name="connsiteX3" fmla="*/ 0 w 302156"/>
                <a:gd name="connsiteY3" fmla="*/ 523351 h 523351"/>
                <a:gd name="connsiteX4" fmla="*/ 86860 w 302156"/>
                <a:gd name="connsiteY4" fmla="*/ 292372 h 523351"/>
                <a:gd name="connsiteX5" fmla="*/ 207463 w 302156"/>
                <a:gd name="connsiteY5" fmla="*/ 83480 h 523351"/>
                <a:gd name="connsiteX6" fmla="*/ 255661 w 302156"/>
                <a:gd name="connsiteY6" fmla="*/ 0 h 52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2156" h="523351">
                  <a:moveTo>
                    <a:pt x="255661" y="0"/>
                  </a:moveTo>
                  <a:lnTo>
                    <a:pt x="302156" y="0"/>
                  </a:lnTo>
                  <a:lnTo>
                    <a:pt x="285876" y="28198"/>
                  </a:lnTo>
                  <a:cubicBezTo>
                    <a:pt x="223325" y="136541"/>
                    <a:pt x="132341" y="294130"/>
                    <a:pt x="0" y="523351"/>
                  </a:cubicBezTo>
                  <a:cubicBezTo>
                    <a:pt x="21737" y="448790"/>
                    <a:pt x="51262" y="370808"/>
                    <a:pt x="86860" y="292372"/>
                  </a:cubicBezTo>
                  <a:cubicBezTo>
                    <a:pt x="86860" y="292372"/>
                    <a:pt x="86860" y="292372"/>
                    <a:pt x="207463" y="83480"/>
                  </a:cubicBezTo>
                  <a:lnTo>
                    <a:pt x="2556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 121"/>
            <p:cNvSpPr/>
            <p:nvPr>
              <p:custDataLst>
                <p:tags r:id="rId65"/>
              </p:custDataLst>
            </p:nvPr>
          </p:nvSpPr>
          <p:spPr>
            <a:xfrm>
              <a:off x="3953295" y="-15912"/>
              <a:ext cx="184906" cy="320267"/>
            </a:xfrm>
            <a:custGeom>
              <a:avLst/>
              <a:gdLst>
                <a:gd name="connsiteX0" fmla="*/ 380051 w 426544"/>
                <a:gd name="connsiteY0" fmla="*/ 0 h 738797"/>
                <a:gd name="connsiteX1" fmla="*/ 426544 w 426544"/>
                <a:gd name="connsiteY1" fmla="*/ 0 h 738797"/>
                <a:gd name="connsiteX2" fmla="*/ 408138 w 426544"/>
                <a:gd name="connsiteY2" fmla="*/ 31881 h 738797"/>
                <a:gd name="connsiteX3" fmla="*/ 0 w 426544"/>
                <a:gd name="connsiteY3" fmla="*/ 738797 h 738797"/>
                <a:gd name="connsiteX4" fmla="*/ 23528 w 426544"/>
                <a:gd name="connsiteY4" fmla="*/ 617513 h 738797"/>
                <a:gd name="connsiteX5" fmla="*/ 350321 w 426544"/>
                <a:gd name="connsiteY5" fmla="*/ 51493 h 738797"/>
                <a:gd name="connsiteX6" fmla="*/ 380051 w 426544"/>
                <a:gd name="connsiteY6" fmla="*/ 0 h 73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544" h="738797">
                  <a:moveTo>
                    <a:pt x="380051" y="0"/>
                  </a:moveTo>
                  <a:lnTo>
                    <a:pt x="426544" y="0"/>
                  </a:lnTo>
                  <a:lnTo>
                    <a:pt x="408138" y="31881"/>
                  </a:lnTo>
                  <a:cubicBezTo>
                    <a:pt x="318835" y="186559"/>
                    <a:pt x="188939" y="411545"/>
                    <a:pt x="0" y="738797"/>
                  </a:cubicBezTo>
                  <a:cubicBezTo>
                    <a:pt x="4959" y="700009"/>
                    <a:pt x="13087" y="659086"/>
                    <a:pt x="23528" y="617513"/>
                  </a:cubicBezTo>
                  <a:cubicBezTo>
                    <a:pt x="23528" y="617513"/>
                    <a:pt x="23528" y="617513"/>
                    <a:pt x="350321" y="51493"/>
                  </a:cubicBezTo>
                  <a:lnTo>
                    <a:pt x="38005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 120"/>
            <p:cNvSpPr/>
            <p:nvPr>
              <p:custDataLst>
                <p:tags r:id="rId66"/>
              </p:custDataLst>
            </p:nvPr>
          </p:nvSpPr>
          <p:spPr>
            <a:xfrm>
              <a:off x="3970839" y="-15912"/>
              <a:ext cx="225136" cy="389946"/>
            </a:xfrm>
            <a:custGeom>
              <a:avLst/>
              <a:gdLst>
                <a:gd name="connsiteX0" fmla="*/ 472852 w 519347"/>
                <a:gd name="connsiteY0" fmla="*/ 0 h 899534"/>
                <a:gd name="connsiteX1" fmla="*/ 519347 w 519347"/>
                <a:gd name="connsiteY1" fmla="*/ 0 h 899534"/>
                <a:gd name="connsiteX2" fmla="*/ 488447 w 519347"/>
                <a:gd name="connsiteY2" fmla="*/ 53520 h 899534"/>
                <a:gd name="connsiteX3" fmla="*/ 0 w 519347"/>
                <a:gd name="connsiteY3" fmla="*/ 899534 h 899534"/>
                <a:gd name="connsiteX4" fmla="*/ 4566 w 519347"/>
                <a:gd name="connsiteY4" fmla="*/ 811095 h 899534"/>
                <a:gd name="connsiteX5" fmla="*/ 436464 w 519347"/>
                <a:gd name="connsiteY5" fmla="*/ 63025 h 899534"/>
                <a:gd name="connsiteX6" fmla="*/ 472852 w 519347"/>
                <a:gd name="connsiteY6" fmla="*/ 0 h 89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347" h="899534">
                  <a:moveTo>
                    <a:pt x="472852" y="0"/>
                  </a:moveTo>
                  <a:lnTo>
                    <a:pt x="519347" y="0"/>
                  </a:lnTo>
                  <a:lnTo>
                    <a:pt x="488447" y="53520"/>
                  </a:lnTo>
                  <a:cubicBezTo>
                    <a:pt x="381572" y="238633"/>
                    <a:pt x="226117" y="507889"/>
                    <a:pt x="0" y="899534"/>
                  </a:cubicBezTo>
                  <a:cubicBezTo>
                    <a:pt x="510" y="870130"/>
                    <a:pt x="1746" y="841145"/>
                    <a:pt x="4566" y="811095"/>
                  </a:cubicBezTo>
                  <a:cubicBezTo>
                    <a:pt x="4566" y="811095"/>
                    <a:pt x="4566" y="811095"/>
                    <a:pt x="436464" y="63025"/>
                  </a:cubicBezTo>
                  <a:lnTo>
                    <a:pt x="4728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 119"/>
            <p:cNvSpPr/>
            <p:nvPr>
              <p:custDataLst>
                <p:tags r:id="rId67"/>
              </p:custDataLst>
            </p:nvPr>
          </p:nvSpPr>
          <p:spPr>
            <a:xfrm>
              <a:off x="3993516" y="-15912"/>
              <a:ext cx="261121" cy="448012"/>
            </a:xfrm>
            <a:custGeom>
              <a:avLst/>
              <a:gdLst>
                <a:gd name="connsiteX0" fmla="*/ 555861 w 602357"/>
                <a:gd name="connsiteY0" fmla="*/ 0 h 1033480"/>
                <a:gd name="connsiteX1" fmla="*/ 602357 w 602357"/>
                <a:gd name="connsiteY1" fmla="*/ 0 h 1033480"/>
                <a:gd name="connsiteX2" fmla="*/ 552857 w 602357"/>
                <a:gd name="connsiteY2" fmla="*/ 85735 h 1033480"/>
                <a:gd name="connsiteX3" fmla="*/ 5677 w 602357"/>
                <a:gd name="connsiteY3" fmla="*/ 1033480 h 1033480"/>
                <a:gd name="connsiteX4" fmla="*/ 0 w 602357"/>
                <a:gd name="connsiteY4" fmla="*/ 962780 h 1033480"/>
                <a:gd name="connsiteX5" fmla="*/ 503909 w 602357"/>
                <a:gd name="connsiteY5" fmla="*/ 89985 h 1033480"/>
                <a:gd name="connsiteX6" fmla="*/ 555861 w 602357"/>
                <a:gd name="connsiteY6" fmla="*/ 0 h 103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2357" h="1033480">
                  <a:moveTo>
                    <a:pt x="555861" y="0"/>
                  </a:moveTo>
                  <a:lnTo>
                    <a:pt x="602357" y="0"/>
                  </a:lnTo>
                  <a:lnTo>
                    <a:pt x="552857" y="85735"/>
                  </a:lnTo>
                  <a:cubicBezTo>
                    <a:pt x="433131" y="293108"/>
                    <a:pt x="258983" y="594741"/>
                    <a:pt x="5677" y="1033480"/>
                  </a:cubicBezTo>
                  <a:cubicBezTo>
                    <a:pt x="1914" y="1011477"/>
                    <a:pt x="594" y="986919"/>
                    <a:pt x="0" y="962780"/>
                  </a:cubicBezTo>
                  <a:cubicBezTo>
                    <a:pt x="0" y="962780"/>
                    <a:pt x="0" y="962780"/>
                    <a:pt x="503909" y="89985"/>
                  </a:cubicBezTo>
                  <a:lnTo>
                    <a:pt x="555861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 118"/>
            <p:cNvSpPr/>
            <p:nvPr>
              <p:custDataLst>
                <p:tags r:id="rId68"/>
              </p:custDataLst>
            </p:nvPr>
          </p:nvSpPr>
          <p:spPr>
            <a:xfrm>
              <a:off x="4020322" y="-15912"/>
              <a:ext cx="292975" cy="496744"/>
            </a:xfrm>
            <a:custGeom>
              <a:avLst/>
              <a:gdLst>
                <a:gd name="connsiteX0" fmla="*/ 629345 w 675840"/>
                <a:gd name="connsiteY0" fmla="*/ 0 h 1145896"/>
                <a:gd name="connsiteX1" fmla="*/ 675840 w 675840"/>
                <a:gd name="connsiteY1" fmla="*/ 0 h 1145896"/>
                <a:gd name="connsiteX2" fmla="*/ 673914 w 675840"/>
                <a:gd name="connsiteY2" fmla="*/ 3335 h 1145896"/>
                <a:gd name="connsiteX3" fmla="*/ 14256 w 675840"/>
                <a:gd name="connsiteY3" fmla="*/ 1145896 h 1145896"/>
                <a:gd name="connsiteX4" fmla="*/ 0 w 675840"/>
                <a:gd name="connsiteY4" fmla="*/ 1090056 h 1145896"/>
                <a:gd name="connsiteX5" fmla="*/ 618876 w 675840"/>
                <a:gd name="connsiteY5" fmla="*/ 18132 h 1145896"/>
                <a:gd name="connsiteX6" fmla="*/ 629345 w 675840"/>
                <a:gd name="connsiteY6" fmla="*/ 0 h 11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5840" h="1145896">
                  <a:moveTo>
                    <a:pt x="629345" y="0"/>
                  </a:moveTo>
                  <a:lnTo>
                    <a:pt x="675840" y="0"/>
                  </a:lnTo>
                  <a:lnTo>
                    <a:pt x="673914" y="3335"/>
                  </a:lnTo>
                  <a:cubicBezTo>
                    <a:pt x="546073" y="224762"/>
                    <a:pt x="341528" y="579044"/>
                    <a:pt x="14256" y="1145896"/>
                  </a:cubicBezTo>
                  <a:cubicBezTo>
                    <a:pt x="8645" y="1128771"/>
                    <a:pt x="3893" y="1110157"/>
                    <a:pt x="0" y="1090056"/>
                  </a:cubicBezTo>
                  <a:cubicBezTo>
                    <a:pt x="0" y="1090056"/>
                    <a:pt x="0" y="1090056"/>
                    <a:pt x="618876" y="18132"/>
                  </a:cubicBezTo>
                  <a:lnTo>
                    <a:pt x="629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任意多边形 117"/>
            <p:cNvSpPr/>
            <p:nvPr>
              <p:custDataLst>
                <p:tags r:id="rId69"/>
              </p:custDataLst>
            </p:nvPr>
          </p:nvSpPr>
          <p:spPr>
            <a:xfrm>
              <a:off x="4052100" y="-15912"/>
              <a:ext cx="319859" cy="538144"/>
            </a:xfrm>
            <a:custGeom>
              <a:avLst/>
              <a:gdLst>
                <a:gd name="connsiteX0" fmla="*/ 691359 w 737856"/>
                <a:gd name="connsiteY0" fmla="*/ 0 h 1241399"/>
                <a:gd name="connsiteX1" fmla="*/ 737856 w 737856"/>
                <a:gd name="connsiteY1" fmla="*/ 0 h 1241399"/>
                <a:gd name="connsiteX2" fmla="*/ 713003 w 737856"/>
                <a:gd name="connsiteY2" fmla="*/ 43046 h 1241399"/>
                <a:gd name="connsiteX3" fmla="*/ 21133 w 737856"/>
                <a:gd name="connsiteY3" fmla="*/ 1241399 h 1241399"/>
                <a:gd name="connsiteX4" fmla="*/ 0 w 737856"/>
                <a:gd name="connsiteY4" fmla="*/ 1197470 h 1241399"/>
                <a:gd name="connsiteX5" fmla="*/ 660831 w 737856"/>
                <a:gd name="connsiteY5" fmla="*/ 52877 h 1241399"/>
                <a:gd name="connsiteX6" fmla="*/ 691359 w 737856"/>
                <a:gd name="connsiteY6" fmla="*/ 0 h 1241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7856" h="1241399">
                  <a:moveTo>
                    <a:pt x="691359" y="0"/>
                  </a:moveTo>
                  <a:lnTo>
                    <a:pt x="737856" y="0"/>
                  </a:lnTo>
                  <a:lnTo>
                    <a:pt x="713003" y="43046"/>
                  </a:lnTo>
                  <a:cubicBezTo>
                    <a:pt x="578920" y="275285"/>
                    <a:pt x="364386" y="646867"/>
                    <a:pt x="21133" y="1241399"/>
                  </a:cubicBezTo>
                  <a:cubicBezTo>
                    <a:pt x="13803" y="1227252"/>
                    <a:pt x="6472" y="1213104"/>
                    <a:pt x="0" y="1197470"/>
                  </a:cubicBezTo>
                  <a:cubicBezTo>
                    <a:pt x="0" y="1197470"/>
                    <a:pt x="0" y="1197470"/>
                    <a:pt x="660831" y="52877"/>
                  </a:cubicBezTo>
                  <a:lnTo>
                    <a:pt x="69135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任意多边形 116"/>
            <p:cNvSpPr/>
            <p:nvPr>
              <p:custDataLst>
                <p:tags r:id="rId70"/>
              </p:custDataLst>
            </p:nvPr>
          </p:nvSpPr>
          <p:spPr>
            <a:xfrm>
              <a:off x="4088088" y="-15912"/>
              <a:ext cx="342534" cy="573545"/>
            </a:xfrm>
            <a:custGeom>
              <a:avLst/>
              <a:gdLst>
                <a:gd name="connsiteX0" fmla="*/ 743667 w 790163"/>
                <a:gd name="connsiteY0" fmla="*/ 0 h 1323061"/>
                <a:gd name="connsiteX1" fmla="*/ 790163 w 790163"/>
                <a:gd name="connsiteY1" fmla="*/ 0 h 1323061"/>
                <a:gd name="connsiteX2" fmla="*/ 738294 w 790163"/>
                <a:gd name="connsiteY2" fmla="*/ 89838 h 1323061"/>
                <a:gd name="connsiteX3" fmla="*/ 26293 w 790163"/>
                <a:gd name="connsiteY3" fmla="*/ 1323061 h 1323061"/>
                <a:gd name="connsiteX4" fmla="*/ 0 w 790163"/>
                <a:gd name="connsiteY4" fmla="*/ 1288068 h 1323061"/>
                <a:gd name="connsiteX5" fmla="*/ 688336 w 790163"/>
                <a:gd name="connsiteY5" fmla="*/ 95836 h 1323061"/>
                <a:gd name="connsiteX6" fmla="*/ 743667 w 790163"/>
                <a:gd name="connsiteY6" fmla="*/ 0 h 1323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0163" h="1323061">
                  <a:moveTo>
                    <a:pt x="743667" y="0"/>
                  </a:moveTo>
                  <a:lnTo>
                    <a:pt x="790163" y="0"/>
                  </a:lnTo>
                  <a:lnTo>
                    <a:pt x="738294" y="89838"/>
                  </a:lnTo>
                  <a:cubicBezTo>
                    <a:pt x="600310" y="328835"/>
                    <a:pt x="379534" y="711229"/>
                    <a:pt x="26293" y="1323061"/>
                  </a:cubicBezTo>
                  <a:cubicBezTo>
                    <a:pt x="17243" y="1311892"/>
                    <a:pt x="8193" y="1300723"/>
                    <a:pt x="0" y="1288068"/>
                  </a:cubicBezTo>
                  <a:cubicBezTo>
                    <a:pt x="0" y="1288068"/>
                    <a:pt x="0" y="1288068"/>
                    <a:pt x="688336" y="95836"/>
                  </a:cubicBezTo>
                  <a:lnTo>
                    <a:pt x="743667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任意多边形 115"/>
            <p:cNvSpPr/>
            <p:nvPr>
              <p:custDataLst>
                <p:tags r:id="rId71"/>
              </p:custDataLst>
            </p:nvPr>
          </p:nvSpPr>
          <p:spPr>
            <a:xfrm>
              <a:off x="4126493" y="-15912"/>
              <a:ext cx="361902" cy="603227"/>
            </a:xfrm>
            <a:custGeom>
              <a:avLst/>
              <a:gdLst>
                <a:gd name="connsiteX0" fmla="*/ 788345 w 834841"/>
                <a:gd name="connsiteY0" fmla="*/ 0 h 1391534"/>
                <a:gd name="connsiteX1" fmla="*/ 834841 w 834841"/>
                <a:gd name="connsiteY1" fmla="*/ 0 h 1391534"/>
                <a:gd name="connsiteX2" fmla="*/ 815980 w 834841"/>
                <a:gd name="connsiteY2" fmla="*/ 32668 h 1391534"/>
                <a:gd name="connsiteX3" fmla="*/ 31438 w 834841"/>
                <a:gd name="connsiteY3" fmla="*/ 1391534 h 1391534"/>
                <a:gd name="connsiteX4" fmla="*/ 0 w 834841"/>
                <a:gd name="connsiteY4" fmla="*/ 1365455 h 1391534"/>
                <a:gd name="connsiteX5" fmla="*/ 780748 w 834841"/>
                <a:gd name="connsiteY5" fmla="*/ 13159 h 1391534"/>
                <a:gd name="connsiteX6" fmla="*/ 788345 w 834841"/>
                <a:gd name="connsiteY6" fmla="*/ 0 h 13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4841" h="1391534">
                  <a:moveTo>
                    <a:pt x="788345" y="0"/>
                  </a:moveTo>
                  <a:lnTo>
                    <a:pt x="834841" y="0"/>
                  </a:lnTo>
                  <a:lnTo>
                    <a:pt x="815980" y="32668"/>
                  </a:lnTo>
                  <a:cubicBezTo>
                    <a:pt x="683864" y="261500"/>
                    <a:pt x="448991" y="668312"/>
                    <a:pt x="31438" y="1391534"/>
                  </a:cubicBezTo>
                  <a:cubicBezTo>
                    <a:pt x="20672" y="1383337"/>
                    <a:pt x="9907" y="1375139"/>
                    <a:pt x="0" y="1365455"/>
                  </a:cubicBezTo>
                  <a:cubicBezTo>
                    <a:pt x="0" y="1365455"/>
                    <a:pt x="0" y="1365455"/>
                    <a:pt x="780748" y="13159"/>
                  </a:cubicBezTo>
                  <a:lnTo>
                    <a:pt x="788345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任意多边形 114"/>
            <p:cNvSpPr/>
            <p:nvPr>
              <p:custDataLst>
                <p:tags r:id="rId72"/>
              </p:custDataLst>
            </p:nvPr>
          </p:nvSpPr>
          <p:spPr>
            <a:xfrm>
              <a:off x="4169001" y="-15912"/>
              <a:ext cx="378056" cy="627340"/>
            </a:xfrm>
            <a:custGeom>
              <a:avLst/>
              <a:gdLst>
                <a:gd name="connsiteX0" fmla="*/ 825609 w 872105"/>
                <a:gd name="connsiteY0" fmla="*/ 0 h 1447157"/>
                <a:gd name="connsiteX1" fmla="*/ 872105 w 872105"/>
                <a:gd name="connsiteY1" fmla="*/ 0 h 1447157"/>
                <a:gd name="connsiteX2" fmla="*/ 868689 w 872105"/>
                <a:gd name="connsiteY2" fmla="*/ 5916 h 1447157"/>
                <a:gd name="connsiteX3" fmla="*/ 36588 w 872105"/>
                <a:gd name="connsiteY3" fmla="*/ 1447157 h 1447157"/>
                <a:gd name="connsiteX4" fmla="*/ 1453 w 872105"/>
                <a:gd name="connsiteY4" fmla="*/ 1430836 h 1447157"/>
                <a:gd name="connsiteX5" fmla="*/ 0 w 872105"/>
                <a:gd name="connsiteY5" fmla="*/ 1429997 h 1447157"/>
                <a:gd name="connsiteX6" fmla="*/ 786405 w 872105"/>
                <a:gd name="connsiteY6" fmla="*/ 67903 h 1447157"/>
                <a:gd name="connsiteX7" fmla="*/ 825609 w 872105"/>
                <a:gd name="connsiteY7" fmla="*/ 0 h 144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2105" h="1447157">
                  <a:moveTo>
                    <a:pt x="825609" y="0"/>
                  </a:moveTo>
                  <a:lnTo>
                    <a:pt x="872105" y="0"/>
                  </a:lnTo>
                  <a:lnTo>
                    <a:pt x="868689" y="5916"/>
                  </a:lnTo>
                  <a:cubicBezTo>
                    <a:pt x="749817" y="211808"/>
                    <a:pt x="512074" y="623591"/>
                    <a:pt x="36588" y="1447157"/>
                  </a:cubicBezTo>
                  <a:cubicBezTo>
                    <a:pt x="24832" y="1442352"/>
                    <a:pt x="12350" y="1437128"/>
                    <a:pt x="1453" y="1430836"/>
                  </a:cubicBezTo>
                  <a:cubicBezTo>
                    <a:pt x="726" y="1430417"/>
                    <a:pt x="726" y="1430417"/>
                    <a:pt x="0" y="1429997"/>
                  </a:cubicBezTo>
                  <a:cubicBezTo>
                    <a:pt x="0" y="1429997"/>
                    <a:pt x="0" y="1429997"/>
                    <a:pt x="786405" y="67903"/>
                  </a:cubicBezTo>
                  <a:lnTo>
                    <a:pt x="82560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任意多边形 113"/>
            <p:cNvSpPr/>
            <p:nvPr>
              <p:custDataLst>
                <p:tags r:id="rId73"/>
              </p:custDataLst>
            </p:nvPr>
          </p:nvSpPr>
          <p:spPr>
            <a:xfrm>
              <a:off x="4214536" y="-15912"/>
              <a:ext cx="391182" cy="646209"/>
            </a:xfrm>
            <a:custGeom>
              <a:avLst/>
              <a:gdLst>
                <a:gd name="connsiteX0" fmla="*/ 855889 w 902384"/>
                <a:gd name="connsiteY0" fmla="*/ 0 h 1490685"/>
                <a:gd name="connsiteX1" fmla="*/ 902384 w 902384"/>
                <a:gd name="connsiteY1" fmla="*/ 0 h 1490685"/>
                <a:gd name="connsiteX2" fmla="*/ 897132 w 902384"/>
                <a:gd name="connsiteY2" fmla="*/ 9096 h 1490685"/>
                <a:gd name="connsiteX3" fmla="*/ 41736 w 902384"/>
                <a:gd name="connsiteY3" fmla="*/ 1490685 h 1490685"/>
                <a:gd name="connsiteX4" fmla="*/ 0 w 902384"/>
                <a:gd name="connsiteY4" fmla="*/ 1482442 h 1490685"/>
                <a:gd name="connsiteX5" fmla="*/ 780554 w 902384"/>
                <a:gd name="connsiteY5" fmla="*/ 130483 h 1490685"/>
                <a:gd name="connsiteX6" fmla="*/ 855889 w 902384"/>
                <a:gd name="connsiteY6" fmla="*/ 0 h 14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384" h="1490685">
                  <a:moveTo>
                    <a:pt x="855889" y="0"/>
                  </a:moveTo>
                  <a:lnTo>
                    <a:pt x="902384" y="0"/>
                  </a:lnTo>
                  <a:lnTo>
                    <a:pt x="897132" y="9096"/>
                  </a:lnTo>
                  <a:cubicBezTo>
                    <a:pt x="796618" y="183191"/>
                    <a:pt x="566871" y="581124"/>
                    <a:pt x="41736" y="1490685"/>
                  </a:cubicBezTo>
                  <a:cubicBezTo>
                    <a:pt x="26680" y="1489919"/>
                    <a:pt x="13340" y="1486181"/>
                    <a:pt x="0" y="1482442"/>
                  </a:cubicBezTo>
                  <a:cubicBezTo>
                    <a:pt x="0" y="1482442"/>
                    <a:pt x="0" y="1482442"/>
                    <a:pt x="780554" y="130483"/>
                  </a:cubicBezTo>
                  <a:lnTo>
                    <a:pt x="8558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任意多边形 112"/>
            <p:cNvSpPr/>
            <p:nvPr>
              <p:custDataLst>
                <p:tags r:id="rId74"/>
              </p:custDataLst>
            </p:nvPr>
          </p:nvSpPr>
          <p:spPr>
            <a:xfrm>
              <a:off x="4262766" y="-15912"/>
              <a:ext cx="401613" cy="660830"/>
            </a:xfrm>
            <a:custGeom>
              <a:avLst/>
              <a:gdLst>
                <a:gd name="connsiteX0" fmla="*/ 879952 w 926448"/>
                <a:gd name="connsiteY0" fmla="*/ 0 h 1524413"/>
                <a:gd name="connsiteX1" fmla="*/ 926448 w 926448"/>
                <a:gd name="connsiteY1" fmla="*/ 0 h 1524413"/>
                <a:gd name="connsiteX2" fmla="*/ 922230 w 926448"/>
                <a:gd name="connsiteY2" fmla="*/ 7306 h 1524413"/>
                <a:gd name="connsiteX3" fmla="*/ 47757 w 926448"/>
                <a:gd name="connsiteY3" fmla="*/ 1521937 h 1524413"/>
                <a:gd name="connsiteX4" fmla="*/ 0 w 926448"/>
                <a:gd name="connsiteY4" fmla="*/ 1524123 h 1524413"/>
                <a:gd name="connsiteX5" fmla="*/ 843482 w 926448"/>
                <a:gd name="connsiteY5" fmla="*/ 63168 h 1524413"/>
                <a:gd name="connsiteX6" fmla="*/ 879952 w 926448"/>
                <a:gd name="connsiteY6" fmla="*/ 0 h 152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6448" h="1524413">
                  <a:moveTo>
                    <a:pt x="879952" y="0"/>
                  </a:moveTo>
                  <a:lnTo>
                    <a:pt x="926448" y="0"/>
                  </a:lnTo>
                  <a:lnTo>
                    <a:pt x="922230" y="7306"/>
                  </a:lnTo>
                  <a:cubicBezTo>
                    <a:pt x="861671" y="112197"/>
                    <a:pt x="667882" y="447850"/>
                    <a:pt x="47757" y="1521937"/>
                  </a:cubicBezTo>
                  <a:cubicBezTo>
                    <a:pt x="30979" y="1524154"/>
                    <a:pt x="15060" y="1524882"/>
                    <a:pt x="0" y="1524123"/>
                  </a:cubicBezTo>
                  <a:cubicBezTo>
                    <a:pt x="0" y="1524123"/>
                    <a:pt x="0" y="1524123"/>
                    <a:pt x="843482" y="63168"/>
                  </a:cubicBezTo>
                  <a:lnTo>
                    <a:pt x="879952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任意多边形 111"/>
            <p:cNvSpPr/>
            <p:nvPr>
              <p:custDataLst>
                <p:tags r:id="rId75"/>
              </p:custDataLst>
            </p:nvPr>
          </p:nvSpPr>
          <p:spPr>
            <a:xfrm>
              <a:off x="4315229" y="-11749"/>
              <a:ext cx="392560" cy="667277"/>
            </a:xfrm>
            <a:custGeom>
              <a:avLst/>
              <a:gdLst>
                <a:gd name="connsiteX0" fmla="*/ 888707 w 905564"/>
                <a:gd name="connsiteY0" fmla="*/ 0 h 1539285"/>
                <a:gd name="connsiteX1" fmla="*/ 905564 w 905564"/>
                <a:gd name="connsiteY1" fmla="*/ 51334 h 1539285"/>
                <a:gd name="connsiteX2" fmla="*/ 52886 w 905564"/>
                <a:gd name="connsiteY2" fmla="*/ 1528217 h 1539285"/>
                <a:gd name="connsiteX3" fmla="*/ 0 w 905564"/>
                <a:gd name="connsiteY3" fmla="*/ 1539285 h 1539285"/>
                <a:gd name="connsiteX4" fmla="*/ 888707 w 905564"/>
                <a:gd name="connsiteY4" fmla="*/ 0 h 153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564" h="1539285">
                  <a:moveTo>
                    <a:pt x="888707" y="0"/>
                  </a:moveTo>
                  <a:cubicBezTo>
                    <a:pt x="895184" y="15625"/>
                    <a:pt x="900803" y="32737"/>
                    <a:pt x="905564" y="51334"/>
                  </a:cubicBezTo>
                  <a:cubicBezTo>
                    <a:pt x="905564" y="51334"/>
                    <a:pt x="905564" y="51334"/>
                    <a:pt x="52886" y="1528217"/>
                  </a:cubicBezTo>
                  <a:cubicBezTo>
                    <a:pt x="34399" y="1533392"/>
                    <a:pt x="16771" y="1537082"/>
                    <a:pt x="0" y="1539285"/>
                  </a:cubicBezTo>
                  <a:cubicBezTo>
                    <a:pt x="0" y="1539285"/>
                    <a:pt x="0" y="1539285"/>
                    <a:pt x="88870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任意多边形 110"/>
            <p:cNvSpPr/>
            <p:nvPr>
              <p:custDataLst>
                <p:tags r:id="rId76"/>
              </p:custDataLst>
            </p:nvPr>
          </p:nvSpPr>
          <p:spPr>
            <a:xfrm>
              <a:off x="4370490" y="33932"/>
              <a:ext cx="365354" cy="625948"/>
            </a:xfrm>
            <a:custGeom>
              <a:avLst/>
              <a:gdLst>
                <a:gd name="connsiteX0" fmla="*/ 833662 w 842804"/>
                <a:gd name="connsiteY0" fmla="*/ 0 h 1443945"/>
                <a:gd name="connsiteX1" fmla="*/ 842804 w 842804"/>
                <a:gd name="connsiteY1" fmla="*/ 64699 h 1443945"/>
                <a:gd name="connsiteX2" fmla="*/ 60602 w 842804"/>
                <a:gd name="connsiteY2" fmla="*/ 1419512 h 1443945"/>
                <a:gd name="connsiteX3" fmla="*/ 0 w 842804"/>
                <a:gd name="connsiteY3" fmla="*/ 1443945 h 1443945"/>
                <a:gd name="connsiteX4" fmla="*/ 833662 w 842804"/>
                <a:gd name="connsiteY4" fmla="*/ 0 h 144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804" h="1443945">
                  <a:moveTo>
                    <a:pt x="833662" y="0"/>
                  </a:moveTo>
                  <a:cubicBezTo>
                    <a:pt x="838294" y="20500"/>
                    <a:pt x="841341" y="42067"/>
                    <a:pt x="842804" y="64699"/>
                  </a:cubicBezTo>
                  <a:cubicBezTo>
                    <a:pt x="842804" y="64699"/>
                    <a:pt x="842804" y="64699"/>
                    <a:pt x="60602" y="1419512"/>
                  </a:cubicBezTo>
                  <a:cubicBezTo>
                    <a:pt x="40270" y="1429561"/>
                    <a:pt x="20070" y="1437706"/>
                    <a:pt x="0" y="1443945"/>
                  </a:cubicBezTo>
                  <a:cubicBezTo>
                    <a:pt x="0" y="1443945"/>
                    <a:pt x="0" y="1443945"/>
                    <a:pt x="833662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任意多边形 109"/>
            <p:cNvSpPr/>
            <p:nvPr>
              <p:custDataLst>
                <p:tags r:id="rId77"/>
              </p:custDataLst>
            </p:nvPr>
          </p:nvSpPr>
          <p:spPr>
            <a:xfrm>
              <a:off x="4431035" y="87998"/>
              <a:ext cx="328880" cy="568619"/>
            </a:xfrm>
            <a:custGeom>
              <a:avLst/>
              <a:gdLst>
                <a:gd name="connsiteX0" fmla="*/ 757309 w 758666"/>
                <a:gd name="connsiteY0" fmla="*/ 0 h 1311698"/>
                <a:gd name="connsiteX1" fmla="*/ 756977 w 758666"/>
                <a:gd name="connsiteY1" fmla="*/ 81107 h 1311698"/>
                <a:gd name="connsiteX2" fmla="*/ 70075 w 758666"/>
                <a:gd name="connsiteY2" fmla="*/ 1270857 h 1311698"/>
                <a:gd name="connsiteX3" fmla="*/ 0 w 758666"/>
                <a:gd name="connsiteY3" fmla="*/ 1311698 h 1311698"/>
                <a:gd name="connsiteX4" fmla="*/ 757309 w 758666"/>
                <a:gd name="connsiteY4" fmla="*/ 0 h 131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8666" h="1311698">
                  <a:moveTo>
                    <a:pt x="757309" y="0"/>
                  </a:moveTo>
                  <a:cubicBezTo>
                    <a:pt x="759356" y="24976"/>
                    <a:pt x="758959" y="52508"/>
                    <a:pt x="756977" y="81107"/>
                  </a:cubicBezTo>
                  <a:cubicBezTo>
                    <a:pt x="756977" y="81107"/>
                    <a:pt x="756977" y="81107"/>
                    <a:pt x="70075" y="1270857"/>
                  </a:cubicBezTo>
                  <a:cubicBezTo>
                    <a:pt x="46298" y="1286873"/>
                    <a:pt x="22653" y="1300983"/>
                    <a:pt x="0" y="1311698"/>
                  </a:cubicBezTo>
                  <a:cubicBezTo>
                    <a:pt x="0" y="1311698"/>
                    <a:pt x="0" y="1311698"/>
                    <a:pt x="757309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任意多边形 108"/>
            <p:cNvSpPr/>
            <p:nvPr>
              <p:custDataLst>
                <p:tags r:id="rId78"/>
              </p:custDataLst>
            </p:nvPr>
          </p:nvSpPr>
          <p:spPr>
            <a:xfrm>
              <a:off x="4497739" y="152729"/>
              <a:ext cx="282878" cy="489959"/>
            </a:xfrm>
            <a:custGeom>
              <a:avLst/>
              <a:gdLst>
                <a:gd name="connsiteX0" fmla="*/ 652547 w 652547"/>
                <a:gd name="connsiteY0" fmla="*/ 0 h 1130245"/>
                <a:gd name="connsiteX1" fmla="*/ 636760 w 652547"/>
                <a:gd name="connsiteY1" fmla="*/ 107876 h 1130245"/>
                <a:gd name="connsiteX2" fmla="*/ 85530 w 652547"/>
                <a:gd name="connsiteY2" fmla="*/ 1062635 h 1130245"/>
                <a:gd name="connsiteX3" fmla="*/ 0 w 652547"/>
                <a:gd name="connsiteY3" fmla="*/ 1130245 h 1130245"/>
                <a:gd name="connsiteX4" fmla="*/ 652547 w 652547"/>
                <a:gd name="connsiteY4" fmla="*/ 0 h 113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547" h="1130245">
                  <a:moveTo>
                    <a:pt x="652547" y="0"/>
                  </a:moveTo>
                  <a:cubicBezTo>
                    <a:pt x="648584" y="35387"/>
                    <a:pt x="643894" y="70354"/>
                    <a:pt x="636760" y="107876"/>
                  </a:cubicBezTo>
                  <a:cubicBezTo>
                    <a:pt x="636760" y="107876"/>
                    <a:pt x="636760" y="107876"/>
                    <a:pt x="85530" y="1062635"/>
                  </a:cubicBezTo>
                  <a:cubicBezTo>
                    <a:pt x="56601" y="1087574"/>
                    <a:pt x="28664" y="1109119"/>
                    <a:pt x="0" y="1130245"/>
                  </a:cubicBezTo>
                  <a:cubicBezTo>
                    <a:pt x="0" y="1130245"/>
                    <a:pt x="0" y="1130245"/>
                    <a:pt x="652547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任意多边形 107"/>
            <p:cNvSpPr/>
            <p:nvPr>
              <p:custDataLst>
                <p:tags r:id="rId79"/>
              </p:custDataLst>
            </p:nvPr>
          </p:nvSpPr>
          <p:spPr>
            <a:xfrm>
              <a:off x="4574834" y="235459"/>
              <a:ext cx="216681" cy="375302"/>
            </a:xfrm>
            <a:custGeom>
              <a:avLst/>
              <a:gdLst>
                <a:gd name="connsiteX0" fmla="*/ 499843 w 499843"/>
                <a:gd name="connsiteY0" fmla="*/ 0 h 865752"/>
                <a:gd name="connsiteX1" fmla="*/ 449689 w 499843"/>
                <a:gd name="connsiteY1" fmla="*/ 167400 h 865752"/>
                <a:gd name="connsiteX2" fmla="*/ 119896 w 499843"/>
                <a:gd name="connsiteY2" fmla="*/ 738618 h 865752"/>
                <a:gd name="connsiteX3" fmla="*/ 0 w 499843"/>
                <a:gd name="connsiteY3" fmla="*/ 865752 h 865752"/>
                <a:gd name="connsiteX4" fmla="*/ 499843 w 499843"/>
                <a:gd name="connsiteY4" fmla="*/ 0 h 86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843" h="865752">
                  <a:moveTo>
                    <a:pt x="499843" y="0"/>
                  </a:moveTo>
                  <a:cubicBezTo>
                    <a:pt x="487022" y="54083"/>
                    <a:pt x="470304" y="109883"/>
                    <a:pt x="449689" y="167400"/>
                  </a:cubicBezTo>
                  <a:cubicBezTo>
                    <a:pt x="449689" y="167400"/>
                    <a:pt x="449689" y="167400"/>
                    <a:pt x="119896" y="738618"/>
                  </a:cubicBezTo>
                  <a:cubicBezTo>
                    <a:pt x="80393" y="785230"/>
                    <a:pt x="40427" y="827608"/>
                    <a:pt x="0" y="865752"/>
                  </a:cubicBezTo>
                  <a:cubicBezTo>
                    <a:pt x="0" y="865752"/>
                    <a:pt x="0" y="865752"/>
                    <a:pt x="499843" y="0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任意多边形 106"/>
            <p:cNvSpPr/>
            <p:nvPr>
              <p:custDataLst>
                <p:tags r:id="rId80"/>
              </p:custDataLst>
            </p:nvPr>
          </p:nvSpPr>
          <p:spPr>
            <a:xfrm>
              <a:off x="4680513" y="368466"/>
              <a:ext cx="91984" cy="159320"/>
            </a:xfrm>
            <a:custGeom>
              <a:avLst/>
              <a:gdLst>
                <a:gd name="connsiteX0" fmla="*/ 212189 w 212189"/>
                <a:gd name="connsiteY0" fmla="*/ 0 h 367522"/>
                <a:gd name="connsiteX1" fmla="*/ 127623 w 212189"/>
                <a:gd name="connsiteY1" fmla="*/ 196191 h 367522"/>
                <a:gd name="connsiteX2" fmla="*/ 0 w 212189"/>
                <a:gd name="connsiteY2" fmla="*/ 367522 h 367522"/>
                <a:gd name="connsiteX3" fmla="*/ 212189 w 212189"/>
                <a:gd name="connsiteY3" fmla="*/ 0 h 36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189" h="367522">
                  <a:moveTo>
                    <a:pt x="212189" y="0"/>
                  </a:moveTo>
                  <a:cubicBezTo>
                    <a:pt x="191805" y="67268"/>
                    <a:pt x="164414" y="132467"/>
                    <a:pt x="127623" y="196191"/>
                  </a:cubicBezTo>
                  <a:cubicBezTo>
                    <a:pt x="90832" y="259914"/>
                    <a:pt x="48064" y="316235"/>
                    <a:pt x="0" y="367522"/>
                  </a:cubicBezTo>
                  <a:lnTo>
                    <a:pt x="212189" y="0"/>
                  </a:ln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7" name="组合 86"/>
          <p:cNvGrpSpPr/>
          <p:nvPr>
            <p:custDataLst>
              <p:tags r:id="rId81"/>
            </p:custDataLst>
          </p:nvPr>
        </p:nvGrpSpPr>
        <p:grpSpPr>
          <a:xfrm rot="5400000" flipV="1">
            <a:off x="8242798" y="3217339"/>
            <a:ext cx="2499854" cy="423321"/>
            <a:chOff x="4846073" y="4928576"/>
            <a:chExt cx="2499854" cy="423321"/>
          </a:xfrm>
          <a:solidFill>
            <a:srgbClr val="B8CD32"/>
          </a:solidFill>
        </p:grpSpPr>
        <p:cxnSp>
          <p:nvCxnSpPr>
            <p:cNvPr id="88" name="直接连接符 87"/>
            <p:cNvCxnSpPr/>
            <p:nvPr>
              <p:custDataLst>
                <p:tags r:id="rId82"/>
              </p:custDataLst>
            </p:nvPr>
          </p:nvCxnSpPr>
          <p:spPr>
            <a:xfrm flipV="1">
              <a:off x="7345927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>
              <p:custDataLst>
                <p:tags r:id="rId83"/>
              </p:custDataLst>
            </p:nvPr>
          </p:nvCxnSpPr>
          <p:spPr>
            <a:xfrm rot="10800000">
              <a:off x="4846074" y="5258793"/>
              <a:ext cx="2499853" cy="0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>
              <p:custDataLst>
                <p:tags r:id="rId84"/>
              </p:custDataLst>
            </p:nvPr>
          </p:nvCxnSpPr>
          <p:spPr>
            <a:xfrm flipV="1">
              <a:off x="4846073" y="4928576"/>
              <a:ext cx="0" cy="423321"/>
            </a:xfrm>
            <a:prstGeom prst="line">
              <a:avLst/>
            </a:prstGeom>
            <a:grpFill/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>
            <p:custDataLst>
              <p:tags r:id="rId85"/>
            </p:custDataLst>
          </p:nvPr>
        </p:nvGrpSpPr>
        <p:grpSpPr>
          <a:xfrm rot="5400000">
            <a:off x="1559700" y="3106989"/>
            <a:ext cx="2499854" cy="644021"/>
            <a:chOff x="4846073" y="4936838"/>
            <a:chExt cx="2499854" cy="644021"/>
          </a:xfrm>
        </p:grpSpPr>
        <p:cxnSp>
          <p:nvCxnSpPr>
            <p:cNvPr id="92" name="直接连接符 91"/>
            <p:cNvCxnSpPr/>
            <p:nvPr>
              <p:custDataLst>
                <p:tags r:id="rId86"/>
              </p:custDataLst>
            </p:nvPr>
          </p:nvCxnSpPr>
          <p:spPr>
            <a:xfrm flipV="1">
              <a:off x="7345927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>
              <p:custDataLst>
                <p:tags r:id="rId87"/>
              </p:custDataLst>
            </p:nvPr>
          </p:nvCxnSpPr>
          <p:spPr>
            <a:xfrm rot="10800000">
              <a:off x="4846074" y="5487382"/>
              <a:ext cx="2499853" cy="0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>
              <p:custDataLst>
                <p:tags r:id="rId88"/>
              </p:custDataLst>
            </p:nvPr>
          </p:nvCxnSpPr>
          <p:spPr>
            <a:xfrm flipV="1">
              <a:off x="4846073" y="4936838"/>
              <a:ext cx="0" cy="644021"/>
            </a:xfrm>
            <a:prstGeom prst="line">
              <a:avLst/>
            </a:prstGeom>
            <a:ln w="1905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9"/>
            </p:custDataLst>
          </p:nvPr>
        </p:nvSpPr>
        <p:spPr>
          <a:xfrm>
            <a:off x="3376054" y="2898183"/>
            <a:ext cx="5439892" cy="1061634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0"/>
            </p:custDataLst>
          </p:nvPr>
        </p:nvSpPr>
        <p:spPr>
          <a:xfrm>
            <a:off x="3376054" y="4047036"/>
            <a:ext cx="5439892" cy="862218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1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2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3"/>
            </p:custDataLst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7" y="406800"/>
            <a:ext cx="10944226" cy="8636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3888" y="1414800"/>
            <a:ext cx="5400000" cy="4896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 dirty="0"/>
            </a:lvl1pPr>
            <a:lvl2pPr>
              <a:defRPr lang="zh-CN" altLang="en-US" dirty="0"/>
            </a:lvl2pPr>
            <a:lvl3pPr>
              <a:defRPr lang="zh-CN" altLang="en-US" dirty="0"/>
            </a:lvl3pPr>
            <a:lvl4pPr>
              <a:defRPr lang="zh-CN" altLang="en-US" dirty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68114" y="1414800"/>
            <a:ext cx="5400000" cy="4896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8" y="406800"/>
            <a:ext cx="10944225" cy="864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3887" y="1414799"/>
            <a:ext cx="5400000" cy="862537"/>
          </a:xfrm>
        </p:spPr>
        <p:txBody>
          <a:bodyPr anchor="b"/>
          <a:lstStyle>
            <a:lvl1pPr marL="0" indent="0">
              <a:buNone/>
              <a:defRPr sz="2400" b="1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" y="2424217"/>
            <a:ext cx="5400000" cy="38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66800" y="1414799"/>
            <a:ext cx="5400000" cy="862537"/>
          </a:xfrm>
        </p:spPr>
        <p:txBody>
          <a:bodyPr anchor="b"/>
          <a:lstStyle>
            <a:lvl1pPr marL="0" indent="0">
              <a:buNone/>
              <a:defRPr sz="2400" b="1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66800" y="2424217"/>
            <a:ext cx="5400000" cy="38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3887" y="406800"/>
            <a:ext cx="10944225" cy="863601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22800" y="1412875"/>
            <a:ext cx="6913236" cy="4895937"/>
          </a:xfrm>
        </p:spPr>
        <p:txBody>
          <a:bodyPr>
            <a:norm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7680960" y="1414800"/>
            <a:ext cx="3887971" cy="4895937"/>
          </a:xfrm>
        </p:spPr>
        <p:txBody>
          <a:bodyPr>
            <a:normAutofit/>
          </a:bodyPr>
          <a:lstStyle>
            <a:lvl1pPr marL="285750" indent="-285750">
              <a:buFont typeface="Arial" panose="020B060402020209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199688" y="406800"/>
            <a:ext cx="1368424" cy="5903913"/>
          </a:xfrm>
        </p:spPr>
        <p:txBody>
          <a:bodyPr vert="eaVert"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3887" y="406800"/>
            <a:ext cx="9432926" cy="590391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344.xml"/><Relationship Id="rId16" Type="http://schemas.openxmlformats.org/officeDocument/2006/relationships/tags" Target="../tags/tag343.xml"/><Relationship Id="rId15" Type="http://schemas.openxmlformats.org/officeDocument/2006/relationships/tags" Target="../tags/tag342.xml"/><Relationship Id="rId14" Type="http://schemas.openxmlformats.org/officeDocument/2006/relationships/tags" Target="../tags/tag341.xml"/><Relationship Id="rId13" Type="http://schemas.openxmlformats.org/officeDocument/2006/relationships/tags" Target="../tags/tag340.xml"/><Relationship Id="rId12" Type="http://schemas.openxmlformats.org/officeDocument/2006/relationships/tags" Target="../tags/tag33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3888" y="407239"/>
            <a:ext cx="10944225" cy="864000"/>
          </a:xfrm>
          <a:prstGeom prst="rect">
            <a:avLst/>
          </a:prstGeom>
        </p:spPr>
        <p:txBody>
          <a:bodyPr vert="horz" lIns="91440" tIns="45720" rIns="91440" bIns="4680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3888" y="1414800"/>
            <a:ext cx="10944225" cy="4895850"/>
          </a:xfrm>
          <a:prstGeom prst="rect">
            <a:avLst/>
          </a:prstGeom>
        </p:spPr>
        <p:txBody>
          <a:bodyPr vert="horz" lIns="91440" tIns="45720" rIns="9144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680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600" kern="1200" spc="0" baseline="0">
          <a:solidFill>
            <a:schemeClr val="tx1">
              <a:lumMod val="85000"/>
              <a:lumOff val="15000"/>
            </a:schemeClr>
          </a:solidFill>
          <a:latin typeface="微软雅黑" panose="020B0502040204020203" charset="-122"/>
          <a:ea typeface="微软雅黑" panose="020B0502040204020203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VUE </a:t>
            </a:r>
            <a:r>
              <a:rPr lang="zh-CN" altLang="en-US"/>
              <a:t>开发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4535" y="2408555"/>
            <a:ext cx="1398270" cy="13982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路由模式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92065" cy="4351655"/>
          </a:xfrm>
        </p:spPr>
        <p:txBody>
          <a:bodyPr/>
          <a:p>
            <a:r>
              <a:rPr lang="en-US" altLang="zh-CN" sz="2800"/>
              <a:t>hash</a:t>
            </a:r>
            <a:endParaRPr lang="en-US" altLang="zh-CN" sz="2800"/>
          </a:p>
          <a:p>
            <a:pPr lvl="1"/>
            <a:r>
              <a:rPr lang="en-US" altLang="zh-CN" sz="2800"/>
              <a:t>“#”</a:t>
            </a:r>
            <a:r>
              <a:rPr lang="zh-CN" altLang="en-US" sz="2800"/>
              <a:t>后的为路由路径</a:t>
            </a:r>
            <a:endParaRPr lang="en-US" altLang="zh-CN"/>
          </a:p>
          <a:p>
            <a:endParaRPr lang="en-US" altLang="zh-CN"/>
          </a:p>
          <a:p>
            <a:r>
              <a:rPr lang="en-US" altLang="zh-CN" sz="2800"/>
              <a:t>history</a:t>
            </a:r>
            <a:endParaRPr lang="en-US" altLang="zh-CN" sz="2800"/>
          </a:p>
          <a:p>
            <a:pPr lvl="1"/>
            <a:r>
              <a:rPr lang="zh-CN" altLang="en-US" sz="2800"/>
              <a:t>在</a:t>
            </a:r>
            <a:r>
              <a:rPr lang="en-US" altLang="zh-CN" sz="2800"/>
              <a:t>nginx</a:t>
            </a:r>
            <a:r>
              <a:rPr lang="zh-CN" altLang="en-US" sz="2800"/>
              <a:t>中需要</a:t>
            </a:r>
            <a:r>
              <a:rPr lang="zh-CN" altLang="en-US" sz="2800">
                <a:sym typeface="+mn-ea"/>
              </a:rPr>
              <a:t>try_files指令处理</a:t>
            </a:r>
            <a:endParaRPr lang="zh-CN" altLang="en-US" sz="28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0265" y="3330575"/>
            <a:ext cx="5817870" cy="2680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465" y="649605"/>
            <a:ext cx="5711190" cy="23926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电脑</a:t>
            </a:r>
            <a:r>
              <a:rPr lang="zh-CN" altLang="en-US"/>
              <a:t>端</a:t>
            </a:r>
            <a:r>
              <a:rPr lang="en-US" altLang="zh-CN"/>
              <a:t>UI</a:t>
            </a:r>
            <a:r>
              <a:rPr lang="zh-CN" altLang="en-US"/>
              <a:t>框架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825625"/>
          <a:ext cx="105156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框架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GitHub </a:t>
                      </a:r>
                      <a:r>
                        <a:rPr lang="zh-CN" altLang="en-US"/>
                        <a:t>星数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GitHub </a:t>
                      </a:r>
                      <a:r>
                        <a:rPr lang="zh-CN" altLang="en-US"/>
                        <a:t>仓库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element</a:t>
                      </a:r>
                      <a:r>
                        <a:rPr lang="en-US" altLang="zh-CN"/>
                        <a:t>-ui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36.8k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ElemeFE/element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手机端</a:t>
            </a:r>
            <a:r>
              <a:rPr lang="en-US" altLang="zh-CN"/>
              <a:t>UI</a:t>
            </a:r>
            <a:r>
              <a:rPr lang="zh-CN" altLang="en-US"/>
              <a:t>框架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825625"/>
          <a:ext cx="105156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框架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GitHub </a:t>
                      </a:r>
                      <a:r>
                        <a:rPr lang="zh-CN" altLang="en-US" sz="1800">
                          <a:sym typeface="+mn-ea"/>
                        </a:rPr>
                        <a:t>星数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GitHub </a:t>
                      </a:r>
                      <a:r>
                        <a:rPr lang="zh-CN" altLang="en-US" sz="1800">
                          <a:sym typeface="+mn-ea"/>
                        </a:rPr>
                        <a:t>仓库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vux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15.5k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airyland/vux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mint-ui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14.0k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ElemeFE/mint-ui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开始一个电脑端项目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800"/>
              <a:t>创建项目</a:t>
            </a:r>
            <a:endParaRPr lang="zh-CN" altLang="en-US" sz="2800"/>
          </a:p>
          <a:p>
            <a:pPr lvl="1"/>
            <a:r>
              <a:rPr lang="en-US" altLang="zh-CN" sz="2800"/>
              <a:t>vue create linkgap-pc</a:t>
            </a:r>
            <a:endParaRPr lang="en-US" altLang="zh-CN" sz="2800"/>
          </a:p>
          <a:p>
            <a:pPr lvl="0"/>
            <a:r>
              <a:rPr lang="zh-CN" altLang="en-US" sz="2800"/>
              <a:t>安装</a:t>
            </a:r>
            <a:r>
              <a:rPr lang="en-US" altLang="zh-CN" sz="2800"/>
              <a:t>element-ui</a:t>
            </a:r>
            <a:r>
              <a:rPr lang="zh-CN" altLang="en-US" sz="2800"/>
              <a:t>库依赖</a:t>
            </a:r>
            <a:endParaRPr lang="en-US" altLang="zh-CN" sz="2800"/>
          </a:p>
          <a:p>
            <a:pPr lvl="1"/>
            <a:r>
              <a:rPr lang="en-US" altLang="zh-CN" sz="2800"/>
              <a:t>yarn add element-ui</a:t>
            </a:r>
            <a:endParaRPr lang="en-US" altLang="zh-CN" sz="2800"/>
          </a:p>
          <a:p>
            <a:pPr lvl="1"/>
            <a:r>
              <a:rPr lang="en-US" altLang="zh-CN" sz="2800"/>
              <a:t>npm install element-ui --save</a:t>
            </a:r>
            <a:endParaRPr lang="en-US" altLang="zh-CN"/>
          </a:p>
          <a:p>
            <a:pPr lvl="2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配置</a:t>
            </a:r>
            <a:r>
              <a:rPr lang="en-US" altLang="zh-CN">
                <a:sym typeface="+mn-ea"/>
              </a:rPr>
              <a:t>element-ui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205" y="1412875"/>
            <a:ext cx="6066155" cy="4895850"/>
          </a:xfrm>
        </p:spPr>
        <p:txBody>
          <a:bodyPr>
            <a:normAutofit lnSpcReduction="20000"/>
          </a:bodyPr>
          <a:p>
            <a:pPr lvl="0"/>
            <a:r>
              <a:rPr lang="zh-CN" altLang="en-US" sz="2800">
                <a:sym typeface="+mn-ea"/>
              </a:rPr>
              <a:t>src/main.js  引入</a:t>
            </a:r>
            <a:r>
              <a:rPr lang="en-US" altLang="zh-CN" sz="2800">
                <a:sym typeface="+mn-ea"/>
              </a:rPr>
              <a:t>ui</a:t>
            </a:r>
            <a:r>
              <a:rPr lang="zh-CN" altLang="en-US" sz="2800">
                <a:sym typeface="+mn-ea"/>
              </a:rPr>
              <a:t>并配置到</a:t>
            </a:r>
            <a:r>
              <a:rPr lang="en-US" altLang="zh-CN" sz="2800">
                <a:sym typeface="+mn-ea"/>
              </a:rPr>
              <a:t>Vue</a:t>
            </a:r>
            <a:r>
              <a:rPr lang="zh-CN" altLang="en-US" sz="2800">
                <a:sym typeface="+mn-ea"/>
              </a:rPr>
              <a:t>中</a:t>
            </a:r>
            <a:endParaRPr lang="zh-CN" altLang="en-US" sz="2800">
              <a:sym typeface="+mn-ea"/>
            </a:endParaRPr>
          </a:p>
          <a:p>
            <a:pPr lvl="1"/>
            <a:r>
              <a:rPr lang="en-US" altLang="zh-CN" sz="2800">
                <a:sym typeface="+mn-ea"/>
              </a:rPr>
              <a:t>import ElementUI from 'element-ui';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import 'element-ui/lib/theme-chalk/index.css';</a:t>
            </a:r>
            <a:endParaRPr lang="en-US" altLang="zh-CN" sz="2800"/>
          </a:p>
          <a:p>
            <a:pPr lvl="1"/>
            <a:r>
              <a:rPr lang="en-US" altLang="zh-CN" sz="2800">
                <a:sym typeface="+mn-ea"/>
              </a:rPr>
              <a:t>Vue.use(ElementUI);</a:t>
            </a:r>
            <a:endParaRPr lang="en-US" altLang="zh-CN" sz="2800"/>
          </a:p>
          <a:p>
            <a:pPr lvl="0"/>
            <a:r>
              <a:rPr lang="zh-CN" altLang="en-US" sz="2800">
                <a:sym typeface="+mn-ea"/>
              </a:rPr>
              <a:t>在src/views/About.vue添加一个按钮</a:t>
            </a:r>
            <a:endParaRPr lang="zh-CN" altLang="en-US" sz="2800"/>
          </a:p>
          <a:p>
            <a:pPr lvl="1"/>
            <a:r>
              <a:rPr lang="zh-CN" altLang="en-US" sz="2800"/>
              <a:t>&lt;el-button&gt;登录&lt;/el-button&gt;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0360" y="612775"/>
            <a:ext cx="51689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</a:t>
            </a:r>
            <a:r>
              <a:rPr lang="en-US" altLang="zh-CN"/>
              <a:t>UI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2800"/>
              <a:t>el-menu 导航菜单</a:t>
            </a:r>
            <a:endParaRPr lang="zh-CN" altLang="en-US" sz="2800"/>
          </a:p>
          <a:p>
            <a:r>
              <a:rPr lang="zh-CN" altLang="en-US" sz="2800"/>
              <a:t>el-dialog 对话框</a:t>
            </a:r>
            <a:endParaRPr lang="zh-CN" altLang="en-US" sz="2800"/>
          </a:p>
          <a:p>
            <a:r>
              <a:rPr lang="zh-CN" altLang="en-US" sz="2800"/>
              <a:t>el-form、el-input、el-select、el-upload 表单与表单控件</a:t>
            </a:r>
            <a:endParaRPr lang="zh-CN" altLang="en-US" sz="2800"/>
          </a:p>
          <a:p>
            <a:r>
              <a:rPr lang="zh-CN" altLang="en-US" sz="2800"/>
              <a:t>el-button 按钮</a:t>
            </a:r>
            <a:endParaRPr lang="zh-CN" altLang="en-US" sz="2800"/>
          </a:p>
          <a:p>
            <a:r>
              <a:rPr lang="zh-CN" altLang="en-US" sz="2800"/>
              <a:t>el-table 表格</a:t>
            </a:r>
            <a:endParaRPr lang="zh-CN" altLang="en-US" sz="2800"/>
          </a:p>
          <a:p>
            <a:r>
              <a:rPr lang="zh-CN" altLang="en-US" sz="2800"/>
              <a:t>el-pagination 分页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</a:t>
            </a:r>
            <a:r>
              <a:rPr lang="en-US" altLang="zh-CN"/>
              <a:t>UI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指令v-loading 加载中</a:t>
            </a:r>
            <a:endParaRPr lang="zh-CN" altLang="en-US" sz="2800"/>
          </a:p>
          <a:p>
            <a:r>
              <a:rPr lang="zh-CN" altLang="en-US" sz="2800">
                <a:sym typeface="+mn-ea"/>
              </a:rPr>
              <a:t>this.$message 信息提示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更多 https://element.eleme.cn/#/zh-CN/component/installation</a:t>
            </a:r>
            <a:endParaRPr lang="zh-CN" altLang="en-US" sz="280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normalize.css</a:t>
            </a:r>
            <a:r>
              <a:rPr lang="en-US" altLang="zh-CN" sz="2800"/>
              <a:t>		</a:t>
            </a:r>
            <a:r>
              <a:rPr lang="zh-CN" altLang="en-US" sz="2800"/>
              <a:t>标准化不同浏览器上的默认</a:t>
            </a:r>
            <a:r>
              <a:rPr lang="en-US" altLang="zh-CN" sz="2800"/>
              <a:t>css</a:t>
            </a:r>
            <a:endParaRPr lang="zh-CN" altLang="en-US" sz="2800"/>
          </a:p>
          <a:p>
            <a:r>
              <a:rPr lang="zh-CN" altLang="en-US" sz="2800"/>
              <a:t>axios</a:t>
            </a:r>
            <a:r>
              <a:rPr lang="en-US" altLang="zh-CN" sz="2800"/>
              <a:t>			</a:t>
            </a:r>
            <a:r>
              <a:rPr lang="zh-CN" altLang="en-US" sz="2800"/>
              <a:t>网络请求</a:t>
            </a:r>
            <a:endParaRPr lang="zh-CN" altLang="en-US" sz="2800"/>
          </a:p>
          <a:p>
            <a:r>
              <a:rPr lang="zh-CN" altLang="en-US" sz="2800"/>
              <a:t>lodash</a:t>
            </a:r>
            <a:r>
              <a:rPr lang="en-US" altLang="zh-CN" sz="2800"/>
              <a:t>			</a:t>
            </a:r>
            <a:r>
              <a:rPr lang="zh-CN" altLang="en-US" sz="2800"/>
              <a:t>工具库</a:t>
            </a:r>
            <a:endParaRPr lang="zh-CN" altLang="en-US" sz="2800"/>
          </a:p>
          <a:p>
            <a:r>
              <a:rPr lang="zh-CN" altLang="en-US" sz="2800"/>
              <a:t>moment</a:t>
            </a:r>
            <a:r>
              <a:rPr lang="en-US" altLang="zh-CN" sz="2800"/>
              <a:t>			</a:t>
            </a:r>
            <a:r>
              <a:rPr lang="zh-CN" altLang="en-US" sz="2800"/>
              <a:t>日期时间库</a:t>
            </a:r>
            <a:endParaRPr lang="zh-CN" altLang="en-US" sz="2800"/>
          </a:p>
          <a:p>
            <a:r>
              <a:rPr lang="zh-CN" altLang="en-US" sz="2800"/>
              <a:t>vue-axios</a:t>
            </a:r>
            <a:r>
              <a:rPr lang="en-US" altLang="zh-CN" sz="2800"/>
              <a:t>			axios</a:t>
            </a:r>
            <a:r>
              <a:rPr lang="zh-CN" altLang="en-US" sz="2800"/>
              <a:t>与</a:t>
            </a:r>
            <a:r>
              <a:rPr lang="en-US" altLang="zh-CN" sz="2800"/>
              <a:t>vue</a:t>
            </a:r>
            <a:r>
              <a:rPr lang="zh-CN" altLang="en-US" sz="2800"/>
              <a:t>绑定，便于调用</a:t>
            </a:r>
            <a:endParaRPr lang="zh-CN" altLang="en-US" sz="2800"/>
          </a:p>
          <a:p>
            <a:r>
              <a:rPr lang="zh-CN" altLang="en-US" sz="2800"/>
              <a:t>vue-tinymce-editor</a:t>
            </a:r>
            <a:r>
              <a:rPr lang="en-US" altLang="zh-CN" sz="2800"/>
              <a:t>	</a:t>
            </a:r>
            <a:r>
              <a:rPr lang="zh-CN" altLang="en-US" sz="2800"/>
              <a:t>富文本编辑</a:t>
            </a:r>
            <a:endParaRPr lang="zh-CN" altLang="en-US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开始一个手机端页面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523355" cy="4351655"/>
          </a:xfrm>
        </p:spPr>
        <p:txBody>
          <a:bodyPr/>
          <a:p>
            <a:r>
              <a:rPr lang="zh-CN" altLang="en-US" sz="2800"/>
              <a:t>作者尤雨溪，毕业于上海复旦附中，在美国完成大学学业。2014年2月，开源了一个前端开发库Vue.js</a:t>
            </a:r>
            <a:endParaRPr lang="zh-CN" altLang="en-US" sz="2800"/>
          </a:p>
          <a:p>
            <a:r>
              <a:rPr lang="zh-CN" altLang="en-US" sz="2800"/>
              <a:t>2016年9月3日，正式宣布加盟阿里巴巴Weex团队，做 Vue 和 Weex 的整合，目标是让大家能用 Vue 的语法跨三端。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4915" y="1825625"/>
            <a:ext cx="3403600" cy="3403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同类开发框架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825625"/>
          <a:ext cx="105156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框架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维护团队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开源时间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GitHub</a:t>
                      </a:r>
                      <a:r>
                        <a:rPr lang="zh-CN" altLang="en-US"/>
                        <a:t>星数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GitHub</a:t>
                      </a:r>
                      <a:r>
                        <a:rPr lang="zh-CN" altLang="en-US"/>
                        <a:t>仓库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2014</a:t>
                      </a:r>
                      <a:r>
                        <a:rPr lang="zh-CN" altLang="en-US"/>
                        <a:t>年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135.9k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vuejs/vue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React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Facebook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2013</a:t>
                      </a:r>
                      <a:r>
                        <a:rPr lang="zh-CN" altLang="en-US"/>
                        <a:t>年</a:t>
                      </a:r>
                      <a:r>
                        <a:rPr lang="en-US" altLang="zh-CN"/>
                        <a:t>5</a:t>
                      </a:r>
                      <a:r>
                        <a:rPr lang="zh-CN" altLang="en-US"/>
                        <a:t>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127.3k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facebook/react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r>
                        <a:rPr lang="en-US" altLang="zh-CN"/>
                        <a:t>ngular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Google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2009</a:t>
                      </a:r>
                      <a:r>
                        <a:rPr lang="zh-CN" altLang="en-US"/>
                        <a:t>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59.5k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angular/angular.js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适合使用</a:t>
            </a:r>
            <a:endParaRPr lang="zh-CN" altLang="en-US" sz="2800"/>
          </a:p>
          <a:p>
            <a:pPr lvl="1"/>
            <a:r>
              <a:rPr lang="zh-CN" altLang="en-US" sz="2800"/>
              <a:t>手机</a:t>
            </a:r>
            <a:r>
              <a:rPr lang="en-US" altLang="zh-CN" sz="2800"/>
              <a:t>H5</a:t>
            </a:r>
            <a:r>
              <a:rPr lang="zh-CN" altLang="en-US" sz="2800"/>
              <a:t>页面开发</a:t>
            </a:r>
            <a:endParaRPr lang="zh-CN" altLang="en-US" sz="2800"/>
          </a:p>
          <a:p>
            <a:pPr lvl="1"/>
            <a:r>
              <a:rPr lang="zh-CN" altLang="en-US" sz="2800"/>
              <a:t>后台管理系统</a:t>
            </a:r>
            <a:endParaRPr lang="zh-CN" altLang="en-US" sz="2800"/>
          </a:p>
          <a:p>
            <a:pPr lvl="0"/>
            <a:endParaRPr lang="zh-CN" altLang="en-US" sz="2800"/>
          </a:p>
          <a:p>
            <a:pPr lvl="0"/>
            <a:r>
              <a:rPr lang="zh-CN" altLang="en-US" sz="2800"/>
              <a:t>不适合使用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公司网站，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SEO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比较麻烦</a:t>
            </a:r>
            <a:endParaRPr lang="zh-CN" altLang="en-US" sz="280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sz="2800"/>
              <a:t>需要支持</a:t>
            </a:r>
            <a:r>
              <a:rPr lang="en-US" altLang="zh-CN" sz="2800"/>
              <a:t>IE8</a:t>
            </a:r>
            <a:r>
              <a:rPr lang="zh-CN" altLang="en-US" sz="2800"/>
              <a:t>及以下的系统</a:t>
            </a: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关键字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SPA</a:t>
            </a:r>
            <a:r>
              <a:rPr lang="zh-CN" altLang="en-US" sz="2800"/>
              <a:t>（单页应用程序）</a:t>
            </a:r>
            <a:endParaRPr lang="zh-CN" altLang="en-US" sz="2800"/>
          </a:p>
          <a:p>
            <a:pPr lvl="1"/>
            <a:r>
              <a:rPr lang="zh-CN" altLang="en-US" sz="2800"/>
              <a:t>只有一个Web页面，所有的操作都在这个页面上完成，都由JavaScript来控制</a:t>
            </a:r>
            <a:endParaRPr lang="zh-CN" altLang="en-US" sz="2800"/>
          </a:p>
          <a:p>
            <a:pPr lvl="0"/>
            <a:r>
              <a:rPr lang="zh-CN" altLang="en-US" sz="2800"/>
              <a:t>isomorphic（同构）</a:t>
            </a:r>
            <a:endParaRPr lang="zh-CN" altLang="en-US" sz="2800"/>
          </a:p>
          <a:p>
            <a:pPr lvl="1"/>
            <a:r>
              <a:rPr lang="zh-CN" altLang="en-US" sz="2800"/>
              <a:t>让服务器完成页面渲染</a:t>
            </a:r>
            <a:endParaRPr lang="zh-CN" altLang="en-US" sz="2800"/>
          </a:p>
          <a:p>
            <a:pPr lvl="1"/>
            <a:r>
              <a:rPr lang="zh-CN" altLang="en-US" sz="2800"/>
              <a:t>第一页服务端渲染，其他页前端渲染，解决</a:t>
            </a:r>
            <a:r>
              <a:rPr lang="en-US" altLang="zh-CN" sz="2800"/>
              <a:t>SEO</a:t>
            </a:r>
            <a:r>
              <a:rPr lang="zh-CN" altLang="en-US" sz="2800"/>
              <a:t>，第一页服务端渲染性能低，开发</a:t>
            </a:r>
            <a:r>
              <a:rPr lang="zh-CN" altLang="en-US" sz="2800"/>
              <a:t>维护量大</a:t>
            </a:r>
            <a:endParaRPr lang="zh-CN" altLang="en-US" sz="2800"/>
          </a:p>
          <a:p>
            <a:pPr lvl="1"/>
            <a:r>
              <a:rPr lang="zh-CN" altLang="en-US" sz="2800"/>
              <a:t>https://www.jianshu.com/p/5ce23647e7e3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开发环境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Node 8 +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Atom</a:t>
            </a:r>
            <a:r>
              <a:rPr lang="zh-CN" altLang="en-US" sz="2800">
                <a:sym typeface="+mn-ea"/>
              </a:rPr>
              <a:t>（或其他文本编辑工具）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2800"/>
              <a:t>安装脚手架</a:t>
            </a:r>
            <a:endParaRPr lang="zh-CN" altLang="en-US" sz="2800"/>
          </a:p>
          <a:p>
            <a:pPr lvl="1"/>
            <a:r>
              <a:rPr lang="zh-CN" altLang="en-US" sz="2800"/>
              <a:t>npm install -g @vue/cli</a:t>
            </a:r>
            <a:endParaRPr lang="zh-CN" altLang="en-US" sz="2800"/>
          </a:p>
          <a:p>
            <a:pPr lvl="0"/>
            <a:r>
              <a:rPr lang="zh-CN" altLang="en-US" sz="2800"/>
              <a:t>创建项目</a:t>
            </a:r>
            <a:endParaRPr lang="zh-CN" altLang="en-US" sz="2800"/>
          </a:p>
          <a:p>
            <a:pPr lvl="1"/>
            <a:r>
              <a:rPr lang="zh-CN" altLang="en-US" sz="2800"/>
              <a:t>vue create </a:t>
            </a:r>
            <a:r>
              <a:rPr lang="en-US" altLang="zh-CN" sz="2800"/>
              <a:t>linkgap-vue</a:t>
            </a:r>
            <a:endParaRPr lang="en-US" altLang="zh-CN" sz="2800"/>
          </a:p>
          <a:p>
            <a:pPr lvl="0"/>
            <a:r>
              <a:rPr lang="zh-CN" altLang="en-US" sz="2800"/>
              <a:t>选择特性</a:t>
            </a:r>
            <a:endParaRPr lang="zh-CN" altLang="en-US" sz="2800"/>
          </a:p>
          <a:p>
            <a:pPr lvl="1"/>
            <a:r>
              <a:rPr lang="en-US" altLang="zh-CN" sz="2800"/>
              <a:t>babel </a:t>
            </a:r>
            <a:r>
              <a:rPr lang="zh-CN" altLang="en-US" sz="2800"/>
              <a:t>（使用</a:t>
            </a:r>
            <a:r>
              <a:rPr lang="en-US" altLang="zh-CN" sz="2800"/>
              <a:t>ES6</a:t>
            </a:r>
            <a:r>
              <a:rPr lang="zh-CN" altLang="en-US" sz="2800"/>
              <a:t>特性）</a:t>
            </a:r>
            <a:endParaRPr lang="zh-CN" altLang="en-US" sz="2800"/>
          </a:p>
          <a:p>
            <a:pPr lvl="1"/>
            <a:r>
              <a:rPr lang="en-US" altLang="zh-CN" sz="2800"/>
              <a:t>router </a:t>
            </a:r>
            <a:r>
              <a:rPr lang="zh-CN" altLang="en-US" sz="2800"/>
              <a:t>（页面路由）</a:t>
            </a:r>
            <a:endParaRPr lang="en-US" altLang="zh-CN" sz="2800"/>
          </a:p>
          <a:p>
            <a:pPr lvl="1"/>
            <a:r>
              <a:rPr lang="en-US" altLang="zh-CN" sz="2800"/>
              <a:t>vuex </a:t>
            </a:r>
            <a:r>
              <a:rPr lang="zh-CN" altLang="en-US" sz="2800"/>
              <a:t>（全局变量，类似</a:t>
            </a:r>
            <a:r>
              <a:rPr lang="en-US" altLang="zh-CN" sz="2800"/>
              <a:t>React</a:t>
            </a:r>
            <a:r>
              <a:rPr lang="zh-CN" altLang="en-US" sz="2800"/>
              <a:t>中的</a:t>
            </a:r>
            <a:r>
              <a:rPr lang="en-US" altLang="zh-CN" sz="2800"/>
              <a:t>Redux</a:t>
            </a:r>
            <a:r>
              <a:rPr lang="zh-CN" altLang="en-US" sz="2800"/>
              <a:t>）</a:t>
            </a:r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特性</a:t>
            </a:r>
            <a:r>
              <a:rPr lang="zh-CN" altLang="en-US"/>
              <a:t>选项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Use history mode for router? （路由模式</a:t>
            </a:r>
            <a:r>
              <a:rPr lang="en-US" altLang="zh-CN" sz="2800"/>
              <a:t>, history</a:t>
            </a:r>
            <a:r>
              <a:rPr lang="zh-CN" altLang="en-US" sz="2800"/>
              <a:t>）</a:t>
            </a:r>
            <a:endParaRPr lang="zh-CN" altLang="en-US" sz="2800"/>
          </a:p>
          <a:p>
            <a:pPr lvl="1"/>
            <a:r>
              <a:rPr lang="en-US" altLang="zh-CN" sz="2800"/>
              <a:t>Yes</a:t>
            </a:r>
            <a:endParaRPr lang="en-US" altLang="zh-CN" sz="2800"/>
          </a:p>
          <a:p>
            <a:pPr lvl="0"/>
            <a:r>
              <a:rPr lang="en-US" altLang="zh-CN" sz="2800"/>
              <a:t>Pick a linter / formatter config:  </a:t>
            </a:r>
            <a:r>
              <a:rPr lang="zh-CN" altLang="en-US" sz="2800"/>
              <a:t>（代码检查</a:t>
            </a:r>
            <a:r>
              <a:rPr lang="en-US" altLang="zh-CN" sz="2800"/>
              <a:t>, airbnb</a:t>
            </a:r>
            <a:r>
              <a:rPr lang="zh-CN" altLang="en-US" sz="2800"/>
              <a:t>）</a:t>
            </a:r>
            <a:endParaRPr lang="en-US" altLang="zh-CN" sz="2800"/>
          </a:p>
          <a:p>
            <a:pPr lvl="1"/>
            <a:r>
              <a:rPr lang="en-US" altLang="zh-CN" sz="2800"/>
              <a:t>Airbnb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yarn serve</a:t>
            </a:r>
            <a:endParaRPr lang="en-US" altLang="zh-CN" sz="2800"/>
          </a:p>
          <a:p>
            <a:r>
              <a:rPr lang="zh-CN" altLang="en-US" sz="2800"/>
              <a:t>访问 </a:t>
            </a:r>
            <a:r>
              <a:rPr lang="en-US" altLang="zh-CN" sz="2800"/>
              <a:t>http://localhost:8080/</a:t>
            </a:r>
            <a:endParaRPr lang="en-US" altLang="zh-CN" sz="2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73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1730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1730"/>
  <p:tag name="KSO_WM_TEMPLATE_THUMBS_INDEX" val="1"/>
  <p:tag name="KSO_WM_TEMPLATE_SUBCATEGORY" val="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00ABE9"/>
      </a:dk2>
      <a:lt2>
        <a:srgbClr val="C6D65B"/>
      </a:lt2>
      <a:accent1>
        <a:srgbClr val="4CC5F0"/>
      </a:accent1>
      <a:accent2>
        <a:srgbClr val="00ABE9"/>
      </a:accent2>
      <a:accent3>
        <a:srgbClr val="C6D65B"/>
      </a:accent3>
      <a:accent4>
        <a:srgbClr val="7DCF87"/>
      </a:accent4>
      <a:accent5>
        <a:srgbClr val="B7CE2F"/>
      </a:accent5>
      <a:accent6>
        <a:srgbClr val="93DCF6"/>
      </a:accent6>
      <a:hlink>
        <a:srgbClr val="BFBFBF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1563</Words>
  <Application>WPS 文字</Application>
  <PresentationFormat>宽屏</PresentationFormat>
  <Paragraphs>185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HYShuSongErKW</vt:lpstr>
      <vt:lpstr>Calibri</vt:lpstr>
      <vt:lpstr>微软雅黑</vt:lpstr>
      <vt:lpstr>冬青黑体简体中文</vt:lpstr>
      <vt:lpstr>Apple Color Emoji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lumin</dc:creator>
  <cp:lastModifiedBy>lumin</cp:lastModifiedBy>
  <cp:revision>8</cp:revision>
  <dcterms:created xsi:type="dcterms:W3CDTF">2019-04-17T23:23:49Z</dcterms:created>
  <dcterms:modified xsi:type="dcterms:W3CDTF">2019-04-17T23:23:49Z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2052-2.4.1.841</vt:lpwstr>
  </property>
</Properties>
</file>