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b31530c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b31530c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b31530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8b31530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8b31530c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8b31530c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b31530c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b31530c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b31530c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b31530c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b31530c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b31530c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b31530c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8b31530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b31530c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b31530c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b31530c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b31530c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b31530c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b31530c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b31530c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b31530c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46925" y="1822825"/>
            <a:ext cx="6512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Diagnostic Tool for Coronary Heart Disease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 Brinkman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Limitations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517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 F1 score and low overfitting is an indicator of a good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However, does not take into all factors that can lead to heart disease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Only applies to data with the given variables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Pushback from diagnostic personnel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546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studies that capture the same variables could help expand the dataset used to train the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New studies designed with the goal of collecting data useful for ML diagnostic tools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Implementation of the created model in medical field to assist doctors in diagnosis as well as allow for untrained medical workers to find likely health outcomes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Implementation of model creation methodology for other pathologies.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Background</a:t>
            </a:r>
            <a:endParaRPr sz="34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5475"/>
            <a:ext cx="269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Heart disease is the leading cause of death for men, women, and people of most racial and ethnic groups in the United States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Coronary heart disease is the most common type of heart disease, killing 365,914 people in 2017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Early diagnosis can help reduce mortality rates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47" y="1522850"/>
            <a:ext cx="4771449" cy="29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92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diagnosis/why ML?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61475"/>
            <a:ext cx="391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Accuracy/speed/consistency/cost of diagnosis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access/comprehension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Case-by-case diagnosis/individual knowledge</a:t>
            </a:r>
            <a:endParaRPr sz="1800"/>
          </a:p>
        </p:txBody>
      </p:sp>
      <p:sp>
        <p:nvSpPr>
          <p:cNvPr id="143" name="Google Shape;143;p15"/>
          <p:cNvSpPr txBox="1"/>
          <p:nvPr/>
        </p:nvSpPr>
        <p:spPr>
          <a:xfrm>
            <a:off x="717875" y="4536650"/>
            <a:ext cx="391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Image sources: wikipedia.org, harvard.edu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300" y="1918811"/>
            <a:ext cx="3466674" cy="17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Background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502275"/>
            <a:ext cx="4154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oronary artery disease (CAD)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126 papers and 68 datasets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11 conserved features, 1190 entries between subset of 5 datasets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Extracted from scientific literature between 1992 and 2018</a:t>
            </a:r>
            <a:endParaRPr sz="1800"/>
          </a:p>
        </p:txBody>
      </p:sp>
      <p:sp>
        <p:nvSpPr>
          <p:cNvPr id="151" name="Google Shape;151;p16"/>
          <p:cNvSpPr txBox="1"/>
          <p:nvPr/>
        </p:nvSpPr>
        <p:spPr>
          <a:xfrm>
            <a:off x="717875" y="4536650"/>
            <a:ext cx="743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Data source: www.cadataset.com, https://www.nature.com/articles/s41597-019-0206-3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625" y="1223563"/>
            <a:ext cx="3421950" cy="269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Background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620675"/>
            <a:ext cx="369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Decision Tree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Adaboost/Gradient Boosting to reduce error</a:t>
            </a:r>
            <a:endParaRPr sz="23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800" y="1614502"/>
            <a:ext cx="3441049" cy="19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717875" y="4536650"/>
            <a:ext cx="391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Image source: wikipedia.org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82150" y="1554075"/>
            <a:ext cx="373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Minimize error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False positives/false negatives both have harmful outcomes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F1 is the harmonic mean of precision and recall</a:t>
            </a:r>
            <a:endParaRPr sz="1900"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18972" l="0" r="0" t="2466"/>
          <a:stretch/>
        </p:blipFill>
        <p:spPr>
          <a:xfrm>
            <a:off x="4784850" y="1696925"/>
            <a:ext cx="3739800" cy="216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717875" y="4536650"/>
            <a:ext cx="391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Image source: deepai.org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493750"/>
            <a:ext cx="3391625" cy="303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93750"/>
            <a:ext cx="339162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AdaBoost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F1 Score: 0.92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Overfitting Metric: 0.08</a:t>
            </a:r>
            <a:endParaRPr sz="2000"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Gradient Boost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F1 Score: 0.92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Overfitting Metric: 0.07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Implementation - Simulated Example</a:t>
            </a:r>
            <a:endParaRPr sz="27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443075"/>
            <a:ext cx="37530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Age: 44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Female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No chest pain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Resting BP: </a:t>
            </a:r>
            <a:r>
              <a:rPr lang="en" sz="900"/>
              <a:t>160/80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Serum Cholesterol</a:t>
            </a:r>
            <a:r>
              <a:rPr lang="en" sz="900"/>
              <a:t>: 283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High Fasting Blood Sugar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Normal R</a:t>
            </a:r>
            <a:r>
              <a:rPr lang="en" sz="900"/>
              <a:t>esting ECG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</a:t>
            </a:r>
            <a:r>
              <a:rPr lang="en" sz="900"/>
              <a:t>aximum heart rate achieved: 190 BPM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Exercise Induced Chest Pain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Exercise induced ST-depression: 3.4</a:t>
            </a:r>
            <a:endParaRPr sz="7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Upsloping ST Segment during peak exercise</a:t>
            </a:r>
            <a:endParaRPr sz="9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50" y="1599150"/>
            <a:ext cx="2811999" cy="1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976900" y="3515350"/>
            <a:ext cx="730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model predicts the patient has heart disease with a 52% probability. With a model F1 score of 0.92, the physician or technician could recommend medical treatment or lifestyle changes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950" y="2172751"/>
            <a:ext cx="1113520" cy="97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71" y="1732350"/>
            <a:ext cx="1095216" cy="6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