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3"/>
    </p:embeddedFont>
    <p:embeddedFont>
      <p:font typeface="Open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4205889" cy="8229600"/>
          </a:xfrm>
          <a:prstGeom prst="rect">
            <a:avLst/>
          </a:prstGeom>
          <a:solidFill>
            <a:srgbClr val="000000">
              <a:alpha val="4706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3385313" y="4843114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5958041" y="1028700"/>
            <a:ext cx="11301259" cy="3065466"/>
          </a:xfrm>
          <a:custGeom>
            <a:avLst/>
            <a:gdLst/>
            <a:ahLst/>
            <a:cxnLst/>
            <a:rect l="l" t="t" r="r" b="b"/>
            <a:pathLst>
              <a:path w="11301259" h="3065466">
                <a:moveTo>
                  <a:pt x="0" y="0"/>
                </a:moveTo>
                <a:lnTo>
                  <a:pt x="11301259" y="0"/>
                </a:lnTo>
                <a:lnTo>
                  <a:pt x="11301259" y="3065466"/>
                </a:lnTo>
                <a:lnTo>
                  <a:pt x="0" y="3065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1745742" y="1602628"/>
            <a:ext cx="2554081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8041" y="4094166"/>
            <a:ext cx="7427272" cy="1635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0"/>
              </a:lnSpc>
            </a:pPr>
            <a:r>
              <a:rPr lang="en-US" sz="108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BTClicker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24617" y="9017635"/>
            <a:ext cx="603468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Présenté par Roux Dorian, Sacha Simon, Arthur Garnier, Pierre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425823" y="1518563"/>
            <a:ext cx="6718177" cy="7739737"/>
          </a:xfrm>
          <a:prstGeom prst="rect">
            <a:avLst/>
          </a:prstGeom>
          <a:solidFill>
            <a:srgbClr val="000000">
              <a:alpha val="4706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4381565" y="4821694"/>
            <a:ext cx="952486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7"/>
              </a:lnSpc>
            </a:pPr>
            <a:r>
              <a:rPr lang="en-US" sz="7498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6775"/>
            <a:ext cx="3206504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8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/&gt;10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6CA612A1-23E9-5FCC-C7A5-44BB18075469}"/>
              </a:ext>
            </a:extLst>
          </p:cNvPr>
          <p:cNvSpPr/>
          <p:nvPr/>
        </p:nvSpPr>
        <p:spPr>
          <a:xfrm>
            <a:off x="2209800" y="2355072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616484" cy="10287000"/>
          </a:xfrm>
          <a:prstGeom prst="rect">
            <a:avLst/>
          </a:prstGeom>
          <a:solidFill>
            <a:srgbClr val="000000">
              <a:alpha val="4706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875856" y="2614650"/>
            <a:ext cx="4536289" cy="1519657"/>
          </a:xfrm>
          <a:custGeom>
            <a:avLst/>
            <a:gdLst/>
            <a:ahLst/>
            <a:cxnLst/>
            <a:rect l="l" t="t" r="r" b="b"/>
            <a:pathLst>
              <a:path w="4536289" h="1519657">
                <a:moveTo>
                  <a:pt x="0" y="0"/>
                </a:moveTo>
                <a:lnTo>
                  <a:pt x="4536288" y="0"/>
                </a:lnTo>
                <a:lnTo>
                  <a:pt x="4536288" y="1519657"/>
                </a:lnTo>
                <a:lnTo>
                  <a:pt x="0" y="1519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5701424" y="4543882"/>
            <a:ext cx="2901974" cy="1226084"/>
          </a:xfrm>
          <a:custGeom>
            <a:avLst/>
            <a:gdLst/>
            <a:ahLst/>
            <a:cxnLst/>
            <a:rect l="l" t="t" r="r" b="b"/>
            <a:pathLst>
              <a:path w="2901974" h="1226084">
                <a:moveTo>
                  <a:pt x="0" y="0"/>
                </a:moveTo>
                <a:lnTo>
                  <a:pt x="2901974" y="0"/>
                </a:lnTo>
                <a:lnTo>
                  <a:pt x="2901974" y="1226084"/>
                </a:lnTo>
                <a:lnTo>
                  <a:pt x="0" y="1226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9242014" y="4543882"/>
            <a:ext cx="3632842" cy="1226084"/>
          </a:xfrm>
          <a:custGeom>
            <a:avLst/>
            <a:gdLst/>
            <a:ahLst/>
            <a:cxnLst/>
            <a:rect l="l" t="t" r="r" b="b"/>
            <a:pathLst>
              <a:path w="3632842" h="1226084">
                <a:moveTo>
                  <a:pt x="0" y="0"/>
                </a:moveTo>
                <a:lnTo>
                  <a:pt x="3632842" y="0"/>
                </a:lnTo>
                <a:lnTo>
                  <a:pt x="3632842" y="1226084"/>
                </a:lnTo>
                <a:lnTo>
                  <a:pt x="0" y="12260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5230726" y="6178251"/>
            <a:ext cx="7826548" cy="1519637"/>
            <a:chOff x="0" y="0"/>
            <a:chExt cx="10435397" cy="202618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17084" cy="2026183"/>
            </a:xfrm>
            <a:custGeom>
              <a:avLst/>
              <a:gdLst/>
              <a:ahLst/>
              <a:cxnLst/>
              <a:rect l="l" t="t" r="r" b="b"/>
              <a:pathLst>
                <a:path w="7017084" h="2026183">
                  <a:moveTo>
                    <a:pt x="0" y="0"/>
                  </a:moveTo>
                  <a:lnTo>
                    <a:pt x="7017084" y="0"/>
                  </a:lnTo>
                  <a:lnTo>
                    <a:pt x="7017084" y="2026183"/>
                  </a:lnTo>
                  <a:lnTo>
                    <a:pt x="0" y="2026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8"/>
            <p:cNvSpPr/>
            <p:nvPr/>
          </p:nvSpPr>
          <p:spPr>
            <a:xfrm>
              <a:off x="7173081" y="0"/>
              <a:ext cx="3262316" cy="2026183"/>
            </a:xfrm>
            <a:custGeom>
              <a:avLst/>
              <a:gdLst/>
              <a:ahLst/>
              <a:cxnLst/>
              <a:rect l="l" t="t" r="r" b="b"/>
              <a:pathLst>
                <a:path w="3262316" h="2026183">
                  <a:moveTo>
                    <a:pt x="0" y="0"/>
                  </a:moveTo>
                  <a:lnTo>
                    <a:pt x="3262316" y="0"/>
                  </a:lnTo>
                  <a:lnTo>
                    <a:pt x="3262316" y="2026183"/>
                  </a:lnTo>
                  <a:lnTo>
                    <a:pt x="0" y="2026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0709A3B-A397-6D9E-A14B-881149C34EE6}"/>
              </a:ext>
            </a:extLst>
          </p:cNvPr>
          <p:cNvSpPr txBox="1"/>
          <p:nvPr/>
        </p:nvSpPr>
        <p:spPr>
          <a:xfrm>
            <a:off x="886788" y="876300"/>
            <a:ext cx="3189240" cy="160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/&gt;11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17847B1F-28C8-EB0E-22D1-B5A31549C10C}"/>
              </a:ext>
            </a:extLst>
          </p:cNvPr>
          <p:cNvSpPr/>
          <p:nvPr/>
        </p:nvSpPr>
        <p:spPr>
          <a:xfrm rot="16200000">
            <a:off x="16549846" y="1608555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00363" y="1028700"/>
            <a:ext cx="4522586" cy="8229600"/>
          </a:xfrm>
          <a:prstGeom prst="rect">
            <a:avLst/>
          </a:prstGeom>
          <a:solidFill>
            <a:srgbClr val="000000">
              <a:alpha val="4706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028700" y="1068495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9144000" y="2699195"/>
            <a:ext cx="3880303" cy="4609432"/>
          </a:xfrm>
          <a:custGeom>
            <a:avLst/>
            <a:gdLst/>
            <a:ahLst/>
            <a:cxnLst/>
            <a:rect l="l" t="t" r="r" b="b"/>
            <a:pathLst>
              <a:path w="3880303" h="4609432">
                <a:moveTo>
                  <a:pt x="0" y="0"/>
                </a:moveTo>
                <a:lnTo>
                  <a:pt x="3880303" y="0"/>
                </a:lnTo>
                <a:lnTo>
                  <a:pt x="3880303" y="4609432"/>
                </a:lnTo>
                <a:lnTo>
                  <a:pt x="0" y="4609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14625142" y="7731903"/>
            <a:ext cx="2538908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99"/>
              </a:lnSpc>
              <a:spcBef>
                <a:spcPct val="0"/>
              </a:spcBef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/&gt;02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1212561"/>
            <a:ext cx="7172325" cy="6439783"/>
            <a:chOff x="0" y="0"/>
            <a:chExt cx="9563100" cy="8586377"/>
          </a:xfrm>
        </p:grpSpPr>
        <p:sp>
          <p:nvSpPr>
            <p:cNvPr id="7" name="TextBox 7"/>
            <p:cNvSpPr txBox="1"/>
            <p:nvPr/>
          </p:nvSpPr>
          <p:spPr>
            <a:xfrm>
              <a:off x="0" y="-3062"/>
              <a:ext cx="9563100" cy="1803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799"/>
                </a:lnSpc>
              </a:pPr>
              <a:r>
                <a:rPr lang="en-US" sz="8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Sommaire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92451"/>
              <a:ext cx="9563100" cy="6093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 algn="l">
                <a:lnSpc>
                  <a:spcPts val="4575"/>
                </a:lnSpc>
                <a:buAutoNum type="arabicPeriod"/>
              </a:pPr>
              <a:r>
                <a:rPr lang="en-US" sz="2599" spc="45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Présentation Générale</a:t>
              </a:r>
            </a:p>
            <a:p>
              <a:pPr marL="561339" lvl="1" indent="-280669" algn="l">
                <a:lnSpc>
                  <a:spcPts val="4575"/>
                </a:lnSpc>
                <a:buAutoNum type="arabicPeriod"/>
              </a:pPr>
              <a:r>
                <a:rPr lang="en-US" sz="2599" spc="45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Structure du Projet</a:t>
              </a:r>
            </a:p>
            <a:p>
              <a:pPr marL="561339" lvl="1" indent="-280669" algn="l">
                <a:lnSpc>
                  <a:spcPts val="4575"/>
                </a:lnSpc>
                <a:buAutoNum type="arabicPeriod"/>
              </a:pPr>
              <a:r>
                <a:rPr lang="en-US" sz="2599" spc="45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Organisation</a:t>
              </a:r>
            </a:p>
            <a:p>
              <a:pPr marL="561339" lvl="1" indent="-280669" algn="l">
                <a:lnSpc>
                  <a:spcPts val="4575"/>
                </a:lnSpc>
                <a:buAutoNum type="arabicPeriod"/>
              </a:pPr>
              <a:r>
                <a:rPr lang="en-US" sz="2599" spc="45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Wireframe</a:t>
              </a:r>
            </a:p>
            <a:p>
              <a:pPr marL="561339" lvl="1" indent="-280669" algn="l">
                <a:lnSpc>
                  <a:spcPts val="4575"/>
                </a:lnSpc>
                <a:buAutoNum type="arabicPeriod"/>
              </a:pPr>
              <a:r>
                <a:rPr lang="en-US" sz="2599" spc="45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Choix techniques</a:t>
              </a:r>
            </a:p>
            <a:p>
              <a:pPr marL="561339" lvl="1" indent="-280669" algn="l">
                <a:lnSpc>
                  <a:spcPts val="4575"/>
                </a:lnSpc>
                <a:buAutoNum type="arabicPeriod"/>
              </a:pPr>
              <a:r>
                <a:rPr lang="en-US" sz="2599" spc="45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Difficultés rencontrés</a:t>
              </a:r>
            </a:p>
            <a:p>
              <a:pPr marL="561339" lvl="1" indent="-280669" algn="l">
                <a:lnSpc>
                  <a:spcPts val="4575"/>
                </a:lnSpc>
                <a:buAutoNum type="arabicPeriod"/>
              </a:pPr>
              <a:r>
                <a:rPr lang="en-US" sz="2599" spc="45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Démo</a:t>
              </a:r>
            </a:p>
            <a:p>
              <a:pPr marL="561341" lvl="1" indent="-280670" algn="l">
                <a:lnSpc>
                  <a:spcPts val="4576"/>
                </a:lnSpc>
                <a:buAutoNum type="arabicPeriod"/>
              </a:pPr>
              <a:r>
                <a:rPr lang="en-US" sz="2600" spc="4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Conclusion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83732" y="9040784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18288000" cy="1493392"/>
          </a:xfrm>
          <a:prstGeom prst="rect">
            <a:avLst/>
          </a:prstGeom>
          <a:solidFill>
            <a:srgbClr val="000000">
              <a:alpha val="4706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028700" y="649231"/>
            <a:ext cx="2720980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/&gt;03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7585" y="2557770"/>
            <a:ext cx="9086209" cy="270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Présentation Générale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05087" y="2809423"/>
            <a:ext cx="5178644" cy="581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336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Pourquoi BTClicker 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5087" y="4562240"/>
            <a:ext cx="5178644" cy="581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336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Objectifs initiaux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40886" y="1518563"/>
            <a:ext cx="4802244" cy="7739737"/>
          </a:xfrm>
          <a:prstGeom prst="rect">
            <a:avLst/>
          </a:prstGeom>
          <a:solidFill>
            <a:srgbClr val="000000">
              <a:alpha val="4706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3421901" y="1009772"/>
            <a:ext cx="12661830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Structure du Projet</a:t>
            </a:r>
          </a:p>
        </p:txBody>
      </p:sp>
      <p:sp>
        <p:nvSpPr>
          <p:cNvPr id="4" name="AutoShape 4"/>
          <p:cNvSpPr/>
          <p:nvPr/>
        </p:nvSpPr>
        <p:spPr>
          <a:xfrm>
            <a:off x="16083732" y="1705036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4408863" y="3292439"/>
            <a:ext cx="6623923" cy="3855193"/>
          </a:xfrm>
          <a:custGeom>
            <a:avLst/>
            <a:gdLst/>
            <a:ahLst/>
            <a:cxnLst/>
            <a:rect l="l" t="t" r="r" b="b"/>
            <a:pathLst>
              <a:path w="6623923" h="3855193">
                <a:moveTo>
                  <a:pt x="0" y="0"/>
                </a:moveTo>
                <a:lnTo>
                  <a:pt x="6623924" y="0"/>
                </a:lnTo>
                <a:lnTo>
                  <a:pt x="6623924" y="3855193"/>
                </a:lnTo>
                <a:lnTo>
                  <a:pt x="0" y="3855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1032787" y="3292439"/>
            <a:ext cx="6226513" cy="4916878"/>
          </a:xfrm>
          <a:custGeom>
            <a:avLst/>
            <a:gdLst/>
            <a:ahLst/>
            <a:cxnLst/>
            <a:rect l="l" t="t" r="r" b="b"/>
            <a:pathLst>
              <a:path w="6226513" h="4916878">
                <a:moveTo>
                  <a:pt x="0" y="0"/>
                </a:moveTo>
                <a:lnTo>
                  <a:pt x="6226513" y="0"/>
                </a:lnTo>
                <a:lnTo>
                  <a:pt x="6226513" y="4916878"/>
                </a:lnTo>
                <a:lnTo>
                  <a:pt x="0" y="4916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028700" y="866775"/>
            <a:ext cx="2538908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793608"/>
            <a:ext cx="18288000" cy="1493392"/>
          </a:xfrm>
          <a:prstGeom prst="rect">
            <a:avLst/>
          </a:prstGeom>
          <a:solidFill>
            <a:srgbClr val="000000">
              <a:alpha val="4706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4955770" y="1015876"/>
            <a:ext cx="2303530" cy="2303530"/>
          </a:xfrm>
          <a:custGeom>
            <a:avLst/>
            <a:gdLst/>
            <a:ahLst/>
            <a:cxnLst/>
            <a:rect l="l" t="t" r="r" b="b"/>
            <a:pathLst>
              <a:path w="2303530" h="2303530">
                <a:moveTo>
                  <a:pt x="0" y="0"/>
                </a:moveTo>
                <a:lnTo>
                  <a:pt x="2303530" y="0"/>
                </a:lnTo>
                <a:lnTo>
                  <a:pt x="2303530" y="2303529"/>
                </a:lnTo>
                <a:lnTo>
                  <a:pt x="0" y="2303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AutoShape 4"/>
          <p:cNvSpPr/>
          <p:nvPr/>
        </p:nvSpPr>
        <p:spPr>
          <a:xfrm>
            <a:off x="16083732" y="3662305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9144000" y="3467533"/>
            <a:ext cx="2284836" cy="2284836"/>
          </a:xfrm>
          <a:custGeom>
            <a:avLst/>
            <a:gdLst/>
            <a:ahLst/>
            <a:cxnLst/>
            <a:rect l="l" t="t" r="r" b="b"/>
            <a:pathLst>
              <a:path w="2284836" h="2284836">
                <a:moveTo>
                  <a:pt x="0" y="0"/>
                </a:moveTo>
                <a:lnTo>
                  <a:pt x="2284836" y="0"/>
                </a:lnTo>
                <a:lnTo>
                  <a:pt x="2284836" y="2284836"/>
                </a:lnTo>
                <a:lnTo>
                  <a:pt x="0" y="2284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13968086" y="7731903"/>
            <a:ext cx="3291214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99"/>
              </a:lnSpc>
              <a:spcBef>
                <a:spcPct val="0"/>
              </a:spcBef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76873" y="4152174"/>
            <a:ext cx="6582427" cy="92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388"/>
              </a:lnSpc>
            </a:pPr>
            <a:r>
              <a:rPr lang="en-US" sz="6156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Organisation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827191"/>
            <a:ext cx="7488188" cy="329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2131" b="1" spc="14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Sacha Simon : Backend/BDD/Diagramme/Rapport</a:t>
            </a:r>
          </a:p>
          <a:p>
            <a:pPr algn="l">
              <a:lnSpc>
                <a:spcPts val="5329"/>
              </a:lnSpc>
            </a:pPr>
            <a:r>
              <a:rPr lang="en-US" sz="2131" b="1" spc="14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Dorian Roux : Frontend/Figma/Rapport/ppt</a:t>
            </a:r>
          </a:p>
          <a:p>
            <a:pPr algn="l">
              <a:lnSpc>
                <a:spcPts val="5329"/>
              </a:lnSpc>
            </a:pPr>
            <a:r>
              <a:rPr lang="en-US" sz="2131" b="1" spc="14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Pierre Zhou : Backend/Frontend</a:t>
            </a:r>
          </a:p>
          <a:p>
            <a:pPr algn="l">
              <a:lnSpc>
                <a:spcPts val="5329"/>
              </a:lnSpc>
            </a:pPr>
            <a:r>
              <a:rPr lang="en-US" sz="2131" b="1" spc="14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Arthur Garnier : Backend/Frontend</a:t>
            </a:r>
          </a:p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2131" b="1" spc="149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4358996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9144000" y="4844665"/>
            <a:ext cx="7521712" cy="4609002"/>
          </a:xfrm>
          <a:custGeom>
            <a:avLst/>
            <a:gdLst/>
            <a:ahLst/>
            <a:cxnLst/>
            <a:rect l="l" t="t" r="r" b="b"/>
            <a:pathLst>
              <a:path w="7521712" h="4609002">
                <a:moveTo>
                  <a:pt x="0" y="0"/>
                </a:moveTo>
                <a:lnTo>
                  <a:pt x="7521712" y="0"/>
                </a:lnTo>
                <a:lnTo>
                  <a:pt x="7521712" y="4609002"/>
                </a:lnTo>
                <a:lnTo>
                  <a:pt x="0" y="4609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9144000" y="160135"/>
            <a:ext cx="7521712" cy="4785537"/>
          </a:xfrm>
          <a:custGeom>
            <a:avLst/>
            <a:gdLst/>
            <a:ahLst/>
            <a:cxnLst/>
            <a:rect l="l" t="t" r="r" b="b"/>
            <a:pathLst>
              <a:path w="7521712" h="4785537">
                <a:moveTo>
                  <a:pt x="0" y="0"/>
                </a:moveTo>
                <a:lnTo>
                  <a:pt x="7521712" y="0"/>
                </a:lnTo>
                <a:lnTo>
                  <a:pt x="7521712" y="4785537"/>
                </a:lnTo>
                <a:lnTo>
                  <a:pt x="0" y="4785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1028700" y="906570"/>
            <a:ext cx="2994087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955197"/>
            <a:ext cx="7634967" cy="1349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Wireframe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4019872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4857148" y="1028700"/>
            <a:ext cx="2402152" cy="2402152"/>
          </a:xfrm>
          <a:custGeom>
            <a:avLst/>
            <a:gdLst/>
            <a:ahLst/>
            <a:cxnLst/>
            <a:rect l="l" t="t" r="r" b="b"/>
            <a:pathLst>
              <a:path w="2402152" h="2402152">
                <a:moveTo>
                  <a:pt x="0" y="0"/>
                </a:moveTo>
                <a:lnTo>
                  <a:pt x="2402152" y="0"/>
                </a:lnTo>
                <a:lnTo>
                  <a:pt x="2402152" y="2402152"/>
                </a:lnTo>
                <a:lnTo>
                  <a:pt x="0" y="240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028700" y="7731903"/>
            <a:ext cx="3191331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/&gt;07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028700"/>
            <a:ext cx="8115300" cy="2633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98"/>
              </a:lnSpc>
            </a:pPr>
            <a:r>
              <a:rPr lang="en-US" sz="866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Choix Techniques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11835" y="3702113"/>
            <a:ext cx="10447465" cy="592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6"/>
              </a:lnSpc>
            </a:pPr>
            <a:r>
              <a:rPr lang="en-US" sz="19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ExpressJS</a:t>
            </a:r>
          </a:p>
          <a:p>
            <a:pPr algn="l">
              <a:lnSpc>
                <a:spcPts val="2946"/>
              </a:lnSpc>
            </a:pPr>
            <a:r>
              <a:rPr lang="en-US" sz="19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Framework léger et minimaliste pour Node.js.</a:t>
            </a:r>
          </a:p>
          <a:p>
            <a:pPr algn="l">
              <a:lnSpc>
                <a:spcPts val="2946"/>
              </a:lnSpc>
            </a:pPr>
            <a:r>
              <a:rPr lang="en-US" sz="19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Facile à prendre en main et très flexible pour créer des API REST.</a:t>
            </a:r>
          </a:p>
          <a:p>
            <a:pPr algn="l">
              <a:lnSpc>
                <a:spcPts val="2946"/>
              </a:lnSpc>
            </a:pPr>
            <a:endParaRPr lang="en-US" sz="190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946"/>
              </a:lnSpc>
            </a:pPr>
            <a:r>
              <a:rPr lang="en-US" sz="19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PostgreSQL </a:t>
            </a:r>
          </a:p>
          <a:p>
            <a:pPr algn="l">
              <a:lnSpc>
                <a:spcPts val="2946"/>
              </a:lnSpc>
            </a:pPr>
            <a:r>
              <a:rPr lang="en-US" sz="19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C’est une base de données relationnelle, donc parfaite pour ça. + c’est un outils que l’on gère bien</a:t>
            </a:r>
          </a:p>
          <a:p>
            <a:pPr algn="l">
              <a:lnSpc>
                <a:spcPts val="2946"/>
              </a:lnSpc>
            </a:pPr>
            <a:endParaRPr lang="en-US" sz="190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946"/>
              </a:lnSpc>
            </a:pPr>
            <a:r>
              <a:rPr lang="en-US" sz="19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Tailwind CSS</a:t>
            </a:r>
          </a:p>
          <a:p>
            <a:pPr algn="l">
              <a:lnSpc>
                <a:spcPts val="2946"/>
              </a:lnSpc>
            </a:pPr>
            <a:r>
              <a:rPr lang="en-US" sz="19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Utilisé rarement car la majorité était fait en css natif, cependant assez pratique lors de l’utilisation ça nous permet d’aller plus vite.</a:t>
            </a:r>
          </a:p>
          <a:p>
            <a:pPr algn="l">
              <a:lnSpc>
                <a:spcPts val="2946"/>
              </a:lnSpc>
            </a:pPr>
            <a:endParaRPr lang="en-US" sz="190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946"/>
              </a:lnSpc>
            </a:pPr>
            <a:r>
              <a:rPr lang="en-US" sz="19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Next.js</a:t>
            </a:r>
          </a:p>
          <a:p>
            <a:pPr algn="l">
              <a:lnSpc>
                <a:spcPts val="2946"/>
              </a:lnSpc>
            </a:pPr>
            <a:r>
              <a:rPr lang="en-US" sz="19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Next.js était la solution pour le frontend parce qu’il est basé sur React, ça nous a permis de faire un site rapide, bien structuré</a:t>
            </a:r>
          </a:p>
          <a:p>
            <a:pPr algn="l">
              <a:lnSpc>
                <a:spcPts val="2946"/>
              </a:lnSpc>
            </a:pPr>
            <a:endParaRPr lang="en-US" sz="190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1028700" y="1028700"/>
            <a:ext cx="8238278" cy="8229600"/>
          </a:xfrm>
          <a:prstGeom prst="rect">
            <a:avLst/>
          </a:prstGeom>
          <a:solidFill>
            <a:srgbClr val="000000">
              <a:alpha val="4706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6083732" y="4319200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1239178" y="1028700"/>
            <a:ext cx="2394565" cy="2394565"/>
          </a:xfrm>
          <a:custGeom>
            <a:avLst/>
            <a:gdLst/>
            <a:ahLst/>
            <a:cxnLst/>
            <a:rect l="l" t="t" r="r" b="b"/>
            <a:pathLst>
              <a:path w="2394565" h="2394565">
                <a:moveTo>
                  <a:pt x="0" y="0"/>
                </a:moveTo>
                <a:lnTo>
                  <a:pt x="2394566" y="0"/>
                </a:lnTo>
                <a:lnTo>
                  <a:pt x="2394566" y="2394565"/>
                </a:lnTo>
                <a:lnTo>
                  <a:pt x="0" y="2394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4885796" y="3840320"/>
            <a:ext cx="1095420" cy="1095420"/>
          </a:xfrm>
          <a:custGeom>
            <a:avLst/>
            <a:gdLst/>
            <a:ahLst/>
            <a:cxnLst/>
            <a:rect l="l" t="t" r="r" b="b"/>
            <a:pathLst>
              <a:path w="1095420" h="1095420">
                <a:moveTo>
                  <a:pt x="0" y="0"/>
                </a:moveTo>
                <a:lnTo>
                  <a:pt x="1095420" y="0"/>
                </a:lnTo>
                <a:lnTo>
                  <a:pt x="1095420" y="1095420"/>
                </a:lnTo>
                <a:lnTo>
                  <a:pt x="0" y="10954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14765910" y="866775"/>
            <a:ext cx="2493390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99"/>
              </a:lnSpc>
              <a:spcBef>
                <a:spcPct val="0"/>
              </a:spcBef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5051872"/>
            <a:ext cx="8115300" cy="270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799"/>
              </a:lnSpc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Difficultés rencontrés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826971"/>
            <a:ext cx="8238278" cy="1806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89"/>
              </a:lnSpc>
            </a:pPr>
            <a:r>
              <a:rPr lang="en-US" sz="2063" spc="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Game design : choix de la difficulté</a:t>
            </a:r>
          </a:p>
          <a:p>
            <a:pPr algn="just">
              <a:lnSpc>
                <a:spcPts val="4065"/>
              </a:lnSpc>
            </a:pPr>
            <a:endParaRPr lang="en-US" sz="2063" spc="387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65"/>
              </a:lnSpc>
            </a:pPr>
            <a:r>
              <a:rPr lang="en-US" sz="2063" spc="3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Intégration du jeu : intégration du code sur le projet commun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671516" y="0"/>
            <a:ext cx="1616484" cy="10287000"/>
          </a:xfrm>
          <a:prstGeom prst="rect">
            <a:avLst/>
          </a:prstGeom>
          <a:solidFill>
            <a:srgbClr val="000000">
              <a:alpha val="4706"/>
            </a:srgbClr>
          </a:solidFill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16083732" y="9040784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5223230" y="2381372"/>
            <a:ext cx="6195310" cy="6195310"/>
          </a:xfrm>
          <a:custGeom>
            <a:avLst/>
            <a:gdLst/>
            <a:ahLst/>
            <a:cxnLst/>
            <a:rect l="l" t="t" r="r" b="b"/>
            <a:pathLst>
              <a:path w="6195310" h="6195310">
                <a:moveTo>
                  <a:pt x="0" y="0"/>
                </a:moveTo>
                <a:lnTo>
                  <a:pt x="6195310" y="0"/>
                </a:lnTo>
                <a:lnTo>
                  <a:pt x="6195310" y="6195310"/>
                </a:lnTo>
                <a:lnTo>
                  <a:pt x="0" y="6195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13582444" y="866775"/>
            <a:ext cx="3676856" cy="152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99"/>
              </a:lnSpc>
              <a:spcBef>
                <a:spcPct val="0"/>
              </a:spcBef>
            </a:pPr>
            <a:r>
              <a:rPr lang="en-US" sz="8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/&gt;09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Personnalisé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Open Sans Bold</vt:lpstr>
      <vt:lpstr>Arial</vt:lpstr>
      <vt:lpstr>Open Sans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BTClicker</dc:title>
  <cp:lastModifiedBy>Dorian ROUX</cp:lastModifiedBy>
  <cp:revision>2</cp:revision>
  <dcterms:created xsi:type="dcterms:W3CDTF">2006-08-16T00:00:00Z</dcterms:created>
  <dcterms:modified xsi:type="dcterms:W3CDTF">2025-04-17T05:36:12Z</dcterms:modified>
  <dc:identifier>DAGkxpMj6LU</dc:identifier>
</cp:coreProperties>
</file>