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6" r:id="rId4"/>
    <p:sldId id="287" r:id="rId5"/>
    <p:sldId id="288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27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1743"/>
  </p:normalViewPr>
  <p:slideViewPr>
    <p:cSldViewPr>
      <p:cViewPr varScale="1">
        <p:scale>
          <a:sx n="102" d="100"/>
          <a:sy n="102" d="100"/>
        </p:scale>
        <p:origin x="200" y="20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12/26/15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15/12/26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15/12/26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12/26/15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localhost:1601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7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916" y="4005064"/>
            <a:ext cx="32255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en-US" altLang="zh-CN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实践报告</a:t>
            </a: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4532" y="3506466"/>
            <a:ext cx="280557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MF1532091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张衡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MF1532096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张鑫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MF1532098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张志权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伪分布式安装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4360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预备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条件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正确安装，配置好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HADOOP_HOME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环境变量，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版本兼容。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命令行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./bin/start-hbase.sh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启动</a:t>
            </a:r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服务，</a:t>
            </a:r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jps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查看进程启动情况。</a:t>
            </a:r>
            <a:endParaRPr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命令行工具操作数据库</a:t>
            </a:r>
            <a:endParaRPr lang="en-US" altLang="zh-CN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502920" lvl="2">
              <a:spcBef>
                <a:spcPts val="1800"/>
              </a:spcBef>
            </a:pPr>
            <a:endParaRPr lang="en-US" altLang="zh-CN" sz="2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74320" lvl="1" indent="0">
              <a:buNone/>
            </a:pP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3" y="5603013"/>
            <a:ext cx="3190875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3" y="3520417"/>
            <a:ext cx="3943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安装中的一些特殊问题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安装启动时可能报如下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异常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多数说法是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的官方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bin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文件用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32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位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编译，与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64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位环境不兼容，需要本地重新构建源码即可，也可做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如下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配置解决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348880"/>
            <a:ext cx="58959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5013176"/>
            <a:ext cx="7019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浏览器访问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23" y="4867812"/>
            <a:ext cx="7308303" cy="199018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132856"/>
            <a:ext cx="7307770" cy="25517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1924" y="1700808"/>
            <a:ext cx="84249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sz="24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http://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localhost:16010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查看</a:t>
            </a:r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的相关信息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JAVA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767520"/>
            <a:ext cx="4914900" cy="15494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50" y="1767520"/>
            <a:ext cx="4544781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3645024"/>
            <a:ext cx="7150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shell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986112"/>
            <a:ext cx="8928100" cy="3251200"/>
          </a:xfrm>
        </p:spPr>
      </p:pic>
      <p:sp>
        <p:nvSpPr>
          <p:cNvPr id="7" name="文本框 6"/>
          <p:cNvSpPr txBox="1"/>
          <p:nvPr/>
        </p:nvSpPr>
        <p:spPr>
          <a:xfrm>
            <a:off x="1773932" y="1988840"/>
            <a:ext cx="76328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scan ‘cite’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4249" y="2204864"/>
            <a:ext cx="747320" cy="429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Heiti SC Light"/>
                <a:ea typeface="Heiti SC Light"/>
                <a:cs typeface="Heiti SC Light"/>
              </a:rPr>
              <a:t>XXX</a:t>
            </a:r>
            <a:endParaRPr lang="en-US" altLang="zh-CN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XXX</a:t>
            </a:r>
            <a:endParaRPr kumimoji="1" lang="ja-JP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0516" y="980728"/>
            <a:ext cx="559769" cy="31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32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搭建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7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3932" y="1844824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编写爬虫实现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www.semanticscholar.org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对爬虫并不友好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文献搜索的结果是使用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加载的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浏览器可以抓取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的搜索结果数据，但实际的引用文本（可能）是在前端使用数据拼接完成的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两个方案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获取搜索结果数据后手动拼接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模拟浏览器环境，模拟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与点击操作</a:t>
            </a:r>
          </a:p>
        </p:txBody>
      </p:sp>
    </p:spTree>
    <p:extLst>
      <p:ext uri="{BB962C8B-B14F-4D97-AF65-F5344CB8AC3E}">
        <p14:creationId xmlns:p14="http://schemas.microsoft.com/office/powerpoint/2010/main" val="37798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浏览器环境模拟</a:t>
            </a:r>
            <a:endParaRPr kumimoji="1" lang="ja-JP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PhantomJS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headless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WebKit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scriptable with a JavaScript API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网页测试，截图，自动化 </a:t>
            </a:r>
            <a:r>
              <a:rPr kumimoji="1" lang="is-IS" altLang="zh-CN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主要思路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加载搜索结果页，等待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加载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检测到搜索结果，点击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Cite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依次点击每一个标签页，抓取各种格式的文献引用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循环直到获取完所有的结果，结束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16211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796331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具体流程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打开页面，监听网页重画事件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重画事件发生后，检索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&lt;article&gt;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标签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点击第一个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article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里面的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按钮，检索弹出的模态框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依次点击模态框中的各个格式按钮，检索到对应文本后暂存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获取完所有结果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的引用数据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写入磁盘文件，完成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一些坑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的最新版本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(2.0.0)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中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BUG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频出，而旧版本中不支持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semanticscholar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用到的一些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API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，无法模拟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功能只能使用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自带的一些库，因此可能无法直接写到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NoSQL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数据库中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可以写到标准输出流，然后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到另一个自己写的程序里，执行数据库的写入操作</a:t>
            </a:r>
            <a:r>
              <a:rPr kumimoji="1"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（误）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省时但不省力</a:t>
            </a:r>
          </a:p>
        </p:txBody>
      </p:sp>
    </p:spTree>
    <p:extLst>
      <p:ext uri="{BB962C8B-B14F-4D97-AF65-F5344CB8AC3E}">
        <p14:creationId xmlns:p14="http://schemas.microsoft.com/office/powerpoint/2010/main" val="2035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安装伪分布式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关键点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hadoop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hbase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jdk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的版本兼容性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安装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并生成公钥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2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分布式集群从单一节点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启动，需要使用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ssh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协议去启动其它的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节点。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主要配置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core-site.xml</a:t>
            </a:r>
          </a:p>
          <a:p>
            <a:pPr lvl="2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fs.defaultFS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配置分布式文件系统对外提供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服务的访问地址。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hdfs-site.xml</a:t>
            </a:r>
          </a:p>
          <a:p>
            <a:pPr lvl="2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hdfs.namenode.name.dir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2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hdfs.datanode.data.dir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：配置该节点中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数据在本地文件系统中的存放目录。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968552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查看状态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通过命令行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./sbin/start-dfs.sh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启动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jps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查看进程启动情况，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NameNode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SecondaryNameNode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DataNode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都要启动，才标志服务启动成功。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可以使用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hdfs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提供的命令行工具查看和操作分布式文件系统中的文件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访问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  <a:hlinkClick r:id="rId2"/>
              </a:rPr>
              <a:t>http://localhost:50070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，查看分布式文件系统的相关信息（见下页）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4" y="3140968"/>
            <a:ext cx="394335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64" y="4653136"/>
            <a:ext cx="6953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4" y="332656"/>
            <a:ext cx="9982200" cy="318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9" y="3861048"/>
            <a:ext cx="10267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560</Words>
  <Application>Microsoft Macintosh PowerPoint</Application>
  <PresentationFormat>自定义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Consolas</vt:lpstr>
      <vt:lpstr>Corbel</vt:lpstr>
      <vt:lpstr>Heiti SC Light</vt:lpstr>
      <vt:lpstr>HGｺﾞｼｯｸM</vt:lpstr>
      <vt:lpstr>Meiryo UI</vt:lpstr>
      <vt:lpstr>Microsoft YaHei</vt:lpstr>
      <vt:lpstr>Wingdings</vt:lpstr>
      <vt:lpstr>宋体</vt:lpstr>
      <vt:lpstr>微软雅黑</vt:lpstr>
      <vt:lpstr>Arial</vt:lpstr>
      <vt:lpstr>TS102804846</vt:lpstr>
      <vt:lpstr>PowerPoint 演示文稿</vt:lpstr>
      <vt:lpstr>内容</vt:lpstr>
      <vt:lpstr>数据抓取</vt:lpstr>
      <vt:lpstr>浏览器环境模拟</vt:lpstr>
      <vt:lpstr>浏览器环境模拟</vt:lpstr>
      <vt:lpstr>浏览器环境模拟</vt:lpstr>
      <vt:lpstr>Hadoop安装伪分布式</vt:lpstr>
      <vt:lpstr>PowerPoint 演示文稿</vt:lpstr>
      <vt:lpstr>PowerPoint 演示文稿</vt:lpstr>
      <vt:lpstr>Hbase伪分布式安装</vt:lpstr>
      <vt:lpstr>安装中的一些特殊问题</vt:lpstr>
      <vt:lpstr>Hbase浏览器访问</vt:lpstr>
      <vt:lpstr>通过JAVA操作Hbase</vt:lpstr>
      <vt:lpstr>通过shell访问Hbase</vt:lpstr>
      <vt:lpstr>XXX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2013-06-15T13:58:07Z</dcterms:created>
  <dcterms:modified xsi:type="dcterms:W3CDTF">2015-12-26T03:26:25Z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